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7" r:id="rId2"/>
    <p:sldId id="258" r:id="rId3"/>
    <p:sldId id="259" r:id="rId4"/>
    <p:sldId id="260" r:id="rId5"/>
    <p:sldId id="261" r:id="rId6"/>
    <p:sldId id="262" r:id="rId7"/>
    <p:sldId id="271" r:id="rId8"/>
    <p:sldId id="272" r:id="rId9"/>
    <p:sldId id="273" r:id="rId10"/>
    <p:sldId id="274" r:id="rId11"/>
    <p:sldId id="275" r:id="rId12"/>
    <p:sldId id="263" r:id="rId13"/>
    <p:sldId id="256" r:id="rId14"/>
    <p:sldId id="264" r:id="rId15"/>
    <p:sldId id="265" r:id="rId16"/>
    <p:sldId id="266" r:id="rId17"/>
    <p:sldId id="267" r:id="rId18"/>
    <p:sldId id="276" r:id="rId19"/>
    <p:sldId id="277" r:id="rId20"/>
    <p:sldId id="278" r:id="rId21"/>
    <p:sldId id="279" r:id="rId22"/>
    <p:sldId id="284" r:id="rId23"/>
    <p:sldId id="285" r:id="rId24"/>
    <p:sldId id="280" r:id="rId25"/>
    <p:sldId id="281" r:id="rId26"/>
    <p:sldId id="282" r:id="rId27"/>
    <p:sldId id="283" r:id="rId28"/>
    <p:sldId id="286" r:id="rId29"/>
    <p:sldId id="288" r:id="rId30"/>
    <p:sldId id="298" r:id="rId31"/>
    <p:sldId id="289" r:id="rId32"/>
    <p:sldId id="292" r:id="rId33"/>
    <p:sldId id="293" r:id="rId34"/>
    <p:sldId id="290" r:id="rId35"/>
    <p:sldId id="294" r:id="rId36"/>
    <p:sldId id="295" r:id="rId37"/>
    <p:sldId id="297" r:id="rId38"/>
    <p:sldId id="296" r:id="rId39"/>
    <p:sldId id="299" r:id="rId40"/>
    <p:sldId id="300" r:id="rId41"/>
    <p:sldId id="303" r:id="rId42"/>
    <p:sldId id="301" r:id="rId43"/>
    <p:sldId id="304" r:id="rId44"/>
    <p:sldId id="305" r:id="rId45"/>
    <p:sldId id="306" r:id="rId46"/>
    <p:sldId id="307" r:id="rId47"/>
    <p:sldId id="308" r:id="rId48"/>
    <p:sldId id="309" r:id="rId49"/>
    <p:sldId id="310" r:id="rId50"/>
    <p:sldId id="311" r:id="rId51"/>
    <p:sldId id="313" r:id="rId52"/>
    <p:sldId id="321" r:id="rId53"/>
    <p:sldId id="314" r:id="rId54"/>
    <p:sldId id="315" r:id="rId55"/>
    <p:sldId id="316" r:id="rId56"/>
    <p:sldId id="317" r:id="rId57"/>
    <p:sldId id="312" r:id="rId58"/>
    <p:sldId id="318" r:id="rId59"/>
    <p:sldId id="302" r:id="rId60"/>
    <p:sldId id="319" r:id="rId61"/>
    <p:sldId id="320" r:id="rId62"/>
    <p:sldId id="322" r:id="rId63"/>
    <p:sldId id="323" r:id="rId64"/>
    <p:sldId id="324" r:id="rId65"/>
    <p:sldId id="325" r:id="rId66"/>
    <p:sldId id="326" r:id="rId67"/>
    <p:sldId id="327" r:id="rId68"/>
    <p:sldId id="328" r:id="rId69"/>
    <p:sldId id="329" r:id="rId70"/>
    <p:sldId id="331" r:id="rId71"/>
    <p:sldId id="332" r:id="rId72"/>
    <p:sldId id="330" r:id="rId73"/>
    <p:sldId id="333" r:id="rId74"/>
    <p:sldId id="334" r:id="rId75"/>
    <p:sldId id="335" r:id="rId76"/>
    <p:sldId id="336" r:id="rId77"/>
    <p:sldId id="337" r:id="rId78"/>
    <p:sldId id="338" r:id="rId79"/>
    <p:sldId id="339" r:id="rId80"/>
    <p:sldId id="340" r:id="rId81"/>
    <p:sldId id="342" r:id="rId82"/>
    <p:sldId id="343" r:id="rId83"/>
    <p:sldId id="344" r:id="rId84"/>
    <p:sldId id="348" r:id="rId85"/>
    <p:sldId id="341" r:id="rId86"/>
    <p:sldId id="345" r:id="rId87"/>
    <p:sldId id="346" r:id="rId88"/>
    <p:sldId id="347" r:id="rId89"/>
    <p:sldId id="349" r:id="rId90"/>
    <p:sldId id="350" r:id="rId91"/>
    <p:sldId id="351" r:id="rId92"/>
    <p:sldId id="352" r:id="rId93"/>
    <p:sldId id="353" r:id="rId94"/>
    <p:sldId id="354" r:id="rId95"/>
    <p:sldId id="355" r:id="rId96"/>
    <p:sldId id="356" r:id="rId97"/>
    <p:sldId id="357"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0" d="100"/>
          <a:sy n="50" d="100"/>
        </p:scale>
        <p:origin x="-571" y="-6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image" Target="../media/image130.emf"/><Relationship Id="rId4" Type="http://schemas.openxmlformats.org/officeDocument/2006/relationships/image" Target="../media/image1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41176A-0236-4E5A-BDA6-1AD2E86B30EE}" type="datetimeFigureOut">
              <a:rPr lang="en-US" smtClean="0"/>
              <a:pPr/>
              <a:t>4/6/2022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C574E-DF68-4B5D-AA8A-10C5BA59A44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
            </a:r>
            <a:endParaRPr lang="en-US" dirty="0"/>
          </a:p>
        </p:txBody>
      </p:sp>
      <p:sp>
        <p:nvSpPr>
          <p:cNvPr id="4" name="Slide Number Placeholder 3"/>
          <p:cNvSpPr>
            <a:spLocks noGrp="1"/>
          </p:cNvSpPr>
          <p:nvPr>
            <p:ph type="sldNum" sz="quarter" idx="10"/>
          </p:nvPr>
        </p:nvSpPr>
        <p:spPr/>
        <p:txBody>
          <a:bodyPr/>
          <a:lstStyle/>
          <a:p>
            <a:fld id="{5B6C574E-DF68-4B5D-AA8A-10C5BA59A445}"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miter lim="800000"/>
            <a:headEnd/>
            <a:tailEnd/>
          </a:ln>
        </p:spPr>
        <p:txBody>
          <a:bodyPr/>
          <a:lstStyle/>
          <a:p>
            <a:fld id="{9A18259F-7C24-477D-83E8-F2DF5B704BA8}" type="slidenum">
              <a:rPr lang="en-US" smtClean="0"/>
              <a:pPr/>
              <a:t>34</a:t>
            </a:fld>
            <a:endParaRPr lang="en-US" smtClean="0"/>
          </a:p>
        </p:txBody>
      </p:sp>
      <p:sp>
        <p:nvSpPr>
          <p:cNvPr id="409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909AFF4-FC75-49F3-BCAE-D442DDBE7A1C}" type="slidenum">
              <a:rPr lang="en-US" sz="1200"/>
              <a:pPr algn="r"/>
              <a:t>34</a:t>
            </a:fld>
            <a:endParaRPr lang="en-US" sz="1200"/>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p:spPr>
        <p:txBody>
          <a:bodyPr/>
          <a:lstStyle/>
          <a:p>
            <a:pPr eaLnBrk="1" hangingPunct="1"/>
            <a:endParaRPr lang="vi-V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6C574E-DF68-4B5D-AA8A-10C5BA59A445}"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miter lim="800000"/>
            <a:headEnd/>
            <a:tailEnd/>
          </a:ln>
        </p:spPr>
        <p:txBody>
          <a:bodyPr/>
          <a:lstStyle/>
          <a:p>
            <a:fld id="{24C3AD9C-31D9-4EB4-84F0-EDC6D28556B9}" type="slidenum">
              <a:rPr lang="en-US" altLang="en-US" smtClean="0">
                <a:latin typeface="Arial" pitchFamily="34" charset="0"/>
                <a:cs typeface="Arial" pitchFamily="34" charset="0"/>
              </a:rPr>
              <a:pPr/>
              <a:t>88</a:t>
            </a:fld>
            <a:endParaRPr lang="en-US" altLang="en-US" smtClean="0">
              <a:latin typeface="Arial" pitchFamily="34" charset="0"/>
              <a:cs typeface="Arial"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2A514-0346-453D-8876-5EE2023E648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A514-0346-453D-8876-5EE2023E648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A514-0346-453D-8876-5EE2023E648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2A514-0346-453D-8876-5EE2023E648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2A514-0346-453D-8876-5EE2023E648F}" type="datetimeFigureOut">
              <a:rPr lang="en-US" smtClean="0"/>
              <a:pPr/>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2A514-0346-453D-8876-5EE2023E648F}" type="datetimeFigureOut">
              <a:rPr lang="en-US" smtClean="0"/>
              <a:pPr/>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2A514-0346-453D-8876-5EE2023E648F}" type="datetimeFigureOut">
              <a:rPr lang="en-US" smtClean="0"/>
              <a:pPr/>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2A514-0346-453D-8876-5EE2023E648F}" type="datetimeFigureOut">
              <a:rPr lang="en-US" smtClean="0"/>
              <a:pPr/>
              <a:t>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2A514-0346-453D-8876-5EE2023E648F}" type="datetimeFigureOut">
              <a:rPr lang="en-US" smtClean="0"/>
              <a:pPr/>
              <a:t>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A514-0346-453D-8876-5EE2023E648F}" type="datetimeFigureOut">
              <a:rPr lang="en-US" smtClean="0"/>
              <a:pPr/>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2A514-0346-453D-8876-5EE2023E648F}" type="datetimeFigureOut">
              <a:rPr lang="en-US" smtClean="0"/>
              <a:pPr/>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3BB57-0D2C-4CC2-8A46-BB36DEF94D5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2A514-0346-453D-8876-5EE2023E648F}" type="datetimeFigureOut">
              <a:rPr lang="en-US" smtClean="0"/>
              <a:pPr/>
              <a:t>4/6/2022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3BB57-0D2C-4CC2-8A46-BB36DEF94D5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gif"/><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gif"/><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gif"/><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gif"/><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audio" Target="../media/audio1.wav"/><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notesSlide" Target="../notesSlides/notesSlide1.xml"/><Relationship Id="rId16"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audio" Target="../media/audio2.wav"/><Relationship Id="rId9" Type="http://schemas.openxmlformats.org/officeDocument/2006/relationships/image" Target="../media/image56.png"/><Relationship Id="rId14" Type="http://schemas.openxmlformats.org/officeDocument/2006/relationships/image" Target="../media/image6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2.png"/><Relationship Id="rId7" Type="http://schemas.openxmlformats.org/officeDocument/2006/relationships/image" Target="../media/image62.jpeg"/><Relationship Id="rId2" Type="http://schemas.openxmlformats.org/officeDocument/2006/relationships/slide" Target="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8.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4.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image" Target="../media/image57.jpe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gif"/><Relationship Id="rId1" Type="http://schemas.openxmlformats.org/officeDocument/2006/relationships/slideLayout" Target="../slideLayouts/slideLayout2.xml"/><Relationship Id="rId4" Type="http://schemas.openxmlformats.org/officeDocument/2006/relationships/image" Target="../media/image115.gif"/></Relationships>
</file>

<file path=ppt/slides/_rels/slide6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5.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6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hyperlink" Target="http://images.google.com.vn/imgres?imgurl=http://xttm.agroviet.gov.vn/ASPXBackend/uploads/Anh%20thit/ThitGa.jpg&amp;imgrefurl=http://xttm.agroviet.gov.vn/Site/vi-VN/64/209/29663/tintuc/1/Default.aspx&amp;usg=__SlinTeWXhd7yykZZ5S_DCkQIp9E=&amp;h=281&amp;w=330&amp;sz=10&amp;hl=vi&amp;start=32&amp;tbnid=dFkmebqDls9_bM:&amp;tbnh=101&amp;tbnw=119&amp;prev=/images?q=hinh+anh+ban+thit+gia+cam&amp;gbv=2&amp;ndsp=20&amp;hl=vi&amp;sa=N&amp;start=20" TargetMode="External"/><Relationship Id="rId3" Type="http://schemas.openxmlformats.org/officeDocument/2006/relationships/oleObject" Target="../embeddings/oleObject1.bin"/><Relationship Id="rId7" Type="http://schemas.openxmlformats.org/officeDocument/2006/relationships/image" Target="../media/image13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 Id="rId9" Type="http://schemas.openxmlformats.org/officeDocument/2006/relationships/image" Target="../media/image135.jpeg"/></Relationships>
</file>

<file path=ppt/slides/_rels/slide7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8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7.xml"/><Relationship Id="rId5" Type="http://schemas.openxmlformats.org/officeDocument/2006/relationships/image" Target="../media/image162.jpeg"/><Relationship Id="rId4" Type="http://schemas.openxmlformats.org/officeDocument/2006/relationships/image" Target="../media/image161.jpeg"/></Relationships>
</file>

<file path=ppt/slides/_rels/slide8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jpeg"/></Relationships>
</file>

<file path=ppt/slides/_rels/slide8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57.jpeg"/><Relationship Id="rId1" Type="http://schemas.openxmlformats.org/officeDocument/2006/relationships/slideLayout" Target="../slideLayouts/slideLayout6.xml"/><Relationship Id="rId5" Type="http://schemas.openxmlformats.org/officeDocument/2006/relationships/image" Target="../media/image170.jpeg"/><Relationship Id="rId4" Type="http://schemas.openxmlformats.org/officeDocument/2006/relationships/image" Target="../media/image169.jpeg"/></Relationships>
</file>

<file path=ppt/slides/_rels/slide8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6.xml"/><Relationship Id="rId4" Type="http://schemas.openxmlformats.org/officeDocument/2006/relationships/image" Target="../media/image173.png"/></Relationships>
</file>

<file path=ppt/slides/_rels/slide8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91.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990600"/>
            <a:ext cx="8534400" cy="2862322"/>
          </a:xfrm>
          <a:prstGeom prst="rect">
            <a:avLst/>
          </a:prstGeom>
        </p:spPr>
        <p:txBody>
          <a:bodyPr wrap="square">
            <a:spAutoFit/>
          </a:bodyPr>
          <a:lstStyle/>
          <a:p>
            <a:pPr algn="ctr"/>
            <a:r>
              <a:rPr lang="en-US" b="1" dirty="0" smtClean="0">
                <a:solidFill>
                  <a:prstClr val="white"/>
                </a:solidFill>
                <a:latin typeface="Times New Roman" panose="02020603050405020304" pitchFamily="18" charset="0"/>
                <a:cs typeface="Times New Roman" panose="02020603050405020304" pitchFamily="18" charset="0"/>
              </a:rPr>
              <a:t> KHOA HỌC TỰ NHIÊN 6</a:t>
            </a:r>
          </a:p>
          <a:p>
            <a:pPr algn="ctr"/>
            <a:endParaRPr lang="en-US" b="1" dirty="0" smtClean="0">
              <a:solidFill>
                <a:srgbClr val="FFFF00"/>
              </a:solidFill>
              <a:latin typeface="Times New Roman" panose="02020603050405020304" pitchFamily="18" charset="0"/>
              <a:cs typeface="Times New Roman" panose="02020603050405020304" pitchFamily="18" charset="0"/>
            </a:endParaRPr>
          </a:p>
          <a:p>
            <a:pPr algn="ctr"/>
            <a:r>
              <a:rPr lang="en-US" sz="3600" b="1" dirty="0" smtClean="0">
                <a:solidFill>
                  <a:srgbClr val="0000FF"/>
                </a:solidFill>
                <a:latin typeface="Times New Roman" panose="02020603050405020304" pitchFamily="18" charset="0"/>
                <a:cs typeface="Times New Roman" panose="02020603050405020304" pitchFamily="18" charset="0"/>
              </a:rPr>
              <a:t>BÀI 23. </a:t>
            </a:r>
            <a:r>
              <a:rPr lang="en-US" sz="3600" b="1" dirty="0" smtClean="0">
                <a:solidFill>
                  <a:srgbClr val="FF0000"/>
                </a:solidFill>
                <a:latin typeface="Times New Roman" panose="02020603050405020304" pitchFamily="18" charset="0"/>
                <a:cs typeface="Times New Roman" panose="02020603050405020304" pitchFamily="18" charset="0"/>
              </a:rPr>
              <a:t>ĐỘNG VẬT CÓ XƯƠNG SỐNG ( </a:t>
            </a:r>
            <a:r>
              <a:rPr lang="en-US" sz="3600" b="1" dirty="0" err="1" smtClean="0">
                <a:solidFill>
                  <a:srgbClr val="FF0000"/>
                </a:solidFill>
                <a:latin typeface="Times New Roman" panose="02020603050405020304" pitchFamily="18" charset="0"/>
                <a:cs typeface="Times New Roman" panose="02020603050405020304" pitchFamily="18" charset="0"/>
              </a:rPr>
              <a:t>Tiết</a:t>
            </a:r>
            <a:r>
              <a:rPr lang="en-US" sz="3600" b="1" dirty="0" smtClean="0">
                <a:solidFill>
                  <a:srgbClr val="FF0000"/>
                </a:solidFill>
                <a:latin typeface="Times New Roman" panose="02020603050405020304" pitchFamily="18" charset="0"/>
                <a:cs typeface="Times New Roman" panose="02020603050405020304" pitchFamily="18" charset="0"/>
              </a:rPr>
              <a:t> 1)</a:t>
            </a:r>
          </a:p>
          <a:p>
            <a:endParaRPr lang="en-US" sz="3600" b="1" dirty="0" smtClean="0">
              <a:solidFill>
                <a:srgbClr val="FF0000"/>
              </a:solidFill>
              <a:latin typeface="Times New Roman" panose="02020603050405020304" pitchFamily="18" charset="0"/>
              <a:cs typeface="Times New Roman" panose="02020603050405020304" pitchFamily="18" charset="0"/>
            </a:endParaRPr>
          </a:p>
          <a:p>
            <a:pPr algn="ctr"/>
            <a:r>
              <a:rPr lang="en-US" sz="3600" b="1" i="1" dirty="0" err="1" smtClean="0">
                <a:solidFill>
                  <a:srgbClr val="FF0000"/>
                </a:solidFill>
                <a:latin typeface="Times New Roman" panose="02020603050405020304" pitchFamily="18" charset="0"/>
                <a:cs typeface="Times New Roman" panose="02020603050405020304" pitchFamily="18" charset="0"/>
              </a:rPr>
              <a:t>Giáo</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viên:ĐỖ</a:t>
            </a:r>
            <a:r>
              <a:rPr lang="en-US" sz="3600" b="1" i="1" dirty="0" smtClean="0">
                <a:solidFill>
                  <a:srgbClr val="FF0000"/>
                </a:solidFill>
                <a:latin typeface="Times New Roman" panose="02020603050405020304" pitchFamily="18" charset="0"/>
                <a:cs typeface="Times New Roman" panose="02020603050405020304" pitchFamily="18" charset="0"/>
              </a:rPr>
              <a:t> THỊ MẾN</a:t>
            </a:r>
            <a:endParaRPr lang="en-US" sz="36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xmlns="" id="{2E0BC0C2-0F75-4BBC-BB72-6BA010982D32}"/>
              </a:ext>
            </a:extLst>
          </p:cNvPr>
          <p:cNvSpPr txBox="1">
            <a:spLocks noChangeArrowheads="1"/>
          </p:cNvSpPr>
          <p:nvPr/>
        </p:nvSpPr>
        <p:spPr bwMode="auto">
          <a:xfrm>
            <a:off x="2967550" y="394950"/>
            <a:ext cx="3208901" cy="1077218"/>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Tiêu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diệt</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Sâu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bọ</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có</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hại</a:t>
            </a:r>
            <a:endParaRPr lang="en-US" b="1" i="1" dirty="0">
              <a:solidFill>
                <a:srgbClr val="0000CC"/>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0DFA7F14-25AF-4F01-899F-E0BC1220098D}"/>
              </a:ext>
            </a:extLst>
          </p:cNvPr>
          <p:cNvPicPr>
            <a:picLocks noChangeAspect="1"/>
          </p:cNvPicPr>
          <p:nvPr/>
        </p:nvPicPr>
        <p:blipFill>
          <a:blip r:embed="rId2"/>
          <a:stretch>
            <a:fillRect/>
          </a:stretch>
        </p:blipFill>
        <p:spPr>
          <a:xfrm>
            <a:off x="97917" y="2108980"/>
            <a:ext cx="3183126" cy="3193495"/>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xmlns="" id="{042305BB-B25B-4D3E-985A-AB95E111A52E}"/>
              </a:ext>
            </a:extLst>
          </p:cNvPr>
          <p:cNvPicPr>
            <a:picLocks noChangeAspect="1"/>
          </p:cNvPicPr>
          <p:nvPr/>
        </p:nvPicPr>
        <p:blipFill>
          <a:blip r:embed="rId3"/>
          <a:stretch>
            <a:fillRect/>
          </a:stretch>
        </p:blipFill>
        <p:spPr>
          <a:xfrm>
            <a:off x="3377296" y="1583317"/>
            <a:ext cx="5659763" cy="42448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50124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578002C-E027-4C0F-87D0-06B48938B7DC}"/>
              </a:ext>
            </a:extLst>
          </p:cNvPr>
          <p:cNvPicPr>
            <a:picLocks noChangeAspect="1"/>
          </p:cNvPicPr>
          <p:nvPr/>
        </p:nvPicPr>
        <p:blipFill>
          <a:blip r:embed="rId2"/>
          <a:stretch>
            <a:fillRect/>
          </a:stretch>
        </p:blipFill>
        <p:spPr>
          <a:xfrm>
            <a:off x="4653214" y="1578561"/>
            <a:ext cx="4220798" cy="3917454"/>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xmlns="" id="{23799B5A-AAEA-41F4-B587-FDCF04ABF188}"/>
              </a:ext>
            </a:extLst>
          </p:cNvPr>
          <p:cNvPicPr>
            <a:picLocks noChangeAspect="1"/>
          </p:cNvPicPr>
          <p:nvPr/>
        </p:nvPicPr>
        <p:blipFill>
          <a:blip r:embed="rId3"/>
          <a:stretch>
            <a:fillRect/>
          </a:stretch>
        </p:blipFill>
        <p:spPr>
          <a:xfrm>
            <a:off x="269989" y="2125485"/>
            <a:ext cx="3487106" cy="285010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xmlns="" id="{3C763612-8698-4459-982E-BBE6AF4605F5}"/>
              </a:ext>
            </a:extLst>
          </p:cNvPr>
          <p:cNvSpPr txBox="1"/>
          <p:nvPr/>
        </p:nvSpPr>
        <p:spPr>
          <a:xfrm>
            <a:off x="1030284" y="5126121"/>
            <a:ext cx="1966516" cy="523220"/>
          </a:xfrm>
          <a:prstGeom prst="rect">
            <a:avLst/>
          </a:prstGeom>
          <a:noFill/>
        </p:spPr>
        <p:txBody>
          <a:bodyPr wrap="square">
            <a:spAutoFit/>
          </a:bodyPr>
          <a:lstStyle/>
          <a:p>
            <a:pPr algn="ctr">
              <a:spcBef>
                <a:spcPct val="50000"/>
              </a:spcBef>
              <a:buFontTx/>
              <a:buNone/>
              <a:defRPr/>
            </a:pPr>
            <a:r>
              <a:rPr lang="en-US" sz="2800" b="1" i="1" dirty="0" err="1">
                <a:latin typeface="Times New Roman" panose="02020603050405020304" pitchFamily="18" charset="0"/>
                <a:cs typeface="Times New Roman" panose="02020603050405020304" pitchFamily="18" charset="0"/>
              </a:rPr>
              <a:t>Cá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nóc</a:t>
            </a:r>
            <a:endParaRPr lang="en-US" sz="2800" b="1" i="1" dirty="0">
              <a:latin typeface="Times New Roman" panose="02020603050405020304" pitchFamily="18" charset="0"/>
              <a:cs typeface="Times New Roman" panose="02020603050405020304" pitchFamily="18" charset="0"/>
            </a:endParaRPr>
          </a:p>
        </p:txBody>
      </p:sp>
      <p:sp>
        <p:nvSpPr>
          <p:cNvPr id="7" name="Text Box 22">
            <a:extLst>
              <a:ext uri="{FF2B5EF4-FFF2-40B4-BE49-F238E27FC236}">
                <a16:creationId xmlns:a16="http://schemas.microsoft.com/office/drawing/2014/main" xmlns="" id="{E06C9A0A-CB48-4778-9DEB-7C43E5E57F1D}"/>
              </a:ext>
            </a:extLst>
          </p:cNvPr>
          <p:cNvSpPr txBox="1">
            <a:spLocks noChangeArrowheads="1"/>
          </p:cNvSpPr>
          <p:nvPr/>
        </p:nvSpPr>
        <p:spPr bwMode="auto">
          <a:xfrm>
            <a:off x="2967550" y="394950"/>
            <a:ext cx="3208901" cy="1077218"/>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Có</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thể</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gây</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ngộ</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độc</a:t>
            </a:r>
            <a:endParaRPr lang="en-US" b="1" i="1" dirty="0">
              <a:solidFill>
                <a:srgbClr val="0000CC"/>
              </a:solidFill>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xmlns="" id="{80FC03A1-9458-4CE7-AB07-E55658C67444}"/>
              </a:ext>
            </a:extLst>
          </p:cNvPr>
          <p:cNvSpPr/>
          <p:nvPr/>
        </p:nvSpPr>
        <p:spPr>
          <a:xfrm>
            <a:off x="3976554" y="3248530"/>
            <a:ext cx="457200" cy="288758"/>
          </a:xfrm>
          <a:prstGeom prst="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5420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228600" y="381000"/>
            <a:ext cx="87630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    Nơi sống ở nước.</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-Đặc điểm: Di chuyển nhờ vây, hô hấp bằng mang, đẻ trứng, có số lượng loài lớn, chiếm gần một nửa số lượng loài của động vật có xương sống.</a:t>
            </a:r>
          </a:p>
          <a:p>
            <a:pPr marL="0" marR="0" lvl="0" indent="0" algn="l" defTabSz="914400" rtl="0" eaLnBrk="0" fontAlgn="base" latinLnBrk="0" hangingPunct="0">
              <a:lnSpc>
                <a:spcPct val="100000"/>
              </a:lnSpc>
              <a:spcBef>
                <a:spcPct val="0"/>
              </a:spcBef>
              <a:spcAft>
                <a:spcPct val="0"/>
              </a:spcAft>
              <a:buClrTx/>
              <a:buSzTx/>
              <a:tabLst/>
            </a:pPr>
            <a:r>
              <a:rPr lang="en-US" sz="2400" b="1" smtClean="0">
                <a:solidFill>
                  <a:srgbClr val="0000FF"/>
                </a:solidFill>
                <a:latin typeface="Times New Roman" pitchFamily="18" charset="0"/>
                <a:cs typeface="Times New Roman" pitchFamily="18" charset="0"/>
              </a:rPr>
              <a:t>  - Lớp cá được chia thành :</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 Lớp Cá sụn: Bộ xương bằng chất sụn như cá mập, cá nhám, cá đuối,…</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 Lớp Cá xương: Bộ xương bằng chất xương như cá hồi, cá ngừ, cá chép, cá rô,…</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Vai trò:</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Là nguồn thực phẩm giàu đạm, nhiều vitamin, dễ tiêu hóa.</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Da một số loài dùng đóng giày, làm túi…</a:t>
            </a:r>
          </a:p>
          <a:p>
            <a:pPr marL="0" marR="0" lvl="0" indent="0" algn="l" defTabSz="914400" rtl="0" eaLnBrk="0" fontAlgn="base" latinLnBrk="0" hangingPunct="0">
              <a:lnSpc>
                <a:spcPct val="100000"/>
              </a:lnSpc>
              <a:spcBef>
                <a:spcPct val="0"/>
              </a:spcBef>
              <a:spcAft>
                <a:spcPct val="0"/>
              </a:spcAft>
              <a:buClrTx/>
              <a:buSzTx/>
              <a:buFontTx/>
              <a:buNone/>
              <a:tabLst/>
            </a:pPr>
            <a:r>
              <a:rPr lang="en-US" sz="2400" b="1" smtClean="0">
                <a:solidFill>
                  <a:srgbClr val="0000FF"/>
                </a:solidFill>
                <a:latin typeface="Times New Roman" pitchFamily="18" charset="0"/>
                <a:cs typeface="Times New Roman" pitchFamily="18" charset="0"/>
              </a:rPr>
              <a:t>+  là nguồn hàng xuất khẩu có giá trị.</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Sử dụng để tiêu diệt một số sinh vật gây hại khác.</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Nuôi làm cảnh.</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 Một số có thể gây ngộ độc.</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p:txBody>
      </p:sp>
      <p:sp>
        <p:nvSpPr>
          <p:cNvPr id="3" name="Rectangle 2"/>
          <p:cNvSpPr/>
          <p:nvPr/>
        </p:nvSpPr>
        <p:spPr>
          <a:xfrm>
            <a:off x="0" y="0"/>
            <a:ext cx="838200" cy="1200329"/>
          </a:xfrm>
          <a:prstGeom prst="rect">
            <a:avLst/>
          </a:prstGeom>
        </p:spPr>
        <p:txBody>
          <a:bodyPr wrap="square">
            <a:spAutoFit/>
          </a:bodyPr>
          <a:lstStyle/>
          <a:p>
            <a:pPr algn="r"/>
            <a:r>
              <a:rPr lang="en-US" sz="7200" b="1" smtClean="0">
                <a:solidFill>
                  <a:srgbClr val="FF0000"/>
                </a:solidFill>
                <a:sym typeface="Wingdings" panose="05000000000000000000" pitchFamily="2" charset="2"/>
              </a:rPr>
              <a:t></a:t>
            </a:r>
            <a:endParaRPr lang="en-US" sz="7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3">
                                            <p:txEl>
                                              <p:pRg st="0" end="0"/>
                                            </p:txEl>
                                          </p:spTgt>
                                        </p:tgtEl>
                                        <p:attrNameLst>
                                          <p:attrName>style.visibility</p:attrName>
                                        </p:attrNameLst>
                                      </p:cBhvr>
                                      <p:to>
                                        <p:strVal val="visible"/>
                                      </p:to>
                                    </p:set>
                                    <p:animEffect transition="in" filter="blinds(horizontal)">
                                      <p:cBhvr>
                                        <p:cTn id="7" dur="500"/>
                                        <p:tgtEl>
                                          <p:spTgt spid="184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33">
                                            <p:txEl>
                                              <p:pRg st="1" end="1"/>
                                            </p:txEl>
                                          </p:spTgt>
                                        </p:tgtEl>
                                        <p:attrNameLst>
                                          <p:attrName>style.visibility</p:attrName>
                                        </p:attrNameLst>
                                      </p:cBhvr>
                                      <p:to>
                                        <p:strVal val="visible"/>
                                      </p:to>
                                    </p:set>
                                    <p:animEffect transition="in" filter="blinds(horizontal)">
                                      <p:cBhvr>
                                        <p:cTn id="12" dur="500"/>
                                        <p:tgtEl>
                                          <p:spTgt spid="184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433">
                                            <p:txEl>
                                              <p:pRg st="2" end="2"/>
                                            </p:txEl>
                                          </p:spTgt>
                                        </p:tgtEl>
                                        <p:attrNameLst>
                                          <p:attrName>style.visibility</p:attrName>
                                        </p:attrNameLst>
                                      </p:cBhvr>
                                      <p:to>
                                        <p:strVal val="visible"/>
                                      </p:to>
                                    </p:set>
                                    <p:animEffect transition="in" filter="blinds(horizontal)">
                                      <p:cBhvr>
                                        <p:cTn id="17" dur="500"/>
                                        <p:tgtEl>
                                          <p:spTgt spid="1843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8433">
                                            <p:txEl>
                                              <p:pRg st="3" end="3"/>
                                            </p:txEl>
                                          </p:spTgt>
                                        </p:tgtEl>
                                        <p:attrNameLst>
                                          <p:attrName>style.visibility</p:attrName>
                                        </p:attrNameLst>
                                      </p:cBhvr>
                                      <p:to>
                                        <p:strVal val="visible"/>
                                      </p:to>
                                    </p:set>
                                    <p:animEffect transition="in" filter="blinds(horizontal)">
                                      <p:cBhvr>
                                        <p:cTn id="20" dur="500"/>
                                        <p:tgtEl>
                                          <p:spTgt spid="18433">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8433">
                                            <p:txEl>
                                              <p:pRg st="4" end="4"/>
                                            </p:txEl>
                                          </p:spTgt>
                                        </p:tgtEl>
                                        <p:attrNameLst>
                                          <p:attrName>style.visibility</p:attrName>
                                        </p:attrNameLst>
                                      </p:cBhvr>
                                      <p:to>
                                        <p:strVal val="visible"/>
                                      </p:to>
                                    </p:set>
                                    <p:animEffect transition="in" filter="blinds(horizontal)">
                                      <p:cBhvr>
                                        <p:cTn id="23" dur="500"/>
                                        <p:tgtEl>
                                          <p:spTgt spid="1843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8433">
                                            <p:txEl>
                                              <p:pRg st="5" end="5"/>
                                            </p:txEl>
                                          </p:spTgt>
                                        </p:tgtEl>
                                        <p:attrNameLst>
                                          <p:attrName>style.visibility</p:attrName>
                                        </p:attrNameLst>
                                      </p:cBhvr>
                                      <p:to>
                                        <p:strVal val="visible"/>
                                      </p:to>
                                    </p:set>
                                    <p:animEffect transition="in" filter="blinds(horizontal)">
                                      <p:cBhvr>
                                        <p:cTn id="28" dur="500"/>
                                        <p:tgtEl>
                                          <p:spTgt spid="18433">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8433">
                                            <p:txEl>
                                              <p:pRg st="6" end="6"/>
                                            </p:txEl>
                                          </p:spTgt>
                                        </p:tgtEl>
                                        <p:attrNameLst>
                                          <p:attrName>style.visibility</p:attrName>
                                        </p:attrNameLst>
                                      </p:cBhvr>
                                      <p:to>
                                        <p:strVal val="visible"/>
                                      </p:to>
                                    </p:set>
                                    <p:animEffect transition="in" filter="blinds(horizontal)">
                                      <p:cBhvr>
                                        <p:cTn id="31" dur="500"/>
                                        <p:tgtEl>
                                          <p:spTgt spid="18433">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8433">
                                            <p:txEl>
                                              <p:pRg st="7" end="7"/>
                                            </p:txEl>
                                          </p:spTgt>
                                        </p:tgtEl>
                                        <p:attrNameLst>
                                          <p:attrName>style.visibility</p:attrName>
                                        </p:attrNameLst>
                                      </p:cBhvr>
                                      <p:to>
                                        <p:strVal val="visible"/>
                                      </p:to>
                                    </p:set>
                                    <p:animEffect transition="in" filter="blinds(horizontal)">
                                      <p:cBhvr>
                                        <p:cTn id="34" dur="500"/>
                                        <p:tgtEl>
                                          <p:spTgt spid="18433">
                                            <p:txEl>
                                              <p:pRg st="7" end="7"/>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18433">
                                            <p:txEl>
                                              <p:pRg st="8" end="8"/>
                                            </p:txEl>
                                          </p:spTgt>
                                        </p:tgtEl>
                                        <p:attrNameLst>
                                          <p:attrName>style.visibility</p:attrName>
                                        </p:attrNameLst>
                                      </p:cBhvr>
                                      <p:to>
                                        <p:strVal val="visible"/>
                                      </p:to>
                                    </p:set>
                                    <p:animEffect transition="in" filter="blinds(horizontal)">
                                      <p:cBhvr>
                                        <p:cTn id="37" dur="500"/>
                                        <p:tgtEl>
                                          <p:spTgt spid="18433">
                                            <p:txEl>
                                              <p:pRg st="8" end="8"/>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18433">
                                            <p:txEl>
                                              <p:pRg st="9" end="9"/>
                                            </p:txEl>
                                          </p:spTgt>
                                        </p:tgtEl>
                                        <p:attrNameLst>
                                          <p:attrName>style.visibility</p:attrName>
                                        </p:attrNameLst>
                                      </p:cBhvr>
                                      <p:to>
                                        <p:strVal val="visible"/>
                                      </p:to>
                                    </p:set>
                                    <p:animEffect transition="in" filter="blinds(horizontal)">
                                      <p:cBhvr>
                                        <p:cTn id="40" dur="500"/>
                                        <p:tgtEl>
                                          <p:spTgt spid="18433">
                                            <p:txEl>
                                              <p:pRg st="9" end="9"/>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18433">
                                            <p:txEl>
                                              <p:pRg st="10" end="10"/>
                                            </p:txEl>
                                          </p:spTgt>
                                        </p:tgtEl>
                                        <p:attrNameLst>
                                          <p:attrName>style.visibility</p:attrName>
                                        </p:attrNameLst>
                                      </p:cBhvr>
                                      <p:to>
                                        <p:strVal val="visible"/>
                                      </p:to>
                                    </p:set>
                                    <p:animEffect transition="in" filter="blinds(horizontal)">
                                      <p:cBhvr>
                                        <p:cTn id="43" dur="500"/>
                                        <p:tgtEl>
                                          <p:spTgt spid="18433">
                                            <p:txEl>
                                              <p:pRg st="10" end="1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8433">
                                            <p:txEl>
                                              <p:pRg st="11" end="11"/>
                                            </p:txEl>
                                          </p:spTgt>
                                        </p:tgtEl>
                                        <p:attrNameLst>
                                          <p:attrName>style.visibility</p:attrName>
                                        </p:attrNameLst>
                                      </p:cBhvr>
                                      <p:to>
                                        <p:strVal val="visible"/>
                                      </p:to>
                                    </p:set>
                                    <p:animEffect transition="in" filter="blinds(horizontal)">
                                      <p:cBhvr>
                                        <p:cTn id="46" dur="500"/>
                                        <p:tgtEl>
                                          <p:spTgt spid="1843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C:\Users\Administrator\Desktop\images.jpg"/>
          <p:cNvPicPr>
            <a:picLocks noChangeAspect="1" noChangeArrowheads="1"/>
          </p:cNvPicPr>
          <p:nvPr/>
        </p:nvPicPr>
        <p:blipFill>
          <a:blip r:embed="rId2"/>
          <a:srcRect/>
          <a:stretch>
            <a:fillRect/>
          </a:stretch>
        </p:blipFill>
        <p:spPr bwMode="auto">
          <a:xfrm>
            <a:off x="304800" y="304800"/>
            <a:ext cx="3048000" cy="1504950"/>
          </a:xfrm>
          <a:prstGeom prst="rect">
            <a:avLst/>
          </a:prstGeom>
          <a:noFill/>
        </p:spPr>
      </p:pic>
      <p:pic>
        <p:nvPicPr>
          <p:cNvPr id="15362" name="Picture 2" descr="C:\Users\Administrator\Desktop\tải xuống.jpg"/>
          <p:cNvPicPr>
            <a:picLocks noChangeAspect="1" noChangeArrowheads="1"/>
          </p:cNvPicPr>
          <p:nvPr/>
        </p:nvPicPr>
        <p:blipFill>
          <a:blip r:embed="rId3"/>
          <a:srcRect/>
          <a:stretch>
            <a:fillRect/>
          </a:stretch>
        </p:blipFill>
        <p:spPr bwMode="auto">
          <a:xfrm>
            <a:off x="3733800" y="304800"/>
            <a:ext cx="2876550" cy="1590675"/>
          </a:xfrm>
          <a:prstGeom prst="rect">
            <a:avLst/>
          </a:prstGeom>
          <a:noFill/>
        </p:spPr>
      </p:pic>
      <p:pic>
        <p:nvPicPr>
          <p:cNvPr id="15363" name="Picture 3" descr="C:\Users\Administrator\Desktop\tải xuống (2).jpg"/>
          <p:cNvPicPr>
            <a:picLocks noChangeAspect="1" noChangeArrowheads="1"/>
          </p:cNvPicPr>
          <p:nvPr/>
        </p:nvPicPr>
        <p:blipFill>
          <a:blip r:embed="rId4"/>
          <a:srcRect/>
          <a:stretch>
            <a:fillRect/>
          </a:stretch>
        </p:blipFill>
        <p:spPr bwMode="auto">
          <a:xfrm>
            <a:off x="609600" y="2133600"/>
            <a:ext cx="7010400" cy="3505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dministrator\Desktop\tải xuống (1).jpg"/>
          <p:cNvPicPr>
            <a:picLocks noChangeAspect="1" noChangeArrowheads="1"/>
          </p:cNvPicPr>
          <p:nvPr/>
        </p:nvPicPr>
        <p:blipFill>
          <a:blip r:embed="rId2"/>
          <a:srcRect/>
          <a:stretch>
            <a:fillRect/>
          </a:stretch>
        </p:blipFill>
        <p:spPr bwMode="auto">
          <a:xfrm>
            <a:off x="228600" y="152400"/>
            <a:ext cx="8610599" cy="4152900"/>
          </a:xfrm>
          <a:prstGeom prst="rect">
            <a:avLst/>
          </a:prstGeom>
          <a:noFill/>
        </p:spPr>
      </p:pic>
      <p:pic>
        <p:nvPicPr>
          <p:cNvPr id="21507" name="Picture 3" descr="C:\Users\Administrator\Desktop\tải xuống (3).jpg"/>
          <p:cNvPicPr>
            <a:picLocks noChangeAspect="1" noChangeArrowheads="1"/>
          </p:cNvPicPr>
          <p:nvPr/>
        </p:nvPicPr>
        <p:blipFill>
          <a:blip r:embed="rId3"/>
          <a:srcRect/>
          <a:stretch>
            <a:fillRect/>
          </a:stretch>
        </p:blipFill>
        <p:spPr bwMode="auto">
          <a:xfrm>
            <a:off x="609600" y="4572000"/>
            <a:ext cx="3810000" cy="2286000"/>
          </a:xfrm>
          <a:prstGeom prst="rect">
            <a:avLst/>
          </a:prstGeom>
          <a:noFill/>
        </p:spPr>
      </p:pic>
      <p:pic>
        <p:nvPicPr>
          <p:cNvPr id="21508" name="Picture 4" descr="C:\Users\Administrator\Desktop\images (1).jpg"/>
          <p:cNvPicPr>
            <a:picLocks noChangeAspect="1" noChangeArrowheads="1"/>
          </p:cNvPicPr>
          <p:nvPr/>
        </p:nvPicPr>
        <p:blipFill>
          <a:blip r:embed="rId4"/>
          <a:srcRect/>
          <a:stretch>
            <a:fillRect/>
          </a:stretch>
        </p:blipFill>
        <p:spPr bwMode="auto">
          <a:xfrm>
            <a:off x="4572000" y="4419600"/>
            <a:ext cx="4305300" cy="2438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ministrator\Desktop\ca-thu-1.jpg"/>
          <p:cNvPicPr>
            <a:picLocks noChangeAspect="1" noChangeArrowheads="1"/>
          </p:cNvPicPr>
          <p:nvPr/>
        </p:nvPicPr>
        <p:blipFill>
          <a:blip r:embed="rId2"/>
          <a:srcRect/>
          <a:stretch>
            <a:fillRect/>
          </a:stretch>
        </p:blipFill>
        <p:spPr bwMode="auto">
          <a:xfrm>
            <a:off x="228600" y="457200"/>
            <a:ext cx="3810000" cy="2533650"/>
          </a:xfrm>
          <a:prstGeom prst="rect">
            <a:avLst/>
          </a:prstGeom>
          <a:noFill/>
        </p:spPr>
      </p:pic>
      <p:pic>
        <p:nvPicPr>
          <p:cNvPr id="22531" name="Picture 3" descr="C:\Users\Administrator\Desktop\images (6).jpg"/>
          <p:cNvPicPr>
            <a:picLocks noChangeAspect="1" noChangeArrowheads="1"/>
          </p:cNvPicPr>
          <p:nvPr/>
        </p:nvPicPr>
        <p:blipFill>
          <a:blip r:embed="rId3"/>
          <a:srcRect/>
          <a:stretch>
            <a:fillRect/>
          </a:stretch>
        </p:blipFill>
        <p:spPr bwMode="auto">
          <a:xfrm>
            <a:off x="4572000" y="457200"/>
            <a:ext cx="4114800" cy="2209800"/>
          </a:xfrm>
          <a:prstGeom prst="rect">
            <a:avLst/>
          </a:prstGeom>
          <a:noFill/>
        </p:spPr>
      </p:pic>
      <p:pic>
        <p:nvPicPr>
          <p:cNvPr id="22532" name="Picture 4" descr="C:\Users\Administrator\Desktop\images (3).jpg"/>
          <p:cNvPicPr>
            <a:picLocks noChangeAspect="1" noChangeArrowheads="1"/>
          </p:cNvPicPr>
          <p:nvPr/>
        </p:nvPicPr>
        <p:blipFill>
          <a:blip r:embed="rId4"/>
          <a:srcRect/>
          <a:stretch>
            <a:fillRect/>
          </a:stretch>
        </p:blipFill>
        <p:spPr bwMode="auto">
          <a:xfrm>
            <a:off x="533400" y="2819400"/>
            <a:ext cx="3581400" cy="2057400"/>
          </a:xfrm>
          <a:prstGeom prst="rect">
            <a:avLst/>
          </a:prstGeom>
          <a:noFill/>
        </p:spPr>
      </p:pic>
      <p:pic>
        <p:nvPicPr>
          <p:cNvPr id="22533" name="Picture 5" descr="C:\Users\Administrator\Desktop\tải xuống (4).jpg"/>
          <p:cNvPicPr>
            <a:picLocks noChangeAspect="1" noChangeArrowheads="1"/>
          </p:cNvPicPr>
          <p:nvPr/>
        </p:nvPicPr>
        <p:blipFill>
          <a:blip r:embed="rId5"/>
          <a:srcRect/>
          <a:stretch>
            <a:fillRect/>
          </a:stretch>
        </p:blipFill>
        <p:spPr bwMode="auto">
          <a:xfrm>
            <a:off x="4724400" y="3048000"/>
            <a:ext cx="4419600" cy="1905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dministrator\Desktop\images (4).jpg"/>
          <p:cNvPicPr>
            <a:picLocks noChangeAspect="1" noChangeArrowheads="1"/>
          </p:cNvPicPr>
          <p:nvPr/>
        </p:nvPicPr>
        <p:blipFill>
          <a:blip r:embed="rId2"/>
          <a:srcRect/>
          <a:stretch>
            <a:fillRect/>
          </a:stretch>
        </p:blipFill>
        <p:spPr bwMode="auto">
          <a:xfrm>
            <a:off x="685800" y="228600"/>
            <a:ext cx="7772400" cy="3352800"/>
          </a:xfrm>
          <a:prstGeom prst="rect">
            <a:avLst/>
          </a:prstGeom>
          <a:noFill/>
        </p:spPr>
      </p:pic>
      <p:pic>
        <p:nvPicPr>
          <p:cNvPr id="23555" name="Picture 3" descr="C:\Users\Administrator\Desktop\images (5).jpg"/>
          <p:cNvPicPr>
            <a:picLocks noChangeAspect="1" noChangeArrowheads="1"/>
          </p:cNvPicPr>
          <p:nvPr/>
        </p:nvPicPr>
        <p:blipFill>
          <a:blip r:embed="rId3"/>
          <a:srcRect/>
          <a:stretch>
            <a:fillRect/>
          </a:stretch>
        </p:blipFill>
        <p:spPr bwMode="auto">
          <a:xfrm>
            <a:off x="457200" y="3733800"/>
            <a:ext cx="8153400" cy="31242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dministrator\Desktop\giay-dan-3d-canh-bien-600x375.jpg"/>
          <p:cNvPicPr>
            <a:picLocks noChangeAspect="1" noChangeArrowheads="1"/>
          </p:cNvPicPr>
          <p:nvPr/>
        </p:nvPicPr>
        <p:blipFill>
          <a:blip r:embed="rId2"/>
          <a:srcRect/>
          <a:stretch>
            <a:fillRect/>
          </a:stretch>
        </p:blipFill>
        <p:spPr bwMode="auto">
          <a:xfrm>
            <a:off x="381000" y="457200"/>
            <a:ext cx="8458200" cy="6019799"/>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_nhiem_nuoc_3">
            <a:extLst>
              <a:ext uri="{FF2B5EF4-FFF2-40B4-BE49-F238E27FC236}">
                <a16:creationId xmlns:a16="http://schemas.microsoft.com/office/drawing/2014/main" xmlns="" id="{7E4FC2D0-00CA-4F46-863C-C024B4A6FA9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130842" y="1752600"/>
            <a:ext cx="2830429" cy="3962400"/>
          </a:xfrm>
          <a:prstGeom prst="rect">
            <a:avLst/>
          </a:prstGeom>
          <a:ln>
            <a:noFill/>
          </a:ln>
          <a:effectLst>
            <a:outerShdw blurRad="190500" algn="tl" rotWithShape="0">
              <a:srgbClr val="000000">
                <a:alpha val="70000"/>
              </a:srgbClr>
            </a:outerShdw>
          </a:effectLst>
        </p:spPr>
      </p:pic>
      <p:pic>
        <p:nvPicPr>
          <p:cNvPr id="3" name="Picture 6" descr="6095_sat">
            <a:extLst>
              <a:ext uri="{FF2B5EF4-FFF2-40B4-BE49-F238E27FC236}">
                <a16:creationId xmlns:a16="http://schemas.microsoft.com/office/drawing/2014/main" xmlns="" id="{07975A75-6926-4FB6-AD5C-362E3F0CA32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3388" y="1752600"/>
            <a:ext cx="2769770" cy="3962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9" descr="moitruong">
            <a:extLst>
              <a:ext uri="{FF2B5EF4-FFF2-40B4-BE49-F238E27FC236}">
                <a16:creationId xmlns:a16="http://schemas.microsoft.com/office/drawing/2014/main" xmlns="" id="{5FB311D9-F1AA-4D38-8649-686B24F2953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89107" y="1752600"/>
            <a:ext cx="3030456" cy="3962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565DAE9A-4868-43B4-923E-D8D2AE67A3FC}"/>
              </a:ext>
            </a:extLst>
          </p:cNvPr>
          <p:cNvSpPr txBox="1"/>
          <p:nvPr/>
        </p:nvSpPr>
        <p:spPr>
          <a:xfrm>
            <a:off x="1829925" y="684402"/>
            <a:ext cx="5295320" cy="954107"/>
          </a:xfrm>
          <a:prstGeom prst="rect">
            <a:avLst/>
          </a:prstGeom>
          <a:noFill/>
        </p:spPr>
        <p:txBody>
          <a:bodyPr wrap="square">
            <a:spAutoFit/>
          </a:bodyPr>
          <a:lstStyle/>
          <a:p>
            <a:pPr algn="ctr">
              <a:spcBef>
                <a:spcPct val="50000"/>
              </a:spcBef>
              <a:buFontTx/>
              <a:buNone/>
              <a:defRPr/>
            </a:pPr>
            <a:r>
              <a:rPr lang="en-US" sz="2800" b="1" i="1" dirty="0" err="1">
                <a:solidFill>
                  <a:srgbClr val="0000CC"/>
                </a:solidFill>
                <a:latin typeface="Times New Roman" panose="02020603050405020304" pitchFamily="18" charset="0"/>
                <a:cs typeface="Times New Roman" panose="02020603050405020304" pitchFamily="18" charset="0"/>
              </a:rPr>
              <a:t>Nhìn</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những</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hình</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ảnh</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này</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em</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có</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suy</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nghĩ</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gì</a:t>
            </a:r>
            <a:r>
              <a:rPr lang="en-US" sz="2800" b="1" i="1" dirty="0">
                <a:solidFill>
                  <a:srgbClr val="0000CC"/>
                </a:solidFill>
                <a:latin typeface="Times New Roman" panose="02020603050405020304" pitchFamily="18" charset="0"/>
                <a:cs typeface="Times New Roman" panose="02020603050405020304" pitchFamily="18" charset="0"/>
              </a:rPr>
              <a:t>?</a:t>
            </a:r>
          </a:p>
        </p:txBody>
      </p:sp>
      <p:pic>
        <p:nvPicPr>
          <p:cNvPr id="6" name="Picture 23" descr="cau hoi">
            <a:extLst>
              <a:ext uri="{FF2B5EF4-FFF2-40B4-BE49-F238E27FC236}">
                <a16:creationId xmlns:a16="http://schemas.microsoft.com/office/drawing/2014/main" xmlns="" id="{85F28A57-E5FF-4708-B783-89354B981AA2}"/>
              </a:ext>
            </a:extLst>
          </p:cNvPr>
          <p:cNvPicPr>
            <a:picLocks noChangeAspect="1" noChangeArrowheads="1" noCrop="1"/>
          </p:cNvPicPr>
          <p:nvPr/>
        </p:nvPicPr>
        <p:blipFill>
          <a:blip r:embed="rId5" cstate="print">
            <a:lum bright="-18000" contrast="60000"/>
            <a:extLst>
              <a:ext uri="{28A0092B-C50C-407E-A947-70E740481C1C}">
                <a14:useLocalDpi xmlns:a14="http://schemas.microsoft.com/office/drawing/2010/main" xmlns="" val="0"/>
              </a:ext>
            </a:extLst>
          </a:blip>
          <a:srcRect/>
          <a:stretch>
            <a:fillRect/>
          </a:stretch>
        </p:blipFill>
        <p:spPr bwMode="auto">
          <a:xfrm>
            <a:off x="1310312" y="661989"/>
            <a:ext cx="471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060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94E30B7-471A-4935-A8EE-7B7C86B030A8}"/>
              </a:ext>
            </a:extLst>
          </p:cNvPr>
          <p:cNvSpPr txBox="1"/>
          <p:nvPr/>
        </p:nvSpPr>
        <p:spPr>
          <a:xfrm>
            <a:off x="1829925" y="359544"/>
            <a:ext cx="4324228" cy="954107"/>
          </a:xfrm>
          <a:prstGeom prst="rect">
            <a:avLst/>
          </a:prstGeom>
          <a:noFill/>
        </p:spPr>
        <p:txBody>
          <a:bodyPr wrap="square">
            <a:spAutoFit/>
          </a:bodyPr>
          <a:lstStyle/>
          <a:p>
            <a:pPr eaLnBrk="1" hangingPunct="1">
              <a:spcBef>
                <a:spcPct val="50000"/>
              </a:spcBef>
            </a:pPr>
            <a:r>
              <a:rPr lang="en-US" altLang="en-US" sz="2800" b="1" i="1" dirty="0" err="1">
                <a:solidFill>
                  <a:srgbClr val="0000CC"/>
                </a:solidFill>
                <a:latin typeface="Times New Roman" pitchFamily="18" charset="0"/>
                <a:cs typeface="Times New Roman" pitchFamily="18" charset="0"/>
              </a:rPr>
              <a:t>Để</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bảo</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vệ</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nguồn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lợi</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cá</a:t>
            </a:r>
            <a:r>
              <a:rPr lang="en-US" altLang="en-US" sz="2800" b="1" i="1" dirty="0">
                <a:solidFill>
                  <a:srgbClr val="0000CC"/>
                </a:solidFill>
                <a:latin typeface="Times New Roman" pitchFamily="18" charset="0"/>
                <a:cs typeface="Times New Roman" pitchFamily="18" charset="0"/>
              </a:rPr>
              <a:t> ta </a:t>
            </a:r>
            <a:r>
              <a:rPr lang="en-US" altLang="en-US" sz="2800" b="1" i="1" dirty="0" err="1">
                <a:solidFill>
                  <a:srgbClr val="0000CC"/>
                </a:solidFill>
                <a:latin typeface="Times New Roman" pitchFamily="18" charset="0"/>
                <a:cs typeface="Times New Roman" pitchFamily="18" charset="0"/>
              </a:rPr>
              <a:t>cần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làm</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gì</a:t>
            </a:r>
            <a:r>
              <a:rPr lang="en-US" altLang="en-US" sz="2800" b="1" i="1" dirty="0">
                <a:solidFill>
                  <a:srgbClr val="0000CC"/>
                </a:solidFill>
                <a:latin typeface="Times New Roman" pitchFamily="18" charset="0"/>
                <a:cs typeface="Times New Roman" pitchFamily="18" charset="0"/>
              </a:rPr>
              <a:t>?</a:t>
            </a:r>
          </a:p>
        </p:txBody>
      </p:sp>
      <p:pic>
        <p:nvPicPr>
          <p:cNvPr id="3" name="Picture 23" descr="cau hoi">
            <a:extLst>
              <a:ext uri="{FF2B5EF4-FFF2-40B4-BE49-F238E27FC236}">
                <a16:creationId xmlns:a16="http://schemas.microsoft.com/office/drawing/2014/main" xmlns="" id="{D3BF771C-C2D4-4DF9-804D-7D8AEDE45E2C}"/>
              </a:ext>
            </a:extLst>
          </p:cNvPr>
          <p:cNvPicPr>
            <a:picLocks noChangeAspect="1" noChangeArrowheads="1" noCrop="1"/>
          </p:cNvPicPr>
          <p:nvPr/>
        </p:nvPicPr>
        <p:blipFill>
          <a:blip r:embed="rId2" cstate="print">
            <a:lum bright="-18000" contrast="60000"/>
            <a:extLst>
              <a:ext uri="{28A0092B-C50C-407E-A947-70E740481C1C}">
                <a14:useLocalDpi xmlns:a14="http://schemas.microsoft.com/office/drawing/2010/main" xmlns="" val="0"/>
              </a:ext>
            </a:extLst>
          </a:blip>
          <a:srcRect/>
          <a:stretch>
            <a:fillRect/>
          </a:stretch>
        </p:blipFill>
        <p:spPr bwMode="auto">
          <a:xfrm>
            <a:off x="1310312" y="337131"/>
            <a:ext cx="471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descr="O_nhiem_nuoc_3">
            <a:extLst>
              <a:ext uri="{FF2B5EF4-FFF2-40B4-BE49-F238E27FC236}">
                <a16:creationId xmlns:a16="http://schemas.microsoft.com/office/drawing/2014/main" xmlns="" id="{7600ABDC-6786-4D35-A88F-BE300018DF1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572373" y="1195126"/>
            <a:ext cx="2830429" cy="396240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xmlns="" id="{AA23E122-CF42-44D9-8D07-51502B4CF04B}"/>
              </a:ext>
            </a:extLst>
          </p:cNvPr>
          <p:cNvPicPr>
            <a:picLocks noChangeAspect="1"/>
          </p:cNvPicPr>
          <p:nvPr/>
        </p:nvPicPr>
        <p:blipFill>
          <a:blip r:embed="rId4"/>
          <a:stretch>
            <a:fillRect/>
          </a:stretch>
        </p:blipFill>
        <p:spPr>
          <a:xfrm>
            <a:off x="4109718" y="1195127"/>
            <a:ext cx="4461909" cy="3962399"/>
          </a:xfrm>
          <a:prstGeom prst="rect">
            <a:avLst/>
          </a:prstGeom>
          <a:ln>
            <a:noFill/>
          </a:ln>
          <a:effectLst>
            <a:outerShdw blurRad="190500" algn="tl" rotWithShape="0">
              <a:srgbClr val="000000">
                <a:alpha val="70000"/>
              </a:srgbClr>
            </a:outerShdw>
          </a:effectLst>
        </p:spPr>
      </p:pic>
      <p:sp>
        <p:nvSpPr>
          <p:cNvPr id="9" name="Text Box 4">
            <a:extLst>
              <a:ext uri="{FF2B5EF4-FFF2-40B4-BE49-F238E27FC236}">
                <a16:creationId xmlns:a16="http://schemas.microsoft.com/office/drawing/2014/main" xmlns="" id="{EE93727C-3613-4D6E-B832-AB6633310182}"/>
              </a:ext>
            </a:extLst>
          </p:cNvPr>
          <p:cNvSpPr txBox="1">
            <a:spLocks noChangeArrowheads="1"/>
          </p:cNvSpPr>
          <p:nvPr/>
        </p:nvSpPr>
        <p:spPr bwMode="auto">
          <a:xfrm>
            <a:off x="864138" y="5277383"/>
            <a:ext cx="7545936" cy="95410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spcBef>
                <a:spcPct val="50000"/>
              </a:spcBef>
            </a:pP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Không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rác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xuống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ao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hồ</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sông</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nên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thu</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gom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bỏ</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rác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đúng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nơi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quy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định</a:t>
            </a:r>
            <a:r>
              <a:rPr lang="en-US" altLang="en-US" sz="2800" i="1" dirty="0">
                <a:latin typeface="Times New Roman" pitchFamily="18" charset="0"/>
                <a:cs typeface="Times New Roman" pitchFamily="18" charset="0"/>
              </a:rPr>
              <a:t>.</a:t>
            </a:r>
          </a:p>
        </p:txBody>
      </p:sp>
      <p:grpSp>
        <p:nvGrpSpPr>
          <p:cNvPr id="5" name="Group 9">
            <a:extLst>
              <a:ext uri="{FF2B5EF4-FFF2-40B4-BE49-F238E27FC236}">
                <a16:creationId xmlns:a16="http://schemas.microsoft.com/office/drawing/2014/main" xmlns="" id="{B9C9675D-CA3F-497C-B491-2D396C917800}"/>
              </a:ext>
            </a:extLst>
          </p:cNvPr>
          <p:cNvGrpSpPr/>
          <p:nvPr/>
        </p:nvGrpSpPr>
        <p:grpSpPr>
          <a:xfrm>
            <a:off x="544569" y="2389152"/>
            <a:ext cx="2830429" cy="1338324"/>
            <a:chOff x="1013253" y="4733235"/>
            <a:chExt cx="2664219" cy="407176"/>
          </a:xfrm>
        </p:grpSpPr>
        <p:sp>
          <p:nvSpPr>
            <p:cNvPr id="11" name="Minus Sign 10">
              <a:extLst>
                <a:ext uri="{FF2B5EF4-FFF2-40B4-BE49-F238E27FC236}">
                  <a16:creationId xmlns:a16="http://schemas.microsoft.com/office/drawing/2014/main" xmlns="" id="{8E66AF0E-7FB4-46A5-B7A3-BCE528B68792}"/>
                </a:ext>
              </a:extLst>
            </p:cNvPr>
            <p:cNvSpPr/>
            <p:nvPr/>
          </p:nvSpPr>
          <p:spPr>
            <a:xfrm rot="19937656">
              <a:off x="1013253" y="4733236"/>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Sign 11">
              <a:extLst>
                <a:ext uri="{FF2B5EF4-FFF2-40B4-BE49-F238E27FC236}">
                  <a16:creationId xmlns:a16="http://schemas.microsoft.com/office/drawing/2014/main" xmlns="" id="{56B67519-E317-4C12-B6FC-404B4B21053E}"/>
                </a:ext>
              </a:extLst>
            </p:cNvPr>
            <p:cNvSpPr/>
            <p:nvPr/>
          </p:nvSpPr>
          <p:spPr>
            <a:xfrm rot="1807452">
              <a:off x="1033570" y="4733235"/>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42474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839200" cy="830997"/>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Quan sát các động vật sau, dựa vào đặc điểm cấu tạo trong cơ thể phân chia thành 2 nhóm và giải thích?</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04800" y="1143000"/>
            <a:ext cx="3051438" cy="1781912"/>
          </a:xfrm>
          <a:prstGeom prst="rect">
            <a:avLst/>
          </a:prstGeom>
        </p:spPr>
      </p:pic>
      <p:pic>
        <p:nvPicPr>
          <p:cNvPr id="4" name="Picture 3"/>
          <p:cNvPicPr>
            <a:picLocks noChangeAspect="1"/>
          </p:cNvPicPr>
          <p:nvPr/>
        </p:nvPicPr>
        <p:blipFill>
          <a:blip r:embed="rId3"/>
          <a:stretch>
            <a:fillRect/>
          </a:stretch>
        </p:blipFill>
        <p:spPr>
          <a:xfrm>
            <a:off x="3429000" y="1219200"/>
            <a:ext cx="2609850" cy="1752600"/>
          </a:xfrm>
          <a:prstGeom prst="rect">
            <a:avLst/>
          </a:prstGeom>
        </p:spPr>
      </p:pic>
      <p:pic>
        <p:nvPicPr>
          <p:cNvPr id="5" name="Picture 4"/>
          <p:cNvPicPr>
            <a:picLocks noChangeAspect="1"/>
          </p:cNvPicPr>
          <p:nvPr/>
        </p:nvPicPr>
        <p:blipFill>
          <a:blip r:embed="rId4"/>
          <a:stretch>
            <a:fillRect/>
          </a:stretch>
        </p:blipFill>
        <p:spPr>
          <a:xfrm>
            <a:off x="6096000" y="1219200"/>
            <a:ext cx="2786935" cy="1752600"/>
          </a:xfrm>
          <a:prstGeom prst="rect">
            <a:avLst/>
          </a:prstGeom>
        </p:spPr>
      </p:pic>
      <p:pic>
        <p:nvPicPr>
          <p:cNvPr id="6" name="Picture 5"/>
          <p:cNvPicPr>
            <a:picLocks noChangeAspect="1"/>
          </p:cNvPicPr>
          <p:nvPr/>
        </p:nvPicPr>
        <p:blipFill>
          <a:blip r:embed="rId5" cstate="print"/>
          <a:stretch>
            <a:fillRect/>
          </a:stretch>
        </p:blipFill>
        <p:spPr>
          <a:xfrm>
            <a:off x="381000" y="3200400"/>
            <a:ext cx="3033691" cy="1706451"/>
          </a:xfrm>
          <a:prstGeom prst="rect">
            <a:avLst/>
          </a:prstGeom>
        </p:spPr>
      </p:pic>
      <p:pic>
        <p:nvPicPr>
          <p:cNvPr id="7" name="Picture 6"/>
          <p:cNvPicPr>
            <a:picLocks noChangeAspect="1"/>
          </p:cNvPicPr>
          <p:nvPr/>
        </p:nvPicPr>
        <p:blipFill>
          <a:blip r:embed="rId6"/>
          <a:stretch>
            <a:fillRect/>
          </a:stretch>
        </p:blipFill>
        <p:spPr>
          <a:xfrm>
            <a:off x="3581400" y="3200400"/>
            <a:ext cx="2321282" cy="1738721"/>
          </a:xfrm>
          <a:prstGeom prst="rect">
            <a:avLst/>
          </a:prstGeom>
        </p:spPr>
      </p:pic>
      <p:pic>
        <p:nvPicPr>
          <p:cNvPr id="8" name="Picture 7"/>
          <p:cNvPicPr>
            <a:picLocks noChangeAspect="1"/>
          </p:cNvPicPr>
          <p:nvPr/>
        </p:nvPicPr>
        <p:blipFill>
          <a:blip r:embed="rId7"/>
          <a:stretch>
            <a:fillRect/>
          </a:stretch>
        </p:blipFill>
        <p:spPr>
          <a:xfrm>
            <a:off x="6096000" y="3200400"/>
            <a:ext cx="2695575" cy="1738721"/>
          </a:xfrm>
          <a:prstGeom prst="rect">
            <a:avLst/>
          </a:prstGeom>
        </p:spPr>
      </p:pic>
      <p:pic>
        <p:nvPicPr>
          <p:cNvPr id="9" name="Picture 8"/>
          <p:cNvPicPr>
            <a:picLocks noChangeAspect="1"/>
          </p:cNvPicPr>
          <p:nvPr/>
        </p:nvPicPr>
        <p:blipFill>
          <a:blip r:embed="rId8" cstate="print"/>
          <a:stretch>
            <a:fillRect/>
          </a:stretch>
        </p:blipFill>
        <p:spPr>
          <a:xfrm>
            <a:off x="609600" y="5136391"/>
            <a:ext cx="2971800" cy="1721609"/>
          </a:xfrm>
          <a:prstGeom prst="rect">
            <a:avLst/>
          </a:prstGeom>
        </p:spPr>
      </p:pic>
      <p:pic>
        <p:nvPicPr>
          <p:cNvPr id="10" name="Picture 9"/>
          <p:cNvPicPr>
            <a:picLocks noChangeAspect="1"/>
          </p:cNvPicPr>
          <p:nvPr/>
        </p:nvPicPr>
        <p:blipFill>
          <a:blip r:embed="rId9"/>
          <a:stretch>
            <a:fillRect/>
          </a:stretch>
        </p:blipFill>
        <p:spPr>
          <a:xfrm>
            <a:off x="5334000" y="5141745"/>
            <a:ext cx="3124200" cy="1716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xmlns="" id="{4EF683C7-DD6D-40A8-A69D-BDAD23A34FD1}"/>
              </a:ext>
            </a:extLst>
          </p:cNvPr>
          <p:cNvSpPr txBox="1">
            <a:spLocks noChangeArrowheads="1"/>
          </p:cNvSpPr>
          <p:nvPr/>
        </p:nvSpPr>
        <p:spPr bwMode="auto">
          <a:xfrm>
            <a:off x="1546057" y="4733237"/>
            <a:ext cx="6187241" cy="16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spcBef>
                <a:spcPct val="50000"/>
              </a:spcBef>
              <a:buFontTx/>
              <a:buChar char="-"/>
            </a:pP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Cấm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đánh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bắt</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cá</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còn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nhỏ</a:t>
            </a:r>
            <a:r>
              <a:rPr lang="en-US" altLang="en-US" sz="2800" i="1" dirty="0">
                <a:latin typeface="Times New Roman" pitchFamily="18" charset="0"/>
                <a:cs typeface="Times New Roman" pitchFamily="18" charset="0"/>
              </a:rPr>
              <a:t>.</a:t>
            </a:r>
          </a:p>
          <a:p>
            <a:pPr eaLnBrk="1" hangingPunct="1">
              <a:spcBef>
                <a:spcPct val="50000"/>
              </a:spcBef>
              <a:buFontTx/>
              <a:buChar char="-"/>
            </a:pP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Cấm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đánh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cá</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bằng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mìn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bằng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chất</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độc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bằng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điện</a:t>
            </a:r>
            <a:r>
              <a:rPr lang="en-US" altLang="en-US" sz="2800" i="1" dirty="0">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xmlns="" id="{B0578D54-85A1-4EF4-8CBA-B6B58A8D7422}"/>
              </a:ext>
            </a:extLst>
          </p:cNvPr>
          <p:cNvSpPr txBox="1"/>
          <p:nvPr/>
        </p:nvSpPr>
        <p:spPr>
          <a:xfrm>
            <a:off x="1829925" y="359544"/>
            <a:ext cx="4324228" cy="954107"/>
          </a:xfrm>
          <a:prstGeom prst="rect">
            <a:avLst/>
          </a:prstGeom>
          <a:noFill/>
        </p:spPr>
        <p:txBody>
          <a:bodyPr wrap="square">
            <a:spAutoFit/>
          </a:bodyPr>
          <a:lstStyle/>
          <a:p>
            <a:pPr eaLnBrk="1" hangingPunct="1">
              <a:spcBef>
                <a:spcPct val="50000"/>
              </a:spcBef>
            </a:pPr>
            <a:r>
              <a:rPr lang="en-US" altLang="en-US" sz="2800" b="1" i="1" dirty="0" err="1">
                <a:solidFill>
                  <a:srgbClr val="0000CC"/>
                </a:solidFill>
                <a:latin typeface="Times New Roman" pitchFamily="18" charset="0"/>
                <a:cs typeface="Times New Roman" pitchFamily="18" charset="0"/>
              </a:rPr>
              <a:t>Để</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bảo</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vệ</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nguồn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lợi</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cá</a:t>
            </a:r>
            <a:r>
              <a:rPr lang="en-US" altLang="en-US" sz="2800" b="1" i="1" dirty="0">
                <a:solidFill>
                  <a:srgbClr val="0000CC"/>
                </a:solidFill>
                <a:latin typeface="Times New Roman" pitchFamily="18" charset="0"/>
                <a:cs typeface="Times New Roman" pitchFamily="18" charset="0"/>
              </a:rPr>
              <a:t> ta </a:t>
            </a:r>
            <a:r>
              <a:rPr lang="en-US" altLang="en-US" sz="2800" b="1" i="1" dirty="0" err="1">
                <a:solidFill>
                  <a:srgbClr val="0000CC"/>
                </a:solidFill>
                <a:latin typeface="Times New Roman" pitchFamily="18" charset="0"/>
                <a:cs typeface="Times New Roman" pitchFamily="18" charset="0"/>
              </a:rPr>
              <a:t>cần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làm</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gì</a:t>
            </a:r>
            <a:r>
              <a:rPr lang="en-US" altLang="en-US" sz="2800" b="1" i="1" dirty="0">
                <a:solidFill>
                  <a:srgbClr val="0000CC"/>
                </a:solidFill>
                <a:latin typeface="Times New Roman" pitchFamily="18" charset="0"/>
                <a:cs typeface="Times New Roman" pitchFamily="18" charset="0"/>
              </a:rPr>
              <a:t>?</a:t>
            </a:r>
          </a:p>
        </p:txBody>
      </p:sp>
      <p:pic>
        <p:nvPicPr>
          <p:cNvPr id="5" name="Picture 23" descr="cau hoi">
            <a:extLst>
              <a:ext uri="{FF2B5EF4-FFF2-40B4-BE49-F238E27FC236}">
                <a16:creationId xmlns:a16="http://schemas.microsoft.com/office/drawing/2014/main" xmlns="" id="{83C63D14-3D21-4703-8AD7-51037B860CDE}"/>
              </a:ext>
            </a:extLst>
          </p:cNvPr>
          <p:cNvPicPr>
            <a:picLocks noChangeAspect="1" noChangeArrowheads="1" noCrop="1"/>
          </p:cNvPicPr>
          <p:nvPr/>
        </p:nvPicPr>
        <p:blipFill>
          <a:blip r:embed="rId2" cstate="print">
            <a:lum bright="-18000" contrast="60000"/>
            <a:extLst>
              <a:ext uri="{28A0092B-C50C-407E-A947-70E740481C1C}">
                <a14:useLocalDpi xmlns:a14="http://schemas.microsoft.com/office/drawing/2010/main" xmlns="" val="0"/>
              </a:ext>
            </a:extLst>
          </a:blip>
          <a:srcRect/>
          <a:stretch>
            <a:fillRect/>
          </a:stretch>
        </p:blipFill>
        <p:spPr bwMode="auto">
          <a:xfrm>
            <a:off x="1310312" y="337131"/>
            <a:ext cx="471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1AEDA542-58DB-4F51-8ADF-591814BEFD84}"/>
              </a:ext>
            </a:extLst>
          </p:cNvPr>
          <p:cNvPicPr>
            <a:picLocks noChangeAspect="1"/>
          </p:cNvPicPr>
          <p:nvPr/>
        </p:nvPicPr>
        <p:blipFill>
          <a:blip r:embed="rId3"/>
          <a:stretch>
            <a:fillRect/>
          </a:stretch>
        </p:blipFill>
        <p:spPr>
          <a:xfrm>
            <a:off x="3142202" y="1539988"/>
            <a:ext cx="2707158" cy="270715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xmlns="" id="{8D148CCB-4EA1-4707-8EBB-60844D19E207}"/>
              </a:ext>
            </a:extLst>
          </p:cNvPr>
          <p:cNvPicPr>
            <a:picLocks noChangeAspect="1"/>
          </p:cNvPicPr>
          <p:nvPr/>
        </p:nvPicPr>
        <p:blipFill>
          <a:blip r:embed="rId4"/>
          <a:stretch>
            <a:fillRect/>
          </a:stretch>
        </p:blipFill>
        <p:spPr>
          <a:xfrm>
            <a:off x="194830" y="1539988"/>
            <a:ext cx="2575840" cy="270715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xmlns="" id="{986D70A1-5DDB-423C-A74F-9654BE536CE3}"/>
              </a:ext>
            </a:extLst>
          </p:cNvPr>
          <p:cNvPicPr>
            <a:picLocks noChangeAspect="1"/>
          </p:cNvPicPr>
          <p:nvPr/>
        </p:nvPicPr>
        <p:blipFill>
          <a:blip r:embed="rId5" cstate="print"/>
          <a:stretch>
            <a:fillRect/>
          </a:stretch>
        </p:blipFill>
        <p:spPr>
          <a:xfrm>
            <a:off x="6242012" y="1539988"/>
            <a:ext cx="2707158" cy="2707158"/>
          </a:xfrm>
          <a:prstGeom prst="rect">
            <a:avLst/>
          </a:prstGeom>
          <a:ln>
            <a:noFill/>
          </a:ln>
          <a:effectLst>
            <a:outerShdw blurRad="190500" algn="tl" rotWithShape="0">
              <a:srgbClr val="000000">
                <a:alpha val="70000"/>
              </a:srgbClr>
            </a:outerShdw>
          </a:effectLst>
        </p:spPr>
      </p:pic>
      <p:grpSp>
        <p:nvGrpSpPr>
          <p:cNvPr id="3" name="Group 15">
            <a:extLst>
              <a:ext uri="{FF2B5EF4-FFF2-40B4-BE49-F238E27FC236}">
                <a16:creationId xmlns:a16="http://schemas.microsoft.com/office/drawing/2014/main" xmlns="" id="{27231004-CBA3-487C-BF66-988252EAE10C}"/>
              </a:ext>
            </a:extLst>
          </p:cNvPr>
          <p:cNvGrpSpPr/>
          <p:nvPr/>
        </p:nvGrpSpPr>
        <p:grpSpPr>
          <a:xfrm>
            <a:off x="546974" y="2446639"/>
            <a:ext cx="1998164" cy="650517"/>
            <a:chOff x="1013253" y="4733235"/>
            <a:chExt cx="2664219" cy="407176"/>
          </a:xfrm>
        </p:grpSpPr>
        <p:sp>
          <p:nvSpPr>
            <p:cNvPr id="14" name="Minus Sign 13">
              <a:extLst>
                <a:ext uri="{FF2B5EF4-FFF2-40B4-BE49-F238E27FC236}">
                  <a16:creationId xmlns:a16="http://schemas.microsoft.com/office/drawing/2014/main" xmlns="" id="{CDA72EF5-D3DD-4E74-A2EA-DB52A6090717}"/>
                </a:ext>
              </a:extLst>
            </p:cNvPr>
            <p:cNvSpPr/>
            <p:nvPr/>
          </p:nvSpPr>
          <p:spPr>
            <a:xfrm rot="19937656">
              <a:off x="1013253" y="4733236"/>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xmlns="" id="{A78D4552-F4AA-4847-93ED-33F093C2DCAF}"/>
                </a:ext>
              </a:extLst>
            </p:cNvPr>
            <p:cNvSpPr/>
            <p:nvPr/>
          </p:nvSpPr>
          <p:spPr>
            <a:xfrm rot="1807452">
              <a:off x="1033570" y="4733235"/>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6">
            <a:extLst>
              <a:ext uri="{FF2B5EF4-FFF2-40B4-BE49-F238E27FC236}">
                <a16:creationId xmlns:a16="http://schemas.microsoft.com/office/drawing/2014/main" xmlns="" id="{FFB88E3C-3C2C-4725-ACB7-6955935C3FF9}"/>
              </a:ext>
            </a:extLst>
          </p:cNvPr>
          <p:cNvGrpSpPr/>
          <p:nvPr/>
        </p:nvGrpSpPr>
        <p:grpSpPr>
          <a:xfrm>
            <a:off x="3496699" y="2446638"/>
            <a:ext cx="1998164" cy="650514"/>
            <a:chOff x="1013253" y="4733235"/>
            <a:chExt cx="2664219" cy="407176"/>
          </a:xfrm>
        </p:grpSpPr>
        <p:sp>
          <p:nvSpPr>
            <p:cNvPr id="18" name="Minus Sign 17">
              <a:extLst>
                <a:ext uri="{FF2B5EF4-FFF2-40B4-BE49-F238E27FC236}">
                  <a16:creationId xmlns:a16="http://schemas.microsoft.com/office/drawing/2014/main" xmlns="" id="{4F7409D0-7FB1-4FEE-9AA6-40298224063F}"/>
                </a:ext>
              </a:extLst>
            </p:cNvPr>
            <p:cNvSpPr/>
            <p:nvPr/>
          </p:nvSpPr>
          <p:spPr>
            <a:xfrm rot="19937656">
              <a:off x="1013253" y="4733236"/>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inus Sign 18">
              <a:extLst>
                <a:ext uri="{FF2B5EF4-FFF2-40B4-BE49-F238E27FC236}">
                  <a16:creationId xmlns:a16="http://schemas.microsoft.com/office/drawing/2014/main" xmlns="" id="{BE42E78F-22BF-44B9-9A09-D5AA54CCB309}"/>
                </a:ext>
              </a:extLst>
            </p:cNvPr>
            <p:cNvSpPr/>
            <p:nvPr/>
          </p:nvSpPr>
          <p:spPr>
            <a:xfrm rot="1807452">
              <a:off x="1033570" y="4733235"/>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9">
            <a:extLst>
              <a:ext uri="{FF2B5EF4-FFF2-40B4-BE49-F238E27FC236}">
                <a16:creationId xmlns:a16="http://schemas.microsoft.com/office/drawing/2014/main" xmlns="" id="{9B28481E-7E82-4A56-B0F8-97D720806F60}"/>
              </a:ext>
            </a:extLst>
          </p:cNvPr>
          <p:cNvGrpSpPr/>
          <p:nvPr/>
        </p:nvGrpSpPr>
        <p:grpSpPr>
          <a:xfrm>
            <a:off x="6596509" y="2421925"/>
            <a:ext cx="1998164" cy="675227"/>
            <a:chOff x="1013253" y="4733235"/>
            <a:chExt cx="2664219" cy="407176"/>
          </a:xfrm>
        </p:grpSpPr>
        <p:sp>
          <p:nvSpPr>
            <p:cNvPr id="21" name="Minus Sign 20">
              <a:extLst>
                <a:ext uri="{FF2B5EF4-FFF2-40B4-BE49-F238E27FC236}">
                  <a16:creationId xmlns:a16="http://schemas.microsoft.com/office/drawing/2014/main" xmlns="" id="{CEF5B2D1-714B-4A16-B39C-65519C05ACA9}"/>
                </a:ext>
              </a:extLst>
            </p:cNvPr>
            <p:cNvSpPr/>
            <p:nvPr/>
          </p:nvSpPr>
          <p:spPr>
            <a:xfrm rot="19937656">
              <a:off x="1013253" y="4733236"/>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inus Sign 21">
              <a:extLst>
                <a:ext uri="{FF2B5EF4-FFF2-40B4-BE49-F238E27FC236}">
                  <a16:creationId xmlns:a16="http://schemas.microsoft.com/office/drawing/2014/main" xmlns="" id="{3FB574E0-CDF6-40E2-A2A5-C9B03EEDC95E}"/>
                </a:ext>
              </a:extLst>
            </p:cNvPr>
            <p:cNvSpPr/>
            <p:nvPr/>
          </p:nvSpPr>
          <p:spPr>
            <a:xfrm rot="1807452">
              <a:off x="1033570" y="4733235"/>
              <a:ext cx="2643902" cy="4071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617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B3B9C38-5492-4788-8416-EBCCC74B67C2}"/>
              </a:ext>
            </a:extLst>
          </p:cNvPr>
          <p:cNvSpPr txBox="1"/>
          <p:nvPr/>
        </p:nvSpPr>
        <p:spPr>
          <a:xfrm>
            <a:off x="1829924" y="359545"/>
            <a:ext cx="5942475" cy="523220"/>
          </a:xfrm>
          <a:prstGeom prst="rect">
            <a:avLst/>
          </a:prstGeom>
          <a:noFill/>
        </p:spPr>
        <p:txBody>
          <a:bodyPr wrap="square">
            <a:spAutoFit/>
          </a:bodyPr>
          <a:lstStyle/>
          <a:p>
            <a:pPr eaLnBrk="1" hangingPunct="1">
              <a:spcBef>
                <a:spcPct val="50000"/>
              </a:spcBef>
            </a:pPr>
            <a:r>
              <a:rPr lang="en-US" altLang="en-US" sz="2800" b="1" i="1" dirty="0" err="1">
                <a:solidFill>
                  <a:srgbClr val="0000CC"/>
                </a:solidFill>
                <a:latin typeface="Times New Roman" pitchFamily="18" charset="0"/>
                <a:cs typeface="Times New Roman" pitchFamily="18" charset="0"/>
              </a:rPr>
              <a:t>Để</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bảo</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vệ</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nguồn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lợi</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cá</a:t>
            </a:r>
            <a:r>
              <a:rPr lang="en-US" altLang="en-US" sz="2800" b="1" i="1" dirty="0">
                <a:solidFill>
                  <a:srgbClr val="0000CC"/>
                </a:solidFill>
                <a:latin typeface="Times New Roman" pitchFamily="18" charset="0"/>
                <a:cs typeface="Times New Roman" pitchFamily="18" charset="0"/>
              </a:rPr>
              <a:t> ta </a:t>
            </a:r>
            <a:r>
              <a:rPr lang="en-US" altLang="en-US" sz="2800" b="1" i="1" dirty="0" err="1">
                <a:solidFill>
                  <a:srgbClr val="0000CC"/>
                </a:solidFill>
                <a:latin typeface="Times New Roman" pitchFamily="18" charset="0"/>
                <a:cs typeface="Times New Roman" pitchFamily="18" charset="0"/>
              </a:rPr>
              <a:t>cần</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làm</a:t>
            </a:r>
            <a:r>
              <a:rPr lang="en-US" altLang="en-US" sz="2800" b="1" i="1" dirty="0">
                <a:solidFill>
                  <a:srgbClr val="0000CC"/>
                </a:solidFill>
                <a:latin typeface="Times New Roman" pitchFamily="18" charset="0"/>
                <a:cs typeface="Times New Roman" pitchFamily="18" charset="0"/>
              </a:rPr>
              <a:t> </a:t>
            </a:r>
            <a:r>
              <a:rPr lang="en-US" altLang="en-US" sz="2800" b="1" i="1" dirty="0" err="1">
                <a:solidFill>
                  <a:srgbClr val="0000CC"/>
                </a:solidFill>
                <a:latin typeface="Times New Roman" pitchFamily="18" charset="0"/>
                <a:cs typeface="Times New Roman" pitchFamily="18" charset="0"/>
              </a:rPr>
              <a:t>gì</a:t>
            </a:r>
            <a:r>
              <a:rPr lang="en-US" altLang="en-US" sz="2800" b="1" i="1" dirty="0">
                <a:solidFill>
                  <a:srgbClr val="0000CC"/>
                </a:solidFill>
                <a:latin typeface="Times New Roman" pitchFamily="18" charset="0"/>
                <a:cs typeface="Times New Roman" pitchFamily="18" charset="0"/>
              </a:rPr>
              <a:t>?</a:t>
            </a:r>
          </a:p>
        </p:txBody>
      </p:sp>
      <p:pic>
        <p:nvPicPr>
          <p:cNvPr id="3" name="Picture 23" descr="cau hoi">
            <a:extLst>
              <a:ext uri="{FF2B5EF4-FFF2-40B4-BE49-F238E27FC236}">
                <a16:creationId xmlns:a16="http://schemas.microsoft.com/office/drawing/2014/main" xmlns="" id="{0885F36E-A871-4AA7-AF13-0DDE2B1069E1}"/>
              </a:ext>
            </a:extLst>
          </p:cNvPr>
          <p:cNvPicPr>
            <a:picLocks noChangeAspect="1" noChangeArrowheads="1" noCrop="1"/>
          </p:cNvPicPr>
          <p:nvPr/>
        </p:nvPicPr>
        <p:blipFill>
          <a:blip r:embed="rId2" cstate="print">
            <a:lum bright="-18000" contrast="60000"/>
            <a:extLst>
              <a:ext uri="{28A0092B-C50C-407E-A947-70E740481C1C}">
                <a14:useLocalDpi xmlns:a14="http://schemas.microsoft.com/office/drawing/2010/main" xmlns="" val="0"/>
              </a:ext>
            </a:extLst>
          </a:blip>
          <a:srcRect/>
          <a:stretch>
            <a:fillRect/>
          </a:stretch>
        </p:blipFill>
        <p:spPr bwMode="auto">
          <a:xfrm>
            <a:off x="1310312" y="337131"/>
            <a:ext cx="471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nuoicatra">
            <a:extLst>
              <a:ext uri="{FF2B5EF4-FFF2-40B4-BE49-F238E27FC236}">
                <a16:creationId xmlns:a16="http://schemas.microsoft.com/office/drawing/2014/main" xmlns="" id="{80522434-ADE3-406E-87DC-CF3E15EA418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95875" y="2014151"/>
            <a:ext cx="3371850" cy="3299254"/>
          </a:xfrm>
          <a:prstGeom prst="rect">
            <a:avLst/>
          </a:prstGeom>
          <a:ln>
            <a:noFill/>
          </a:ln>
          <a:effectLst>
            <a:outerShdw blurRad="190500" algn="tl" rotWithShape="0">
              <a:srgbClr val="000000">
                <a:alpha val="70000"/>
              </a:srgbClr>
            </a:outerShdw>
          </a:effectLst>
        </p:spPr>
      </p:pic>
      <p:sp>
        <p:nvSpPr>
          <p:cNvPr id="6" name="Text Box 4">
            <a:extLst>
              <a:ext uri="{FF2B5EF4-FFF2-40B4-BE49-F238E27FC236}">
                <a16:creationId xmlns:a16="http://schemas.microsoft.com/office/drawing/2014/main" xmlns="" id="{62DC4C03-F510-495C-9B3A-DB56A1F48879}"/>
              </a:ext>
            </a:extLst>
          </p:cNvPr>
          <p:cNvSpPr txBox="1">
            <a:spLocks noChangeArrowheads="1"/>
          </p:cNvSpPr>
          <p:nvPr/>
        </p:nvSpPr>
        <p:spPr bwMode="auto">
          <a:xfrm>
            <a:off x="1011709" y="1066800"/>
            <a:ext cx="7301299" cy="95410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0"/>
              </a:spcBef>
              <a:spcAft>
                <a:spcPct val="0"/>
              </a:spcAft>
              <a:defRPr sz="3200" b="1">
                <a:solidFill>
                  <a:schemeClr val="tx1"/>
                </a:solidFill>
                <a:latin typeface="Arial" charset="0"/>
              </a:defRPr>
            </a:lvl6pPr>
            <a:lvl7pPr marL="2971800" indent="-228600" eaLnBrk="0" fontAlgn="base" hangingPunct="0">
              <a:spcBef>
                <a:spcPct val="0"/>
              </a:spcBef>
              <a:spcAft>
                <a:spcPct val="0"/>
              </a:spcAft>
              <a:defRPr sz="3200" b="1">
                <a:solidFill>
                  <a:schemeClr val="tx1"/>
                </a:solidFill>
                <a:latin typeface="Arial" charset="0"/>
              </a:defRPr>
            </a:lvl7pPr>
            <a:lvl8pPr marL="3429000" indent="-228600" eaLnBrk="0" fontAlgn="base" hangingPunct="0">
              <a:spcBef>
                <a:spcPct val="0"/>
              </a:spcBef>
              <a:spcAft>
                <a:spcPct val="0"/>
              </a:spcAft>
              <a:defRPr sz="3200" b="1">
                <a:solidFill>
                  <a:schemeClr val="tx1"/>
                </a:solidFill>
                <a:latin typeface="Arial" charset="0"/>
              </a:defRPr>
            </a:lvl8pPr>
            <a:lvl9pPr marL="3886200" indent="-228600" eaLnBrk="0" fontAlgn="base" hangingPunct="0">
              <a:spcBef>
                <a:spcPct val="0"/>
              </a:spcBef>
              <a:spcAft>
                <a:spcPct val="0"/>
              </a:spcAft>
              <a:defRPr sz="3200" b="1">
                <a:solidFill>
                  <a:schemeClr val="tx1"/>
                </a:solidFill>
                <a:latin typeface="Arial" charset="0"/>
              </a:defRPr>
            </a:lvl9pPr>
          </a:lstStyle>
          <a:p>
            <a:pPr eaLnBrk="1" hangingPunct="1">
              <a:spcBef>
                <a:spcPct val="50000"/>
              </a:spcBef>
            </a:pP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tạo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các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vực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nước</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bón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phân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trồng</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cây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thủy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sinh</a:t>
            </a:r>
            <a:r>
              <a:rPr lang="en-US" altLang="en-US" sz="2800" i="1" dirty="0">
                <a:latin typeface="Times New Roman" pitchFamily="18" charset="0"/>
                <a:cs typeface="Times New Roman" pitchFamily="18" charset="0"/>
              </a:rPr>
              <a:t>…)</a:t>
            </a:r>
          </a:p>
        </p:txBody>
      </p:sp>
      <p:pic>
        <p:nvPicPr>
          <p:cNvPr id="9" name="Picture 8">
            <a:extLst>
              <a:ext uri="{FF2B5EF4-FFF2-40B4-BE49-F238E27FC236}">
                <a16:creationId xmlns:a16="http://schemas.microsoft.com/office/drawing/2014/main" xmlns="" id="{11C607BB-C6EA-4937-895E-8CD87EE68CFD}"/>
              </a:ext>
            </a:extLst>
          </p:cNvPr>
          <p:cNvPicPr>
            <a:picLocks noChangeAspect="1"/>
          </p:cNvPicPr>
          <p:nvPr/>
        </p:nvPicPr>
        <p:blipFill>
          <a:blip r:embed="rId4"/>
          <a:stretch>
            <a:fillRect/>
          </a:stretch>
        </p:blipFill>
        <p:spPr>
          <a:xfrm>
            <a:off x="3573576" y="2014151"/>
            <a:ext cx="5415966" cy="32992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89212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a:t>
            </a:r>
            <a:r>
              <a:rPr lang="en-US" dirty="0" smtClean="0"/>
              <a:t> </a:t>
            </a:r>
            <a:r>
              <a:rPr lang="en-US" dirty="0" err="1" smtClean="0"/>
              <a:t>có</a:t>
            </a:r>
            <a:r>
              <a:rPr lang="en-US" dirty="0" smtClean="0"/>
              <a:t> </a:t>
            </a:r>
            <a:r>
              <a:rPr lang="en-US" dirty="0" err="1" smtClean="0"/>
              <a:t>biết</a:t>
            </a:r>
            <a:r>
              <a:rPr lang="en-US" dirty="0" smtClean="0"/>
              <a:t>?</a:t>
            </a:r>
            <a:endParaRPr lang="en-US" dirty="0"/>
          </a:p>
        </p:txBody>
      </p:sp>
      <p:sp>
        <p:nvSpPr>
          <p:cNvPr id="3" name="Content Placeholder 2"/>
          <p:cNvSpPr>
            <a:spLocks noGrp="1"/>
          </p:cNvSpPr>
          <p:nvPr>
            <p:ph idx="1"/>
          </p:nvPr>
        </p:nvSpPr>
        <p:spPr>
          <a:xfrm>
            <a:off x="457200" y="1600200"/>
            <a:ext cx="8458200" cy="4525963"/>
          </a:xfrm>
        </p:spPr>
        <p:txBody>
          <a:bodyPr/>
          <a:lstStyle/>
          <a:p>
            <a:r>
              <a:rPr lang="en-US" dirty="0" err="1" smtClean="0"/>
              <a:t>Cá</a:t>
            </a:r>
            <a:r>
              <a:rPr lang="en-US" dirty="0" smtClean="0"/>
              <a:t> </a:t>
            </a:r>
            <a:r>
              <a:rPr lang="en-US" dirty="0" err="1" smtClean="0"/>
              <a:t>đổi</a:t>
            </a:r>
            <a:r>
              <a:rPr lang="en-US" dirty="0" smtClean="0"/>
              <a:t> </a:t>
            </a:r>
            <a:r>
              <a:rPr lang="en-US" dirty="0" err="1" smtClean="0"/>
              <a:t>màu</a:t>
            </a:r>
            <a:r>
              <a:rPr lang="en-US" dirty="0" smtClean="0"/>
              <a:t>: </a:t>
            </a:r>
            <a:r>
              <a:rPr lang="en-US" dirty="0" err="1" smtClean="0"/>
              <a:t>Cá</a:t>
            </a:r>
            <a:r>
              <a:rPr lang="en-US" dirty="0" smtClean="0"/>
              <a:t> </a:t>
            </a:r>
            <a:r>
              <a:rPr lang="en-US" dirty="0" err="1" smtClean="0"/>
              <a:t>Xiêm</a:t>
            </a:r>
            <a:r>
              <a:rPr lang="en-US" dirty="0" smtClean="0"/>
              <a:t> </a:t>
            </a:r>
            <a:r>
              <a:rPr lang="en-US" dirty="0" err="1" smtClean="0"/>
              <a:t>là</a:t>
            </a:r>
            <a:r>
              <a:rPr lang="en-US" dirty="0" smtClean="0"/>
              <a:t> </a:t>
            </a:r>
            <a:r>
              <a:rPr lang="en-US" dirty="0" err="1" smtClean="0"/>
              <a:t>một</a:t>
            </a:r>
            <a:r>
              <a:rPr lang="en-US" dirty="0" smtClean="0"/>
              <a:t> </a:t>
            </a:r>
            <a:r>
              <a:rPr lang="en-US" dirty="0" err="1" smtClean="0"/>
              <a:t>trong</a:t>
            </a:r>
            <a:r>
              <a:rPr lang="en-US" dirty="0" smtClean="0"/>
              <a:t> </a:t>
            </a:r>
            <a:r>
              <a:rPr lang="en-US" dirty="0" err="1" smtClean="0"/>
              <a:t>những</a:t>
            </a:r>
            <a:r>
              <a:rPr lang="en-US" dirty="0" smtClean="0"/>
              <a:t> </a:t>
            </a:r>
            <a:r>
              <a:rPr lang="en-US" dirty="0" err="1" smtClean="0"/>
              <a:t>loài</a:t>
            </a:r>
            <a:r>
              <a:rPr lang="en-US" dirty="0" smtClean="0"/>
              <a:t> </a:t>
            </a:r>
            <a:r>
              <a:rPr lang="en-US" dirty="0" err="1" smtClean="0"/>
              <a:t>cá</a:t>
            </a:r>
            <a:r>
              <a:rPr lang="en-US" dirty="0" smtClean="0"/>
              <a:t> </a:t>
            </a:r>
            <a:r>
              <a:rPr lang="en-US" dirty="0" err="1" smtClean="0"/>
              <a:t>đặc</a:t>
            </a:r>
            <a:r>
              <a:rPr lang="en-US" dirty="0" smtClean="0"/>
              <a:t> </a:t>
            </a:r>
            <a:r>
              <a:rPr lang="en-US" dirty="0" err="1" smtClean="0"/>
              <a:t>biệt</a:t>
            </a:r>
            <a:r>
              <a:rPr lang="en-US" dirty="0" smtClean="0"/>
              <a:t>. </a:t>
            </a:r>
            <a:r>
              <a:rPr lang="en-US" dirty="0" err="1" smtClean="0"/>
              <a:t>Chúng</a:t>
            </a:r>
            <a:r>
              <a:rPr lang="en-US" dirty="0" smtClean="0"/>
              <a:t> </a:t>
            </a:r>
            <a:r>
              <a:rPr lang="en-US" dirty="0" err="1" smtClean="0"/>
              <a:t>có</a:t>
            </a:r>
            <a:r>
              <a:rPr lang="en-US" dirty="0" smtClean="0"/>
              <a:t> </a:t>
            </a:r>
            <a:r>
              <a:rPr lang="en-US" dirty="0" err="1" smtClean="0"/>
              <a:t>màu</a:t>
            </a:r>
            <a:r>
              <a:rPr lang="en-US" dirty="0" smtClean="0"/>
              <a:t> </a:t>
            </a:r>
            <a:r>
              <a:rPr lang="en-US" dirty="0" err="1" smtClean="0"/>
              <a:t>sắc</a:t>
            </a:r>
            <a:r>
              <a:rPr lang="en-US" dirty="0" smtClean="0"/>
              <a:t> </a:t>
            </a:r>
            <a:r>
              <a:rPr lang="en-US" dirty="0" err="1" smtClean="0"/>
              <a:t>sặc</a:t>
            </a:r>
            <a:r>
              <a:rPr lang="en-US" dirty="0" smtClean="0"/>
              <a:t> </a:t>
            </a:r>
            <a:r>
              <a:rPr lang="en-US" dirty="0" err="1" smtClean="0"/>
              <a:t>sỡ</a:t>
            </a:r>
            <a:r>
              <a:rPr lang="en-US" dirty="0" smtClean="0"/>
              <a:t> </a:t>
            </a:r>
            <a:r>
              <a:rPr lang="en-US" dirty="0" err="1" smtClean="0"/>
              <a:t>và</a:t>
            </a:r>
            <a:r>
              <a:rPr lang="en-US" dirty="0" smtClean="0"/>
              <a:t>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đổi</a:t>
            </a:r>
            <a:r>
              <a:rPr lang="en-US" dirty="0" smtClean="0"/>
              <a:t> </a:t>
            </a:r>
            <a:r>
              <a:rPr lang="en-US" dirty="0" err="1" smtClean="0"/>
              <a:t>màu</a:t>
            </a:r>
            <a:r>
              <a:rPr lang="en-US" dirty="0" smtClean="0"/>
              <a:t> </a:t>
            </a:r>
            <a:r>
              <a:rPr lang="en-US" dirty="0" err="1" smtClean="0"/>
              <a:t>cơ</a:t>
            </a:r>
            <a:r>
              <a:rPr lang="en-US" dirty="0" smtClean="0"/>
              <a:t> </a:t>
            </a:r>
            <a:r>
              <a:rPr lang="en-US" dirty="0" err="1" smtClean="0"/>
              <a:t>thể</a:t>
            </a:r>
            <a:r>
              <a:rPr lang="en-US" dirty="0" smtClean="0"/>
              <a:t> </a:t>
            </a:r>
            <a:r>
              <a:rPr lang="en-US" dirty="0" err="1" smtClean="0"/>
              <a:t>khi</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sống</a:t>
            </a:r>
            <a:r>
              <a:rPr lang="en-US" dirty="0" smtClean="0"/>
              <a:t> </a:t>
            </a:r>
            <a:r>
              <a:rPr lang="en-US" dirty="0" err="1" smtClean="0"/>
              <a:t>thay</a:t>
            </a:r>
            <a:r>
              <a:rPr lang="en-US" dirty="0" smtClean="0"/>
              <a:t> </a:t>
            </a:r>
            <a:r>
              <a:rPr lang="en-US" dirty="0" err="1" smtClean="0"/>
              <a:t>đổi</a:t>
            </a:r>
            <a:r>
              <a:rPr lang="en-US" dirty="0" smtClean="0"/>
              <a:t>.</a:t>
            </a:r>
          </a:p>
          <a:p>
            <a:r>
              <a:rPr lang="en-US" dirty="0" err="1" smtClean="0"/>
              <a:t>Hiện</a:t>
            </a:r>
            <a:r>
              <a:rPr lang="en-US" dirty="0" smtClean="0"/>
              <a:t> nay </a:t>
            </a:r>
            <a:r>
              <a:rPr lang="en-US" dirty="0" err="1" smtClean="0"/>
              <a:t>cá</a:t>
            </a:r>
            <a:r>
              <a:rPr lang="en-US" dirty="0" smtClean="0"/>
              <a:t> </a:t>
            </a:r>
            <a:r>
              <a:rPr lang="en-US" dirty="0" err="1" smtClean="0"/>
              <a:t>xiêm</a:t>
            </a:r>
            <a:r>
              <a:rPr lang="en-US" dirty="0" smtClean="0"/>
              <a:t> </a:t>
            </a:r>
            <a:r>
              <a:rPr lang="en-US" dirty="0" err="1" smtClean="0"/>
              <a:t>là</a:t>
            </a:r>
            <a:r>
              <a:rPr lang="en-US" dirty="0" smtClean="0"/>
              <a:t> </a:t>
            </a:r>
            <a:r>
              <a:rPr lang="en-US" dirty="0" err="1" smtClean="0"/>
              <a:t>giống</a:t>
            </a:r>
            <a:r>
              <a:rPr lang="en-US" dirty="0" smtClean="0"/>
              <a:t> </a:t>
            </a:r>
            <a:r>
              <a:rPr lang="en-US" dirty="0" err="1" smtClean="0"/>
              <a:t>cá</a:t>
            </a:r>
            <a:r>
              <a:rPr lang="en-US" dirty="0" smtClean="0"/>
              <a:t> </a:t>
            </a:r>
            <a:r>
              <a:rPr lang="en-US" dirty="0" err="1" smtClean="0"/>
              <a:t>cảnh</a:t>
            </a:r>
            <a:r>
              <a:rPr lang="en-US" dirty="0" smtClean="0"/>
              <a:t> </a:t>
            </a:r>
            <a:r>
              <a:rPr lang="en-US" dirty="0" err="1" smtClean="0"/>
              <a:t>được</a:t>
            </a:r>
            <a:r>
              <a:rPr lang="en-US" dirty="0" smtClean="0"/>
              <a:t> </a:t>
            </a:r>
            <a:r>
              <a:rPr lang="en-US" dirty="0" err="1" smtClean="0"/>
              <a:t>ưa</a:t>
            </a:r>
            <a:r>
              <a:rPr lang="en-US" dirty="0" smtClean="0"/>
              <a:t> </a:t>
            </a:r>
            <a:r>
              <a:rPr lang="en-US" dirty="0" err="1" smtClean="0"/>
              <a:t>chuộng</a:t>
            </a:r>
            <a:r>
              <a:rPr lang="en-US" dirty="0" smtClean="0"/>
              <a:t> </a:t>
            </a:r>
            <a:r>
              <a:rPr lang="en-US" dirty="0" err="1" smtClean="0"/>
              <a:t>trên</a:t>
            </a:r>
            <a:r>
              <a:rPr lang="en-US" dirty="0" smtClean="0"/>
              <a:t> </a:t>
            </a:r>
            <a:r>
              <a:rPr lang="en-US" dirty="0" err="1" smtClean="0"/>
              <a:t>khắp</a:t>
            </a:r>
            <a:r>
              <a:rPr lang="en-US" dirty="0" smtClean="0"/>
              <a:t> </a:t>
            </a:r>
            <a:r>
              <a:rPr lang="en-US" dirty="0" err="1" smtClean="0"/>
              <a:t>thế</a:t>
            </a:r>
            <a:r>
              <a:rPr lang="en-US" dirty="0" smtClean="0"/>
              <a:t> </a:t>
            </a:r>
            <a:r>
              <a:rPr lang="en-US" dirty="0" err="1" smtClean="0"/>
              <a:t>giới</a:t>
            </a:r>
            <a:endParaRPr lang="en-US"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Bkcomputer\Documents\Cá xiêm.jpg"/>
          <p:cNvPicPr>
            <a:picLocks noGrp="1" noChangeAspect="1" noChangeArrowheads="1"/>
          </p:cNvPicPr>
          <p:nvPr>
            <p:ph idx="1"/>
          </p:nvPr>
        </p:nvPicPr>
        <p:blipFill>
          <a:blip r:embed="rId2"/>
          <a:srcRect/>
          <a:stretch>
            <a:fillRect/>
          </a:stretch>
        </p:blipFill>
        <p:spPr bwMode="auto">
          <a:xfrm>
            <a:off x="4495800" y="1600200"/>
            <a:ext cx="4267200" cy="2964021"/>
          </a:xfrm>
          <a:prstGeom prst="rect">
            <a:avLst/>
          </a:prstGeom>
          <a:noFill/>
        </p:spPr>
      </p:pic>
      <p:pic>
        <p:nvPicPr>
          <p:cNvPr id="1027" name="Picture 3" descr="C:\Users\Bkcomputer\Documents\Cá xiêm.jpg"/>
          <p:cNvPicPr>
            <a:picLocks noChangeAspect="1" noChangeArrowheads="1"/>
          </p:cNvPicPr>
          <p:nvPr/>
        </p:nvPicPr>
        <p:blipFill>
          <a:blip r:embed="rId3"/>
          <a:srcRect/>
          <a:stretch>
            <a:fillRect/>
          </a:stretch>
        </p:blipFill>
        <p:spPr bwMode="auto">
          <a:xfrm>
            <a:off x="457200" y="1600200"/>
            <a:ext cx="3886200" cy="29718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a:extLst>
              <a:ext uri="{FF2B5EF4-FFF2-40B4-BE49-F238E27FC236}">
                <a16:creationId xmlns:a16="http://schemas.microsoft.com/office/drawing/2014/main" xmlns="" id="{69F60A9E-2358-4BDA-9C23-DCE19DB2C72B}"/>
              </a:ext>
            </a:extLst>
          </p:cNvPr>
          <p:cNvSpPr txBox="1">
            <a:spLocks noChangeArrowheads="1"/>
          </p:cNvSpPr>
          <p:nvPr/>
        </p:nvSpPr>
        <p:spPr bwMode="auto">
          <a:xfrm>
            <a:off x="2421356" y="1857125"/>
            <a:ext cx="3486150" cy="2462213"/>
          </a:xfrm>
          <a:prstGeom prst="rect">
            <a:avLst/>
          </a:prstGeom>
          <a:noFill/>
          <a:ln w="9525">
            <a:noFill/>
            <a:miter lim="800000"/>
            <a:headEnd/>
            <a:tailEnd/>
          </a:ln>
          <a:effectLst/>
        </p:spPr>
        <p:txBody>
          <a:bodyPr>
            <a:spAutoFit/>
          </a:bodyPr>
          <a:lstStyle/>
          <a:p>
            <a:pPr marL="342900" indent="-342900" eaLnBrk="1" hangingPunct="1">
              <a:spcBef>
                <a:spcPct val="50000"/>
              </a:spcBef>
              <a:buFontTx/>
              <a:buAutoNum type="alphaLcPeriod"/>
            </a:pP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rô</a:t>
            </a:r>
            <a:r>
              <a:rPr lang="en-US" sz="2800" b="1" i="1" dirty="0">
                <a:latin typeface="Times New Roman" pitchFamily="18" charset="0"/>
                <a:cs typeface="Times New Roman" pitchFamily="18" charset="0"/>
              </a:rPr>
              <a:t> phi</a:t>
            </a:r>
          </a:p>
          <a:p>
            <a:pPr marL="342900" indent="-342900" eaLnBrk="1" hangingPunct="1">
              <a:spcBef>
                <a:spcPct val="50000"/>
              </a:spcBef>
              <a:buFontTx/>
              <a:buAutoNum type="alphaLcPeriod"/>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Lươn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lóc</a:t>
            </a:r>
            <a:endParaRPr lang="en-US" sz="2800" b="1" i="1" dirty="0">
              <a:latin typeface="Times New Roman" pitchFamily="18" charset="0"/>
              <a:cs typeface="Times New Roman" pitchFamily="18" charset="0"/>
            </a:endParaRPr>
          </a:p>
          <a:p>
            <a:pPr marL="342900" indent="-342900" eaLnBrk="1" hangingPunct="1">
              <a:spcBef>
                <a:spcPct val="50000"/>
              </a:spcBef>
              <a:buFontTx/>
              <a:buAutoNum type="alphaLcPeriod"/>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Lươn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mè</a:t>
            </a:r>
            <a:endParaRPr lang="en-US" sz="2800" b="1" i="1" dirty="0">
              <a:latin typeface="Times New Roman" pitchFamily="18" charset="0"/>
              <a:cs typeface="Times New Roman" pitchFamily="18" charset="0"/>
            </a:endParaRPr>
          </a:p>
          <a:p>
            <a:pPr marL="342900" indent="-342900" eaLnBrk="1" hangingPunct="1">
              <a:spcBef>
                <a:spcPct val="50000"/>
              </a:spcBef>
              <a:buFontTx/>
              <a:buAutoNum type="alphaLcPeriod"/>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chạch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lươn</a:t>
            </a:r>
            <a:endParaRPr lang="en-US" sz="2800" b="1" i="1"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7CF82ABC-7BE2-4FB1-8064-3274ABDDED7F}"/>
              </a:ext>
            </a:extLst>
          </p:cNvPr>
          <p:cNvSpPr/>
          <p:nvPr/>
        </p:nvSpPr>
        <p:spPr>
          <a:xfrm>
            <a:off x="959518" y="1220007"/>
            <a:ext cx="6593306" cy="954107"/>
          </a:xfrm>
          <a:prstGeom prst="rect">
            <a:avLst/>
          </a:prstGeom>
        </p:spPr>
        <p:txBody>
          <a:bodyPr wrap="square">
            <a:spAutoFit/>
          </a:bodyPr>
          <a:lstStyle/>
          <a:p>
            <a:pPr marL="342900" indent="-342900">
              <a:spcBef>
                <a:spcPct val="50000"/>
              </a:spcBef>
            </a:pPr>
            <a:r>
              <a:rPr lang="en-US" sz="2800" b="1" i="1" dirty="0">
                <a:solidFill>
                  <a:srgbClr val="0000CC"/>
                </a:solidFill>
                <a:latin typeface="Times New Roman" pitchFamily="18" charset="0"/>
                <a:cs typeface="Times New Roman" pitchFamily="18" charset="0"/>
              </a:rPr>
              <a:t>1. </a:t>
            </a:r>
            <a:r>
              <a:rPr lang="en-US" sz="2800" b="1" i="1" dirty="0" err="1">
                <a:solidFill>
                  <a:srgbClr val="0000CC"/>
                </a:solidFill>
                <a:latin typeface="Times New Roman" pitchFamily="18" charset="0"/>
                <a:cs typeface="Times New Roman" pitchFamily="18" charset="0"/>
              </a:rPr>
              <a:t>Loài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cá</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nào</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dưới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đây</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thích</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nghi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đời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sống</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chui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luồn</a:t>
            </a:r>
            <a:r>
              <a:rPr lang="en-US" sz="2800" b="1" i="1" dirty="0">
                <a:solidFill>
                  <a:srgbClr val="0000CC"/>
                </a:solidFill>
                <a:latin typeface="Times New Roman" pitchFamily="18" charset="0"/>
                <a:cs typeface="Times New Roman" pitchFamily="18" charset="0"/>
              </a:rPr>
              <a:t>? </a:t>
            </a:r>
          </a:p>
        </p:txBody>
      </p:sp>
      <p:pic>
        <p:nvPicPr>
          <p:cNvPr id="4" name="Picture 4" descr="julklok4">
            <a:extLst>
              <a:ext uri="{FF2B5EF4-FFF2-40B4-BE49-F238E27FC236}">
                <a16:creationId xmlns:a16="http://schemas.microsoft.com/office/drawing/2014/main" xmlns="" id="{9CEEF0CF-E30A-4A4F-AE48-B2F80A656F63}"/>
              </a:ext>
            </a:extLst>
          </p:cNvPr>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2276976" y="3796589"/>
            <a:ext cx="571500"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882FD3F6-A530-4CD3-9698-19CBEF7CE381}"/>
              </a:ext>
            </a:extLst>
          </p:cNvPr>
          <p:cNvSpPr/>
          <p:nvPr/>
        </p:nvSpPr>
        <p:spPr>
          <a:xfrm>
            <a:off x="2200275" y="278296"/>
            <a:ext cx="4743450" cy="600075"/>
          </a:xfrm>
          <a:prstGeom prst="roundRect">
            <a:avLst/>
          </a:prstGeom>
          <a:ln w="28575">
            <a:solidFill>
              <a:srgbClr val="0000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4000" b="1" dirty="0">
                <a:solidFill>
                  <a:srgbClr val="000099"/>
                </a:solidFill>
                <a:latin typeface="Times New Roman" panose="02020603050405020304" pitchFamily="18" charset="0"/>
                <a:cs typeface="Times New Roman" panose="02020603050405020304" pitchFamily="18" charset="0"/>
              </a:rPr>
              <a:t>CỦNG CỐ - VẬN DỤNG</a:t>
            </a:r>
          </a:p>
        </p:txBody>
      </p:sp>
    </p:spTree>
    <p:extLst>
      <p:ext uri="{BB962C8B-B14F-4D97-AF65-F5344CB8AC3E}">
        <p14:creationId xmlns:p14="http://schemas.microsoft.com/office/powerpoint/2010/main" xmlns="" val="21452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9C7010B-A795-48AC-9130-670CFC5ED6A3}"/>
              </a:ext>
            </a:extLst>
          </p:cNvPr>
          <p:cNvSpPr/>
          <p:nvPr/>
        </p:nvSpPr>
        <p:spPr>
          <a:xfrm>
            <a:off x="2409323" y="2033338"/>
            <a:ext cx="2628900" cy="3754874"/>
          </a:xfrm>
          <a:prstGeom prst="rect">
            <a:avLst/>
          </a:prstGeom>
        </p:spPr>
        <p:txBody>
          <a:bodyPr wrap="square">
            <a:spAutoFit/>
          </a:bodyPr>
          <a:lstStyle/>
          <a:p>
            <a:pPr marL="342900" indent="-342900">
              <a:spcBef>
                <a:spcPct val="50000"/>
              </a:spcBef>
              <a:buFontTx/>
              <a:buAutoNum type="alphaLcPeriod"/>
            </a:pP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chép</a:t>
            </a:r>
            <a:endParaRPr lang="en-US" sz="2800" b="1" i="1" dirty="0">
              <a:latin typeface="Times New Roman" pitchFamily="18" charset="0"/>
              <a:cs typeface="Times New Roman" pitchFamily="18" charset="0"/>
            </a:endParaRPr>
          </a:p>
          <a:p>
            <a:pPr marL="342900" indent="-342900">
              <a:spcBef>
                <a:spcPct val="50000"/>
              </a:spcBef>
              <a:buFontTx/>
              <a:buAutoNum type="alphaLcPeriod"/>
            </a:pP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chép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trích</a:t>
            </a:r>
            <a:endParaRPr lang="en-US" sz="2800" b="1" i="1" dirty="0">
              <a:latin typeface="Times New Roman" pitchFamily="18" charset="0"/>
              <a:cs typeface="Times New Roman" pitchFamily="18" charset="0"/>
            </a:endParaRPr>
          </a:p>
          <a:p>
            <a:pPr marL="342900" indent="-342900">
              <a:spcBef>
                <a:spcPct val="50000"/>
              </a:spcBef>
              <a:buFontTx/>
              <a:buAutoNum type="alphaLcPeriod"/>
            </a:pP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trích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nhám</a:t>
            </a:r>
            <a:endParaRPr lang="en-US" sz="2800" b="1" i="1" dirty="0">
              <a:latin typeface="Times New Roman" pitchFamily="18" charset="0"/>
              <a:cs typeface="Times New Roman" pitchFamily="18" charset="0"/>
            </a:endParaRPr>
          </a:p>
          <a:p>
            <a:pPr marL="342900" indent="-342900">
              <a:spcBef>
                <a:spcPct val="50000"/>
              </a:spcBef>
              <a:buFontTx/>
              <a:buAutoNum type="alphaLcPeriod"/>
            </a:pP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nhám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đuối</a:t>
            </a:r>
            <a:endParaRPr lang="en-US" sz="2800" b="1" i="1"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74AE9B13-A2FF-4CE9-9038-CDEE17831313}"/>
              </a:ext>
            </a:extLst>
          </p:cNvPr>
          <p:cNvSpPr/>
          <p:nvPr/>
        </p:nvSpPr>
        <p:spPr>
          <a:xfrm>
            <a:off x="1045244" y="1390977"/>
            <a:ext cx="6949741" cy="954107"/>
          </a:xfrm>
          <a:prstGeom prst="rect">
            <a:avLst/>
          </a:prstGeom>
        </p:spPr>
        <p:txBody>
          <a:bodyPr wrap="square">
            <a:spAutoFit/>
          </a:bodyPr>
          <a:lstStyle/>
          <a:p>
            <a:pPr marL="342900" indent="-342900">
              <a:spcBef>
                <a:spcPct val="50000"/>
              </a:spcBef>
            </a:pPr>
            <a:r>
              <a:rPr lang="en-US" sz="2800" b="1" i="1" dirty="0">
                <a:solidFill>
                  <a:srgbClr val="0000CC"/>
                </a:solidFill>
                <a:latin typeface="Times New Roman" pitchFamily="18" charset="0"/>
                <a:cs typeface="Times New Roman" pitchFamily="18" charset="0"/>
              </a:rPr>
              <a:t>2. </a:t>
            </a:r>
            <a:r>
              <a:rPr lang="en-US" sz="2800" b="1" i="1" dirty="0" err="1">
                <a:solidFill>
                  <a:srgbClr val="0000CC"/>
                </a:solidFill>
                <a:latin typeface="Times New Roman" pitchFamily="18" charset="0"/>
                <a:cs typeface="Times New Roman" pitchFamily="18" charset="0"/>
              </a:rPr>
              <a:t>Loài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cá</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dưới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đây</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thích</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nghi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với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đời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sống</a:t>
            </a:r>
            <a:r>
              <a:rPr lang="en-US" sz="2800" b="1" i="1" dirty="0">
                <a:solidFill>
                  <a:srgbClr val="0000CC"/>
                </a:solidFill>
                <a:latin typeface="Times New Roman" pitchFamily="18" charset="0"/>
                <a:cs typeface="Times New Roman" pitchFamily="18" charset="0"/>
              </a:rPr>
              <a:t> ở </a:t>
            </a:r>
            <a:r>
              <a:rPr lang="en-US" sz="2800" b="1" i="1" dirty="0" err="1">
                <a:solidFill>
                  <a:srgbClr val="0000CC"/>
                </a:solidFill>
                <a:latin typeface="Times New Roman" pitchFamily="18" charset="0"/>
                <a:cs typeface="Times New Roman" pitchFamily="18" charset="0"/>
              </a:rPr>
              <a:t>tầng</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nước</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mặt</a:t>
            </a:r>
            <a:r>
              <a:rPr lang="en-US" sz="2800" b="1" i="1" dirty="0">
                <a:solidFill>
                  <a:srgbClr val="0000CC"/>
                </a:solidFill>
                <a:latin typeface="Times New Roman" pitchFamily="18" charset="0"/>
                <a:cs typeface="Times New Roman" pitchFamily="18" charset="0"/>
              </a:rPr>
              <a:t>?</a:t>
            </a:r>
          </a:p>
        </p:txBody>
      </p:sp>
      <p:pic>
        <p:nvPicPr>
          <p:cNvPr id="4" name="Picture 3" descr="julklok4">
            <a:extLst>
              <a:ext uri="{FF2B5EF4-FFF2-40B4-BE49-F238E27FC236}">
                <a16:creationId xmlns:a16="http://schemas.microsoft.com/office/drawing/2014/main" xmlns="" id="{2FA2581E-8EF5-42AF-A89B-5D059E9A2A81}"/>
              </a:ext>
            </a:extLst>
          </p:cNvPr>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3573" y="3328737"/>
            <a:ext cx="571500"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922C50D6-354B-4005-BBF2-CEC0095B2FA3}"/>
              </a:ext>
            </a:extLst>
          </p:cNvPr>
          <p:cNvSpPr/>
          <p:nvPr/>
        </p:nvSpPr>
        <p:spPr>
          <a:xfrm>
            <a:off x="2200275" y="278296"/>
            <a:ext cx="4743450" cy="600075"/>
          </a:xfrm>
          <a:prstGeom prst="roundRect">
            <a:avLst/>
          </a:prstGeom>
          <a:ln w="28575">
            <a:solidFill>
              <a:srgbClr val="0000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4000" b="1" dirty="0">
                <a:solidFill>
                  <a:srgbClr val="000099"/>
                </a:solidFill>
                <a:latin typeface="Times New Roman" panose="02020603050405020304" pitchFamily="18" charset="0"/>
                <a:cs typeface="Times New Roman" panose="02020603050405020304" pitchFamily="18" charset="0"/>
              </a:rPr>
              <a:t>CỦNG CỐ - VẬN DỤNG</a:t>
            </a:r>
          </a:p>
        </p:txBody>
      </p:sp>
    </p:spTree>
    <p:extLst>
      <p:ext uri="{BB962C8B-B14F-4D97-AF65-F5344CB8AC3E}">
        <p14:creationId xmlns:p14="http://schemas.microsoft.com/office/powerpoint/2010/main" xmlns="" val="36446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A186981-1229-41EE-A130-BCE86DE84FB8}"/>
              </a:ext>
            </a:extLst>
          </p:cNvPr>
          <p:cNvSpPr/>
          <p:nvPr/>
        </p:nvSpPr>
        <p:spPr>
          <a:xfrm>
            <a:off x="2428875" y="1721891"/>
            <a:ext cx="1613736" cy="2893100"/>
          </a:xfrm>
          <a:prstGeom prst="rect">
            <a:avLst/>
          </a:prstGeom>
        </p:spPr>
        <p:txBody>
          <a:bodyPr wrap="square">
            <a:spAutoFit/>
          </a:bodyPr>
          <a:lstStyle/>
          <a:p>
            <a:pPr>
              <a:spcBef>
                <a:spcPct val="50000"/>
              </a:spcBef>
            </a:pPr>
            <a:r>
              <a:rPr lang="en-US" sz="2800" b="1" i="1" dirty="0">
                <a:latin typeface="Times New Roman" pitchFamily="18" charset="0"/>
                <a:cs typeface="Times New Roman" pitchFamily="18" charset="0"/>
              </a:rPr>
              <a:t>a.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rô</a:t>
            </a:r>
            <a:r>
              <a:rPr lang="en-US" sz="2800" b="1" i="1" dirty="0">
                <a:latin typeface="Times New Roman" pitchFamily="18" charset="0"/>
                <a:cs typeface="Times New Roman" pitchFamily="18" charset="0"/>
              </a:rPr>
              <a:t>.</a:t>
            </a:r>
          </a:p>
          <a:p>
            <a:pPr>
              <a:spcBef>
                <a:spcPct val="50000"/>
              </a:spcBef>
            </a:pPr>
            <a:r>
              <a:rPr lang="en-US" sz="2800" b="1" i="1" dirty="0">
                <a:latin typeface="Times New Roman" pitchFamily="18" charset="0"/>
                <a:cs typeface="Times New Roman" pitchFamily="18" charset="0"/>
              </a:rPr>
              <a:t>b.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nóc</a:t>
            </a:r>
            <a:endParaRPr lang="en-US" sz="2800" b="1" i="1" dirty="0">
              <a:latin typeface="Times New Roman" pitchFamily="18" charset="0"/>
              <a:cs typeface="Times New Roman" pitchFamily="18" charset="0"/>
            </a:endParaRPr>
          </a:p>
          <a:p>
            <a:pPr>
              <a:spcBef>
                <a:spcPct val="50000"/>
              </a:spcBef>
            </a:pPr>
            <a:r>
              <a:rPr lang="en-US" sz="2800" b="1" i="1" dirty="0">
                <a:latin typeface="Times New Roman" pitchFamily="18" charset="0"/>
                <a:cs typeface="Times New Roman" pitchFamily="18" charset="0"/>
              </a:rPr>
              <a:t>c.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bơn</a:t>
            </a:r>
            <a:endParaRPr lang="en-US" sz="2800" b="1" i="1" dirty="0">
              <a:latin typeface="Times New Roman" pitchFamily="18" charset="0"/>
              <a:cs typeface="Times New Roman" pitchFamily="18" charset="0"/>
            </a:endParaRPr>
          </a:p>
          <a:p>
            <a:pPr>
              <a:spcBef>
                <a:spcPct val="50000"/>
              </a:spcBef>
            </a:pPr>
            <a:r>
              <a:rPr lang="en-US" sz="2800" b="1" i="1" dirty="0">
                <a:latin typeface="Times New Roman" pitchFamily="18" charset="0"/>
                <a:cs typeface="Times New Roman" pitchFamily="18" charset="0"/>
              </a:rPr>
              <a:t>d. </a:t>
            </a:r>
            <a:r>
              <a:rPr lang="en-US" sz="2800" b="1" i="1" dirty="0" err="1">
                <a:latin typeface="Times New Roman" pitchFamily="18" charset="0"/>
                <a:cs typeface="Times New Roman" pitchFamily="18" charset="0"/>
              </a:rPr>
              <a:t>Cá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diếc</a:t>
            </a:r>
            <a:endParaRPr lang="en-US" sz="2800" b="1" i="1"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E6FB4893-1A87-4E05-995F-26070C9EDDDA}"/>
              </a:ext>
            </a:extLst>
          </p:cNvPr>
          <p:cNvSpPr/>
          <p:nvPr/>
        </p:nvSpPr>
        <p:spPr>
          <a:xfrm>
            <a:off x="1215190" y="1198670"/>
            <a:ext cx="6572250" cy="954107"/>
          </a:xfrm>
          <a:prstGeom prst="rect">
            <a:avLst/>
          </a:prstGeom>
        </p:spPr>
        <p:txBody>
          <a:bodyPr wrap="square">
            <a:spAutoFit/>
          </a:bodyPr>
          <a:lstStyle/>
          <a:p>
            <a:pPr>
              <a:spcBef>
                <a:spcPct val="50000"/>
              </a:spcBef>
            </a:pPr>
            <a:r>
              <a:rPr lang="en-US" sz="2800" b="1" i="1" dirty="0">
                <a:solidFill>
                  <a:srgbClr val="0000CC"/>
                </a:solidFill>
                <a:latin typeface="Times New Roman" pitchFamily="18" charset="0"/>
                <a:cs typeface="Times New Roman" pitchFamily="18" charset="0"/>
              </a:rPr>
              <a:t>3. </a:t>
            </a:r>
            <a:r>
              <a:rPr lang="en-US" sz="2800" b="1" i="1" dirty="0" err="1">
                <a:solidFill>
                  <a:srgbClr val="0000CC"/>
                </a:solidFill>
                <a:latin typeface="Times New Roman" pitchFamily="18" charset="0"/>
                <a:cs typeface="Times New Roman" pitchFamily="18" charset="0"/>
              </a:rPr>
              <a:t>Loài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cá</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gây</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ngộ</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độc</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và</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có</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thể</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làm</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chết</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người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là</a:t>
            </a:r>
            <a:r>
              <a:rPr lang="en-US" sz="2800" b="1" i="1" dirty="0">
                <a:solidFill>
                  <a:srgbClr val="0000CC"/>
                </a:solidFill>
                <a:latin typeface="Times New Roman" pitchFamily="18" charset="0"/>
                <a:cs typeface="Times New Roman" pitchFamily="18" charset="0"/>
              </a:rPr>
              <a:t>?</a:t>
            </a:r>
          </a:p>
        </p:txBody>
      </p:sp>
      <p:pic>
        <p:nvPicPr>
          <p:cNvPr id="4" name="Picture 3" descr="julklok4">
            <a:extLst>
              <a:ext uri="{FF2B5EF4-FFF2-40B4-BE49-F238E27FC236}">
                <a16:creationId xmlns:a16="http://schemas.microsoft.com/office/drawing/2014/main" xmlns="" id="{DA701B5F-479B-4C43-B67E-6E02FDC0AA34}"/>
              </a:ext>
            </a:extLst>
          </p:cNvPr>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2218323" y="2398001"/>
            <a:ext cx="580524"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AE17F163-C55D-441E-A010-F25B83B380B7}"/>
              </a:ext>
            </a:extLst>
          </p:cNvPr>
          <p:cNvSpPr/>
          <p:nvPr/>
        </p:nvSpPr>
        <p:spPr>
          <a:xfrm>
            <a:off x="2200275" y="278296"/>
            <a:ext cx="4743450" cy="600075"/>
          </a:xfrm>
          <a:prstGeom prst="roundRect">
            <a:avLst/>
          </a:prstGeom>
          <a:ln w="28575">
            <a:solidFill>
              <a:srgbClr val="0000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4000" b="1" dirty="0">
                <a:solidFill>
                  <a:srgbClr val="000099"/>
                </a:solidFill>
                <a:latin typeface="Times New Roman" panose="02020603050405020304" pitchFamily="18" charset="0"/>
                <a:cs typeface="Times New Roman" panose="02020603050405020304" pitchFamily="18" charset="0"/>
              </a:rPr>
              <a:t>CỦNG CỐ - VẬN DỤNG</a:t>
            </a:r>
          </a:p>
        </p:txBody>
      </p:sp>
    </p:spTree>
    <p:extLst>
      <p:ext uri="{BB962C8B-B14F-4D97-AF65-F5344CB8AC3E}">
        <p14:creationId xmlns:p14="http://schemas.microsoft.com/office/powerpoint/2010/main" xmlns="" val="42758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xmlns="" id="{6B3AE38B-8CC7-4C29-BAD9-16FDB513B407}"/>
              </a:ext>
            </a:extLst>
          </p:cNvPr>
          <p:cNvSpPr txBox="1">
            <a:spLocks noChangeArrowheads="1"/>
          </p:cNvSpPr>
          <p:nvPr/>
        </p:nvSpPr>
        <p:spPr bwMode="auto">
          <a:xfrm>
            <a:off x="591886" y="1008847"/>
            <a:ext cx="7937834" cy="954107"/>
          </a:xfrm>
          <a:prstGeom prst="rect">
            <a:avLst/>
          </a:prstGeom>
          <a:noFill/>
          <a:ln w="9525">
            <a:noFill/>
            <a:miter lim="800000"/>
            <a:headEnd/>
            <a:tailEnd/>
          </a:ln>
          <a:effectLst/>
        </p:spPr>
        <p:txBody>
          <a:bodyPr wrap="square">
            <a:spAutoFit/>
          </a:bodyPr>
          <a:lstStyle/>
          <a:p>
            <a:pPr eaLnBrk="1" hangingPunct="1">
              <a:spcBef>
                <a:spcPct val="50000"/>
              </a:spcBef>
            </a:pPr>
            <a:r>
              <a:rPr lang="en-US" sz="2800" b="1" i="1" dirty="0">
                <a:solidFill>
                  <a:srgbClr val="0000CC"/>
                </a:solidFill>
                <a:latin typeface="Times New Roman" pitchFamily="18" charset="0"/>
                <a:cs typeface="Times New Roman" pitchFamily="18" charset="0"/>
              </a:rPr>
              <a:t>4. </a:t>
            </a:r>
            <a:r>
              <a:rPr lang="en-US" sz="2800" b="1" i="1" dirty="0" err="1">
                <a:solidFill>
                  <a:srgbClr val="0000CC"/>
                </a:solidFill>
                <a:latin typeface="Times New Roman" pitchFamily="18" charset="0"/>
                <a:cs typeface="Times New Roman" pitchFamily="18" charset="0"/>
              </a:rPr>
              <a:t>Em</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hãy</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xếp</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các</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cặp</a:t>
            </a:r>
            <a:r>
              <a:rPr lang="en-US" sz="2800" b="1" i="1" dirty="0">
                <a:solidFill>
                  <a:srgbClr val="0000CC"/>
                </a:solidFill>
                <a:latin typeface="Times New Roman" pitchFamily="18" charset="0"/>
                <a:cs typeface="Times New Roman" pitchFamily="18" charset="0"/>
              </a:rPr>
              <a:t> ý </a:t>
            </a:r>
            <a:r>
              <a:rPr lang="en-US" sz="2800" b="1" i="1" dirty="0" err="1">
                <a:solidFill>
                  <a:srgbClr val="0000CC"/>
                </a:solidFill>
                <a:latin typeface="Times New Roman" pitchFamily="18" charset="0"/>
                <a:cs typeface="Times New Roman" pitchFamily="18" charset="0"/>
              </a:rPr>
              <a:t>tương</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ứng</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giữa</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các</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đại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diện</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và</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vai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trò</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của</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cá</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đối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với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đời</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sống</a:t>
            </a:r>
            <a:r>
              <a:rPr lang="en-US" sz="2800" b="1" i="1" dirty="0">
                <a:solidFill>
                  <a:srgbClr val="0000CC"/>
                </a:solidFill>
                <a:latin typeface="Times New Roman" pitchFamily="18" charset="0"/>
                <a:cs typeface="Times New Roman" pitchFamily="18" charset="0"/>
              </a:rPr>
              <a:t> con </a:t>
            </a:r>
            <a:r>
              <a:rPr lang="en-US" sz="2800" b="1" i="1" dirty="0" err="1">
                <a:solidFill>
                  <a:srgbClr val="0000CC"/>
                </a:solidFill>
                <a:latin typeface="Times New Roman" pitchFamily="18" charset="0"/>
                <a:cs typeface="Times New Roman" pitchFamily="18" charset="0"/>
              </a:rPr>
              <a:t>người</a:t>
            </a:r>
            <a:r>
              <a:rPr lang="en-US" sz="2800" b="1" i="1" dirty="0">
                <a:solidFill>
                  <a:srgbClr val="0000CC"/>
                </a:solidFill>
                <a:latin typeface="Times New Roman" pitchFamily="18" charset="0"/>
                <a:cs typeface="Times New Roman" pitchFamily="18" charset="0"/>
              </a:rPr>
              <a:t>:</a:t>
            </a:r>
          </a:p>
        </p:txBody>
      </p:sp>
      <p:graphicFrame>
        <p:nvGraphicFramePr>
          <p:cNvPr id="3" name="Group 4">
            <a:extLst>
              <a:ext uri="{FF2B5EF4-FFF2-40B4-BE49-F238E27FC236}">
                <a16:creationId xmlns:a16="http://schemas.microsoft.com/office/drawing/2014/main" xmlns="" id="{EC4396E4-7B03-4423-805F-C2B468681849}"/>
              </a:ext>
            </a:extLst>
          </p:cNvPr>
          <p:cNvGraphicFramePr>
            <a:graphicFrameLocks noGrp="1"/>
          </p:cNvGraphicFramePr>
          <p:nvPr>
            <p:extLst>
              <p:ext uri="{D42A27DB-BD31-4B8C-83A1-F6EECF244321}">
                <p14:modId xmlns:p14="http://schemas.microsoft.com/office/powerpoint/2010/main" xmlns="" val="2942377416"/>
              </p:ext>
            </p:extLst>
          </p:nvPr>
        </p:nvGraphicFramePr>
        <p:xfrm>
          <a:off x="336884" y="2286000"/>
          <a:ext cx="8470232" cy="4302760"/>
        </p:xfrm>
        <a:graphic>
          <a:graphicData uri="http://schemas.openxmlformats.org/drawingml/2006/table">
            <a:tbl>
              <a:tblPr/>
              <a:tblGrid>
                <a:gridCol w="3562247">
                  <a:extLst>
                    <a:ext uri="{9D8B030D-6E8A-4147-A177-3AD203B41FA5}">
                      <a16:colId xmlns:a16="http://schemas.microsoft.com/office/drawing/2014/main" xmlns="" val="20000"/>
                    </a:ext>
                  </a:extLst>
                </a:gridCol>
                <a:gridCol w="1345738">
                  <a:extLst>
                    <a:ext uri="{9D8B030D-6E8A-4147-A177-3AD203B41FA5}">
                      <a16:colId xmlns:a16="http://schemas.microsoft.com/office/drawing/2014/main" xmlns="" val="20001"/>
                    </a:ext>
                  </a:extLst>
                </a:gridCol>
                <a:gridCol w="3562247">
                  <a:extLst>
                    <a:ext uri="{9D8B030D-6E8A-4147-A177-3AD203B41FA5}">
                      <a16:colId xmlns:a16="http://schemas.microsoft.com/office/drawing/2014/main" xmlns="" val="20002"/>
                    </a:ext>
                  </a:extLst>
                </a:gridCol>
              </a:tblGrid>
              <a:tr h="7874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Vai</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trò</a:t>
                      </a:r>
                      <a:endParaRPr kumimoji="0" lang="en-US" sz="2800" b="1" i="1"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8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Đại</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diện</a:t>
                      </a:r>
                      <a:endParaRPr kumimoji="0" lang="en-US" sz="2800" b="1" i="1"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1.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Thức</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ăn</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cho</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người</a:t>
                      </a:r>
                      <a:endParaRPr kumimoji="0" lang="en-US" sz="2800" b="1" i="1"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A.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Da</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cá</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nhám</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2.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Thức</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ăn</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cho</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động</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vật</a:t>
                      </a:r>
                      <a:endParaRPr kumimoji="0" lang="en-US" sz="2800" b="1" i="1"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B.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Dầu</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gan</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cá</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thu</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cá</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nhám</a:t>
                      </a:r>
                      <a:endParaRPr kumimoji="0" lang="en-US" sz="2800" b="1" i="1"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3.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Hàng</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gia</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dụng</a:t>
                      </a:r>
                      <a:endParaRPr kumimoji="0" lang="en-US" sz="2800" b="1" i="1"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C.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Xương</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cá</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bã</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mắm</a:t>
                      </a:r>
                      <a:endParaRPr kumimoji="0" lang="en-US" sz="2800" b="1" i="1"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4.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Dược</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phẩm</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chữa</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bệnh</a:t>
                      </a:r>
                      <a:endParaRPr kumimoji="0" lang="en-US" sz="2800" b="1" i="1"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1" u="none" strike="noStrike" cap="none" normalizeH="0" baseline="0" dirty="0">
                          <a:ln>
                            <a:noFill/>
                          </a:ln>
                          <a:solidFill>
                            <a:schemeClr val="tx1"/>
                          </a:solidFill>
                          <a:effectLst/>
                          <a:latin typeface="Times New Roman" pitchFamily="18" charset="0"/>
                          <a:cs typeface="Times New Roman" pitchFamily="18" charset="0"/>
                        </a:rPr>
                        <a:t>D.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Trứng</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cá</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vây</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cá</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bóng</a:t>
                      </a:r>
                      <a:r>
                        <a:rPr kumimoji="0" lang="en-US" sz="2800" b="1" i="1"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cs typeface="Times New Roman" pitchFamily="18" charset="0"/>
                        </a:rPr>
                        <a:t>hơi</a:t>
                      </a:r>
                      <a:endParaRPr kumimoji="0" lang="en-US" sz="2800" b="1" i="1"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4" name="Line 30">
            <a:extLst>
              <a:ext uri="{FF2B5EF4-FFF2-40B4-BE49-F238E27FC236}">
                <a16:creationId xmlns:a16="http://schemas.microsoft.com/office/drawing/2014/main" xmlns="" id="{B8AC572F-A2FE-4001-AD6E-C2CB171EAEC8}"/>
              </a:ext>
            </a:extLst>
          </p:cNvPr>
          <p:cNvSpPr>
            <a:spLocks noChangeShapeType="1"/>
          </p:cNvSpPr>
          <p:nvPr/>
        </p:nvSpPr>
        <p:spPr bwMode="auto">
          <a:xfrm>
            <a:off x="3968291" y="3390900"/>
            <a:ext cx="1185026" cy="2514600"/>
          </a:xfrm>
          <a:prstGeom prst="line">
            <a:avLst/>
          </a:prstGeom>
          <a:ln w="38100">
            <a:solidFill>
              <a:srgbClr val="FF0000"/>
            </a:solidFill>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sz="3200">
              <a:solidFill>
                <a:srgbClr val="FF0000"/>
              </a:solidFill>
              <a:latin typeface="Times New Roman" pitchFamily="18" charset="0"/>
              <a:cs typeface="Times New Roman" pitchFamily="18" charset="0"/>
            </a:endParaRPr>
          </a:p>
        </p:txBody>
      </p:sp>
      <p:sp>
        <p:nvSpPr>
          <p:cNvPr id="5" name="Line 31">
            <a:extLst>
              <a:ext uri="{FF2B5EF4-FFF2-40B4-BE49-F238E27FC236}">
                <a16:creationId xmlns:a16="http://schemas.microsoft.com/office/drawing/2014/main" xmlns="" id="{F701D57C-3081-4C17-A07F-78418E94AFF0}"/>
              </a:ext>
            </a:extLst>
          </p:cNvPr>
          <p:cNvSpPr>
            <a:spLocks noChangeShapeType="1"/>
          </p:cNvSpPr>
          <p:nvPr/>
        </p:nvSpPr>
        <p:spPr bwMode="auto">
          <a:xfrm>
            <a:off x="3990682" y="4267200"/>
            <a:ext cx="1162635" cy="838200"/>
          </a:xfrm>
          <a:prstGeom prst="line">
            <a:avLst/>
          </a:prstGeom>
          <a:ln w="38100">
            <a:solidFill>
              <a:srgbClr val="FF0000"/>
            </a:solidFill>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sz="3200">
              <a:solidFill>
                <a:srgbClr val="FF0000"/>
              </a:solidFill>
              <a:latin typeface="Times New Roman" pitchFamily="18" charset="0"/>
              <a:cs typeface="Times New Roman" pitchFamily="18" charset="0"/>
            </a:endParaRPr>
          </a:p>
        </p:txBody>
      </p:sp>
      <p:sp>
        <p:nvSpPr>
          <p:cNvPr id="6" name="Line 32">
            <a:extLst>
              <a:ext uri="{FF2B5EF4-FFF2-40B4-BE49-F238E27FC236}">
                <a16:creationId xmlns:a16="http://schemas.microsoft.com/office/drawing/2014/main" xmlns="" id="{483FCC28-597B-43BD-AF40-22E916B2D521}"/>
              </a:ext>
            </a:extLst>
          </p:cNvPr>
          <p:cNvSpPr>
            <a:spLocks noChangeShapeType="1"/>
          </p:cNvSpPr>
          <p:nvPr/>
        </p:nvSpPr>
        <p:spPr bwMode="auto">
          <a:xfrm flipV="1">
            <a:off x="3990682" y="3559342"/>
            <a:ext cx="1162635" cy="1546058"/>
          </a:xfrm>
          <a:prstGeom prst="line">
            <a:avLst/>
          </a:prstGeom>
          <a:ln w="38100">
            <a:solidFill>
              <a:srgbClr val="FF0000"/>
            </a:solidFill>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sz="3200">
              <a:solidFill>
                <a:srgbClr val="FF0000"/>
              </a:solidFill>
              <a:latin typeface="Times New Roman" pitchFamily="18" charset="0"/>
              <a:cs typeface="Times New Roman" pitchFamily="18" charset="0"/>
            </a:endParaRPr>
          </a:p>
        </p:txBody>
      </p:sp>
      <p:sp>
        <p:nvSpPr>
          <p:cNvPr id="7" name="Line 33">
            <a:extLst>
              <a:ext uri="{FF2B5EF4-FFF2-40B4-BE49-F238E27FC236}">
                <a16:creationId xmlns:a16="http://schemas.microsoft.com/office/drawing/2014/main" xmlns="" id="{1923FDD5-2E38-4920-ABA6-67ED8CC9498F}"/>
              </a:ext>
            </a:extLst>
          </p:cNvPr>
          <p:cNvSpPr>
            <a:spLocks noChangeShapeType="1"/>
          </p:cNvSpPr>
          <p:nvPr/>
        </p:nvSpPr>
        <p:spPr bwMode="auto">
          <a:xfrm flipV="1">
            <a:off x="3990682" y="4305300"/>
            <a:ext cx="1162635" cy="1600200"/>
          </a:xfrm>
          <a:prstGeom prst="line">
            <a:avLst/>
          </a:prstGeom>
          <a:ln w="38100">
            <a:solidFill>
              <a:srgbClr val="FF0000"/>
            </a:solidFill>
            <a:headEnd/>
            <a:tailEnd type="triangle" w="med" len="med"/>
          </a:ln>
        </p:spPr>
        <p:style>
          <a:lnRef idx="3">
            <a:schemeClr val="dk1"/>
          </a:lnRef>
          <a:fillRef idx="0">
            <a:schemeClr val="dk1"/>
          </a:fillRef>
          <a:effectRef idx="2">
            <a:schemeClr val="dk1"/>
          </a:effectRef>
          <a:fontRef idx="minor">
            <a:schemeClr val="tx1"/>
          </a:fontRef>
        </p:style>
        <p:txBody>
          <a:bodyPr/>
          <a:lstStyle/>
          <a:p>
            <a:endParaRPr lang="en-US" sz="3200">
              <a:solidFill>
                <a:srgbClr val="FF0000"/>
              </a:solidFill>
              <a:latin typeface="Times New Roman" pitchFamily="18" charset="0"/>
              <a:cs typeface="Times New Roman" pitchFamily="18" charset="0"/>
            </a:endParaRPr>
          </a:p>
        </p:txBody>
      </p:sp>
      <p:sp>
        <p:nvSpPr>
          <p:cNvPr id="8" name="Rectangle: Rounded Corners 7">
            <a:extLst>
              <a:ext uri="{FF2B5EF4-FFF2-40B4-BE49-F238E27FC236}">
                <a16:creationId xmlns:a16="http://schemas.microsoft.com/office/drawing/2014/main" xmlns="" id="{C9827BC0-3803-48AF-93A1-E0B06A2FF928}"/>
              </a:ext>
            </a:extLst>
          </p:cNvPr>
          <p:cNvSpPr/>
          <p:nvPr/>
        </p:nvSpPr>
        <p:spPr>
          <a:xfrm>
            <a:off x="2209800" y="304800"/>
            <a:ext cx="5267325" cy="600075"/>
          </a:xfrm>
          <a:prstGeom prst="roundRect">
            <a:avLst/>
          </a:prstGeom>
          <a:ln w="28575">
            <a:solidFill>
              <a:srgbClr val="000099"/>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3200" b="1" dirty="0">
                <a:solidFill>
                  <a:srgbClr val="000099"/>
                </a:solidFill>
                <a:latin typeface="Times New Roman" panose="02020603050405020304" pitchFamily="18" charset="0"/>
                <a:cs typeface="Times New Roman" panose="02020603050405020304" pitchFamily="18" charset="0"/>
              </a:rPr>
              <a:t>CỦNG CỐ - VẬN DỤNG</a:t>
            </a:r>
          </a:p>
        </p:txBody>
      </p:sp>
    </p:spTree>
    <p:extLst>
      <p:ext uri="{BB962C8B-B14F-4D97-AF65-F5344CB8AC3E}">
        <p14:creationId xmlns:p14="http://schemas.microsoft.com/office/powerpoint/2010/main" xmlns="" val="376262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t>
            </a:r>
            <a:r>
              <a:rPr lang="en-US" dirty="0" err="1" smtClean="0"/>
              <a:t>Lớp</a:t>
            </a:r>
            <a:r>
              <a:rPr lang="en-US" dirty="0" smtClean="0"/>
              <a:t> </a:t>
            </a:r>
            <a:r>
              <a:rPr lang="en-US" dirty="0" err="1" smtClean="0"/>
              <a:t>lưỡng</a:t>
            </a:r>
            <a:r>
              <a:rPr lang="en-US" dirty="0" smtClean="0"/>
              <a:t> </a:t>
            </a:r>
            <a:r>
              <a:rPr lang="en-US" dirty="0" err="1" smtClean="0"/>
              <a:t>cư</a:t>
            </a:r>
            <a:endParaRPr lang="en-US" dirty="0"/>
          </a:p>
        </p:txBody>
      </p:sp>
      <p:sp>
        <p:nvSpPr>
          <p:cNvPr id="3" name="Content Placeholder 2"/>
          <p:cNvSpPr>
            <a:spLocks noGrp="1"/>
          </p:cNvSpPr>
          <p:nvPr>
            <p:ph idx="1"/>
          </p:nvPr>
        </p:nvSpPr>
        <p:spPr/>
        <p:txBody>
          <a:bodyPr/>
          <a:lstStyle/>
          <a:p>
            <a:r>
              <a:rPr lang="en-US" dirty="0" err="1" smtClean="0"/>
              <a:t>Em</a:t>
            </a:r>
            <a:r>
              <a:rPr lang="en-US" dirty="0" smtClean="0"/>
              <a:t> </a:t>
            </a:r>
            <a:r>
              <a:rPr lang="en-US" dirty="0" err="1" smtClean="0"/>
              <a:t>hiểu</a:t>
            </a:r>
            <a:r>
              <a:rPr lang="en-US" dirty="0" smtClean="0"/>
              <a:t> </a:t>
            </a:r>
            <a:r>
              <a:rPr lang="en-US" dirty="0" err="1" smtClean="0"/>
              <a:t>như</a:t>
            </a:r>
            <a:r>
              <a:rPr lang="en-US" dirty="0" smtClean="0"/>
              <a:t> </a:t>
            </a:r>
            <a:r>
              <a:rPr lang="en-US" dirty="0" err="1" smtClean="0"/>
              <a:t>thế</a:t>
            </a:r>
            <a:r>
              <a:rPr lang="en-US" dirty="0" smtClean="0"/>
              <a:t> </a:t>
            </a:r>
            <a:r>
              <a:rPr lang="en-US" dirty="0" err="1" smtClean="0"/>
              <a:t>nào</a:t>
            </a:r>
            <a:r>
              <a:rPr lang="en-US" dirty="0" smtClean="0"/>
              <a:t> </a:t>
            </a:r>
            <a:r>
              <a:rPr lang="en-US" dirty="0" err="1" smtClean="0"/>
              <a:t>về</a:t>
            </a:r>
            <a:r>
              <a:rPr lang="en-US" dirty="0" smtClean="0"/>
              <a:t> </a:t>
            </a:r>
            <a:r>
              <a:rPr lang="en-US" dirty="0" err="1" smtClean="0"/>
              <a:t>thuật</a:t>
            </a:r>
            <a:r>
              <a:rPr lang="en-US" dirty="0" smtClean="0"/>
              <a:t> </a:t>
            </a:r>
            <a:r>
              <a:rPr lang="en-US" dirty="0" err="1" smtClean="0"/>
              <a:t>ngữ</a:t>
            </a:r>
            <a:r>
              <a:rPr lang="en-US" dirty="0" smtClean="0"/>
              <a:t> “ </a:t>
            </a:r>
            <a:r>
              <a:rPr lang="en-US" dirty="0" err="1" smtClean="0"/>
              <a:t>Lưỡng</a:t>
            </a:r>
            <a:r>
              <a:rPr lang="en-US" dirty="0" smtClean="0"/>
              <a:t> </a:t>
            </a:r>
            <a:r>
              <a:rPr lang="en-US" dirty="0" err="1" smtClean="0"/>
              <a:t>cư</a:t>
            </a:r>
            <a:r>
              <a:rPr lang="en-US" dirty="0" smtClean="0"/>
              <a:t>”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t>
            </a:r>
            <a:r>
              <a:rPr lang="en-US" dirty="0" err="1" smtClean="0"/>
              <a:t>Lớp</a:t>
            </a:r>
            <a:r>
              <a:rPr lang="en-US" dirty="0" smtClean="0"/>
              <a:t> </a:t>
            </a:r>
            <a:r>
              <a:rPr lang="en-US" dirty="0" err="1" smtClean="0"/>
              <a:t>lưỡng</a:t>
            </a:r>
            <a:r>
              <a:rPr lang="en-US" dirty="0" smtClean="0"/>
              <a:t> </a:t>
            </a:r>
            <a:r>
              <a:rPr lang="en-US" dirty="0" err="1" smtClean="0"/>
              <a:t>cư</a:t>
            </a:r>
            <a:endParaRPr lang="en-US" dirty="0"/>
          </a:p>
        </p:txBody>
      </p:sp>
      <p:sp>
        <p:nvSpPr>
          <p:cNvPr id="3" name="Content Placeholder 2"/>
          <p:cNvSpPr>
            <a:spLocks noGrp="1"/>
          </p:cNvSpPr>
          <p:nvPr>
            <p:ph idx="1"/>
          </p:nvPr>
        </p:nvSpPr>
        <p:spPr/>
        <p:txBody>
          <a:bodyPr/>
          <a:lstStyle/>
          <a:p>
            <a:r>
              <a:rPr lang="en-US" dirty="0" smtClean="0"/>
              <a:t>- </a:t>
            </a:r>
            <a:r>
              <a:rPr lang="en-US" dirty="0" err="1" smtClean="0"/>
              <a:t>Động</a:t>
            </a:r>
            <a:r>
              <a:rPr lang="en-US" dirty="0" smtClean="0"/>
              <a:t> </a:t>
            </a:r>
            <a:r>
              <a:rPr lang="en-US" dirty="0" err="1" smtClean="0"/>
              <a:t>vật</a:t>
            </a:r>
            <a:r>
              <a:rPr lang="en-US" dirty="0" smtClean="0"/>
              <a:t> </a:t>
            </a:r>
            <a:r>
              <a:rPr lang="en-US" dirty="0" err="1" smtClean="0"/>
              <a:t>thuộc</a:t>
            </a:r>
            <a:r>
              <a:rPr lang="en-US" dirty="0" smtClean="0"/>
              <a:t> </a:t>
            </a:r>
            <a:r>
              <a:rPr lang="en-US" dirty="0" err="1" smtClean="0"/>
              <a:t>lớp</a:t>
            </a:r>
            <a:r>
              <a:rPr lang="en-US" dirty="0" smtClean="0"/>
              <a:t> </a:t>
            </a:r>
            <a:r>
              <a:rPr lang="en-US" dirty="0" err="1" smtClean="0"/>
              <a:t>lưỡng</a:t>
            </a:r>
            <a:r>
              <a:rPr lang="en-US" dirty="0" smtClean="0"/>
              <a:t> </a:t>
            </a:r>
            <a:r>
              <a:rPr lang="en-US" dirty="0" err="1" smtClean="0"/>
              <a:t>cư</a:t>
            </a:r>
            <a:r>
              <a:rPr lang="en-US" dirty="0" smtClean="0"/>
              <a:t> </a:t>
            </a:r>
            <a:r>
              <a:rPr lang="en-US" dirty="0" err="1" smtClean="0"/>
              <a:t>có</a:t>
            </a:r>
            <a:r>
              <a:rPr lang="en-US" dirty="0" smtClean="0"/>
              <a:t> </a:t>
            </a:r>
            <a:r>
              <a:rPr lang="en-US" dirty="0" err="1" smtClean="0"/>
              <a:t>đời</a:t>
            </a:r>
            <a:r>
              <a:rPr lang="en-US" dirty="0" smtClean="0"/>
              <a:t> </a:t>
            </a:r>
            <a:r>
              <a:rPr lang="en-US" dirty="0" err="1" smtClean="0"/>
              <a:t>sống</a:t>
            </a:r>
            <a:r>
              <a:rPr lang="en-US" dirty="0" smtClean="0"/>
              <a:t> </a:t>
            </a:r>
            <a:r>
              <a:rPr lang="en-US" dirty="0" err="1" smtClean="0"/>
              <a:t>vừa</a:t>
            </a:r>
            <a:r>
              <a:rPr lang="en-US" dirty="0" smtClean="0"/>
              <a:t> ở </a:t>
            </a:r>
            <a:r>
              <a:rPr lang="en-US" dirty="0" err="1" smtClean="0"/>
              <a:t>nước</a:t>
            </a:r>
            <a:r>
              <a:rPr lang="en-US" dirty="0" smtClean="0"/>
              <a:t>, </a:t>
            </a:r>
            <a:r>
              <a:rPr lang="en-US" dirty="0" err="1" smtClean="0"/>
              <a:t>vừa</a:t>
            </a:r>
            <a:r>
              <a:rPr lang="en-US" dirty="0" smtClean="0"/>
              <a:t> </a:t>
            </a:r>
            <a:r>
              <a:rPr lang="en-US" dirty="0" smtClean="0"/>
              <a:t>ở </a:t>
            </a:r>
            <a:r>
              <a:rPr lang="en-US" dirty="0" err="1" smtClean="0"/>
              <a:t>cạn</a:t>
            </a:r>
            <a:endParaRPr lang="en-US" dirty="0" smtClean="0"/>
          </a:p>
          <a:p>
            <a:r>
              <a:rPr lang="en-US" dirty="0" smtClean="0"/>
              <a:t>+ </a:t>
            </a:r>
            <a:r>
              <a:rPr lang="en-US" dirty="0" err="1" smtClean="0"/>
              <a:t>Da</a:t>
            </a:r>
            <a:r>
              <a:rPr lang="en-US" dirty="0" smtClean="0"/>
              <a:t> </a:t>
            </a:r>
            <a:r>
              <a:rPr lang="en-US" dirty="0" err="1" smtClean="0"/>
              <a:t>trần</a:t>
            </a:r>
            <a:r>
              <a:rPr lang="en-US" dirty="0" smtClean="0"/>
              <a:t>, </a:t>
            </a:r>
            <a:r>
              <a:rPr lang="en-US" dirty="0" err="1" smtClean="0"/>
              <a:t>ẩm</a:t>
            </a:r>
            <a:r>
              <a:rPr lang="en-US" dirty="0" smtClean="0"/>
              <a:t> </a:t>
            </a:r>
            <a:r>
              <a:rPr lang="en-US" dirty="0" err="1" smtClean="0"/>
              <a:t>ướt</a:t>
            </a:r>
            <a:r>
              <a:rPr lang="en-US" dirty="0" smtClean="0"/>
              <a:t> </a:t>
            </a:r>
            <a:r>
              <a:rPr lang="en-US" dirty="0" err="1" smtClean="0"/>
              <a:t>và</a:t>
            </a:r>
            <a:r>
              <a:rPr lang="en-US" dirty="0" smtClean="0"/>
              <a:t> </a:t>
            </a:r>
            <a:r>
              <a:rPr lang="en-US" dirty="0" err="1" smtClean="0"/>
              <a:t>dễ</a:t>
            </a:r>
            <a:r>
              <a:rPr lang="en-US" dirty="0" smtClean="0"/>
              <a:t> </a:t>
            </a:r>
            <a:r>
              <a:rPr lang="en-US" dirty="0" err="1" smtClean="0"/>
              <a:t>thấm</a:t>
            </a:r>
            <a:r>
              <a:rPr lang="en-US" dirty="0" smtClean="0"/>
              <a:t> </a:t>
            </a:r>
            <a:r>
              <a:rPr lang="en-US" dirty="0" err="1" smtClean="0"/>
              <a:t>nước</a:t>
            </a:r>
            <a:endParaRPr lang="en-US" dirty="0" smtClean="0"/>
          </a:p>
          <a:p>
            <a:r>
              <a:rPr lang="en-US" dirty="0" smtClean="0"/>
              <a:t>+ </a:t>
            </a:r>
            <a:r>
              <a:rPr lang="en-US" dirty="0" err="1" smtClean="0"/>
              <a:t>Hô</a:t>
            </a:r>
            <a:r>
              <a:rPr lang="en-US" dirty="0" smtClean="0"/>
              <a:t> </a:t>
            </a:r>
            <a:r>
              <a:rPr lang="en-US" dirty="0" err="1" smtClean="0"/>
              <a:t>hấp</a:t>
            </a:r>
            <a:r>
              <a:rPr lang="en-US" dirty="0" smtClean="0"/>
              <a:t> </a:t>
            </a:r>
            <a:r>
              <a:rPr lang="en-US" dirty="0" err="1" smtClean="0"/>
              <a:t>bằng</a:t>
            </a:r>
            <a:r>
              <a:rPr lang="en-US" dirty="0" smtClean="0"/>
              <a:t> </a:t>
            </a:r>
            <a:r>
              <a:rPr lang="en-US" dirty="0" err="1" smtClean="0"/>
              <a:t>da</a:t>
            </a:r>
            <a:r>
              <a:rPr lang="en-US" dirty="0" smtClean="0"/>
              <a:t> </a:t>
            </a:r>
            <a:r>
              <a:rPr lang="en-US" dirty="0" err="1" smtClean="0"/>
              <a:t>và</a:t>
            </a:r>
            <a:r>
              <a:rPr lang="en-US" dirty="0" smtClean="0"/>
              <a:t> </a:t>
            </a:r>
            <a:r>
              <a:rPr lang="en-US" dirty="0" err="1" smtClean="0"/>
              <a:t>phổi</a:t>
            </a:r>
            <a:endParaRPr lang="en-US" dirty="0" smtClean="0"/>
          </a:p>
          <a:p>
            <a:r>
              <a:rPr lang="en-US" dirty="0" smtClean="0"/>
              <a:t>+ </a:t>
            </a:r>
            <a:r>
              <a:rPr lang="en-US" dirty="0" err="1" smtClean="0"/>
              <a:t>Đẻ</a:t>
            </a:r>
            <a:r>
              <a:rPr lang="en-US" dirty="0" smtClean="0"/>
              <a:t> </a:t>
            </a:r>
            <a:r>
              <a:rPr lang="en-US" dirty="0" err="1" smtClean="0"/>
              <a:t>trứng</a:t>
            </a:r>
            <a:r>
              <a:rPr lang="en-US" dirty="0" smtClean="0"/>
              <a:t> </a:t>
            </a:r>
            <a:r>
              <a:rPr lang="en-US" dirty="0" err="1" smtClean="0"/>
              <a:t>và</a:t>
            </a:r>
            <a:r>
              <a:rPr lang="en-US" dirty="0" smtClean="0"/>
              <a:t> </a:t>
            </a:r>
            <a:r>
              <a:rPr lang="en-US" dirty="0" err="1" smtClean="0"/>
              <a:t>thụ</a:t>
            </a:r>
            <a:r>
              <a:rPr lang="en-US" dirty="0" smtClean="0"/>
              <a:t> </a:t>
            </a:r>
            <a:r>
              <a:rPr lang="en-US" dirty="0" err="1" smtClean="0"/>
              <a:t>tinh</a:t>
            </a:r>
            <a:r>
              <a:rPr lang="en-US" dirty="0" smtClean="0"/>
              <a:t> </a:t>
            </a:r>
            <a:r>
              <a:rPr lang="en-US" dirty="0" err="1" smtClean="0"/>
              <a:t>trong</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nước</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1600"/>
            <a:ext cx="1904999"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Động vật không có xương trong </a:t>
            </a:r>
          </a:p>
          <a:p>
            <a:r>
              <a:rPr lang="en-US" sz="2400" smtClean="0">
                <a:solidFill>
                  <a:srgbClr val="FF0000"/>
                </a:solidFill>
                <a:latin typeface="Times New Roman" panose="02020603050405020304" pitchFamily="18" charset="0"/>
                <a:cs typeface="Times New Roman" panose="02020603050405020304" pitchFamily="18" charset="0"/>
              </a:rPr>
              <a:t>( ĐVKXS)</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4800" y="4800600"/>
            <a:ext cx="1524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Động vật có xương trong </a:t>
            </a:r>
            <a:endParaRPr lang="en-US" sz="2400" dirty="0">
              <a:solidFill>
                <a:srgbClr val="FF0000"/>
              </a:solidFill>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rot="5400000" flipH="1" flipV="1">
            <a:off x="2095500" y="17145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1600200" y="4267200"/>
            <a:ext cx="1219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05000" y="5410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2590800" y="914400"/>
            <a:ext cx="1905000" cy="1738721"/>
          </a:xfrm>
          <a:prstGeom prst="rect">
            <a:avLst/>
          </a:prstGeom>
        </p:spPr>
      </p:pic>
      <p:pic>
        <p:nvPicPr>
          <p:cNvPr id="15" name="Picture 14"/>
          <p:cNvPicPr>
            <a:picLocks noChangeAspect="1"/>
          </p:cNvPicPr>
          <p:nvPr/>
        </p:nvPicPr>
        <p:blipFill>
          <a:blip r:embed="rId3"/>
          <a:stretch>
            <a:fillRect/>
          </a:stretch>
        </p:blipFill>
        <p:spPr>
          <a:xfrm>
            <a:off x="4724400" y="838200"/>
            <a:ext cx="1981200" cy="1752600"/>
          </a:xfrm>
          <a:prstGeom prst="rect">
            <a:avLst/>
          </a:prstGeom>
        </p:spPr>
      </p:pic>
      <p:pic>
        <p:nvPicPr>
          <p:cNvPr id="16" name="Picture 15"/>
          <p:cNvPicPr>
            <a:picLocks noChangeAspect="1"/>
          </p:cNvPicPr>
          <p:nvPr/>
        </p:nvPicPr>
        <p:blipFill>
          <a:blip r:embed="rId4" cstate="print"/>
          <a:stretch>
            <a:fillRect/>
          </a:stretch>
        </p:blipFill>
        <p:spPr>
          <a:xfrm>
            <a:off x="6781800" y="914400"/>
            <a:ext cx="2362200" cy="1706451"/>
          </a:xfrm>
          <a:prstGeom prst="rect">
            <a:avLst/>
          </a:prstGeom>
        </p:spPr>
      </p:pic>
      <p:pic>
        <p:nvPicPr>
          <p:cNvPr id="18" name="Picture 17"/>
          <p:cNvPicPr>
            <a:picLocks noChangeAspect="1"/>
          </p:cNvPicPr>
          <p:nvPr/>
        </p:nvPicPr>
        <p:blipFill>
          <a:blip r:embed="rId5"/>
          <a:stretch>
            <a:fillRect/>
          </a:stretch>
        </p:blipFill>
        <p:spPr>
          <a:xfrm>
            <a:off x="2590800" y="3276600"/>
            <a:ext cx="2057400" cy="1524000"/>
          </a:xfrm>
          <a:prstGeom prst="rect">
            <a:avLst/>
          </a:prstGeom>
        </p:spPr>
      </p:pic>
      <p:pic>
        <p:nvPicPr>
          <p:cNvPr id="19" name="Picture 18"/>
          <p:cNvPicPr>
            <a:picLocks noChangeAspect="1"/>
          </p:cNvPicPr>
          <p:nvPr/>
        </p:nvPicPr>
        <p:blipFill>
          <a:blip r:embed="rId6"/>
          <a:stretch>
            <a:fillRect/>
          </a:stretch>
        </p:blipFill>
        <p:spPr>
          <a:xfrm>
            <a:off x="4724400" y="3276600"/>
            <a:ext cx="2057400" cy="1510121"/>
          </a:xfrm>
          <a:prstGeom prst="rect">
            <a:avLst/>
          </a:prstGeom>
        </p:spPr>
      </p:pic>
      <p:pic>
        <p:nvPicPr>
          <p:cNvPr id="20" name="Picture 19"/>
          <p:cNvPicPr>
            <a:picLocks noChangeAspect="1"/>
          </p:cNvPicPr>
          <p:nvPr/>
        </p:nvPicPr>
        <p:blipFill>
          <a:blip r:embed="rId7"/>
          <a:stretch>
            <a:fillRect/>
          </a:stretch>
        </p:blipFill>
        <p:spPr>
          <a:xfrm>
            <a:off x="6858000" y="3352800"/>
            <a:ext cx="2057400" cy="1447800"/>
          </a:xfrm>
          <a:prstGeom prst="rect">
            <a:avLst/>
          </a:prstGeom>
        </p:spPr>
      </p:pic>
      <p:pic>
        <p:nvPicPr>
          <p:cNvPr id="21" name="Picture 20"/>
          <p:cNvPicPr>
            <a:picLocks noChangeAspect="1"/>
          </p:cNvPicPr>
          <p:nvPr/>
        </p:nvPicPr>
        <p:blipFill>
          <a:blip r:embed="rId8"/>
          <a:stretch>
            <a:fillRect/>
          </a:stretch>
        </p:blipFill>
        <p:spPr>
          <a:xfrm>
            <a:off x="3124200" y="5410200"/>
            <a:ext cx="1974341" cy="1219815"/>
          </a:xfrm>
          <a:prstGeom prst="rect">
            <a:avLst/>
          </a:prstGeom>
        </p:spPr>
      </p:pic>
      <p:pic>
        <p:nvPicPr>
          <p:cNvPr id="22" name="Picture 21"/>
          <p:cNvPicPr>
            <a:picLocks noChangeAspect="1"/>
          </p:cNvPicPr>
          <p:nvPr/>
        </p:nvPicPr>
        <p:blipFill>
          <a:blip r:embed="rId9" cstate="print"/>
          <a:stretch>
            <a:fillRect/>
          </a:stretch>
        </p:blipFill>
        <p:spPr>
          <a:xfrm>
            <a:off x="6096000" y="5334000"/>
            <a:ext cx="2381202" cy="1188209"/>
          </a:xfrm>
          <a:prstGeom prst="rect">
            <a:avLst/>
          </a:prstGeom>
        </p:spPr>
      </p:pic>
      <p:sp>
        <p:nvSpPr>
          <p:cNvPr id="2049" name="Rectangle 1"/>
          <p:cNvSpPr>
            <a:spLocks noChangeArrowheads="1"/>
          </p:cNvSpPr>
          <p:nvPr/>
        </p:nvSpPr>
        <p:spPr bwMode="auto">
          <a:xfrm>
            <a:off x="0" y="0"/>
            <a:ext cx="81083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FF"/>
                </a:solidFill>
                <a:effectLst/>
                <a:latin typeface="Arial" pitchFamily="34" charset="0"/>
                <a:ea typeface="Times New Roman" pitchFamily="18" charset="0"/>
                <a:cs typeface="Times New Roman" pitchFamily="18" charset="0"/>
              </a:rPr>
              <a:t>I. Đặc điểm nhận biết động vật có xương sống</a:t>
            </a:r>
            <a:endParaRPr kumimoji="0" lang="en-US" sz="2800" b="0" i="0" u="none" strike="noStrike" cap="none" normalizeH="0" baseline="0" smtClean="0">
              <a:ln>
                <a:noFill/>
              </a:ln>
              <a:solidFill>
                <a:srgbClr val="0000FF"/>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5"/>
          <a:srcRect/>
          <a:stretch>
            <a:fillRect/>
          </a:stretch>
        </p:blipFill>
        <p:spPr bwMode="auto">
          <a:xfrm>
            <a:off x="2130425" y="0"/>
            <a:ext cx="2289175" cy="2362200"/>
          </a:xfrm>
          <a:prstGeom prst="rect">
            <a:avLst/>
          </a:prstGeom>
          <a:noFill/>
          <a:ln w="9525">
            <a:noFill/>
            <a:miter lim="800000"/>
            <a:headEnd/>
            <a:tailEnd/>
          </a:ln>
        </p:spPr>
      </p:pic>
      <p:pic>
        <p:nvPicPr>
          <p:cNvPr id="9219" name="Picture 5"/>
          <p:cNvPicPr>
            <a:picLocks noChangeAspect="1" noChangeArrowheads="1"/>
          </p:cNvPicPr>
          <p:nvPr/>
        </p:nvPicPr>
        <p:blipFill>
          <a:blip r:embed="rId6"/>
          <a:srcRect/>
          <a:stretch>
            <a:fillRect/>
          </a:stretch>
        </p:blipFill>
        <p:spPr bwMode="auto">
          <a:xfrm>
            <a:off x="4495800" y="0"/>
            <a:ext cx="2362200" cy="2362200"/>
          </a:xfrm>
          <a:prstGeom prst="rect">
            <a:avLst/>
          </a:prstGeom>
          <a:noFill/>
          <a:ln w="9525">
            <a:noFill/>
            <a:miter lim="800000"/>
            <a:headEnd/>
            <a:tailEnd/>
          </a:ln>
        </p:spPr>
      </p:pic>
      <p:pic>
        <p:nvPicPr>
          <p:cNvPr id="9220" name="Picture 7"/>
          <p:cNvPicPr>
            <a:picLocks noChangeAspect="1" noChangeArrowheads="1"/>
          </p:cNvPicPr>
          <p:nvPr/>
        </p:nvPicPr>
        <p:blipFill>
          <a:blip r:embed="rId7"/>
          <a:srcRect/>
          <a:stretch>
            <a:fillRect/>
          </a:stretch>
        </p:blipFill>
        <p:spPr bwMode="auto">
          <a:xfrm>
            <a:off x="0" y="0"/>
            <a:ext cx="2046288" cy="2362200"/>
          </a:xfrm>
          <a:prstGeom prst="rect">
            <a:avLst/>
          </a:prstGeom>
          <a:noFill/>
          <a:ln w="9525">
            <a:noFill/>
            <a:miter lim="800000"/>
            <a:headEnd/>
            <a:tailEnd/>
          </a:ln>
        </p:spPr>
      </p:pic>
      <p:sp>
        <p:nvSpPr>
          <p:cNvPr id="9221" name="Oval 8"/>
          <p:cNvSpPr>
            <a:spLocks noChangeArrowheads="1"/>
          </p:cNvSpPr>
          <p:nvPr/>
        </p:nvSpPr>
        <p:spPr bwMode="auto">
          <a:xfrm>
            <a:off x="0" y="1981200"/>
            <a:ext cx="533400" cy="3810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1</a:t>
            </a:r>
          </a:p>
        </p:txBody>
      </p:sp>
      <p:sp>
        <p:nvSpPr>
          <p:cNvPr id="9222" name="Oval 9"/>
          <p:cNvSpPr>
            <a:spLocks noChangeArrowheads="1"/>
          </p:cNvSpPr>
          <p:nvPr/>
        </p:nvSpPr>
        <p:spPr bwMode="auto">
          <a:xfrm>
            <a:off x="2133600" y="1981200"/>
            <a:ext cx="533400" cy="3810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2</a:t>
            </a:r>
          </a:p>
        </p:txBody>
      </p:sp>
      <p:sp>
        <p:nvSpPr>
          <p:cNvPr id="9223" name="Oval 10"/>
          <p:cNvSpPr>
            <a:spLocks noChangeArrowheads="1"/>
          </p:cNvSpPr>
          <p:nvPr/>
        </p:nvSpPr>
        <p:spPr bwMode="auto">
          <a:xfrm>
            <a:off x="4495800" y="1981200"/>
            <a:ext cx="533400" cy="3810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3</a:t>
            </a:r>
          </a:p>
        </p:txBody>
      </p:sp>
      <p:pic>
        <p:nvPicPr>
          <p:cNvPr id="9224" name="Picture 15"/>
          <p:cNvPicPr>
            <a:picLocks noChangeAspect="1" noChangeArrowheads="1"/>
          </p:cNvPicPr>
          <p:nvPr/>
        </p:nvPicPr>
        <p:blipFill>
          <a:blip r:embed="rId8"/>
          <a:srcRect/>
          <a:stretch>
            <a:fillRect/>
          </a:stretch>
        </p:blipFill>
        <p:spPr bwMode="auto">
          <a:xfrm>
            <a:off x="6880225" y="0"/>
            <a:ext cx="2263775" cy="2362200"/>
          </a:xfrm>
          <a:prstGeom prst="rect">
            <a:avLst/>
          </a:prstGeom>
          <a:noFill/>
          <a:ln w="9525">
            <a:noFill/>
            <a:miter lim="800000"/>
            <a:headEnd/>
            <a:tailEnd/>
          </a:ln>
        </p:spPr>
      </p:pic>
      <p:sp>
        <p:nvSpPr>
          <p:cNvPr id="9225" name="Oval 17"/>
          <p:cNvSpPr>
            <a:spLocks noChangeArrowheads="1"/>
          </p:cNvSpPr>
          <p:nvPr/>
        </p:nvSpPr>
        <p:spPr bwMode="auto">
          <a:xfrm>
            <a:off x="6880225" y="1905000"/>
            <a:ext cx="533400" cy="4572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4</a:t>
            </a:r>
          </a:p>
        </p:txBody>
      </p:sp>
      <p:pic>
        <p:nvPicPr>
          <p:cNvPr id="9226" name="Picture 18"/>
          <p:cNvPicPr>
            <a:picLocks noChangeAspect="1" noChangeArrowheads="1"/>
          </p:cNvPicPr>
          <p:nvPr/>
        </p:nvPicPr>
        <p:blipFill>
          <a:blip r:embed="rId9"/>
          <a:srcRect/>
          <a:stretch>
            <a:fillRect/>
          </a:stretch>
        </p:blipFill>
        <p:spPr bwMode="auto">
          <a:xfrm>
            <a:off x="0" y="2438400"/>
            <a:ext cx="2057400" cy="2286000"/>
          </a:xfrm>
          <a:prstGeom prst="rect">
            <a:avLst/>
          </a:prstGeom>
          <a:noFill/>
          <a:ln w="9525">
            <a:noFill/>
            <a:miter lim="800000"/>
            <a:headEnd/>
            <a:tailEnd/>
          </a:ln>
        </p:spPr>
      </p:pic>
      <p:sp>
        <p:nvSpPr>
          <p:cNvPr id="9227" name="Oval 19"/>
          <p:cNvSpPr>
            <a:spLocks noChangeArrowheads="1"/>
          </p:cNvSpPr>
          <p:nvPr/>
        </p:nvSpPr>
        <p:spPr bwMode="auto">
          <a:xfrm>
            <a:off x="0" y="4267200"/>
            <a:ext cx="533400" cy="4572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5</a:t>
            </a:r>
          </a:p>
        </p:txBody>
      </p:sp>
      <p:pic>
        <p:nvPicPr>
          <p:cNvPr id="9228" name="Picture 20" descr="medium"/>
          <p:cNvPicPr>
            <a:picLocks noChangeAspect="1" noChangeArrowheads="1"/>
          </p:cNvPicPr>
          <p:nvPr/>
        </p:nvPicPr>
        <p:blipFill>
          <a:blip r:embed="rId10"/>
          <a:srcRect/>
          <a:stretch>
            <a:fillRect/>
          </a:stretch>
        </p:blipFill>
        <p:spPr bwMode="auto">
          <a:xfrm>
            <a:off x="2133600" y="2438400"/>
            <a:ext cx="2286000" cy="2286000"/>
          </a:xfrm>
          <a:prstGeom prst="rect">
            <a:avLst/>
          </a:prstGeom>
          <a:noFill/>
          <a:ln w="9525">
            <a:noFill/>
            <a:miter lim="800000"/>
            <a:headEnd/>
            <a:tailEnd/>
          </a:ln>
        </p:spPr>
      </p:pic>
      <p:sp>
        <p:nvSpPr>
          <p:cNvPr id="9229" name="Oval 21"/>
          <p:cNvSpPr>
            <a:spLocks noChangeArrowheads="1"/>
          </p:cNvSpPr>
          <p:nvPr/>
        </p:nvSpPr>
        <p:spPr bwMode="auto">
          <a:xfrm>
            <a:off x="2133600" y="4267200"/>
            <a:ext cx="533400" cy="4572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6</a:t>
            </a:r>
          </a:p>
        </p:txBody>
      </p:sp>
      <p:pic>
        <p:nvPicPr>
          <p:cNvPr id="9230" name="Picture 22" descr="Atelopus_chiriquiensisB"/>
          <p:cNvPicPr>
            <a:picLocks noChangeAspect="1" noChangeArrowheads="1"/>
          </p:cNvPicPr>
          <p:nvPr/>
        </p:nvPicPr>
        <p:blipFill>
          <a:blip r:embed="rId11"/>
          <a:srcRect/>
          <a:stretch>
            <a:fillRect/>
          </a:stretch>
        </p:blipFill>
        <p:spPr bwMode="auto">
          <a:xfrm>
            <a:off x="6913563" y="2438400"/>
            <a:ext cx="2230437" cy="2286000"/>
          </a:xfrm>
          <a:prstGeom prst="rect">
            <a:avLst/>
          </a:prstGeom>
          <a:noFill/>
          <a:ln w="9525">
            <a:noFill/>
            <a:miter lim="800000"/>
            <a:headEnd/>
            <a:tailEnd/>
          </a:ln>
        </p:spPr>
      </p:pic>
      <p:sp>
        <p:nvSpPr>
          <p:cNvPr id="9231" name="Oval 23"/>
          <p:cNvSpPr>
            <a:spLocks noChangeArrowheads="1"/>
          </p:cNvSpPr>
          <p:nvPr/>
        </p:nvSpPr>
        <p:spPr bwMode="auto">
          <a:xfrm>
            <a:off x="6934200" y="4267200"/>
            <a:ext cx="381000" cy="4572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8</a:t>
            </a:r>
          </a:p>
        </p:txBody>
      </p:sp>
      <p:pic>
        <p:nvPicPr>
          <p:cNvPr id="9232" name="Picture 24" descr="Ichthyophis_glutinosus"/>
          <p:cNvPicPr>
            <a:picLocks noChangeAspect="1" noChangeArrowheads="1"/>
          </p:cNvPicPr>
          <p:nvPr/>
        </p:nvPicPr>
        <p:blipFill>
          <a:blip r:embed="rId12"/>
          <a:srcRect/>
          <a:stretch>
            <a:fillRect/>
          </a:stretch>
        </p:blipFill>
        <p:spPr bwMode="auto">
          <a:xfrm>
            <a:off x="4495800" y="2438400"/>
            <a:ext cx="2362200" cy="2286000"/>
          </a:xfrm>
          <a:prstGeom prst="rect">
            <a:avLst/>
          </a:prstGeom>
          <a:noFill/>
          <a:ln w="9525">
            <a:noFill/>
            <a:miter lim="800000"/>
            <a:headEnd/>
            <a:tailEnd/>
          </a:ln>
        </p:spPr>
      </p:pic>
      <p:sp>
        <p:nvSpPr>
          <p:cNvPr id="9233" name="Oval 25"/>
          <p:cNvSpPr>
            <a:spLocks noChangeArrowheads="1"/>
          </p:cNvSpPr>
          <p:nvPr/>
        </p:nvSpPr>
        <p:spPr bwMode="auto">
          <a:xfrm>
            <a:off x="4495800" y="4267200"/>
            <a:ext cx="381000" cy="4572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7</a:t>
            </a:r>
          </a:p>
        </p:txBody>
      </p:sp>
      <p:pic>
        <p:nvPicPr>
          <p:cNvPr id="9234" name="Picture 26" descr="tylototritonshanjing"/>
          <p:cNvPicPr>
            <a:picLocks noChangeAspect="1" noChangeArrowheads="1"/>
          </p:cNvPicPr>
          <p:nvPr/>
        </p:nvPicPr>
        <p:blipFill>
          <a:blip r:embed="rId13"/>
          <a:srcRect/>
          <a:stretch>
            <a:fillRect/>
          </a:stretch>
        </p:blipFill>
        <p:spPr bwMode="auto">
          <a:xfrm>
            <a:off x="0" y="4792663"/>
            <a:ext cx="2057400" cy="2141537"/>
          </a:xfrm>
          <a:prstGeom prst="rect">
            <a:avLst/>
          </a:prstGeom>
          <a:noFill/>
          <a:ln w="9525">
            <a:noFill/>
            <a:miter lim="800000"/>
            <a:headEnd/>
            <a:tailEnd/>
          </a:ln>
        </p:spPr>
      </p:pic>
      <p:sp>
        <p:nvSpPr>
          <p:cNvPr id="9235" name="Oval 27"/>
          <p:cNvSpPr>
            <a:spLocks noChangeArrowheads="1"/>
          </p:cNvSpPr>
          <p:nvPr/>
        </p:nvSpPr>
        <p:spPr bwMode="auto">
          <a:xfrm>
            <a:off x="0" y="6477000"/>
            <a:ext cx="381000" cy="4572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9</a:t>
            </a:r>
          </a:p>
        </p:txBody>
      </p:sp>
      <p:pic>
        <p:nvPicPr>
          <p:cNvPr id="9236" name="Picture 28" descr="badge"/>
          <p:cNvPicPr>
            <a:picLocks noChangeAspect="1" noChangeArrowheads="1"/>
          </p:cNvPicPr>
          <p:nvPr/>
        </p:nvPicPr>
        <p:blipFill>
          <a:blip r:embed="rId14"/>
          <a:srcRect/>
          <a:stretch>
            <a:fillRect/>
          </a:stretch>
        </p:blipFill>
        <p:spPr bwMode="auto">
          <a:xfrm>
            <a:off x="6934200" y="4800600"/>
            <a:ext cx="2209800" cy="2133600"/>
          </a:xfrm>
          <a:prstGeom prst="rect">
            <a:avLst/>
          </a:prstGeom>
          <a:noFill/>
          <a:ln w="9525">
            <a:noFill/>
            <a:miter lim="800000"/>
            <a:headEnd/>
            <a:tailEnd/>
          </a:ln>
        </p:spPr>
      </p:pic>
      <p:sp>
        <p:nvSpPr>
          <p:cNvPr id="9237" name="Oval 29"/>
          <p:cNvSpPr>
            <a:spLocks noChangeArrowheads="1"/>
          </p:cNvSpPr>
          <p:nvPr/>
        </p:nvSpPr>
        <p:spPr bwMode="auto">
          <a:xfrm>
            <a:off x="6934200" y="6400800"/>
            <a:ext cx="381000" cy="4572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12</a:t>
            </a:r>
          </a:p>
        </p:txBody>
      </p:sp>
      <p:pic>
        <p:nvPicPr>
          <p:cNvPr id="9238" name="Picture 30" descr="bigbluefrog"/>
          <p:cNvPicPr>
            <a:picLocks noChangeAspect="1" noChangeArrowheads="1"/>
          </p:cNvPicPr>
          <p:nvPr/>
        </p:nvPicPr>
        <p:blipFill>
          <a:blip r:embed="rId15"/>
          <a:srcRect/>
          <a:stretch>
            <a:fillRect/>
          </a:stretch>
        </p:blipFill>
        <p:spPr bwMode="auto">
          <a:xfrm>
            <a:off x="2020888" y="4594225"/>
            <a:ext cx="2435225" cy="2035175"/>
          </a:xfrm>
          <a:prstGeom prst="rect">
            <a:avLst/>
          </a:prstGeom>
          <a:noFill/>
          <a:ln w="9525">
            <a:noFill/>
            <a:miter lim="800000"/>
            <a:headEnd/>
            <a:tailEnd/>
          </a:ln>
        </p:spPr>
      </p:pic>
      <p:sp>
        <p:nvSpPr>
          <p:cNvPr id="9239" name="Oval 31"/>
          <p:cNvSpPr>
            <a:spLocks noChangeArrowheads="1"/>
          </p:cNvSpPr>
          <p:nvPr/>
        </p:nvSpPr>
        <p:spPr bwMode="auto">
          <a:xfrm>
            <a:off x="2057400" y="6400800"/>
            <a:ext cx="381000" cy="4572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10</a:t>
            </a:r>
          </a:p>
        </p:txBody>
      </p:sp>
      <p:pic>
        <p:nvPicPr>
          <p:cNvPr id="9240" name="Picture 32" descr="echh"/>
          <p:cNvPicPr>
            <a:picLocks noChangeAspect="1" noChangeArrowheads="1"/>
          </p:cNvPicPr>
          <p:nvPr/>
        </p:nvPicPr>
        <p:blipFill>
          <a:blip r:embed="rId16"/>
          <a:srcRect/>
          <a:stretch>
            <a:fillRect/>
          </a:stretch>
        </p:blipFill>
        <p:spPr bwMode="auto">
          <a:xfrm>
            <a:off x="4495800" y="4800600"/>
            <a:ext cx="2362200" cy="2095500"/>
          </a:xfrm>
          <a:prstGeom prst="rect">
            <a:avLst/>
          </a:prstGeom>
          <a:noFill/>
          <a:ln w="9525">
            <a:noFill/>
            <a:miter lim="800000"/>
            <a:headEnd/>
            <a:tailEnd/>
          </a:ln>
        </p:spPr>
      </p:pic>
      <p:sp>
        <p:nvSpPr>
          <p:cNvPr id="9241" name="Oval 33"/>
          <p:cNvSpPr>
            <a:spLocks noChangeArrowheads="1"/>
          </p:cNvSpPr>
          <p:nvPr/>
        </p:nvSpPr>
        <p:spPr bwMode="auto">
          <a:xfrm>
            <a:off x="4572000" y="6477000"/>
            <a:ext cx="381000" cy="457200"/>
          </a:xfrm>
          <a:prstGeom prst="ellipse">
            <a:avLst/>
          </a:prstGeom>
          <a:solidFill>
            <a:schemeClr val="bg1"/>
          </a:solidFill>
          <a:ln w="9525">
            <a:solidFill>
              <a:schemeClr val="tx1"/>
            </a:solidFill>
            <a:round/>
            <a:headEnd/>
            <a:tailEnd/>
          </a:ln>
        </p:spPr>
        <p:txBody>
          <a:bodyPr wrap="none" anchor="ctr"/>
          <a:lstStyle/>
          <a:p>
            <a:pPr algn="ctr"/>
            <a:r>
              <a:rPr lang="en-US" sz="3200">
                <a:solidFill>
                  <a:srgbClr val="800080"/>
                </a:solidFill>
                <a:latin typeface=".VnTime" pitchFamily="34" charset="0"/>
              </a:rPr>
              <a:t>11</a:t>
            </a:r>
          </a:p>
        </p:txBody>
      </p:sp>
      <p:grpSp>
        <p:nvGrpSpPr>
          <p:cNvPr id="2" name="Group 34"/>
          <p:cNvGrpSpPr>
            <a:grpSpLocks/>
          </p:cNvGrpSpPr>
          <p:nvPr/>
        </p:nvGrpSpPr>
        <p:grpSpPr bwMode="auto">
          <a:xfrm>
            <a:off x="5943600" y="2514600"/>
            <a:ext cx="769938" cy="690563"/>
            <a:chOff x="4656" y="4035"/>
            <a:chExt cx="666" cy="570"/>
          </a:xfrm>
        </p:grpSpPr>
        <p:sp>
          <p:nvSpPr>
            <p:cNvPr id="9600"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601" name="WordArt 36"/>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49</a:t>
              </a:r>
            </a:p>
          </p:txBody>
        </p:sp>
      </p:grpSp>
      <p:grpSp>
        <p:nvGrpSpPr>
          <p:cNvPr id="3" name="Group 37"/>
          <p:cNvGrpSpPr>
            <a:grpSpLocks/>
          </p:cNvGrpSpPr>
          <p:nvPr/>
        </p:nvGrpSpPr>
        <p:grpSpPr bwMode="auto">
          <a:xfrm>
            <a:off x="5943600" y="2514600"/>
            <a:ext cx="769938" cy="690563"/>
            <a:chOff x="5094" y="2928"/>
            <a:chExt cx="666" cy="570"/>
          </a:xfrm>
        </p:grpSpPr>
        <p:sp>
          <p:nvSpPr>
            <p:cNvPr id="9598" name="table"/>
            <p:cNvSpPr>
              <a:spLocks noEditPoints="1" noChangeArrowheads="1"/>
            </p:cNvSpPr>
            <p:nvPr/>
          </p:nvSpPr>
          <p:spPr bwMode="auto">
            <a:xfrm>
              <a:off x="5094" y="2928"/>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99" name="WordArt 39"/>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50</a:t>
              </a:r>
            </a:p>
          </p:txBody>
        </p:sp>
      </p:grpSp>
      <p:grpSp>
        <p:nvGrpSpPr>
          <p:cNvPr id="4" name="Group 40"/>
          <p:cNvGrpSpPr>
            <a:grpSpLocks/>
          </p:cNvGrpSpPr>
          <p:nvPr/>
        </p:nvGrpSpPr>
        <p:grpSpPr bwMode="auto">
          <a:xfrm>
            <a:off x="5943600" y="2514600"/>
            <a:ext cx="769938" cy="690563"/>
            <a:chOff x="3408" y="3750"/>
            <a:chExt cx="666" cy="570"/>
          </a:xfrm>
        </p:grpSpPr>
        <p:sp>
          <p:nvSpPr>
            <p:cNvPr id="9596" name="table"/>
            <p:cNvSpPr>
              <a:spLocks noEditPoints="1" noChangeArrowheads="1"/>
            </p:cNvSpPr>
            <p:nvPr/>
          </p:nvSpPr>
          <p:spPr bwMode="auto">
            <a:xfrm>
              <a:off x="3408" y="375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97" name="WordArt 42"/>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51</a:t>
              </a:r>
            </a:p>
          </p:txBody>
        </p:sp>
      </p:grpSp>
      <p:grpSp>
        <p:nvGrpSpPr>
          <p:cNvPr id="5" name="Group 43"/>
          <p:cNvGrpSpPr>
            <a:grpSpLocks/>
          </p:cNvGrpSpPr>
          <p:nvPr/>
        </p:nvGrpSpPr>
        <p:grpSpPr bwMode="auto">
          <a:xfrm>
            <a:off x="5943600" y="2514600"/>
            <a:ext cx="769938" cy="690563"/>
            <a:chOff x="912" y="4035"/>
            <a:chExt cx="666" cy="570"/>
          </a:xfrm>
        </p:grpSpPr>
        <p:sp>
          <p:nvSpPr>
            <p:cNvPr id="9594" name="table"/>
            <p:cNvSpPr>
              <a:spLocks noEditPoints="1" noChangeArrowheads="1"/>
            </p:cNvSpPr>
            <p:nvPr/>
          </p:nvSpPr>
          <p:spPr bwMode="auto">
            <a:xfrm>
              <a:off x="912"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95" name="WordArt 45"/>
            <p:cNvSpPr>
              <a:spLocks noChangeArrowheads="1" noChangeShapeType="1" noTextEdit="1"/>
            </p:cNvSpPr>
            <p:nvPr/>
          </p:nvSpPr>
          <p:spPr bwMode="auto">
            <a:xfrm>
              <a:off x="1091" y="4152"/>
              <a:ext cx="395" cy="401"/>
            </a:xfrm>
            <a:prstGeom prst="rect">
              <a:avLst/>
            </a:prstGeom>
          </p:spPr>
          <p:txBody>
            <a:bodyPr wrap="none" fromWordArt="1">
              <a:prstTxWarp prst="textPlain">
                <a:avLst>
                  <a:gd name="adj" fmla="val 50000"/>
                </a:avLst>
              </a:prstTxWarp>
            </a:bodyPr>
            <a:lstStyle/>
            <a:p>
              <a:pPr algn="ctr"/>
              <a:r>
                <a:rPr lang="en-US" sz="32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52</a:t>
              </a:r>
            </a:p>
          </p:txBody>
        </p:sp>
      </p:grpSp>
      <p:grpSp>
        <p:nvGrpSpPr>
          <p:cNvPr id="6" name="Group 46"/>
          <p:cNvGrpSpPr>
            <a:grpSpLocks/>
          </p:cNvGrpSpPr>
          <p:nvPr/>
        </p:nvGrpSpPr>
        <p:grpSpPr bwMode="auto">
          <a:xfrm>
            <a:off x="5943600" y="2514600"/>
            <a:ext cx="769938" cy="690563"/>
            <a:chOff x="1872" y="4320"/>
            <a:chExt cx="666" cy="570"/>
          </a:xfrm>
        </p:grpSpPr>
        <p:sp>
          <p:nvSpPr>
            <p:cNvPr id="9592"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93" name="WordArt 48"/>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53</a:t>
              </a:r>
            </a:p>
          </p:txBody>
        </p:sp>
      </p:grpSp>
      <p:grpSp>
        <p:nvGrpSpPr>
          <p:cNvPr id="7" name="Group 49"/>
          <p:cNvGrpSpPr>
            <a:grpSpLocks/>
          </p:cNvGrpSpPr>
          <p:nvPr/>
        </p:nvGrpSpPr>
        <p:grpSpPr bwMode="auto">
          <a:xfrm>
            <a:off x="5943600" y="2514600"/>
            <a:ext cx="769938" cy="690563"/>
            <a:chOff x="2256" y="4464"/>
            <a:chExt cx="666" cy="570"/>
          </a:xfrm>
        </p:grpSpPr>
        <p:sp>
          <p:nvSpPr>
            <p:cNvPr id="9590" name="table"/>
            <p:cNvSpPr>
              <a:spLocks noEditPoints="1" noChangeArrowheads="1"/>
            </p:cNvSpPr>
            <p:nvPr/>
          </p:nvSpPr>
          <p:spPr bwMode="auto">
            <a:xfrm>
              <a:off x="2256" y="4464"/>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91" name="WordArt 51"/>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54</a:t>
              </a:r>
            </a:p>
          </p:txBody>
        </p:sp>
      </p:grpSp>
      <p:grpSp>
        <p:nvGrpSpPr>
          <p:cNvPr id="8" name="Group 52"/>
          <p:cNvGrpSpPr>
            <a:grpSpLocks/>
          </p:cNvGrpSpPr>
          <p:nvPr/>
        </p:nvGrpSpPr>
        <p:grpSpPr bwMode="auto">
          <a:xfrm>
            <a:off x="5943600" y="2514600"/>
            <a:ext cx="769938" cy="690563"/>
            <a:chOff x="3984" y="4512"/>
            <a:chExt cx="666" cy="570"/>
          </a:xfrm>
        </p:grpSpPr>
        <p:sp>
          <p:nvSpPr>
            <p:cNvPr id="9588" name="table"/>
            <p:cNvSpPr>
              <a:spLocks noEditPoints="1" noChangeArrowheads="1"/>
            </p:cNvSpPr>
            <p:nvPr/>
          </p:nvSpPr>
          <p:spPr bwMode="auto">
            <a:xfrm>
              <a:off x="3984"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89" name="WordArt 54"/>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55</a:t>
              </a:r>
            </a:p>
          </p:txBody>
        </p:sp>
      </p:grpSp>
      <p:grpSp>
        <p:nvGrpSpPr>
          <p:cNvPr id="9" name="Group 55"/>
          <p:cNvGrpSpPr>
            <a:grpSpLocks/>
          </p:cNvGrpSpPr>
          <p:nvPr/>
        </p:nvGrpSpPr>
        <p:grpSpPr bwMode="auto">
          <a:xfrm>
            <a:off x="5943600" y="2514600"/>
            <a:ext cx="769938" cy="690563"/>
            <a:chOff x="3120" y="4512"/>
            <a:chExt cx="666" cy="570"/>
          </a:xfrm>
        </p:grpSpPr>
        <p:sp>
          <p:nvSpPr>
            <p:cNvPr id="9586" name="table"/>
            <p:cNvSpPr>
              <a:spLocks noEditPoints="1" noChangeArrowheads="1"/>
            </p:cNvSpPr>
            <p:nvPr/>
          </p:nvSpPr>
          <p:spPr bwMode="auto">
            <a:xfrm>
              <a:off x="3120"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87" name="WordArt 57"/>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56</a:t>
              </a:r>
            </a:p>
          </p:txBody>
        </p:sp>
      </p:grpSp>
      <p:grpSp>
        <p:nvGrpSpPr>
          <p:cNvPr id="10" name="Group 58"/>
          <p:cNvGrpSpPr>
            <a:grpSpLocks/>
          </p:cNvGrpSpPr>
          <p:nvPr/>
        </p:nvGrpSpPr>
        <p:grpSpPr bwMode="auto">
          <a:xfrm>
            <a:off x="5943600" y="2514600"/>
            <a:ext cx="769938" cy="690563"/>
            <a:chOff x="384" y="4560"/>
            <a:chExt cx="666" cy="570"/>
          </a:xfrm>
        </p:grpSpPr>
        <p:sp>
          <p:nvSpPr>
            <p:cNvPr id="9584"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85" name="WordArt 6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57</a:t>
              </a:r>
            </a:p>
          </p:txBody>
        </p:sp>
      </p:grpSp>
      <p:grpSp>
        <p:nvGrpSpPr>
          <p:cNvPr id="11" name="Group 61"/>
          <p:cNvGrpSpPr>
            <a:grpSpLocks/>
          </p:cNvGrpSpPr>
          <p:nvPr/>
        </p:nvGrpSpPr>
        <p:grpSpPr bwMode="auto">
          <a:xfrm>
            <a:off x="5943600" y="2514600"/>
            <a:ext cx="769938" cy="690563"/>
            <a:chOff x="384" y="4560"/>
            <a:chExt cx="666" cy="570"/>
          </a:xfrm>
        </p:grpSpPr>
        <p:sp>
          <p:nvSpPr>
            <p:cNvPr id="958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83" name="WordArt 6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58</a:t>
              </a:r>
            </a:p>
          </p:txBody>
        </p:sp>
      </p:grpSp>
      <p:grpSp>
        <p:nvGrpSpPr>
          <p:cNvPr id="12" name="Group 64"/>
          <p:cNvGrpSpPr>
            <a:grpSpLocks/>
          </p:cNvGrpSpPr>
          <p:nvPr/>
        </p:nvGrpSpPr>
        <p:grpSpPr bwMode="auto">
          <a:xfrm>
            <a:off x="5943600" y="2514600"/>
            <a:ext cx="769938" cy="690563"/>
            <a:chOff x="384" y="4560"/>
            <a:chExt cx="666" cy="570"/>
          </a:xfrm>
        </p:grpSpPr>
        <p:sp>
          <p:nvSpPr>
            <p:cNvPr id="958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81" name="WordArt 6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59</a:t>
              </a:r>
            </a:p>
          </p:txBody>
        </p:sp>
      </p:grpSp>
      <p:grpSp>
        <p:nvGrpSpPr>
          <p:cNvPr id="13" name="Group 67"/>
          <p:cNvGrpSpPr>
            <a:grpSpLocks/>
          </p:cNvGrpSpPr>
          <p:nvPr/>
        </p:nvGrpSpPr>
        <p:grpSpPr bwMode="auto">
          <a:xfrm>
            <a:off x="5943600" y="2514600"/>
            <a:ext cx="769938" cy="690563"/>
            <a:chOff x="384" y="4560"/>
            <a:chExt cx="666" cy="570"/>
          </a:xfrm>
        </p:grpSpPr>
        <p:sp>
          <p:nvSpPr>
            <p:cNvPr id="957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79" name="WordArt 6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60</a:t>
              </a:r>
            </a:p>
          </p:txBody>
        </p:sp>
      </p:grpSp>
      <p:grpSp>
        <p:nvGrpSpPr>
          <p:cNvPr id="14" name="Group 70"/>
          <p:cNvGrpSpPr>
            <a:grpSpLocks/>
          </p:cNvGrpSpPr>
          <p:nvPr/>
        </p:nvGrpSpPr>
        <p:grpSpPr bwMode="auto">
          <a:xfrm>
            <a:off x="5943600" y="2514600"/>
            <a:ext cx="769938" cy="690563"/>
            <a:chOff x="4656" y="4035"/>
            <a:chExt cx="666" cy="570"/>
          </a:xfrm>
        </p:grpSpPr>
        <p:sp>
          <p:nvSpPr>
            <p:cNvPr id="9576"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77" name="WordArt 72"/>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33</a:t>
              </a:r>
            </a:p>
          </p:txBody>
        </p:sp>
      </p:grpSp>
      <p:grpSp>
        <p:nvGrpSpPr>
          <p:cNvPr id="15" name="Group 73"/>
          <p:cNvGrpSpPr>
            <a:grpSpLocks/>
          </p:cNvGrpSpPr>
          <p:nvPr/>
        </p:nvGrpSpPr>
        <p:grpSpPr bwMode="auto">
          <a:xfrm>
            <a:off x="5943600" y="2514600"/>
            <a:ext cx="769938" cy="690563"/>
            <a:chOff x="5094" y="2928"/>
            <a:chExt cx="666" cy="570"/>
          </a:xfrm>
        </p:grpSpPr>
        <p:sp>
          <p:nvSpPr>
            <p:cNvPr id="9574" name="table"/>
            <p:cNvSpPr>
              <a:spLocks noEditPoints="1" noChangeArrowheads="1"/>
            </p:cNvSpPr>
            <p:nvPr/>
          </p:nvSpPr>
          <p:spPr bwMode="auto">
            <a:xfrm>
              <a:off x="5094" y="2928"/>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75" name="WordArt 75"/>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34</a:t>
              </a:r>
            </a:p>
          </p:txBody>
        </p:sp>
      </p:grpSp>
      <p:grpSp>
        <p:nvGrpSpPr>
          <p:cNvPr id="16" name="Group 76"/>
          <p:cNvGrpSpPr>
            <a:grpSpLocks/>
          </p:cNvGrpSpPr>
          <p:nvPr/>
        </p:nvGrpSpPr>
        <p:grpSpPr bwMode="auto">
          <a:xfrm>
            <a:off x="5943600" y="2514600"/>
            <a:ext cx="769938" cy="690563"/>
            <a:chOff x="3408" y="3750"/>
            <a:chExt cx="666" cy="570"/>
          </a:xfrm>
        </p:grpSpPr>
        <p:sp>
          <p:nvSpPr>
            <p:cNvPr id="9572" name="table"/>
            <p:cNvSpPr>
              <a:spLocks noEditPoints="1" noChangeArrowheads="1"/>
            </p:cNvSpPr>
            <p:nvPr/>
          </p:nvSpPr>
          <p:spPr bwMode="auto">
            <a:xfrm>
              <a:off x="3408" y="375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73" name="WordArt 78"/>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35</a:t>
              </a:r>
            </a:p>
          </p:txBody>
        </p:sp>
      </p:grpSp>
      <p:grpSp>
        <p:nvGrpSpPr>
          <p:cNvPr id="17" name="Group 79"/>
          <p:cNvGrpSpPr>
            <a:grpSpLocks/>
          </p:cNvGrpSpPr>
          <p:nvPr/>
        </p:nvGrpSpPr>
        <p:grpSpPr bwMode="auto">
          <a:xfrm>
            <a:off x="5943600" y="2514600"/>
            <a:ext cx="769938" cy="690563"/>
            <a:chOff x="912" y="4035"/>
            <a:chExt cx="666" cy="570"/>
          </a:xfrm>
        </p:grpSpPr>
        <p:sp>
          <p:nvSpPr>
            <p:cNvPr id="9570" name="table"/>
            <p:cNvSpPr>
              <a:spLocks noEditPoints="1" noChangeArrowheads="1"/>
            </p:cNvSpPr>
            <p:nvPr/>
          </p:nvSpPr>
          <p:spPr bwMode="auto">
            <a:xfrm>
              <a:off x="912"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71" name="WordArt 81"/>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36</a:t>
              </a:r>
            </a:p>
          </p:txBody>
        </p:sp>
      </p:grpSp>
      <p:grpSp>
        <p:nvGrpSpPr>
          <p:cNvPr id="18" name="Group 82"/>
          <p:cNvGrpSpPr>
            <a:grpSpLocks/>
          </p:cNvGrpSpPr>
          <p:nvPr/>
        </p:nvGrpSpPr>
        <p:grpSpPr bwMode="auto">
          <a:xfrm>
            <a:off x="5943600" y="2514600"/>
            <a:ext cx="769938" cy="690563"/>
            <a:chOff x="1872" y="4320"/>
            <a:chExt cx="666" cy="570"/>
          </a:xfrm>
        </p:grpSpPr>
        <p:sp>
          <p:nvSpPr>
            <p:cNvPr id="9568"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69" name="WordArt 84"/>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37</a:t>
              </a:r>
            </a:p>
          </p:txBody>
        </p:sp>
      </p:grpSp>
      <p:grpSp>
        <p:nvGrpSpPr>
          <p:cNvPr id="19" name="Group 85"/>
          <p:cNvGrpSpPr>
            <a:grpSpLocks/>
          </p:cNvGrpSpPr>
          <p:nvPr/>
        </p:nvGrpSpPr>
        <p:grpSpPr bwMode="auto">
          <a:xfrm>
            <a:off x="5943600" y="2514600"/>
            <a:ext cx="769938" cy="690563"/>
            <a:chOff x="2256" y="4464"/>
            <a:chExt cx="666" cy="570"/>
          </a:xfrm>
        </p:grpSpPr>
        <p:sp>
          <p:nvSpPr>
            <p:cNvPr id="9566" name="table"/>
            <p:cNvSpPr>
              <a:spLocks noEditPoints="1" noChangeArrowheads="1"/>
            </p:cNvSpPr>
            <p:nvPr/>
          </p:nvSpPr>
          <p:spPr bwMode="auto">
            <a:xfrm>
              <a:off x="2256" y="4464"/>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67" name="WordArt 87"/>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38</a:t>
              </a:r>
            </a:p>
          </p:txBody>
        </p:sp>
      </p:grpSp>
      <p:grpSp>
        <p:nvGrpSpPr>
          <p:cNvPr id="20" name="Group 88"/>
          <p:cNvGrpSpPr>
            <a:grpSpLocks/>
          </p:cNvGrpSpPr>
          <p:nvPr/>
        </p:nvGrpSpPr>
        <p:grpSpPr bwMode="auto">
          <a:xfrm>
            <a:off x="5943600" y="2514600"/>
            <a:ext cx="769938" cy="690563"/>
            <a:chOff x="3984" y="4512"/>
            <a:chExt cx="666" cy="570"/>
          </a:xfrm>
        </p:grpSpPr>
        <p:sp>
          <p:nvSpPr>
            <p:cNvPr id="9564" name="table"/>
            <p:cNvSpPr>
              <a:spLocks noEditPoints="1" noChangeArrowheads="1"/>
            </p:cNvSpPr>
            <p:nvPr/>
          </p:nvSpPr>
          <p:spPr bwMode="auto">
            <a:xfrm>
              <a:off x="3984"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65" name="WordArt 90"/>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39</a:t>
              </a:r>
            </a:p>
          </p:txBody>
        </p:sp>
      </p:grpSp>
      <p:grpSp>
        <p:nvGrpSpPr>
          <p:cNvPr id="21" name="Group 91"/>
          <p:cNvGrpSpPr>
            <a:grpSpLocks/>
          </p:cNvGrpSpPr>
          <p:nvPr/>
        </p:nvGrpSpPr>
        <p:grpSpPr bwMode="auto">
          <a:xfrm>
            <a:off x="5943600" y="2514600"/>
            <a:ext cx="769938" cy="690563"/>
            <a:chOff x="3120" y="4512"/>
            <a:chExt cx="666" cy="570"/>
          </a:xfrm>
        </p:grpSpPr>
        <p:sp>
          <p:nvSpPr>
            <p:cNvPr id="9562" name="table"/>
            <p:cNvSpPr>
              <a:spLocks noEditPoints="1" noChangeArrowheads="1"/>
            </p:cNvSpPr>
            <p:nvPr/>
          </p:nvSpPr>
          <p:spPr bwMode="auto">
            <a:xfrm>
              <a:off x="3120"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63" name="WordArt 93"/>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40</a:t>
              </a:r>
            </a:p>
          </p:txBody>
        </p:sp>
      </p:grpSp>
      <p:grpSp>
        <p:nvGrpSpPr>
          <p:cNvPr id="22" name="Group 94"/>
          <p:cNvGrpSpPr>
            <a:grpSpLocks/>
          </p:cNvGrpSpPr>
          <p:nvPr/>
        </p:nvGrpSpPr>
        <p:grpSpPr bwMode="auto">
          <a:xfrm>
            <a:off x="5943600" y="2514600"/>
            <a:ext cx="769938" cy="690563"/>
            <a:chOff x="384" y="4560"/>
            <a:chExt cx="666" cy="570"/>
          </a:xfrm>
        </p:grpSpPr>
        <p:sp>
          <p:nvSpPr>
            <p:cNvPr id="956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61" name="WordArt 9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41</a:t>
              </a:r>
            </a:p>
          </p:txBody>
        </p:sp>
      </p:grpSp>
      <p:grpSp>
        <p:nvGrpSpPr>
          <p:cNvPr id="23" name="Group 97"/>
          <p:cNvGrpSpPr>
            <a:grpSpLocks/>
          </p:cNvGrpSpPr>
          <p:nvPr/>
        </p:nvGrpSpPr>
        <p:grpSpPr bwMode="auto">
          <a:xfrm>
            <a:off x="5943600" y="2514600"/>
            <a:ext cx="769938" cy="690563"/>
            <a:chOff x="384" y="4560"/>
            <a:chExt cx="666" cy="570"/>
          </a:xfrm>
        </p:grpSpPr>
        <p:sp>
          <p:nvSpPr>
            <p:cNvPr id="955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59" name="WordArt 9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47</a:t>
              </a:r>
            </a:p>
          </p:txBody>
        </p:sp>
      </p:grpSp>
      <p:grpSp>
        <p:nvGrpSpPr>
          <p:cNvPr id="24" name="Group 100"/>
          <p:cNvGrpSpPr>
            <a:grpSpLocks/>
          </p:cNvGrpSpPr>
          <p:nvPr/>
        </p:nvGrpSpPr>
        <p:grpSpPr bwMode="auto">
          <a:xfrm>
            <a:off x="5943600" y="2514600"/>
            <a:ext cx="769938" cy="690563"/>
            <a:chOff x="384" y="4560"/>
            <a:chExt cx="666" cy="570"/>
          </a:xfrm>
        </p:grpSpPr>
        <p:sp>
          <p:nvSpPr>
            <p:cNvPr id="9556"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57" name="WordArt 10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42</a:t>
              </a:r>
            </a:p>
          </p:txBody>
        </p:sp>
      </p:grpSp>
      <p:grpSp>
        <p:nvGrpSpPr>
          <p:cNvPr id="25" name="Group 103"/>
          <p:cNvGrpSpPr>
            <a:grpSpLocks/>
          </p:cNvGrpSpPr>
          <p:nvPr/>
        </p:nvGrpSpPr>
        <p:grpSpPr bwMode="auto">
          <a:xfrm>
            <a:off x="5943600" y="2514600"/>
            <a:ext cx="769938" cy="690563"/>
            <a:chOff x="384" y="4560"/>
            <a:chExt cx="666" cy="570"/>
          </a:xfrm>
        </p:grpSpPr>
        <p:sp>
          <p:nvSpPr>
            <p:cNvPr id="9554"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55" name="WordArt 10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43</a:t>
              </a:r>
            </a:p>
          </p:txBody>
        </p:sp>
      </p:grpSp>
      <p:grpSp>
        <p:nvGrpSpPr>
          <p:cNvPr id="26" name="Group 106"/>
          <p:cNvGrpSpPr>
            <a:grpSpLocks/>
          </p:cNvGrpSpPr>
          <p:nvPr/>
        </p:nvGrpSpPr>
        <p:grpSpPr bwMode="auto">
          <a:xfrm>
            <a:off x="5943600" y="2514600"/>
            <a:ext cx="769938" cy="690563"/>
            <a:chOff x="384" y="4560"/>
            <a:chExt cx="666" cy="570"/>
          </a:xfrm>
        </p:grpSpPr>
        <p:sp>
          <p:nvSpPr>
            <p:cNvPr id="955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53" name="WordArt 10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44</a:t>
              </a:r>
            </a:p>
          </p:txBody>
        </p:sp>
      </p:grpSp>
      <p:grpSp>
        <p:nvGrpSpPr>
          <p:cNvPr id="27" name="Group 109"/>
          <p:cNvGrpSpPr>
            <a:grpSpLocks/>
          </p:cNvGrpSpPr>
          <p:nvPr/>
        </p:nvGrpSpPr>
        <p:grpSpPr bwMode="auto">
          <a:xfrm>
            <a:off x="5943600" y="2514600"/>
            <a:ext cx="769938" cy="690563"/>
            <a:chOff x="384" y="4560"/>
            <a:chExt cx="666" cy="570"/>
          </a:xfrm>
        </p:grpSpPr>
        <p:sp>
          <p:nvSpPr>
            <p:cNvPr id="955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51" name="WordArt 11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45</a:t>
              </a:r>
            </a:p>
          </p:txBody>
        </p:sp>
      </p:grpSp>
      <p:grpSp>
        <p:nvGrpSpPr>
          <p:cNvPr id="28" name="Group 112"/>
          <p:cNvGrpSpPr>
            <a:grpSpLocks/>
          </p:cNvGrpSpPr>
          <p:nvPr/>
        </p:nvGrpSpPr>
        <p:grpSpPr bwMode="auto">
          <a:xfrm>
            <a:off x="5943600" y="2514600"/>
            <a:ext cx="769938" cy="690563"/>
            <a:chOff x="384" y="4560"/>
            <a:chExt cx="666" cy="570"/>
          </a:xfrm>
        </p:grpSpPr>
        <p:sp>
          <p:nvSpPr>
            <p:cNvPr id="954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49" name="WordArt 11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46</a:t>
              </a:r>
            </a:p>
          </p:txBody>
        </p:sp>
      </p:grpSp>
      <p:grpSp>
        <p:nvGrpSpPr>
          <p:cNvPr id="29" name="Group 115"/>
          <p:cNvGrpSpPr>
            <a:grpSpLocks/>
          </p:cNvGrpSpPr>
          <p:nvPr/>
        </p:nvGrpSpPr>
        <p:grpSpPr bwMode="auto">
          <a:xfrm>
            <a:off x="5943600" y="2514600"/>
            <a:ext cx="769938" cy="690563"/>
            <a:chOff x="4656" y="4035"/>
            <a:chExt cx="666" cy="570"/>
          </a:xfrm>
        </p:grpSpPr>
        <p:sp>
          <p:nvSpPr>
            <p:cNvPr id="9546"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47" name="WordArt 117"/>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17</a:t>
              </a:r>
            </a:p>
          </p:txBody>
        </p:sp>
      </p:grpSp>
      <p:grpSp>
        <p:nvGrpSpPr>
          <p:cNvPr id="30" name="Group 118"/>
          <p:cNvGrpSpPr>
            <a:grpSpLocks/>
          </p:cNvGrpSpPr>
          <p:nvPr/>
        </p:nvGrpSpPr>
        <p:grpSpPr bwMode="auto">
          <a:xfrm>
            <a:off x="5943600" y="2514600"/>
            <a:ext cx="769938" cy="690563"/>
            <a:chOff x="5094" y="2928"/>
            <a:chExt cx="666" cy="570"/>
          </a:xfrm>
        </p:grpSpPr>
        <p:sp>
          <p:nvSpPr>
            <p:cNvPr id="9544" name="table"/>
            <p:cNvSpPr>
              <a:spLocks noEditPoints="1" noChangeArrowheads="1"/>
            </p:cNvSpPr>
            <p:nvPr/>
          </p:nvSpPr>
          <p:spPr bwMode="auto">
            <a:xfrm>
              <a:off x="5094" y="2928"/>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45" name="WordArt 120"/>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18</a:t>
              </a:r>
            </a:p>
          </p:txBody>
        </p:sp>
      </p:grpSp>
      <p:grpSp>
        <p:nvGrpSpPr>
          <p:cNvPr id="31" name="Group 121"/>
          <p:cNvGrpSpPr>
            <a:grpSpLocks/>
          </p:cNvGrpSpPr>
          <p:nvPr/>
        </p:nvGrpSpPr>
        <p:grpSpPr bwMode="auto">
          <a:xfrm>
            <a:off x="5943600" y="2514600"/>
            <a:ext cx="769938" cy="690563"/>
            <a:chOff x="3408" y="3750"/>
            <a:chExt cx="666" cy="570"/>
          </a:xfrm>
        </p:grpSpPr>
        <p:sp>
          <p:nvSpPr>
            <p:cNvPr id="9542" name="table"/>
            <p:cNvSpPr>
              <a:spLocks noEditPoints="1" noChangeArrowheads="1"/>
            </p:cNvSpPr>
            <p:nvPr/>
          </p:nvSpPr>
          <p:spPr bwMode="auto">
            <a:xfrm>
              <a:off x="3408" y="375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43" name="WordArt 123"/>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19</a:t>
              </a:r>
            </a:p>
          </p:txBody>
        </p:sp>
      </p:grpSp>
      <p:grpSp>
        <p:nvGrpSpPr>
          <p:cNvPr id="9602" name="Group 124"/>
          <p:cNvGrpSpPr>
            <a:grpSpLocks/>
          </p:cNvGrpSpPr>
          <p:nvPr/>
        </p:nvGrpSpPr>
        <p:grpSpPr bwMode="auto">
          <a:xfrm>
            <a:off x="5943600" y="2514600"/>
            <a:ext cx="769938" cy="690563"/>
            <a:chOff x="912" y="4035"/>
            <a:chExt cx="666" cy="570"/>
          </a:xfrm>
        </p:grpSpPr>
        <p:sp>
          <p:nvSpPr>
            <p:cNvPr id="9540" name="table"/>
            <p:cNvSpPr>
              <a:spLocks noEditPoints="1" noChangeArrowheads="1"/>
            </p:cNvSpPr>
            <p:nvPr/>
          </p:nvSpPr>
          <p:spPr bwMode="auto">
            <a:xfrm>
              <a:off x="912"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41" name="WordArt 126"/>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20</a:t>
              </a:r>
            </a:p>
          </p:txBody>
        </p:sp>
      </p:grpSp>
      <p:grpSp>
        <p:nvGrpSpPr>
          <p:cNvPr id="9603" name="Group 127"/>
          <p:cNvGrpSpPr>
            <a:grpSpLocks/>
          </p:cNvGrpSpPr>
          <p:nvPr/>
        </p:nvGrpSpPr>
        <p:grpSpPr bwMode="auto">
          <a:xfrm>
            <a:off x="5943600" y="2514600"/>
            <a:ext cx="769938" cy="690563"/>
            <a:chOff x="1872" y="4320"/>
            <a:chExt cx="666" cy="570"/>
          </a:xfrm>
        </p:grpSpPr>
        <p:sp>
          <p:nvSpPr>
            <p:cNvPr id="9538"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39" name="WordArt 129"/>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21</a:t>
              </a:r>
            </a:p>
          </p:txBody>
        </p:sp>
      </p:grpSp>
      <p:grpSp>
        <p:nvGrpSpPr>
          <p:cNvPr id="9604" name="Group 130"/>
          <p:cNvGrpSpPr>
            <a:grpSpLocks/>
          </p:cNvGrpSpPr>
          <p:nvPr/>
        </p:nvGrpSpPr>
        <p:grpSpPr bwMode="auto">
          <a:xfrm>
            <a:off x="5943600" y="2514600"/>
            <a:ext cx="769938" cy="690563"/>
            <a:chOff x="2256" y="4464"/>
            <a:chExt cx="666" cy="570"/>
          </a:xfrm>
        </p:grpSpPr>
        <p:sp>
          <p:nvSpPr>
            <p:cNvPr id="9536" name="table"/>
            <p:cNvSpPr>
              <a:spLocks noEditPoints="1" noChangeArrowheads="1"/>
            </p:cNvSpPr>
            <p:nvPr/>
          </p:nvSpPr>
          <p:spPr bwMode="auto">
            <a:xfrm>
              <a:off x="2256" y="4464"/>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37" name="WordArt 132"/>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22</a:t>
              </a:r>
            </a:p>
          </p:txBody>
        </p:sp>
      </p:grpSp>
      <p:grpSp>
        <p:nvGrpSpPr>
          <p:cNvPr id="9605" name="Group 133"/>
          <p:cNvGrpSpPr>
            <a:grpSpLocks/>
          </p:cNvGrpSpPr>
          <p:nvPr/>
        </p:nvGrpSpPr>
        <p:grpSpPr bwMode="auto">
          <a:xfrm>
            <a:off x="5943600" y="2514600"/>
            <a:ext cx="769938" cy="690563"/>
            <a:chOff x="3984" y="4512"/>
            <a:chExt cx="666" cy="570"/>
          </a:xfrm>
        </p:grpSpPr>
        <p:sp>
          <p:nvSpPr>
            <p:cNvPr id="9534" name="table"/>
            <p:cNvSpPr>
              <a:spLocks noEditPoints="1" noChangeArrowheads="1"/>
            </p:cNvSpPr>
            <p:nvPr/>
          </p:nvSpPr>
          <p:spPr bwMode="auto">
            <a:xfrm>
              <a:off x="3984"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35" name="WordArt 135"/>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23</a:t>
              </a:r>
            </a:p>
          </p:txBody>
        </p:sp>
      </p:grpSp>
      <p:grpSp>
        <p:nvGrpSpPr>
          <p:cNvPr id="9606" name="Group 136"/>
          <p:cNvGrpSpPr>
            <a:grpSpLocks/>
          </p:cNvGrpSpPr>
          <p:nvPr/>
        </p:nvGrpSpPr>
        <p:grpSpPr bwMode="auto">
          <a:xfrm>
            <a:off x="5943600" y="2514600"/>
            <a:ext cx="769938" cy="690563"/>
            <a:chOff x="3120" y="4512"/>
            <a:chExt cx="666" cy="570"/>
          </a:xfrm>
        </p:grpSpPr>
        <p:sp>
          <p:nvSpPr>
            <p:cNvPr id="9532" name="table"/>
            <p:cNvSpPr>
              <a:spLocks noEditPoints="1" noChangeArrowheads="1"/>
            </p:cNvSpPr>
            <p:nvPr/>
          </p:nvSpPr>
          <p:spPr bwMode="auto">
            <a:xfrm>
              <a:off x="3120"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33" name="WordArt 138"/>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24</a:t>
              </a:r>
            </a:p>
          </p:txBody>
        </p:sp>
      </p:grpSp>
      <p:grpSp>
        <p:nvGrpSpPr>
          <p:cNvPr id="9607" name="Group 139"/>
          <p:cNvGrpSpPr>
            <a:grpSpLocks/>
          </p:cNvGrpSpPr>
          <p:nvPr/>
        </p:nvGrpSpPr>
        <p:grpSpPr bwMode="auto">
          <a:xfrm>
            <a:off x="5943600" y="2514600"/>
            <a:ext cx="769938" cy="690563"/>
            <a:chOff x="384" y="4560"/>
            <a:chExt cx="666" cy="570"/>
          </a:xfrm>
        </p:grpSpPr>
        <p:sp>
          <p:nvSpPr>
            <p:cNvPr id="953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31" name="WordArt 14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25</a:t>
              </a:r>
            </a:p>
          </p:txBody>
        </p:sp>
      </p:grpSp>
      <p:grpSp>
        <p:nvGrpSpPr>
          <p:cNvPr id="9608" name="Group 142"/>
          <p:cNvGrpSpPr>
            <a:grpSpLocks/>
          </p:cNvGrpSpPr>
          <p:nvPr/>
        </p:nvGrpSpPr>
        <p:grpSpPr bwMode="auto">
          <a:xfrm>
            <a:off x="5943600" y="2514600"/>
            <a:ext cx="769938" cy="690563"/>
            <a:chOff x="384" y="4560"/>
            <a:chExt cx="666" cy="570"/>
          </a:xfrm>
        </p:grpSpPr>
        <p:sp>
          <p:nvSpPr>
            <p:cNvPr id="952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29" name="WordArt 14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26</a:t>
              </a:r>
            </a:p>
          </p:txBody>
        </p:sp>
      </p:grpSp>
      <p:grpSp>
        <p:nvGrpSpPr>
          <p:cNvPr id="9609" name="Group 145"/>
          <p:cNvGrpSpPr>
            <a:grpSpLocks/>
          </p:cNvGrpSpPr>
          <p:nvPr/>
        </p:nvGrpSpPr>
        <p:grpSpPr bwMode="auto">
          <a:xfrm>
            <a:off x="5943600" y="2514600"/>
            <a:ext cx="769938" cy="690563"/>
            <a:chOff x="384" y="4560"/>
            <a:chExt cx="666" cy="570"/>
          </a:xfrm>
        </p:grpSpPr>
        <p:sp>
          <p:nvSpPr>
            <p:cNvPr id="9526"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27" name="WordArt 14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27</a:t>
              </a:r>
            </a:p>
          </p:txBody>
        </p:sp>
      </p:grpSp>
      <p:grpSp>
        <p:nvGrpSpPr>
          <p:cNvPr id="9610" name="Group 148"/>
          <p:cNvGrpSpPr>
            <a:grpSpLocks/>
          </p:cNvGrpSpPr>
          <p:nvPr/>
        </p:nvGrpSpPr>
        <p:grpSpPr bwMode="auto">
          <a:xfrm>
            <a:off x="5943600" y="2514600"/>
            <a:ext cx="769938" cy="690563"/>
            <a:chOff x="384" y="4560"/>
            <a:chExt cx="666" cy="570"/>
          </a:xfrm>
        </p:grpSpPr>
        <p:sp>
          <p:nvSpPr>
            <p:cNvPr id="9524"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25" name="WordArt 15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28</a:t>
              </a:r>
            </a:p>
          </p:txBody>
        </p:sp>
      </p:grpSp>
      <p:grpSp>
        <p:nvGrpSpPr>
          <p:cNvPr id="9611" name="Group 151"/>
          <p:cNvGrpSpPr>
            <a:grpSpLocks/>
          </p:cNvGrpSpPr>
          <p:nvPr/>
        </p:nvGrpSpPr>
        <p:grpSpPr bwMode="auto">
          <a:xfrm>
            <a:off x="5943600" y="2514600"/>
            <a:ext cx="769938" cy="690563"/>
            <a:chOff x="384" y="4560"/>
            <a:chExt cx="666" cy="570"/>
          </a:xfrm>
        </p:grpSpPr>
        <p:sp>
          <p:nvSpPr>
            <p:cNvPr id="952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23" name="WordArt 15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29</a:t>
              </a:r>
            </a:p>
          </p:txBody>
        </p:sp>
      </p:grpSp>
      <p:grpSp>
        <p:nvGrpSpPr>
          <p:cNvPr id="9612" name="Group 154"/>
          <p:cNvGrpSpPr>
            <a:grpSpLocks/>
          </p:cNvGrpSpPr>
          <p:nvPr/>
        </p:nvGrpSpPr>
        <p:grpSpPr bwMode="auto">
          <a:xfrm>
            <a:off x="5943600" y="2514600"/>
            <a:ext cx="769938" cy="690563"/>
            <a:chOff x="384" y="4560"/>
            <a:chExt cx="666" cy="570"/>
          </a:xfrm>
        </p:grpSpPr>
        <p:sp>
          <p:nvSpPr>
            <p:cNvPr id="952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21" name="WordArt 15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30</a:t>
              </a:r>
            </a:p>
          </p:txBody>
        </p:sp>
      </p:grpSp>
      <p:grpSp>
        <p:nvGrpSpPr>
          <p:cNvPr id="9613" name="Group 157"/>
          <p:cNvGrpSpPr>
            <a:grpSpLocks/>
          </p:cNvGrpSpPr>
          <p:nvPr/>
        </p:nvGrpSpPr>
        <p:grpSpPr bwMode="auto">
          <a:xfrm>
            <a:off x="5943600" y="2514600"/>
            <a:ext cx="769938" cy="690563"/>
            <a:chOff x="3408" y="3750"/>
            <a:chExt cx="666" cy="570"/>
          </a:xfrm>
        </p:grpSpPr>
        <p:sp>
          <p:nvSpPr>
            <p:cNvPr id="9518" name="table"/>
            <p:cNvSpPr>
              <a:spLocks noEditPoints="1" noChangeArrowheads="1"/>
            </p:cNvSpPr>
            <p:nvPr/>
          </p:nvSpPr>
          <p:spPr bwMode="auto">
            <a:xfrm>
              <a:off x="3408" y="375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19" name="WordArt 159"/>
            <p:cNvSpPr>
              <a:spLocks noChangeArrowheads="1" noChangeShapeType="1" noTextEdit="1"/>
            </p:cNvSpPr>
            <p:nvPr/>
          </p:nvSpPr>
          <p:spPr bwMode="auto">
            <a:xfrm>
              <a:off x="3613" y="3866"/>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0</a:t>
              </a:r>
            </a:p>
          </p:txBody>
        </p:sp>
      </p:grpSp>
      <p:grpSp>
        <p:nvGrpSpPr>
          <p:cNvPr id="9614" name="Group 160"/>
          <p:cNvGrpSpPr>
            <a:grpSpLocks/>
          </p:cNvGrpSpPr>
          <p:nvPr/>
        </p:nvGrpSpPr>
        <p:grpSpPr bwMode="auto">
          <a:xfrm>
            <a:off x="5943600" y="2514600"/>
            <a:ext cx="769938" cy="690563"/>
            <a:chOff x="4656" y="4035"/>
            <a:chExt cx="666" cy="570"/>
          </a:xfrm>
        </p:grpSpPr>
        <p:sp>
          <p:nvSpPr>
            <p:cNvPr id="9516"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17" name="WordArt 162"/>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a:t>
              </a:r>
            </a:p>
          </p:txBody>
        </p:sp>
      </p:grpSp>
      <p:grpSp>
        <p:nvGrpSpPr>
          <p:cNvPr id="9615" name="Group 163"/>
          <p:cNvGrpSpPr>
            <a:grpSpLocks/>
          </p:cNvGrpSpPr>
          <p:nvPr/>
        </p:nvGrpSpPr>
        <p:grpSpPr bwMode="auto">
          <a:xfrm>
            <a:off x="5943600" y="2514600"/>
            <a:ext cx="769938" cy="690563"/>
            <a:chOff x="5094" y="2928"/>
            <a:chExt cx="666" cy="570"/>
          </a:xfrm>
        </p:grpSpPr>
        <p:sp>
          <p:nvSpPr>
            <p:cNvPr id="9514" name="table"/>
            <p:cNvSpPr>
              <a:spLocks noEditPoints="1" noChangeArrowheads="1"/>
            </p:cNvSpPr>
            <p:nvPr/>
          </p:nvSpPr>
          <p:spPr bwMode="auto">
            <a:xfrm>
              <a:off x="5094" y="2928"/>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15" name="WordArt 165"/>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a:t>
              </a:r>
            </a:p>
          </p:txBody>
        </p:sp>
      </p:grpSp>
      <p:grpSp>
        <p:nvGrpSpPr>
          <p:cNvPr id="9616" name="Group 166"/>
          <p:cNvGrpSpPr>
            <a:grpSpLocks/>
          </p:cNvGrpSpPr>
          <p:nvPr/>
        </p:nvGrpSpPr>
        <p:grpSpPr bwMode="auto">
          <a:xfrm>
            <a:off x="5943600" y="2514600"/>
            <a:ext cx="769938" cy="690563"/>
            <a:chOff x="3408" y="3750"/>
            <a:chExt cx="666" cy="570"/>
          </a:xfrm>
        </p:grpSpPr>
        <p:sp>
          <p:nvSpPr>
            <p:cNvPr id="9512" name="table"/>
            <p:cNvSpPr>
              <a:spLocks noEditPoints="1" noChangeArrowheads="1"/>
            </p:cNvSpPr>
            <p:nvPr/>
          </p:nvSpPr>
          <p:spPr bwMode="auto">
            <a:xfrm>
              <a:off x="3408" y="375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13" name="WordArt 168"/>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a:t>
              </a:r>
            </a:p>
          </p:txBody>
        </p:sp>
      </p:grpSp>
      <p:grpSp>
        <p:nvGrpSpPr>
          <p:cNvPr id="9617" name="Group 169"/>
          <p:cNvGrpSpPr>
            <a:grpSpLocks/>
          </p:cNvGrpSpPr>
          <p:nvPr/>
        </p:nvGrpSpPr>
        <p:grpSpPr bwMode="auto">
          <a:xfrm>
            <a:off x="5943600" y="2514600"/>
            <a:ext cx="769938" cy="690563"/>
            <a:chOff x="912" y="4035"/>
            <a:chExt cx="666" cy="570"/>
          </a:xfrm>
        </p:grpSpPr>
        <p:sp>
          <p:nvSpPr>
            <p:cNvPr id="9510" name="table"/>
            <p:cNvSpPr>
              <a:spLocks noEditPoints="1" noChangeArrowheads="1"/>
            </p:cNvSpPr>
            <p:nvPr/>
          </p:nvSpPr>
          <p:spPr bwMode="auto">
            <a:xfrm>
              <a:off x="912"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11" name="WordArt 171"/>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a:t>
              </a:r>
            </a:p>
          </p:txBody>
        </p:sp>
      </p:grpSp>
      <p:grpSp>
        <p:nvGrpSpPr>
          <p:cNvPr id="9618" name="Group 172"/>
          <p:cNvGrpSpPr>
            <a:grpSpLocks/>
          </p:cNvGrpSpPr>
          <p:nvPr/>
        </p:nvGrpSpPr>
        <p:grpSpPr bwMode="auto">
          <a:xfrm>
            <a:off x="5943600" y="2514600"/>
            <a:ext cx="769938" cy="690563"/>
            <a:chOff x="1872" y="4320"/>
            <a:chExt cx="666" cy="570"/>
          </a:xfrm>
        </p:grpSpPr>
        <p:sp>
          <p:nvSpPr>
            <p:cNvPr id="9508"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09" name="WordArt 174"/>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a:t>
              </a:r>
            </a:p>
          </p:txBody>
        </p:sp>
      </p:grpSp>
      <p:grpSp>
        <p:nvGrpSpPr>
          <p:cNvPr id="9619" name="Group 175"/>
          <p:cNvGrpSpPr>
            <a:grpSpLocks/>
          </p:cNvGrpSpPr>
          <p:nvPr/>
        </p:nvGrpSpPr>
        <p:grpSpPr bwMode="auto">
          <a:xfrm>
            <a:off x="5943600" y="2514600"/>
            <a:ext cx="769938" cy="690563"/>
            <a:chOff x="2256" y="4464"/>
            <a:chExt cx="666" cy="570"/>
          </a:xfrm>
        </p:grpSpPr>
        <p:sp>
          <p:nvSpPr>
            <p:cNvPr id="9506" name="table"/>
            <p:cNvSpPr>
              <a:spLocks noEditPoints="1" noChangeArrowheads="1"/>
            </p:cNvSpPr>
            <p:nvPr/>
          </p:nvSpPr>
          <p:spPr bwMode="auto">
            <a:xfrm>
              <a:off x="2256" y="4464"/>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07" name="WordArt 177"/>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a:t>
              </a:r>
            </a:p>
          </p:txBody>
        </p:sp>
      </p:grpSp>
      <p:grpSp>
        <p:nvGrpSpPr>
          <p:cNvPr id="9620" name="Group 178"/>
          <p:cNvGrpSpPr>
            <a:grpSpLocks/>
          </p:cNvGrpSpPr>
          <p:nvPr/>
        </p:nvGrpSpPr>
        <p:grpSpPr bwMode="auto">
          <a:xfrm>
            <a:off x="5943600" y="2514600"/>
            <a:ext cx="769938" cy="690563"/>
            <a:chOff x="3984" y="4512"/>
            <a:chExt cx="666" cy="570"/>
          </a:xfrm>
        </p:grpSpPr>
        <p:sp>
          <p:nvSpPr>
            <p:cNvPr id="9504" name="table"/>
            <p:cNvSpPr>
              <a:spLocks noEditPoints="1" noChangeArrowheads="1"/>
            </p:cNvSpPr>
            <p:nvPr/>
          </p:nvSpPr>
          <p:spPr bwMode="auto">
            <a:xfrm>
              <a:off x="3984"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05" name="WordArt 180"/>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a:t>
              </a:r>
            </a:p>
          </p:txBody>
        </p:sp>
      </p:grpSp>
      <p:grpSp>
        <p:nvGrpSpPr>
          <p:cNvPr id="9621" name="Group 181"/>
          <p:cNvGrpSpPr>
            <a:grpSpLocks/>
          </p:cNvGrpSpPr>
          <p:nvPr/>
        </p:nvGrpSpPr>
        <p:grpSpPr bwMode="auto">
          <a:xfrm>
            <a:off x="5943600" y="2514600"/>
            <a:ext cx="769938" cy="690563"/>
            <a:chOff x="3120" y="4512"/>
            <a:chExt cx="666" cy="570"/>
          </a:xfrm>
        </p:grpSpPr>
        <p:sp>
          <p:nvSpPr>
            <p:cNvPr id="9502" name="table"/>
            <p:cNvSpPr>
              <a:spLocks noEditPoints="1" noChangeArrowheads="1"/>
            </p:cNvSpPr>
            <p:nvPr/>
          </p:nvSpPr>
          <p:spPr bwMode="auto">
            <a:xfrm>
              <a:off x="3120"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03" name="WordArt 183"/>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a:t>
              </a:r>
            </a:p>
          </p:txBody>
        </p:sp>
      </p:grpSp>
      <p:grpSp>
        <p:nvGrpSpPr>
          <p:cNvPr id="9622" name="Group 184"/>
          <p:cNvGrpSpPr>
            <a:grpSpLocks/>
          </p:cNvGrpSpPr>
          <p:nvPr/>
        </p:nvGrpSpPr>
        <p:grpSpPr bwMode="auto">
          <a:xfrm>
            <a:off x="5943600" y="2514600"/>
            <a:ext cx="769938" cy="690563"/>
            <a:chOff x="384" y="4560"/>
            <a:chExt cx="666" cy="570"/>
          </a:xfrm>
        </p:grpSpPr>
        <p:sp>
          <p:nvSpPr>
            <p:cNvPr id="950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501" name="WordArt 18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a:t>
              </a:r>
            </a:p>
          </p:txBody>
        </p:sp>
      </p:grpSp>
      <p:grpSp>
        <p:nvGrpSpPr>
          <p:cNvPr id="9623" name="Group 187"/>
          <p:cNvGrpSpPr>
            <a:grpSpLocks/>
          </p:cNvGrpSpPr>
          <p:nvPr/>
        </p:nvGrpSpPr>
        <p:grpSpPr bwMode="auto">
          <a:xfrm>
            <a:off x="5943600" y="2514600"/>
            <a:ext cx="769938" cy="690563"/>
            <a:chOff x="384" y="4560"/>
            <a:chExt cx="666" cy="570"/>
          </a:xfrm>
        </p:grpSpPr>
        <p:sp>
          <p:nvSpPr>
            <p:cNvPr id="949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99" name="WordArt 18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15</a:t>
              </a:r>
            </a:p>
          </p:txBody>
        </p:sp>
      </p:grpSp>
      <p:grpSp>
        <p:nvGrpSpPr>
          <p:cNvPr id="9624" name="Group 190"/>
          <p:cNvGrpSpPr>
            <a:grpSpLocks/>
          </p:cNvGrpSpPr>
          <p:nvPr/>
        </p:nvGrpSpPr>
        <p:grpSpPr bwMode="auto">
          <a:xfrm>
            <a:off x="5943600" y="2514600"/>
            <a:ext cx="769938" cy="690563"/>
            <a:chOff x="384" y="4560"/>
            <a:chExt cx="666" cy="570"/>
          </a:xfrm>
        </p:grpSpPr>
        <p:sp>
          <p:nvSpPr>
            <p:cNvPr id="9496"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97" name="WordArt 19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a:t>
              </a:r>
            </a:p>
          </p:txBody>
        </p:sp>
      </p:grpSp>
      <p:grpSp>
        <p:nvGrpSpPr>
          <p:cNvPr id="9625" name="Group 193"/>
          <p:cNvGrpSpPr>
            <a:grpSpLocks/>
          </p:cNvGrpSpPr>
          <p:nvPr/>
        </p:nvGrpSpPr>
        <p:grpSpPr bwMode="auto">
          <a:xfrm>
            <a:off x="5943600" y="2514600"/>
            <a:ext cx="769938" cy="690563"/>
            <a:chOff x="384" y="4560"/>
            <a:chExt cx="666" cy="570"/>
          </a:xfrm>
        </p:grpSpPr>
        <p:sp>
          <p:nvSpPr>
            <p:cNvPr id="9494"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95" name="WordArt 19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a:t>
              </a:r>
            </a:p>
          </p:txBody>
        </p:sp>
      </p:grpSp>
      <p:grpSp>
        <p:nvGrpSpPr>
          <p:cNvPr id="9626" name="Group 196"/>
          <p:cNvGrpSpPr>
            <a:grpSpLocks/>
          </p:cNvGrpSpPr>
          <p:nvPr/>
        </p:nvGrpSpPr>
        <p:grpSpPr bwMode="auto">
          <a:xfrm>
            <a:off x="5943600" y="2514600"/>
            <a:ext cx="769938" cy="690563"/>
            <a:chOff x="384" y="4560"/>
            <a:chExt cx="666" cy="570"/>
          </a:xfrm>
        </p:grpSpPr>
        <p:sp>
          <p:nvSpPr>
            <p:cNvPr id="949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93" name="WordArt 19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12</a:t>
              </a:r>
            </a:p>
          </p:txBody>
        </p:sp>
      </p:grpSp>
      <p:grpSp>
        <p:nvGrpSpPr>
          <p:cNvPr id="9627" name="Group 199"/>
          <p:cNvGrpSpPr>
            <a:grpSpLocks/>
          </p:cNvGrpSpPr>
          <p:nvPr/>
        </p:nvGrpSpPr>
        <p:grpSpPr bwMode="auto">
          <a:xfrm>
            <a:off x="5943600" y="2514600"/>
            <a:ext cx="769938" cy="690563"/>
            <a:chOff x="384" y="4560"/>
            <a:chExt cx="666" cy="570"/>
          </a:xfrm>
        </p:grpSpPr>
        <p:sp>
          <p:nvSpPr>
            <p:cNvPr id="949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91" name="WordArt 20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13</a:t>
              </a:r>
            </a:p>
          </p:txBody>
        </p:sp>
      </p:grpSp>
      <p:grpSp>
        <p:nvGrpSpPr>
          <p:cNvPr id="9628" name="Group 202"/>
          <p:cNvGrpSpPr>
            <a:grpSpLocks/>
          </p:cNvGrpSpPr>
          <p:nvPr/>
        </p:nvGrpSpPr>
        <p:grpSpPr bwMode="auto">
          <a:xfrm>
            <a:off x="5943600" y="2514600"/>
            <a:ext cx="769938" cy="690563"/>
            <a:chOff x="384" y="4560"/>
            <a:chExt cx="666" cy="570"/>
          </a:xfrm>
        </p:grpSpPr>
        <p:sp>
          <p:nvSpPr>
            <p:cNvPr id="948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89" name="WordArt 20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14</a:t>
              </a:r>
            </a:p>
          </p:txBody>
        </p:sp>
      </p:grpSp>
      <p:grpSp>
        <p:nvGrpSpPr>
          <p:cNvPr id="9629" name="Group 205"/>
          <p:cNvGrpSpPr>
            <a:grpSpLocks/>
          </p:cNvGrpSpPr>
          <p:nvPr/>
        </p:nvGrpSpPr>
        <p:grpSpPr bwMode="auto">
          <a:xfrm>
            <a:off x="5943600" y="2514600"/>
            <a:ext cx="769938" cy="690563"/>
            <a:chOff x="1872" y="4320"/>
            <a:chExt cx="666" cy="570"/>
          </a:xfrm>
        </p:grpSpPr>
        <p:sp>
          <p:nvSpPr>
            <p:cNvPr id="9486"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87" name="WordArt 207"/>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16</a:t>
              </a:r>
            </a:p>
          </p:txBody>
        </p:sp>
      </p:grpSp>
      <p:grpSp>
        <p:nvGrpSpPr>
          <p:cNvPr id="9630" name="Group 208"/>
          <p:cNvGrpSpPr>
            <a:grpSpLocks/>
          </p:cNvGrpSpPr>
          <p:nvPr/>
        </p:nvGrpSpPr>
        <p:grpSpPr bwMode="auto">
          <a:xfrm>
            <a:off x="5943600" y="2514600"/>
            <a:ext cx="769938" cy="690563"/>
            <a:chOff x="4656" y="4035"/>
            <a:chExt cx="666" cy="570"/>
          </a:xfrm>
        </p:grpSpPr>
        <p:sp>
          <p:nvSpPr>
            <p:cNvPr id="9484"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85" name="WordArt 210"/>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31</a:t>
              </a:r>
            </a:p>
          </p:txBody>
        </p:sp>
      </p:grpSp>
      <p:grpSp>
        <p:nvGrpSpPr>
          <p:cNvPr id="9631" name="Group 211"/>
          <p:cNvGrpSpPr>
            <a:grpSpLocks/>
          </p:cNvGrpSpPr>
          <p:nvPr/>
        </p:nvGrpSpPr>
        <p:grpSpPr bwMode="auto">
          <a:xfrm>
            <a:off x="5943600" y="2514600"/>
            <a:ext cx="769938" cy="690563"/>
            <a:chOff x="384" y="4560"/>
            <a:chExt cx="666" cy="570"/>
          </a:xfrm>
        </p:grpSpPr>
        <p:sp>
          <p:nvSpPr>
            <p:cNvPr id="948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83" name="WordArt 21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32</a:t>
              </a:r>
            </a:p>
          </p:txBody>
        </p:sp>
      </p:grpSp>
      <p:grpSp>
        <p:nvGrpSpPr>
          <p:cNvPr id="9216" name="Group 214"/>
          <p:cNvGrpSpPr>
            <a:grpSpLocks/>
          </p:cNvGrpSpPr>
          <p:nvPr/>
        </p:nvGrpSpPr>
        <p:grpSpPr bwMode="auto">
          <a:xfrm>
            <a:off x="5943600" y="2514600"/>
            <a:ext cx="769938" cy="690563"/>
            <a:chOff x="4656" y="4035"/>
            <a:chExt cx="666" cy="570"/>
          </a:xfrm>
        </p:grpSpPr>
        <p:sp>
          <p:nvSpPr>
            <p:cNvPr id="9480"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81" name="WordArt 216"/>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48</a:t>
              </a:r>
            </a:p>
          </p:txBody>
        </p:sp>
      </p:grpSp>
      <p:grpSp>
        <p:nvGrpSpPr>
          <p:cNvPr id="9217" name="Group 217"/>
          <p:cNvGrpSpPr>
            <a:grpSpLocks/>
          </p:cNvGrpSpPr>
          <p:nvPr/>
        </p:nvGrpSpPr>
        <p:grpSpPr bwMode="auto">
          <a:xfrm>
            <a:off x="5943600" y="2514600"/>
            <a:ext cx="769938" cy="690563"/>
            <a:chOff x="4656" y="4035"/>
            <a:chExt cx="666" cy="570"/>
          </a:xfrm>
        </p:grpSpPr>
        <p:sp>
          <p:nvSpPr>
            <p:cNvPr id="9478"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79" name="WordArt 219"/>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109</a:t>
              </a:r>
            </a:p>
          </p:txBody>
        </p:sp>
      </p:grpSp>
      <p:grpSp>
        <p:nvGrpSpPr>
          <p:cNvPr id="9242" name="Group 220"/>
          <p:cNvGrpSpPr>
            <a:grpSpLocks/>
          </p:cNvGrpSpPr>
          <p:nvPr/>
        </p:nvGrpSpPr>
        <p:grpSpPr bwMode="auto">
          <a:xfrm>
            <a:off x="5943600" y="2514600"/>
            <a:ext cx="769938" cy="690563"/>
            <a:chOff x="5094" y="2928"/>
            <a:chExt cx="666" cy="570"/>
          </a:xfrm>
        </p:grpSpPr>
        <p:sp>
          <p:nvSpPr>
            <p:cNvPr id="9476" name="table"/>
            <p:cNvSpPr>
              <a:spLocks noEditPoints="1" noChangeArrowheads="1"/>
            </p:cNvSpPr>
            <p:nvPr/>
          </p:nvSpPr>
          <p:spPr bwMode="auto">
            <a:xfrm>
              <a:off x="5094" y="2928"/>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77" name="WordArt 222"/>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110</a:t>
              </a:r>
            </a:p>
          </p:txBody>
        </p:sp>
      </p:grpSp>
      <p:grpSp>
        <p:nvGrpSpPr>
          <p:cNvPr id="9243" name="Group 223"/>
          <p:cNvGrpSpPr>
            <a:grpSpLocks/>
          </p:cNvGrpSpPr>
          <p:nvPr/>
        </p:nvGrpSpPr>
        <p:grpSpPr bwMode="auto">
          <a:xfrm>
            <a:off x="5943600" y="2514600"/>
            <a:ext cx="769938" cy="690563"/>
            <a:chOff x="3408" y="3750"/>
            <a:chExt cx="666" cy="570"/>
          </a:xfrm>
        </p:grpSpPr>
        <p:sp>
          <p:nvSpPr>
            <p:cNvPr id="9474" name="table"/>
            <p:cNvSpPr>
              <a:spLocks noEditPoints="1" noChangeArrowheads="1"/>
            </p:cNvSpPr>
            <p:nvPr/>
          </p:nvSpPr>
          <p:spPr bwMode="auto">
            <a:xfrm>
              <a:off x="3408" y="375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75" name="WordArt 225"/>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111</a:t>
              </a:r>
            </a:p>
          </p:txBody>
        </p:sp>
      </p:grpSp>
      <p:grpSp>
        <p:nvGrpSpPr>
          <p:cNvPr id="9244" name="Group 226"/>
          <p:cNvGrpSpPr>
            <a:grpSpLocks/>
          </p:cNvGrpSpPr>
          <p:nvPr/>
        </p:nvGrpSpPr>
        <p:grpSpPr bwMode="auto">
          <a:xfrm>
            <a:off x="5943600" y="2514600"/>
            <a:ext cx="769938" cy="690563"/>
            <a:chOff x="912" y="4035"/>
            <a:chExt cx="666" cy="570"/>
          </a:xfrm>
        </p:grpSpPr>
        <p:sp>
          <p:nvSpPr>
            <p:cNvPr id="9472" name="table"/>
            <p:cNvSpPr>
              <a:spLocks noEditPoints="1" noChangeArrowheads="1"/>
            </p:cNvSpPr>
            <p:nvPr/>
          </p:nvSpPr>
          <p:spPr bwMode="auto">
            <a:xfrm>
              <a:off x="912"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73" name="WordArt 228"/>
            <p:cNvSpPr>
              <a:spLocks noChangeArrowheads="1" noChangeShapeType="1" noTextEdit="1"/>
            </p:cNvSpPr>
            <p:nvPr/>
          </p:nvSpPr>
          <p:spPr bwMode="auto">
            <a:xfrm>
              <a:off x="1091" y="4152"/>
              <a:ext cx="395" cy="401"/>
            </a:xfrm>
            <a:prstGeom prst="rect">
              <a:avLst/>
            </a:prstGeom>
          </p:spPr>
          <p:txBody>
            <a:bodyPr wrap="none" fromWordArt="1">
              <a:prstTxWarp prst="textPlain">
                <a:avLst>
                  <a:gd name="adj" fmla="val 50000"/>
                </a:avLst>
              </a:prstTxWarp>
            </a:bodyPr>
            <a:lstStyle/>
            <a:p>
              <a:pPr algn="ctr"/>
              <a:r>
                <a:rPr lang="en-US" sz="32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112</a:t>
              </a:r>
            </a:p>
          </p:txBody>
        </p:sp>
      </p:grpSp>
      <p:grpSp>
        <p:nvGrpSpPr>
          <p:cNvPr id="9245" name="Group 229"/>
          <p:cNvGrpSpPr>
            <a:grpSpLocks/>
          </p:cNvGrpSpPr>
          <p:nvPr/>
        </p:nvGrpSpPr>
        <p:grpSpPr bwMode="auto">
          <a:xfrm>
            <a:off x="5943600" y="2514600"/>
            <a:ext cx="769938" cy="690563"/>
            <a:chOff x="1872" y="4320"/>
            <a:chExt cx="666" cy="570"/>
          </a:xfrm>
        </p:grpSpPr>
        <p:sp>
          <p:nvSpPr>
            <p:cNvPr id="9470"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71" name="WordArt 231"/>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113</a:t>
              </a:r>
            </a:p>
          </p:txBody>
        </p:sp>
      </p:grpSp>
      <p:grpSp>
        <p:nvGrpSpPr>
          <p:cNvPr id="9246" name="Group 232"/>
          <p:cNvGrpSpPr>
            <a:grpSpLocks/>
          </p:cNvGrpSpPr>
          <p:nvPr/>
        </p:nvGrpSpPr>
        <p:grpSpPr bwMode="auto">
          <a:xfrm>
            <a:off x="5943600" y="2514600"/>
            <a:ext cx="769938" cy="690563"/>
            <a:chOff x="2256" y="4464"/>
            <a:chExt cx="666" cy="570"/>
          </a:xfrm>
        </p:grpSpPr>
        <p:sp>
          <p:nvSpPr>
            <p:cNvPr id="9468" name="table"/>
            <p:cNvSpPr>
              <a:spLocks noEditPoints="1" noChangeArrowheads="1"/>
            </p:cNvSpPr>
            <p:nvPr/>
          </p:nvSpPr>
          <p:spPr bwMode="auto">
            <a:xfrm>
              <a:off x="2256" y="4464"/>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69" name="WordArt 234"/>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114</a:t>
              </a:r>
            </a:p>
          </p:txBody>
        </p:sp>
      </p:grpSp>
      <p:grpSp>
        <p:nvGrpSpPr>
          <p:cNvPr id="9247" name="Group 235"/>
          <p:cNvGrpSpPr>
            <a:grpSpLocks/>
          </p:cNvGrpSpPr>
          <p:nvPr/>
        </p:nvGrpSpPr>
        <p:grpSpPr bwMode="auto">
          <a:xfrm>
            <a:off x="5943600" y="2514600"/>
            <a:ext cx="769938" cy="690563"/>
            <a:chOff x="3984" y="4512"/>
            <a:chExt cx="666" cy="570"/>
          </a:xfrm>
        </p:grpSpPr>
        <p:sp>
          <p:nvSpPr>
            <p:cNvPr id="9466" name="table"/>
            <p:cNvSpPr>
              <a:spLocks noEditPoints="1" noChangeArrowheads="1"/>
            </p:cNvSpPr>
            <p:nvPr/>
          </p:nvSpPr>
          <p:spPr bwMode="auto">
            <a:xfrm>
              <a:off x="3984"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67" name="WordArt 237"/>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115</a:t>
              </a:r>
            </a:p>
          </p:txBody>
        </p:sp>
      </p:grpSp>
      <p:grpSp>
        <p:nvGrpSpPr>
          <p:cNvPr id="9344" name="Group 238"/>
          <p:cNvGrpSpPr>
            <a:grpSpLocks/>
          </p:cNvGrpSpPr>
          <p:nvPr/>
        </p:nvGrpSpPr>
        <p:grpSpPr bwMode="auto">
          <a:xfrm>
            <a:off x="5943600" y="2514600"/>
            <a:ext cx="769938" cy="690563"/>
            <a:chOff x="3120" y="4512"/>
            <a:chExt cx="666" cy="570"/>
          </a:xfrm>
        </p:grpSpPr>
        <p:sp>
          <p:nvSpPr>
            <p:cNvPr id="9464" name="table"/>
            <p:cNvSpPr>
              <a:spLocks noEditPoints="1" noChangeArrowheads="1"/>
            </p:cNvSpPr>
            <p:nvPr/>
          </p:nvSpPr>
          <p:spPr bwMode="auto">
            <a:xfrm>
              <a:off x="3120"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65" name="WordArt 240"/>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116</a:t>
              </a:r>
            </a:p>
          </p:txBody>
        </p:sp>
      </p:grpSp>
      <p:grpSp>
        <p:nvGrpSpPr>
          <p:cNvPr id="9345" name="Group 241"/>
          <p:cNvGrpSpPr>
            <a:grpSpLocks/>
          </p:cNvGrpSpPr>
          <p:nvPr/>
        </p:nvGrpSpPr>
        <p:grpSpPr bwMode="auto">
          <a:xfrm>
            <a:off x="5943600" y="2514600"/>
            <a:ext cx="769938" cy="690563"/>
            <a:chOff x="384" y="4560"/>
            <a:chExt cx="666" cy="570"/>
          </a:xfrm>
        </p:grpSpPr>
        <p:sp>
          <p:nvSpPr>
            <p:cNvPr id="946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63" name="WordArt 24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117</a:t>
              </a:r>
            </a:p>
          </p:txBody>
        </p:sp>
      </p:grpSp>
      <p:grpSp>
        <p:nvGrpSpPr>
          <p:cNvPr id="9346" name="Group 244"/>
          <p:cNvGrpSpPr>
            <a:grpSpLocks/>
          </p:cNvGrpSpPr>
          <p:nvPr/>
        </p:nvGrpSpPr>
        <p:grpSpPr bwMode="auto">
          <a:xfrm>
            <a:off x="5943600" y="2514600"/>
            <a:ext cx="769938" cy="690563"/>
            <a:chOff x="384" y="4560"/>
            <a:chExt cx="666" cy="570"/>
          </a:xfrm>
        </p:grpSpPr>
        <p:sp>
          <p:nvSpPr>
            <p:cNvPr id="946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61" name="WordArt 24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118</a:t>
              </a:r>
            </a:p>
          </p:txBody>
        </p:sp>
      </p:grpSp>
      <p:grpSp>
        <p:nvGrpSpPr>
          <p:cNvPr id="9347" name="Group 247"/>
          <p:cNvGrpSpPr>
            <a:grpSpLocks/>
          </p:cNvGrpSpPr>
          <p:nvPr/>
        </p:nvGrpSpPr>
        <p:grpSpPr bwMode="auto">
          <a:xfrm>
            <a:off x="5943600" y="2514600"/>
            <a:ext cx="769938" cy="690563"/>
            <a:chOff x="384" y="4560"/>
            <a:chExt cx="666" cy="570"/>
          </a:xfrm>
        </p:grpSpPr>
        <p:sp>
          <p:nvSpPr>
            <p:cNvPr id="945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59" name="WordArt 24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119</a:t>
              </a:r>
            </a:p>
          </p:txBody>
        </p:sp>
      </p:grpSp>
      <p:grpSp>
        <p:nvGrpSpPr>
          <p:cNvPr id="9348" name="Group 250"/>
          <p:cNvGrpSpPr>
            <a:grpSpLocks/>
          </p:cNvGrpSpPr>
          <p:nvPr/>
        </p:nvGrpSpPr>
        <p:grpSpPr bwMode="auto">
          <a:xfrm>
            <a:off x="5943600" y="2514600"/>
            <a:ext cx="769938" cy="690563"/>
            <a:chOff x="384" y="4560"/>
            <a:chExt cx="666" cy="570"/>
          </a:xfrm>
        </p:grpSpPr>
        <p:sp>
          <p:nvSpPr>
            <p:cNvPr id="9456"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57" name="WordArt 25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120</a:t>
              </a:r>
            </a:p>
          </p:txBody>
        </p:sp>
      </p:grpSp>
      <p:grpSp>
        <p:nvGrpSpPr>
          <p:cNvPr id="9349" name="Group 253"/>
          <p:cNvGrpSpPr>
            <a:grpSpLocks/>
          </p:cNvGrpSpPr>
          <p:nvPr/>
        </p:nvGrpSpPr>
        <p:grpSpPr bwMode="auto">
          <a:xfrm>
            <a:off x="5943600" y="2514600"/>
            <a:ext cx="769938" cy="690563"/>
            <a:chOff x="4656" y="4035"/>
            <a:chExt cx="666" cy="570"/>
          </a:xfrm>
        </p:grpSpPr>
        <p:sp>
          <p:nvSpPr>
            <p:cNvPr id="9454"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55" name="WordArt 255"/>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92</a:t>
              </a:r>
            </a:p>
          </p:txBody>
        </p:sp>
      </p:grpSp>
      <p:grpSp>
        <p:nvGrpSpPr>
          <p:cNvPr id="9350" name="Group 256"/>
          <p:cNvGrpSpPr>
            <a:grpSpLocks/>
          </p:cNvGrpSpPr>
          <p:nvPr/>
        </p:nvGrpSpPr>
        <p:grpSpPr bwMode="auto">
          <a:xfrm>
            <a:off x="5943600" y="2514600"/>
            <a:ext cx="769938" cy="690563"/>
            <a:chOff x="5094" y="2928"/>
            <a:chExt cx="666" cy="570"/>
          </a:xfrm>
        </p:grpSpPr>
        <p:sp>
          <p:nvSpPr>
            <p:cNvPr id="9452" name="table"/>
            <p:cNvSpPr>
              <a:spLocks noEditPoints="1" noChangeArrowheads="1"/>
            </p:cNvSpPr>
            <p:nvPr/>
          </p:nvSpPr>
          <p:spPr bwMode="auto">
            <a:xfrm>
              <a:off x="5094" y="2928"/>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53" name="WordArt 258"/>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93</a:t>
              </a:r>
            </a:p>
          </p:txBody>
        </p:sp>
      </p:grpSp>
      <p:grpSp>
        <p:nvGrpSpPr>
          <p:cNvPr id="9351" name="Group 259"/>
          <p:cNvGrpSpPr>
            <a:grpSpLocks/>
          </p:cNvGrpSpPr>
          <p:nvPr/>
        </p:nvGrpSpPr>
        <p:grpSpPr bwMode="auto">
          <a:xfrm>
            <a:off x="5943600" y="2514600"/>
            <a:ext cx="769938" cy="690563"/>
            <a:chOff x="3408" y="3750"/>
            <a:chExt cx="666" cy="570"/>
          </a:xfrm>
        </p:grpSpPr>
        <p:sp>
          <p:nvSpPr>
            <p:cNvPr id="9450" name="table"/>
            <p:cNvSpPr>
              <a:spLocks noEditPoints="1" noChangeArrowheads="1"/>
            </p:cNvSpPr>
            <p:nvPr/>
          </p:nvSpPr>
          <p:spPr bwMode="auto">
            <a:xfrm>
              <a:off x="3408" y="375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51" name="WordArt 261"/>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94</a:t>
              </a:r>
            </a:p>
          </p:txBody>
        </p:sp>
      </p:grpSp>
      <p:grpSp>
        <p:nvGrpSpPr>
          <p:cNvPr id="9352" name="Group 262"/>
          <p:cNvGrpSpPr>
            <a:grpSpLocks/>
          </p:cNvGrpSpPr>
          <p:nvPr/>
        </p:nvGrpSpPr>
        <p:grpSpPr bwMode="auto">
          <a:xfrm>
            <a:off x="5943600" y="2514600"/>
            <a:ext cx="769938" cy="690563"/>
            <a:chOff x="912" y="4035"/>
            <a:chExt cx="666" cy="570"/>
          </a:xfrm>
        </p:grpSpPr>
        <p:sp>
          <p:nvSpPr>
            <p:cNvPr id="9448" name="table"/>
            <p:cNvSpPr>
              <a:spLocks noEditPoints="1" noChangeArrowheads="1"/>
            </p:cNvSpPr>
            <p:nvPr/>
          </p:nvSpPr>
          <p:spPr bwMode="auto">
            <a:xfrm>
              <a:off x="912"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49" name="WordArt 264"/>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95</a:t>
              </a:r>
            </a:p>
          </p:txBody>
        </p:sp>
      </p:grpSp>
      <p:grpSp>
        <p:nvGrpSpPr>
          <p:cNvPr id="9353" name="Group 265"/>
          <p:cNvGrpSpPr>
            <a:grpSpLocks/>
          </p:cNvGrpSpPr>
          <p:nvPr/>
        </p:nvGrpSpPr>
        <p:grpSpPr bwMode="auto">
          <a:xfrm>
            <a:off x="5943600" y="2514600"/>
            <a:ext cx="769938" cy="690563"/>
            <a:chOff x="1872" y="4320"/>
            <a:chExt cx="666" cy="570"/>
          </a:xfrm>
        </p:grpSpPr>
        <p:sp>
          <p:nvSpPr>
            <p:cNvPr id="9446"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47" name="WordArt 267"/>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96</a:t>
              </a:r>
            </a:p>
          </p:txBody>
        </p:sp>
      </p:grpSp>
      <p:grpSp>
        <p:nvGrpSpPr>
          <p:cNvPr id="9354" name="Group 268"/>
          <p:cNvGrpSpPr>
            <a:grpSpLocks/>
          </p:cNvGrpSpPr>
          <p:nvPr/>
        </p:nvGrpSpPr>
        <p:grpSpPr bwMode="auto">
          <a:xfrm>
            <a:off x="5943600" y="2514600"/>
            <a:ext cx="769938" cy="690563"/>
            <a:chOff x="2256" y="4464"/>
            <a:chExt cx="666" cy="570"/>
          </a:xfrm>
        </p:grpSpPr>
        <p:sp>
          <p:nvSpPr>
            <p:cNvPr id="9444" name="table"/>
            <p:cNvSpPr>
              <a:spLocks noEditPoints="1" noChangeArrowheads="1"/>
            </p:cNvSpPr>
            <p:nvPr/>
          </p:nvSpPr>
          <p:spPr bwMode="auto">
            <a:xfrm>
              <a:off x="2256" y="4464"/>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45" name="WordArt 270"/>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97</a:t>
              </a:r>
            </a:p>
          </p:txBody>
        </p:sp>
      </p:grpSp>
      <p:grpSp>
        <p:nvGrpSpPr>
          <p:cNvPr id="9355" name="Group 271"/>
          <p:cNvGrpSpPr>
            <a:grpSpLocks/>
          </p:cNvGrpSpPr>
          <p:nvPr/>
        </p:nvGrpSpPr>
        <p:grpSpPr bwMode="auto">
          <a:xfrm>
            <a:off x="5943600" y="2514600"/>
            <a:ext cx="769938" cy="690563"/>
            <a:chOff x="3984" y="4512"/>
            <a:chExt cx="666" cy="570"/>
          </a:xfrm>
        </p:grpSpPr>
        <p:sp>
          <p:nvSpPr>
            <p:cNvPr id="9442" name="table"/>
            <p:cNvSpPr>
              <a:spLocks noEditPoints="1" noChangeArrowheads="1"/>
            </p:cNvSpPr>
            <p:nvPr/>
          </p:nvSpPr>
          <p:spPr bwMode="auto">
            <a:xfrm>
              <a:off x="3984"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43" name="WordArt 273"/>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98</a:t>
              </a:r>
            </a:p>
          </p:txBody>
        </p:sp>
      </p:grpSp>
      <p:grpSp>
        <p:nvGrpSpPr>
          <p:cNvPr id="9356" name="Group 274"/>
          <p:cNvGrpSpPr>
            <a:grpSpLocks/>
          </p:cNvGrpSpPr>
          <p:nvPr/>
        </p:nvGrpSpPr>
        <p:grpSpPr bwMode="auto">
          <a:xfrm>
            <a:off x="5943600" y="2514600"/>
            <a:ext cx="769938" cy="690563"/>
            <a:chOff x="3120" y="4512"/>
            <a:chExt cx="666" cy="570"/>
          </a:xfrm>
        </p:grpSpPr>
        <p:sp>
          <p:nvSpPr>
            <p:cNvPr id="9440" name="table"/>
            <p:cNvSpPr>
              <a:spLocks noEditPoints="1" noChangeArrowheads="1"/>
            </p:cNvSpPr>
            <p:nvPr/>
          </p:nvSpPr>
          <p:spPr bwMode="auto">
            <a:xfrm>
              <a:off x="3120"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41" name="WordArt 276"/>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99</a:t>
              </a:r>
            </a:p>
          </p:txBody>
        </p:sp>
      </p:grpSp>
      <p:grpSp>
        <p:nvGrpSpPr>
          <p:cNvPr id="9357" name="Group 277"/>
          <p:cNvGrpSpPr>
            <a:grpSpLocks/>
          </p:cNvGrpSpPr>
          <p:nvPr/>
        </p:nvGrpSpPr>
        <p:grpSpPr bwMode="auto">
          <a:xfrm>
            <a:off x="5943600" y="2514600"/>
            <a:ext cx="769938" cy="690563"/>
            <a:chOff x="384" y="4560"/>
            <a:chExt cx="666" cy="570"/>
          </a:xfrm>
        </p:grpSpPr>
        <p:sp>
          <p:nvSpPr>
            <p:cNvPr id="943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39" name="WordArt 27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100</a:t>
              </a:r>
            </a:p>
          </p:txBody>
        </p:sp>
      </p:grpSp>
      <p:grpSp>
        <p:nvGrpSpPr>
          <p:cNvPr id="9358" name="Group 280"/>
          <p:cNvGrpSpPr>
            <a:grpSpLocks/>
          </p:cNvGrpSpPr>
          <p:nvPr/>
        </p:nvGrpSpPr>
        <p:grpSpPr bwMode="auto">
          <a:xfrm>
            <a:off x="5943600" y="2514600"/>
            <a:ext cx="769938" cy="690563"/>
            <a:chOff x="384" y="4560"/>
            <a:chExt cx="666" cy="570"/>
          </a:xfrm>
        </p:grpSpPr>
        <p:sp>
          <p:nvSpPr>
            <p:cNvPr id="9436"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37" name="WordArt 28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107</a:t>
              </a:r>
            </a:p>
          </p:txBody>
        </p:sp>
      </p:grpSp>
      <p:grpSp>
        <p:nvGrpSpPr>
          <p:cNvPr id="9359" name="Group 283"/>
          <p:cNvGrpSpPr>
            <a:grpSpLocks/>
          </p:cNvGrpSpPr>
          <p:nvPr/>
        </p:nvGrpSpPr>
        <p:grpSpPr bwMode="auto">
          <a:xfrm>
            <a:off x="5943600" y="2514600"/>
            <a:ext cx="769938" cy="690563"/>
            <a:chOff x="384" y="4560"/>
            <a:chExt cx="666" cy="570"/>
          </a:xfrm>
        </p:grpSpPr>
        <p:sp>
          <p:nvSpPr>
            <p:cNvPr id="9434"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35" name="WordArt 28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102</a:t>
              </a:r>
            </a:p>
          </p:txBody>
        </p:sp>
      </p:grpSp>
      <p:grpSp>
        <p:nvGrpSpPr>
          <p:cNvPr id="9360" name="Group 286"/>
          <p:cNvGrpSpPr>
            <a:grpSpLocks/>
          </p:cNvGrpSpPr>
          <p:nvPr/>
        </p:nvGrpSpPr>
        <p:grpSpPr bwMode="auto">
          <a:xfrm>
            <a:off x="5943600" y="2514600"/>
            <a:ext cx="769938" cy="690563"/>
            <a:chOff x="384" y="4560"/>
            <a:chExt cx="666" cy="570"/>
          </a:xfrm>
        </p:grpSpPr>
        <p:sp>
          <p:nvSpPr>
            <p:cNvPr id="943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33" name="WordArt 28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103</a:t>
              </a:r>
            </a:p>
          </p:txBody>
        </p:sp>
      </p:grpSp>
      <p:grpSp>
        <p:nvGrpSpPr>
          <p:cNvPr id="9361" name="Group 289"/>
          <p:cNvGrpSpPr>
            <a:grpSpLocks/>
          </p:cNvGrpSpPr>
          <p:nvPr/>
        </p:nvGrpSpPr>
        <p:grpSpPr bwMode="auto">
          <a:xfrm>
            <a:off x="5943600" y="2514600"/>
            <a:ext cx="769938" cy="690563"/>
            <a:chOff x="384" y="4560"/>
            <a:chExt cx="666" cy="570"/>
          </a:xfrm>
        </p:grpSpPr>
        <p:sp>
          <p:nvSpPr>
            <p:cNvPr id="943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31" name="WordArt 29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104</a:t>
              </a:r>
            </a:p>
          </p:txBody>
        </p:sp>
      </p:grpSp>
      <p:grpSp>
        <p:nvGrpSpPr>
          <p:cNvPr id="9632" name="Group 292"/>
          <p:cNvGrpSpPr>
            <a:grpSpLocks/>
          </p:cNvGrpSpPr>
          <p:nvPr/>
        </p:nvGrpSpPr>
        <p:grpSpPr bwMode="auto">
          <a:xfrm>
            <a:off x="5943600" y="2514600"/>
            <a:ext cx="769938" cy="690563"/>
            <a:chOff x="384" y="4560"/>
            <a:chExt cx="666" cy="570"/>
          </a:xfrm>
        </p:grpSpPr>
        <p:sp>
          <p:nvSpPr>
            <p:cNvPr id="942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29" name="WordArt 29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105</a:t>
              </a:r>
            </a:p>
          </p:txBody>
        </p:sp>
      </p:grpSp>
      <p:grpSp>
        <p:nvGrpSpPr>
          <p:cNvPr id="9633" name="Group 295"/>
          <p:cNvGrpSpPr>
            <a:grpSpLocks/>
          </p:cNvGrpSpPr>
          <p:nvPr/>
        </p:nvGrpSpPr>
        <p:grpSpPr bwMode="auto">
          <a:xfrm>
            <a:off x="5943600" y="2514600"/>
            <a:ext cx="769938" cy="690563"/>
            <a:chOff x="384" y="4560"/>
            <a:chExt cx="666" cy="570"/>
          </a:xfrm>
        </p:grpSpPr>
        <p:sp>
          <p:nvSpPr>
            <p:cNvPr id="9426"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27" name="WordArt 29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106</a:t>
              </a:r>
            </a:p>
          </p:txBody>
        </p:sp>
      </p:grpSp>
      <p:grpSp>
        <p:nvGrpSpPr>
          <p:cNvPr id="9634" name="Group 298"/>
          <p:cNvGrpSpPr>
            <a:grpSpLocks/>
          </p:cNvGrpSpPr>
          <p:nvPr/>
        </p:nvGrpSpPr>
        <p:grpSpPr bwMode="auto">
          <a:xfrm>
            <a:off x="5943600" y="2514600"/>
            <a:ext cx="769938" cy="690563"/>
            <a:chOff x="4656" y="4035"/>
            <a:chExt cx="666" cy="570"/>
          </a:xfrm>
        </p:grpSpPr>
        <p:sp>
          <p:nvSpPr>
            <p:cNvPr id="9424"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25" name="WordArt 300"/>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76</a:t>
              </a:r>
            </a:p>
          </p:txBody>
        </p:sp>
      </p:grpSp>
      <p:grpSp>
        <p:nvGrpSpPr>
          <p:cNvPr id="9635" name="Group 301"/>
          <p:cNvGrpSpPr>
            <a:grpSpLocks/>
          </p:cNvGrpSpPr>
          <p:nvPr/>
        </p:nvGrpSpPr>
        <p:grpSpPr bwMode="auto">
          <a:xfrm>
            <a:off x="5943600" y="2514600"/>
            <a:ext cx="769938" cy="690563"/>
            <a:chOff x="5094" y="2928"/>
            <a:chExt cx="666" cy="570"/>
          </a:xfrm>
        </p:grpSpPr>
        <p:sp>
          <p:nvSpPr>
            <p:cNvPr id="9422" name="table"/>
            <p:cNvSpPr>
              <a:spLocks noEditPoints="1" noChangeArrowheads="1"/>
            </p:cNvSpPr>
            <p:nvPr/>
          </p:nvSpPr>
          <p:spPr bwMode="auto">
            <a:xfrm>
              <a:off x="5094" y="2928"/>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23" name="WordArt 303"/>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77</a:t>
              </a:r>
            </a:p>
          </p:txBody>
        </p:sp>
      </p:grpSp>
      <p:grpSp>
        <p:nvGrpSpPr>
          <p:cNvPr id="9636" name="Group 304"/>
          <p:cNvGrpSpPr>
            <a:grpSpLocks/>
          </p:cNvGrpSpPr>
          <p:nvPr/>
        </p:nvGrpSpPr>
        <p:grpSpPr bwMode="auto">
          <a:xfrm>
            <a:off x="5943600" y="2514600"/>
            <a:ext cx="769938" cy="690563"/>
            <a:chOff x="3408" y="3750"/>
            <a:chExt cx="666" cy="570"/>
          </a:xfrm>
        </p:grpSpPr>
        <p:sp>
          <p:nvSpPr>
            <p:cNvPr id="9420" name="table"/>
            <p:cNvSpPr>
              <a:spLocks noEditPoints="1" noChangeArrowheads="1"/>
            </p:cNvSpPr>
            <p:nvPr/>
          </p:nvSpPr>
          <p:spPr bwMode="auto">
            <a:xfrm>
              <a:off x="3408" y="375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21" name="WordArt 306"/>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78</a:t>
              </a:r>
            </a:p>
          </p:txBody>
        </p:sp>
      </p:grpSp>
      <p:grpSp>
        <p:nvGrpSpPr>
          <p:cNvPr id="9637" name="Group 307"/>
          <p:cNvGrpSpPr>
            <a:grpSpLocks/>
          </p:cNvGrpSpPr>
          <p:nvPr/>
        </p:nvGrpSpPr>
        <p:grpSpPr bwMode="auto">
          <a:xfrm>
            <a:off x="5943600" y="2514600"/>
            <a:ext cx="769938" cy="690563"/>
            <a:chOff x="912" y="4035"/>
            <a:chExt cx="666" cy="570"/>
          </a:xfrm>
        </p:grpSpPr>
        <p:sp>
          <p:nvSpPr>
            <p:cNvPr id="9418" name="table"/>
            <p:cNvSpPr>
              <a:spLocks noEditPoints="1" noChangeArrowheads="1"/>
            </p:cNvSpPr>
            <p:nvPr/>
          </p:nvSpPr>
          <p:spPr bwMode="auto">
            <a:xfrm>
              <a:off x="912"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19" name="WordArt 309"/>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79</a:t>
              </a:r>
            </a:p>
          </p:txBody>
        </p:sp>
      </p:grpSp>
      <p:grpSp>
        <p:nvGrpSpPr>
          <p:cNvPr id="9638" name="Group 310"/>
          <p:cNvGrpSpPr>
            <a:grpSpLocks/>
          </p:cNvGrpSpPr>
          <p:nvPr/>
        </p:nvGrpSpPr>
        <p:grpSpPr bwMode="auto">
          <a:xfrm>
            <a:off x="5943600" y="2514600"/>
            <a:ext cx="769938" cy="690563"/>
            <a:chOff x="1872" y="4320"/>
            <a:chExt cx="666" cy="570"/>
          </a:xfrm>
        </p:grpSpPr>
        <p:sp>
          <p:nvSpPr>
            <p:cNvPr id="9416"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17" name="WordArt 312"/>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80</a:t>
              </a:r>
            </a:p>
          </p:txBody>
        </p:sp>
      </p:grpSp>
      <p:grpSp>
        <p:nvGrpSpPr>
          <p:cNvPr id="9639" name="Group 313"/>
          <p:cNvGrpSpPr>
            <a:grpSpLocks/>
          </p:cNvGrpSpPr>
          <p:nvPr/>
        </p:nvGrpSpPr>
        <p:grpSpPr bwMode="auto">
          <a:xfrm>
            <a:off x="5943600" y="2514600"/>
            <a:ext cx="769938" cy="690563"/>
            <a:chOff x="2256" y="4464"/>
            <a:chExt cx="666" cy="570"/>
          </a:xfrm>
        </p:grpSpPr>
        <p:sp>
          <p:nvSpPr>
            <p:cNvPr id="9414" name="table"/>
            <p:cNvSpPr>
              <a:spLocks noEditPoints="1" noChangeArrowheads="1"/>
            </p:cNvSpPr>
            <p:nvPr/>
          </p:nvSpPr>
          <p:spPr bwMode="auto">
            <a:xfrm>
              <a:off x="2256" y="4464"/>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15" name="WordArt 315"/>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81</a:t>
              </a:r>
            </a:p>
          </p:txBody>
        </p:sp>
      </p:grpSp>
      <p:grpSp>
        <p:nvGrpSpPr>
          <p:cNvPr id="9640" name="Group 316"/>
          <p:cNvGrpSpPr>
            <a:grpSpLocks/>
          </p:cNvGrpSpPr>
          <p:nvPr/>
        </p:nvGrpSpPr>
        <p:grpSpPr bwMode="auto">
          <a:xfrm>
            <a:off x="5943600" y="2514600"/>
            <a:ext cx="769938" cy="690563"/>
            <a:chOff x="3984" y="4512"/>
            <a:chExt cx="666" cy="570"/>
          </a:xfrm>
        </p:grpSpPr>
        <p:sp>
          <p:nvSpPr>
            <p:cNvPr id="9412" name="table"/>
            <p:cNvSpPr>
              <a:spLocks noEditPoints="1" noChangeArrowheads="1"/>
            </p:cNvSpPr>
            <p:nvPr/>
          </p:nvSpPr>
          <p:spPr bwMode="auto">
            <a:xfrm>
              <a:off x="3984"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13" name="WordArt 318"/>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82</a:t>
              </a:r>
            </a:p>
          </p:txBody>
        </p:sp>
      </p:grpSp>
      <p:grpSp>
        <p:nvGrpSpPr>
          <p:cNvPr id="9641" name="Group 319"/>
          <p:cNvGrpSpPr>
            <a:grpSpLocks/>
          </p:cNvGrpSpPr>
          <p:nvPr/>
        </p:nvGrpSpPr>
        <p:grpSpPr bwMode="auto">
          <a:xfrm>
            <a:off x="5943600" y="2514600"/>
            <a:ext cx="769938" cy="690563"/>
            <a:chOff x="3120" y="4512"/>
            <a:chExt cx="666" cy="570"/>
          </a:xfrm>
        </p:grpSpPr>
        <p:sp>
          <p:nvSpPr>
            <p:cNvPr id="9410" name="table"/>
            <p:cNvSpPr>
              <a:spLocks noEditPoints="1" noChangeArrowheads="1"/>
            </p:cNvSpPr>
            <p:nvPr/>
          </p:nvSpPr>
          <p:spPr bwMode="auto">
            <a:xfrm>
              <a:off x="3120"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11" name="WordArt 321"/>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83</a:t>
              </a:r>
            </a:p>
          </p:txBody>
        </p:sp>
      </p:grpSp>
      <p:grpSp>
        <p:nvGrpSpPr>
          <p:cNvPr id="9642" name="Group 322"/>
          <p:cNvGrpSpPr>
            <a:grpSpLocks/>
          </p:cNvGrpSpPr>
          <p:nvPr/>
        </p:nvGrpSpPr>
        <p:grpSpPr bwMode="auto">
          <a:xfrm>
            <a:off x="5943600" y="2514600"/>
            <a:ext cx="769938" cy="690563"/>
            <a:chOff x="384" y="4560"/>
            <a:chExt cx="666" cy="570"/>
          </a:xfrm>
        </p:grpSpPr>
        <p:sp>
          <p:nvSpPr>
            <p:cNvPr id="940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09" name="WordArt 32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84</a:t>
              </a:r>
            </a:p>
          </p:txBody>
        </p:sp>
      </p:grpSp>
      <p:grpSp>
        <p:nvGrpSpPr>
          <p:cNvPr id="9643" name="Group 325"/>
          <p:cNvGrpSpPr>
            <a:grpSpLocks/>
          </p:cNvGrpSpPr>
          <p:nvPr/>
        </p:nvGrpSpPr>
        <p:grpSpPr bwMode="auto">
          <a:xfrm>
            <a:off x="5943600" y="2514600"/>
            <a:ext cx="769938" cy="690563"/>
            <a:chOff x="384" y="4560"/>
            <a:chExt cx="666" cy="570"/>
          </a:xfrm>
        </p:grpSpPr>
        <p:sp>
          <p:nvSpPr>
            <p:cNvPr id="9406"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07" name="WordArt 32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85</a:t>
              </a:r>
            </a:p>
          </p:txBody>
        </p:sp>
      </p:grpSp>
      <p:grpSp>
        <p:nvGrpSpPr>
          <p:cNvPr id="9644" name="Group 328"/>
          <p:cNvGrpSpPr>
            <a:grpSpLocks/>
          </p:cNvGrpSpPr>
          <p:nvPr/>
        </p:nvGrpSpPr>
        <p:grpSpPr bwMode="auto">
          <a:xfrm>
            <a:off x="5943600" y="2514600"/>
            <a:ext cx="769938" cy="690563"/>
            <a:chOff x="384" y="4560"/>
            <a:chExt cx="666" cy="570"/>
          </a:xfrm>
        </p:grpSpPr>
        <p:sp>
          <p:nvSpPr>
            <p:cNvPr id="9404"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05" name="WordArt 33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86</a:t>
              </a:r>
            </a:p>
          </p:txBody>
        </p:sp>
      </p:grpSp>
      <p:grpSp>
        <p:nvGrpSpPr>
          <p:cNvPr id="9645" name="Group 331"/>
          <p:cNvGrpSpPr>
            <a:grpSpLocks/>
          </p:cNvGrpSpPr>
          <p:nvPr/>
        </p:nvGrpSpPr>
        <p:grpSpPr bwMode="auto">
          <a:xfrm>
            <a:off x="5943600" y="2514600"/>
            <a:ext cx="769938" cy="690563"/>
            <a:chOff x="384" y="4560"/>
            <a:chExt cx="666" cy="570"/>
          </a:xfrm>
        </p:grpSpPr>
        <p:sp>
          <p:nvSpPr>
            <p:cNvPr id="940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03" name="WordArt 33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87</a:t>
              </a:r>
            </a:p>
          </p:txBody>
        </p:sp>
      </p:grpSp>
      <p:grpSp>
        <p:nvGrpSpPr>
          <p:cNvPr id="9646" name="Group 334"/>
          <p:cNvGrpSpPr>
            <a:grpSpLocks/>
          </p:cNvGrpSpPr>
          <p:nvPr/>
        </p:nvGrpSpPr>
        <p:grpSpPr bwMode="auto">
          <a:xfrm>
            <a:off x="5943600" y="2514600"/>
            <a:ext cx="769938" cy="690563"/>
            <a:chOff x="384" y="4560"/>
            <a:chExt cx="666" cy="570"/>
          </a:xfrm>
        </p:grpSpPr>
        <p:sp>
          <p:nvSpPr>
            <p:cNvPr id="940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401" name="WordArt 33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88</a:t>
              </a:r>
            </a:p>
          </p:txBody>
        </p:sp>
      </p:grpSp>
      <p:grpSp>
        <p:nvGrpSpPr>
          <p:cNvPr id="9647" name="Group 337"/>
          <p:cNvGrpSpPr>
            <a:grpSpLocks/>
          </p:cNvGrpSpPr>
          <p:nvPr/>
        </p:nvGrpSpPr>
        <p:grpSpPr bwMode="auto">
          <a:xfrm>
            <a:off x="5943600" y="2514600"/>
            <a:ext cx="769938" cy="690563"/>
            <a:chOff x="384" y="4560"/>
            <a:chExt cx="666" cy="570"/>
          </a:xfrm>
        </p:grpSpPr>
        <p:sp>
          <p:nvSpPr>
            <p:cNvPr id="939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99" name="WordArt 33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89</a:t>
              </a:r>
            </a:p>
          </p:txBody>
        </p:sp>
      </p:grpSp>
      <p:grpSp>
        <p:nvGrpSpPr>
          <p:cNvPr id="9648" name="Group 340"/>
          <p:cNvGrpSpPr>
            <a:grpSpLocks/>
          </p:cNvGrpSpPr>
          <p:nvPr/>
        </p:nvGrpSpPr>
        <p:grpSpPr bwMode="auto">
          <a:xfrm>
            <a:off x="5943600" y="2514600"/>
            <a:ext cx="769938" cy="690563"/>
            <a:chOff x="5094" y="2928"/>
            <a:chExt cx="666" cy="570"/>
          </a:xfrm>
        </p:grpSpPr>
        <p:sp>
          <p:nvSpPr>
            <p:cNvPr id="9396" name="table"/>
            <p:cNvSpPr>
              <a:spLocks noEditPoints="1" noChangeArrowheads="1"/>
            </p:cNvSpPr>
            <p:nvPr/>
          </p:nvSpPr>
          <p:spPr bwMode="auto">
            <a:xfrm>
              <a:off x="5094" y="2928"/>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97" name="WordArt 342"/>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61</a:t>
              </a:r>
            </a:p>
          </p:txBody>
        </p:sp>
      </p:grpSp>
      <p:grpSp>
        <p:nvGrpSpPr>
          <p:cNvPr id="9649" name="Group 343"/>
          <p:cNvGrpSpPr>
            <a:grpSpLocks/>
          </p:cNvGrpSpPr>
          <p:nvPr/>
        </p:nvGrpSpPr>
        <p:grpSpPr bwMode="auto">
          <a:xfrm>
            <a:off x="5943600" y="2514600"/>
            <a:ext cx="769938" cy="690563"/>
            <a:chOff x="3408" y="3750"/>
            <a:chExt cx="666" cy="570"/>
          </a:xfrm>
        </p:grpSpPr>
        <p:sp>
          <p:nvSpPr>
            <p:cNvPr id="9394" name="table"/>
            <p:cNvSpPr>
              <a:spLocks noEditPoints="1" noChangeArrowheads="1"/>
            </p:cNvSpPr>
            <p:nvPr/>
          </p:nvSpPr>
          <p:spPr bwMode="auto">
            <a:xfrm>
              <a:off x="3408" y="375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95" name="WordArt 345"/>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62</a:t>
              </a:r>
            </a:p>
          </p:txBody>
        </p:sp>
      </p:grpSp>
      <p:grpSp>
        <p:nvGrpSpPr>
          <p:cNvPr id="9650" name="Group 346"/>
          <p:cNvGrpSpPr>
            <a:grpSpLocks/>
          </p:cNvGrpSpPr>
          <p:nvPr/>
        </p:nvGrpSpPr>
        <p:grpSpPr bwMode="auto">
          <a:xfrm>
            <a:off x="5943600" y="2514600"/>
            <a:ext cx="769938" cy="690563"/>
            <a:chOff x="912" y="4035"/>
            <a:chExt cx="666" cy="570"/>
          </a:xfrm>
        </p:grpSpPr>
        <p:sp>
          <p:nvSpPr>
            <p:cNvPr id="9392" name="table"/>
            <p:cNvSpPr>
              <a:spLocks noEditPoints="1" noChangeArrowheads="1"/>
            </p:cNvSpPr>
            <p:nvPr/>
          </p:nvSpPr>
          <p:spPr bwMode="auto">
            <a:xfrm>
              <a:off x="912"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93" name="WordArt 348"/>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63</a:t>
              </a:r>
            </a:p>
          </p:txBody>
        </p:sp>
      </p:grpSp>
      <p:grpSp>
        <p:nvGrpSpPr>
          <p:cNvPr id="9651" name="Group 349"/>
          <p:cNvGrpSpPr>
            <a:grpSpLocks/>
          </p:cNvGrpSpPr>
          <p:nvPr/>
        </p:nvGrpSpPr>
        <p:grpSpPr bwMode="auto">
          <a:xfrm>
            <a:off x="5943600" y="2514600"/>
            <a:ext cx="769938" cy="690563"/>
            <a:chOff x="1872" y="4320"/>
            <a:chExt cx="666" cy="570"/>
          </a:xfrm>
        </p:grpSpPr>
        <p:sp>
          <p:nvSpPr>
            <p:cNvPr id="9390"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91" name="WordArt 351"/>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64</a:t>
              </a:r>
            </a:p>
          </p:txBody>
        </p:sp>
      </p:grpSp>
      <p:grpSp>
        <p:nvGrpSpPr>
          <p:cNvPr id="9652" name="Group 352"/>
          <p:cNvGrpSpPr>
            <a:grpSpLocks/>
          </p:cNvGrpSpPr>
          <p:nvPr/>
        </p:nvGrpSpPr>
        <p:grpSpPr bwMode="auto">
          <a:xfrm>
            <a:off x="5943600" y="2514600"/>
            <a:ext cx="769938" cy="690563"/>
            <a:chOff x="2256" y="4464"/>
            <a:chExt cx="666" cy="570"/>
          </a:xfrm>
        </p:grpSpPr>
        <p:sp>
          <p:nvSpPr>
            <p:cNvPr id="9388" name="table"/>
            <p:cNvSpPr>
              <a:spLocks noEditPoints="1" noChangeArrowheads="1"/>
            </p:cNvSpPr>
            <p:nvPr/>
          </p:nvSpPr>
          <p:spPr bwMode="auto">
            <a:xfrm>
              <a:off x="2256" y="4464"/>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89" name="WordArt 354"/>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65</a:t>
              </a:r>
            </a:p>
          </p:txBody>
        </p:sp>
      </p:grpSp>
      <p:grpSp>
        <p:nvGrpSpPr>
          <p:cNvPr id="9653" name="Group 355"/>
          <p:cNvGrpSpPr>
            <a:grpSpLocks/>
          </p:cNvGrpSpPr>
          <p:nvPr/>
        </p:nvGrpSpPr>
        <p:grpSpPr bwMode="auto">
          <a:xfrm>
            <a:off x="5943600" y="2514600"/>
            <a:ext cx="769938" cy="690563"/>
            <a:chOff x="3984" y="4512"/>
            <a:chExt cx="666" cy="570"/>
          </a:xfrm>
        </p:grpSpPr>
        <p:sp>
          <p:nvSpPr>
            <p:cNvPr id="9386" name="table"/>
            <p:cNvSpPr>
              <a:spLocks noEditPoints="1" noChangeArrowheads="1"/>
            </p:cNvSpPr>
            <p:nvPr/>
          </p:nvSpPr>
          <p:spPr bwMode="auto">
            <a:xfrm>
              <a:off x="3984"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87" name="WordArt 357"/>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66</a:t>
              </a:r>
            </a:p>
          </p:txBody>
        </p:sp>
      </p:grpSp>
      <p:grpSp>
        <p:nvGrpSpPr>
          <p:cNvPr id="9654" name="Group 358"/>
          <p:cNvGrpSpPr>
            <a:grpSpLocks/>
          </p:cNvGrpSpPr>
          <p:nvPr/>
        </p:nvGrpSpPr>
        <p:grpSpPr bwMode="auto">
          <a:xfrm>
            <a:off x="5943600" y="2514600"/>
            <a:ext cx="769938" cy="690563"/>
            <a:chOff x="3120" y="4512"/>
            <a:chExt cx="666" cy="570"/>
          </a:xfrm>
        </p:grpSpPr>
        <p:sp>
          <p:nvSpPr>
            <p:cNvPr id="9384" name="table"/>
            <p:cNvSpPr>
              <a:spLocks noEditPoints="1" noChangeArrowheads="1"/>
            </p:cNvSpPr>
            <p:nvPr/>
          </p:nvSpPr>
          <p:spPr bwMode="auto">
            <a:xfrm>
              <a:off x="3120" y="4512"/>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85" name="WordArt 360"/>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67</a:t>
              </a:r>
            </a:p>
          </p:txBody>
        </p:sp>
      </p:grpSp>
      <p:grpSp>
        <p:nvGrpSpPr>
          <p:cNvPr id="9655" name="Group 361"/>
          <p:cNvGrpSpPr>
            <a:grpSpLocks/>
          </p:cNvGrpSpPr>
          <p:nvPr/>
        </p:nvGrpSpPr>
        <p:grpSpPr bwMode="auto">
          <a:xfrm>
            <a:off x="5943600" y="2514600"/>
            <a:ext cx="769938" cy="690563"/>
            <a:chOff x="384" y="4560"/>
            <a:chExt cx="666" cy="570"/>
          </a:xfrm>
        </p:grpSpPr>
        <p:sp>
          <p:nvSpPr>
            <p:cNvPr id="938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83" name="WordArt 36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68</a:t>
              </a:r>
            </a:p>
          </p:txBody>
        </p:sp>
      </p:grpSp>
      <p:grpSp>
        <p:nvGrpSpPr>
          <p:cNvPr id="9656" name="Group 364"/>
          <p:cNvGrpSpPr>
            <a:grpSpLocks/>
          </p:cNvGrpSpPr>
          <p:nvPr/>
        </p:nvGrpSpPr>
        <p:grpSpPr bwMode="auto">
          <a:xfrm>
            <a:off x="5943600" y="2514600"/>
            <a:ext cx="769938" cy="690563"/>
            <a:chOff x="384" y="4560"/>
            <a:chExt cx="666" cy="570"/>
          </a:xfrm>
        </p:grpSpPr>
        <p:sp>
          <p:nvSpPr>
            <p:cNvPr id="938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81" name="WordArt 36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74</a:t>
              </a:r>
            </a:p>
          </p:txBody>
        </p:sp>
      </p:grpSp>
      <p:grpSp>
        <p:nvGrpSpPr>
          <p:cNvPr id="9657" name="Group 367"/>
          <p:cNvGrpSpPr>
            <a:grpSpLocks/>
          </p:cNvGrpSpPr>
          <p:nvPr/>
        </p:nvGrpSpPr>
        <p:grpSpPr bwMode="auto">
          <a:xfrm>
            <a:off x="5943600" y="2514600"/>
            <a:ext cx="769938" cy="690563"/>
            <a:chOff x="384" y="4560"/>
            <a:chExt cx="666" cy="570"/>
          </a:xfrm>
        </p:grpSpPr>
        <p:sp>
          <p:nvSpPr>
            <p:cNvPr id="9378"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79" name="WordArt 36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69</a:t>
              </a:r>
            </a:p>
          </p:txBody>
        </p:sp>
      </p:grpSp>
      <p:grpSp>
        <p:nvGrpSpPr>
          <p:cNvPr id="9658" name="Group 370"/>
          <p:cNvGrpSpPr>
            <a:grpSpLocks/>
          </p:cNvGrpSpPr>
          <p:nvPr/>
        </p:nvGrpSpPr>
        <p:grpSpPr bwMode="auto">
          <a:xfrm>
            <a:off x="5943600" y="2514600"/>
            <a:ext cx="769938" cy="690563"/>
            <a:chOff x="384" y="4560"/>
            <a:chExt cx="666" cy="570"/>
          </a:xfrm>
        </p:grpSpPr>
        <p:sp>
          <p:nvSpPr>
            <p:cNvPr id="9376"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77" name="WordArt 37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70</a:t>
              </a:r>
            </a:p>
          </p:txBody>
        </p:sp>
      </p:grpSp>
      <p:grpSp>
        <p:nvGrpSpPr>
          <p:cNvPr id="9659" name="Group 373"/>
          <p:cNvGrpSpPr>
            <a:grpSpLocks/>
          </p:cNvGrpSpPr>
          <p:nvPr/>
        </p:nvGrpSpPr>
        <p:grpSpPr bwMode="auto">
          <a:xfrm>
            <a:off x="5943600" y="2514600"/>
            <a:ext cx="769938" cy="690563"/>
            <a:chOff x="384" y="4560"/>
            <a:chExt cx="666" cy="570"/>
          </a:xfrm>
        </p:grpSpPr>
        <p:sp>
          <p:nvSpPr>
            <p:cNvPr id="9374"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75" name="WordArt 37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71</a:t>
              </a:r>
            </a:p>
          </p:txBody>
        </p:sp>
      </p:grpSp>
      <p:grpSp>
        <p:nvGrpSpPr>
          <p:cNvPr id="9660" name="Group 376"/>
          <p:cNvGrpSpPr>
            <a:grpSpLocks/>
          </p:cNvGrpSpPr>
          <p:nvPr/>
        </p:nvGrpSpPr>
        <p:grpSpPr bwMode="auto">
          <a:xfrm>
            <a:off x="5943600" y="2514600"/>
            <a:ext cx="769938" cy="690563"/>
            <a:chOff x="384" y="4560"/>
            <a:chExt cx="666" cy="570"/>
          </a:xfrm>
        </p:grpSpPr>
        <p:sp>
          <p:nvSpPr>
            <p:cNvPr id="9372"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73" name="WordArt 37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72</a:t>
              </a:r>
            </a:p>
          </p:txBody>
        </p:sp>
      </p:grpSp>
      <p:grpSp>
        <p:nvGrpSpPr>
          <p:cNvPr id="9661" name="Group 379"/>
          <p:cNvGrpSpPr>
            <a:grpSpLocks/>
          </p:cNvGrpSpPr>
          <p:nvPr/>
        </p:nvGrpSpPr>
        <p:grpSpPr bwMode="auto">
          <a:xfrm>
            <a:off x="5943600" y="2514600"/>
            <a:ext cx="769938" cy="690563"/>
            <a:chOff x="384" y="4560"/>
            <a:chExt cx="666" cy="570"/>
          </a:xfrm>
        </p:grpSpPr>
        <p:sp>
          <p:nvSpPr>
            <p:cNvPr id="9370"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71" name="WordArt 38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73</a:t>
              </a:r>
            </a:p>
          </p:txBody>
        </p:sp>
      </p:grpSp>
      <p:grpSp>
        <p:nvGrpSpPr>
          <p:cNvPr id="9662" name="Group 382"/>
          <p:cNvGrpSpPr>
            <a:grpSpLocks/>
          </p:cNvGrpSpPr>
          <p:nvPr/>
        </p:nvGrpSpPr>
        <p:grpSpPr bwMode="auto">
          <a:xfrm>
            <a:off x="5943600" y="2514600"/>
            <a:ext cx="769938" cy="690563"/>
            <a:chOff x="1872" y="4320"/>
            <a:chExt cx="666" cy="570"/>
          </a:xfrm>
        </p:grpSpPr>
        <p:sp>
          <p:nvSpPr>
            <p:cNvPr id="9368" name="table"/>
            <p:cNvSpPr>
              <a:spLocks noEditPoints="1" noChangeArrowheads="1"/>
            </p:cNvSpPr>
            <p:nvPr/>
          </p:nvSpPr>
          <p:spPr bwMode="auto">
            <a:xfrm>
              <a:off x="1872" y="432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69" name="WordArt 384"/>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75</a:t>
              </a:r>
            </a:p>
          </p:txBody>
        </p:sp>
      </p:grpSp>
      <p:grpSp>
        <p:nvGrpSpPr>
          <p:cNvPr id="9663" name="Group 385"/>
          <p:cNvGrpSpPr>
            <a:grpSpLocks/>
          </p:cNvGrpSpPr>
          <p:nvPr/>
        </p:nvGrpSpPr>
        <p:grpSpPr bwMode="auto">
          <a:xfrm>
            <a:off x="5943600" y="2514600"/>
            <a:ext cx="769938" cy="690563"/>
            <a:chOff x="4656" y="4035"/>
            <a:chExt cx="666" cy="570"/>
          </a:xfrm>
        </p:grpSpPr>
        <p:sp>
          <p:nvSpPr>
            <p:cNvPr id="9366"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67" name="WordArt 387"/>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90</a:t>
              </a:r>
            </a:p>
          </p:txBody>
        </p:sp>
      </p:grpSp>
      <p:grpSp>
        <p:nvGrpSpPr>
          <p:cNvPr id="9664" name="Group 388"/>
          <p:cNvGrpSpPr>
            <a:grpSpLocks/>
          </p:cNvGrpSpPr>
          <p:nvPr/>
        </p:nvGrpSpPr>
        <p:grpSpPr bwMode="auto">
          <a:xfrm>
            <a:off x="5943600" y="2514600"/>
            <a:ext cx="769938" cy="690563"/>
            <a:chOff x="384" y="4560"/>
            <a:chExt cx="666" cy="570"/>
          </a:xfrm>
        </p:grpSpPr>
        <p:sp>
          <p:nvSpPr>
            <p:cNvPr id="9364" name="table"/>
            <p:cNvSpPr>
              <a:spLocks noEditPoints="1" noChangeArrowheads="1"/>
            </p:cNvSpPr>
            <p:nvPr/>
          </p:nvSpPr>
          <p:spPr bwMode="auto">
            <a:xfrm>
              <a:off x="384" y="4560"/>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65" name="WordArt 39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91</a:t>
              </a:r>
            </a:p>
          </p:txBody>
        </p:sp>
      </p:grpSp>
      <p:grpSp>
        <p:nvGrpSpPr>
          <p:cNvPr id="9665" name="Group 391"/>
          <p:cNvGrpSpPr>
            <a:grpSpLocks/>
          </p:cNvGrpSpPr>
          <p:nvPr/>
        </p:nvGrpSpPr>
        <p:grpSpPr bwMode="auto">
          <a:xfrm>
            <a:off x="5943600" y="2514600"/>
            <a:ext cx="769938" cy="690563"/>
            <a:chOff x="4656" y="4035"/>
            <a:chExt cx="666" cy="570"/>
          </a:xfrm>
        </p:grpSpPr>
        <p:sp>
          <p:nvSpPr>
            <p:cNvPr id="9362" name="table"/>
            <p:cNvSpPr>
              <a:spLocks noEditPoints="1" noChangeArrowheads="1"/>
            </p:cNvSpPr>
            <p:nvPr/>
          </p:nvSpPr>
          <p:spPr bwMode="auto">
            <a:xfrm>
              <a:off x="4656" y="4035"/>
              <a:ext cx="666" cy="570"/>
            </a:xfrm>
            <a:custGeom>
              <a:avLst/>
              <a:gdLst>
                <a:gd name="T0" fmla="*/ 10 w 21600"/>
                <a:gd name="T1" fmla="*/ 0 h 21600"/>
                <a:gd name="T2" fmla="*/ 21 w 21600"/>
                <a:gd name="T3" fmla="*/ 8 h 21600"/>
                <a:gd name="T4" fmla="*/ 10 w 21600"/>
                <a:gd name="T5" fmla="*/ 15 h 21600"/>
                <a:gd name="T6" fmla="*/ 0 w 21600"/>
                <a:gd name="T7" fmla="*/ 8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9363" name="WordArt 393"/>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108</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348"/>
                                        </p:tgtEl>
                                        <p:attrNameLst>
                                          <p:attrName>style.visibility</p:attrName>
                                        </p:attrNameLst>
                                      </p:cBhvr>
                                      <p:to>
                                        <p:strVal val="visible"/>
                                      </p:to>
                                    </p:set>
                                    <p:anim calcmode="lin" valueType="num">
                                      <p:cBhvr>
                                        <p:cTn id="7" dur="1000" fill="hold"/>
                                        <p:tgtEl>
                                          <p:spTgt spid="9348"/>
                                        </p:tgtEl>
                                        <p:attrNameLst>
                                          <p:attrName>ppt_w</p:attrName>
                                        </p:attrNameLst>
                                      </p:cBhvr>
                                      <p:tavLst>
                                        <p:tav tm="0">
                                          <p:val>
                                            <p:fltVal val="0"/>
                                          </p:val>
                                        </p:tav>
                                        <p:tav tm="100000">
                                          <p:val>
                                            <p:strVal val="#ppt_w"/>
                                          </p:val>
                                        </p:tav>
                                      </p:tavLst>
                                    </p:anim>
                                    <p:anim calcmode="lin" valueType="num">
                                      <p:cBhvr>
                                        <p:cTn id="8" dur="1000" fill="hold"/>
                                        <p:tgtEl>
                                          <p:spTgt spid="9348"/>
                                        </p:tgtEl>
                                        <p:attrNameLst>
                                          <p:attrName>ppt_h</p:attrName>
                                        </p:attrNameLst>
                                      </p:cBhvr>
                                      <p:tavLst>
                                        <p:tav tm="0">
                                          <p:val>
                                            <p:fltVal val="0"/>
                                          </p:val>
                                        </p:tav>
                                        <p:tav tm="100000">
                                          <p:val>
                                            <p:strVal val="#ppt_h"/>
                                          </p:val>
                                        </p:tav>
                                      </p:tavLst>
                                    </p:anim>
                                    <p:anim calcmode="lin" valueType="num">
                                      <p:cBhvr>
                                        <p:cTn id="9" dur="1000" fill="hold"/>
                                        <p:tgtEl>
                                          <p:spTgt spid="9348"/>
                                        </p:tgtEl>
                                        <p:attrNameLst>
                                          <p:attrName>style.rotation</p:attrName>
                                        </p:attrNameLst>
                                      </p:cBhvr>
                                      <p:tavLst>
                                        <p:tav tm="0">
                                          <p:val>
                                            <p:fltVal val="360"/>
                                          </p:val>
                                        </p:tav>
                                        <p:tav tm="100000">
                                          <p:val>
                                            <p:fltVal val="0"/>
                                          </p:val>
                                        </p:tav>
                                      </p:tavLst>
                                    </p:anim>
                                    <p:animEffect transition="in" filter="fade">
                                      <p:cBhvr>
                                        <p:cTn id="10" dur="1000"/>
                                        <p:tgtEl>
                                          <p:spTgt spid="9348"/>
                                        </p:tgtEl>
                                      </p:cBhvr>
                                    </p:animEffect>
                                  </p:childTnLst>
                                  <p:subTnLst>
                                    <p:set>
                                      <p:cBhvr override="childStyle">
                                        <p:cTn dur="1" fill="hold" display="0" masterRel="sameClick" afterEffect="1">
                                          <p:stCondLst>
                                            <p:cond evt="end" delay="0">
                                              <p:tn val="5"/>
                                            </p:cond>
                                          </p:stCondLst>
                                        </p:cTn>
                                        <p:tgtEl>
                                          <p:spTgt spid="9348"/>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3" name="coin.wav" builtIn="1"/>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9347"/>
                                        </p:tgtEl>
                                        <p:attrNameLst>
                                          <p:attrName>style.visibility</p:attrName>
                                        </p:attrNameLst>
                                      </p:cBhvr>
                                      <p:to>
                                        <p:strVal val="visible"/>
                                      </p:to>
                                    </p:set>
                                    <p:anim calcmode="lin" valueType="num">
                                      <p:cBhvr>
                                        <p:cTn id="14" dur="1000" fill="hold"/>
                                        <p:tgtEl>
                                          <p:spTgt spid="9347"/>
                                        </p:tgtEl>
                                        <p:attrNameLst>
                                          <p:attrName>ppt_w</p:attrName>
                                        </p:attrNameLst>
                                      </p:cBhvr>
                                      <p:tavLst>
                                        <p:tav tm="0">
                                          <p:val>
                                            <p:fltVal val="0"/>
                                          </p:val>
                                        </p:tav>
                                        <p:tav tm="100000">
                                          <p:val>
                                            <p:strVal val="#ppt_w"/>
                                          </p:val>
                                        </p:tav>
                                      </p:tavLst>
                                    </p:anim>
                                    <p:anim calcmode="lin" valueType="num">
                                      <p:cBhvr>
                                        <p:cTn id="15" dur="1000" fill="hold"/>
                                        <p:tgtEl>
                                          <p:spTgt spid="9347"/>
                                        </p:tgtEl>
                                        <p:attrNameLst>
                                          <p:attrName>ppt_h</p:attrName>
                                        </p:attrNameLst>
                                      </p:cBhvr>
                                      <p:tavLst>
                                        <p:tav tm="0">
                                          <p:val>
                                            <p:fltVal val="0"/>
                                          </p:val>
                                        </p:tav>
                                        <p:tav tm="100000">
                                          <p:val>
                                            <p:strVal val="#ppt_h"/>
                                          </p:val>
                                        </p:tav>
                                      </p:tavLst>
                                    </p:anim>
                                    <p:anim calcmode="lin" valueType="num">
                                      <p:cBhvr>
                                        <p:cTn id="16" dur="1000" fill="hold"/>
                                        <p:tgtEl>
                                          <p:spTgt spid="9347"/>
                                        </p:tgtEl>
                                        <p:attrNameLst>
                                          <p:attrName>style.rotation</p:attrName>
                                        </p:attrNameLst>
                                      </p:cBhvr>
                                      <p:tavLst>
                                        <p:tav tm="0">
                                          <p:val>
                                            <p:fltVal val="360"/>
                                          </p:val>
                                        </p:tav>
                                        <p:tav tm="100000">
                                          <p:val>
                                            <p:fltVal val="0"/>
                                          </p:val>
                                        </p:tav>
                                      </p:tavLst>
                                    </p:anim>
                                    <p:animEffect transition="in" filter="fade">
                                      <p:cBhvr>
                                        <p:cTn id="17" dur="1000"/>
                                        <p:tgtEl>
                                          <p:spTgt spid="9347"/>
                                        </p:tgtEl>
                                      </p:cBhvr>
                                    </p:animEffect>
                                  </p:childTnLst>
                                  <p:subTnLst>
                                    <p:set>
                                      <p:cBhvr override="childStyle">
                                        <p:cTn dur="1" fill="hold" display="0" masterRel="sameClick" afterEffect="1">
                                          <p:stCondLst>
                                            <p:cond evt="end" delay="0">
                                              <p:tn val="12"/>
                                            </p:cond>
                                          </p:stCondLst>
                                        </p:cTn>
                                        <p:tgtEl>
                                          <p:spTgt spid="9347"/>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3" name="coin.wav" builtIn="1"/>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9346"/>
                                        </p:tgtEl>
                                        <p:attrNameLst>
                                          <p:attrName>style.visibility</p:attrName>
                                        </p:attrNameLst>
                                      </p:cBhvr>
                                      <p:to>
                                        <p:strVal val="visible"/>
                                      </p:to>
                                    </p:set>
                                    <p:anim calcmode="lin" valueType="num">
                                      <p:cBhvr>
                                        <p:cTn id="21" dur="1000" fill="hold"/>
                                        <p:tgtEl>
                                          <p:spTgt spid="9346"/>
                                        </p:tgtEl>
                                        <p:attrNameLst>
                                          <p:attrName>ppt_w</p:attrName>
                                        </p:attrNameLst>
                                      </p:cBhvr>
                                      <p:tavLst>
                                        <p:tav tm="0">
                                          <p:val>
                                            <p:fltVal val="0"/>
                                          </p:val>
                                        </p:tav>
                                        <p:tav tm="100000">
                                          <p:val>
                                            <p:strVal val="#ppt_w"/>
                                          </p:val>
                                        </p:tav>
                                      </p:tavLst>
                                    </p:anim>
                                    <p:anim calcmode="lin" valueType="num">
                                      <p:cBhvr>
                                        <p:cTn id="22" dur="1000" fill="hold"/>
                                        <p:tgtEl>
                                          <p:spTgt spid="9346"/>
                                        </p:tgtEl>
                                        <p:attrNameLst>
                                          <p:attrName>ppt_h</p:attrName>
                                        </p:attrNameLst>
                                      </p:cBhvr>
                                      <p:tavLst>
                                        <p:tav tm="0">
                                          <p:val>
                                            <p:fltVal val="0"/>
                                          </p:val>
                                        </p:tav>
                                        <p:tav tm="100000">
                                          <p:val>
                                            <p:strVal val="#ppt_h"/>
                                          </p:val>
                                        </p:tav>
                                      </p:tavLst>
                                    </p:anim>
                                    <p:anim calcmode="lin" valueType="num">
                                      <p:cBhvr>
                                        <p:cTn id="23" dur="1000" fill="hold"/>
                                        <p:tgtEl>
                                          <p:spTgt spid="9346"/>
                                        </p:tgtEl>
                                        <p:attrNameLst>
                                          <p:attrName>style.rotation</p:attrName>
                                        </p:attrNameLst>
                                      </p:cBhvr>
                                      <p:tavLst>
                                        <p:tav tm="0">
                                          <p:val>
                                            <p:fltVal val="360"/>
                                          </p:val>
                                        </p:tav>
                                        <p:tav tm="100000">
                                          <p:val>
                                            <p:fltVal val="0"/>
                                          </p:val>
                                        </p:tav>
                                      </p:tavLst>
                                    </p:anim>
                                    <p:animEffect transition="in" filter="fade">
                                      <p:cBhvr>
                                        <p:cTn id="24" dur="1000"/>
                                        <p:tgtEl>
                                          <p:spTgt spid="9346"/>
                                        </p:tgtEl>
                                      </p:cBhvr>
                                    </p:animEffect>
                                  </p:childTnLst>
                                  <p:subTnLst>
                                    <p:set>
                                      <p:cBhvr override="childStyle">
                                        <p:cTn dur="1" fill="hold" display="0" masterRel="sameClick" afterEffect="1">
                                          <p:stCondLst>
                                            <p:cond evt="end" delay="0">
                                              <p:tn val="19"/>
                                            </p:cond>
                                          </p:stCondLst>
                                        </p:cTn>
                                        <p:tgtEl>
                                          <p:spTgt spid="9346"/>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3" name="coin.wav" builtIn="1"/>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9345"/>
                                        </p:tgtEl>
                                        <p:attrNameLst>
                                          <p:attrName>style.visibility</p:attrName>
                                        </p:attrNameLst>
                                      </p:cBhvr>
                                      <p:to>
                                        <p:strVal val="visible"/>
                                      </p:to>
                                    </p:set>
                                    <p:anim calcmode="lin" valueType="num">
                                      <p:cBhvr>
                                        <p:cTn id="28" dur="1000" fill="hold"/>
                                        <p:tgtEl>
                                          <p:spTgt spid="9345"/>
                                        </p:tgtEl>
                                        <p:attrNameLst>
                                          <p:attrName>ppt_w</p:attrName>
                                        </p:attrNameLst>
                                      </p:cBhvr>
                                      <p:tavLst>
                                        <p:tav tm="0">
                                          <p:val>
                                            <p:fltVal val="0"/>
                                          </p:val>
                                        </p:tav>
                                        <p:tav tm="100000">
                                          <p:val>
                                            <p:strVal val="#ppt_w"/>
                                          </p:val>
                                        </p:tav>
                                      </p:tavLst>
                                    </p:anim>
                                    <p:anim calcmode="lin" valueType="num">
                                      <p:cBhvr>
                                        <p:cTn id="29" dur="1000" fill="hold"/>
                                        <p:tgtEl>
                                          <p:spTgt spid="9345"/>
                                        </p:tgtEl>
                                        <p:attrNameLst>
                                          <p:attrName>ppt_h</p:attrName>
                                        </p:attrNameLst>
                                      </p:cBhvr>
                                      <p:tavLst>
                                        <p:tav tm="0">
                                          <p:val>
                                            <p:fltVal val="0"/>
                                          </p:val>
                                        </p:tav>
                                        <p:tav tm="100000">
                                          <p:val>
                                            <p:strVal val="#ppt_h"/>
                                          </p:val>
                                        </p:tav>
                                      </p:tavLst>
                                    </p:anim>
                                    <p:anim calcmode="lin" valueType="num">
                                      <p:cBhvr>
                                        <p:cTn id="30" dur="1000" fill="hold"/>
                                        <p:tgtEl>
                                          <p:spTgt spid="9345"/>
                                        </p:tgtEl>
                                        <p:attrNameLst>
                                          <p:attrName>style.rotation</p:attrName>
                                        </p:attrNameLst>
                                      </p:cBhvr>
                                      <p:tavLst>
                                        <p:tav tm="0">
                                          <p:val>
                                            <p:fltVal val="360"/>
                                          </p:val>
                                        </p:tav>
                                        <p:tav tm="100000">
                                          <p:val>
                                            <p:fltVal val="0"/>
                                          </p:val>
                                        </p:tav>
                                      </p:tavLst>
                                    </p:anim>
                                    <p:animEffect transition="in" filter="fade">
                                      <p:cBhvr>
                                        <p:cTn id="31" dur="1000"/>
                                        <p:tgtEl>
                                          <p:spTgt spid="9345"/>
                                        </p:tgtEl>
                                      </p:cBhvr>
                                    </p:animEffect>
                                  </p:childTnLst>
                                  <p:subTnLst>
                                    <p:set>
                                      <p:cBhvr override="childStyle">
                                        <p:cTn dur="1" fill="hold" display="0" masterRel="sameClick" afterEffect="1">
                                          <p:stCondLst>
                                            <p:cond evt="end" delay="0">
                                              <p:tn val="26"/>
                                            </p:cond>
                                          </p:stCondLst>
                                        </p:cTn>
                                        <p:tgtEl>
                                          <p:spTgt spid="9345"/>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3" name="coin.wav" builtIn="1"/>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9344"/>
                                        </p:tgtEl>
                                        <p:attrNameLst>
                                          <p:attrName>style.visibility</p:attrName>
                                        </p:attrNameLst>
                                      </p:cBhvr>
                                      <p:to>
                                        <p:strVal val="visible"/>
                                      </p:to>
                                    </p:set>
                                    <p:anim calcmode="lin" valueType="num">
                                      <p:cBhvr>
                                        <p:cTn id="35" dur="1000" fill="hold"/>
                                        <p:tgtEl>
                                          <p:spTgt spid="9344"/>
                                        </p:tgtEl>
                                        <p:attrNameLst>
                                          <p:attrName>ppt_w</p:attrName>
                                        </p:attrNameLst>
                                      </p:cBhvr>
                                      <p:tavLst>
                                        <p:tav tm="0">
                                          <p:val>
                                            <p:fltVal val="0"/>
                                          </p:val>
                                        </p:tav>
                                        <p:tav tm="100000">
                                          <p:val>
                                            <p:strVal val="#ppt_w"/>
                                          </p:val>
                                        </p:tav>
                                      </p:tavLst>
                                    </p:anim>
                                    <p:anim calcmode="lin" valueType="num">
                                      <p:cBhvr>
                                        <p:cTn id="36" dur="1000" fill="hold"/>
                                        <p:tgtEl>
                                          <p:spTgt spid="9344"/>
                                        </p:tgtEl>
                                        <p:attrNameLst>
                                          <p:attrName>ppt_h</p:attrName>
                                        </p:attrNameLst>
                                      </p:cBhvr>
                                      <p:tavLst>
                                        <p:tav tm="0">
                                          <p:val>
                                            <p:fltVal val="0"/>
                                          </p:val>
                                        </p:tav>
                                        <p:tav tm="100000">
                                          <p:val>
                                            <p:strVal val="#ppt_h"/>
                                          </p:val>
                                        </p:tav>
                                      </p:tavLst>
                                    </p:anim>
                                    <p:anim calcmode="lin" valueType="num">
                                      <p:cBhvr>
                                        <p:cTn id="37" dur="1000" fill="hold"/>
                                        <p:tgtEl>
                                          <p:spTgt spid="9344"/>
                                        </p:tgtEl>
                                        <p:attrNameLst>
                                          <p:attrName>style.rotation</p:attrName>
                                        </p:attrNameLst>
                                      </p:cBhvr>
                                      <p:tavLst>
                                        <p:tav tm="0">
                                          <p:val>
                                            <p:fltVal val="360"/>
                                          </p:val>
                                        </p:tav>
                                        <p:tav tm="100000">
                                          <p:val>
                                            <p:fltVal val="0"/>
                                          </p:val>
                                        </p:tav>
                                      </p:tavLst>
                                    </p:anim>
                                    <p:animEffect transition="in" filter="fade">
                                      <p:cBhvr>
                                        <p:cTn id="38" dur="1000"/>
                                        <p:tgtEl>
                                          <p:spTgt spid="9344"/>
                                        </p:tgtEl>
                                      </p:cBhvr>
                                    </p:animEffect>
                                  </p:childTnLst>
                                  <p:subTnLst>
                                    <p:set>
                                      <p:cBhvr override="childStyle">
                                        <p:cTn dur="1" fill="hold" display="0" masterRel="sameClick" afterEffect="1">
                                          <p:stCondLst>
                                            <p:cond evt="end" delay="0">
                                              <p:tn val="33"/>
                                            </p:cond>
                                          </p:stCondLst>
                                        </p:cTn>
                                        <p:tgtEl>
                                          <p:spTgt spid="9344"/>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3" name="coin.wav" builtIn="1"/>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9247"/>
                                        </p:tgtEl>
                                        <p:attrNameLst>
                                          <p:attrName>style.visibility</p:attrName>
                                        </p:attrNameLst>
                                      </p:cBhvr>
                                      <p:to>
                                        <p:strVal val="visible"/>
                                      </p:to>
                                    </p:set>
                                    <p:anim calcmode="lin" valueType="num">
                                      <p:cBhvr>
                                        <p:cTn id="42" dur="1000" fill="hold"/>
                                        <p:tgtEl>
                                          <p:spTgt spid="9247"/>
                                        </p:tgtEl>
                                        <p:attrNameLst>
                                          <p:attrName>ppt_w</p:attrName>
                                        </p:attrNameLst>
                                      </p:cBhvr>
                                      <p:tavLst>
                                        <p:tav tm="0">
                                          <p:val>
                                            <p:fltVal val="0"/>
                                          </p:val>
                                        </p:tav>
                                        <p:tav tm="100000">
                                          <p:val>
                                            <p:strVal val="#ppt_w"/>
                                          </p:val>
                                        </p:tav>
                                      </p:tavLst>
                                    </p:anim>
                                    <p:anim calcmode="lin" valueType="num">
                                      <p:cBhvr>
                                        <p:cTn id="43" dur="1000" fill="hold"/>
                                        <p:tgtEl>
                                          <p:spTgt spid="9247"/>
                                        </p:tgtEl>
                                        <p:attrNameLst>
                                          <p:attrName>ppt_h</p:attrName>
                                        </p:attrNameLst>
                                      </p:cBhvr>
                                      <p:tavLst>
                                        <p:tav tm="0">
                                          <p:val>
                                            <p:fltVal val="0"/>
                                          </p:val>
                                        </p:tav>
                                        <p:tav tm="100000">
                                          <p:val>
                                            <p:strVal val="#ppt_h"/>
                                          </p:val>
                                        </p:tav>
                                      </p:tavLst>
                                    </p:anim>
                                    <p:anim calcmode="lin" valueType="num">
                                      <p:cBhvr>
                                        <p:cTn id="44" dur="1000" fill="hold"/>
                                        <p:tgtEl>
                                          <p:spTgt spid="9247"/>
                                        </p:tgtEl>
                                        <p:attrNameLst>
                                          <p:attrName>style.rotation</p:attrName>
                                        </p:attrNameLst>
                                      </p:cBhvr>
                                      <p:tavLst>
                                        <p:tav tm="0">
                                          <p:val>
                                            <p:fltVal val="360"/>
                                          </p:val>
                                        </p:tav>
                                        <p:tav tm="100000">
                                          <p:val>
                                            <p:fltVal val="0"/>
                                          </p:val>
                                        </p:tav>
                                      </p:tavLst>
                                    </p:anim>
                                    <p:animEffect transition="in" filter="fade">
                                      <p:cBhvr>
                                        <p:cTn id="45" dur="1000"/>
                                        <p:tgtEl>
                                          <p:spTgt spid="9247"/>
                                        </p:tgtEl>
                                      </p:cBhvr>
                                    </p:animEffect>
                                  </p:childTnLst>
                                  <p:subTnLst>
                                    <p:set>
                                      <p:cBhvr override="childStyle">
                                        <p:cTn dur="1" fill="hold" display="0" masterRel="sameClick" afterEffect="1">
                                          <p:stCondLst>
                                            <p:cond evt="end" delay="0">
                                              <p:tn val="40"/>
                                            </p:cond>
                                          </p:stCondLst>
                                        </p:cTn>
                                        <p:tgtEl>
                                          <p:spTgt spid="9247"/>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3" name="coin.wav" builtIn="1"/>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9246"/>
                                        </p:tgtEl>
                                        <p:attrNameLst>
                                          <p:attrName>style.visibility</p:attrName>
                                        </p:attrNameLst>
                                      </p:cBhvr>
                                      <p:to>
                                        <p:strVal val="visible"/>
                                      </p:to>
                                    </p:set>
                                    <p:anim calcmode="lin" valueType="num">
                                      <p:cBhvr>
                                        <p:cTn id="49" dur="1000" fill="hold"/>
                                        <p:tgtEl>
                                          <p:spTgt spid="9246"/>
                                        </p:tgtEl>
                                        <p:attrNameLst>
                                          <p:attrName>ppt_w</p:attrName>
                                        </p:attrNameLst>
                                      </p:cBhvr>
                                      <p:tavLst>
                                        <p:tav tm="0">
                                          <p:val>
                                            <p:fltVal val="0"/>
                                          </p:val>
                                        </p:tav>
                                        <p:tav tm="100000">
                                          <p:val>
                                            <p:strVal val="#ppt_w"/>
                                          </p:val>
                                        </p:tav>
                                      </p:tavLst>
                                    </p:anim>
                                    <p:anim calcmode="lin" valueType="num">
                                      <p:cBhvr>
                                        <p:cTn id="50" dur="1000" fill="hold"/>
                                        <p:tgtEl>
                                          <p:spTgt spid="9246"/>
                                        </p:tgtEl>
                                        <p:attrNameLst>
                                          <p:attrName>ppt_h</p:attrName>
                                        </p:attrNameLst>
                                      </p:cBhvr>
                                      <p:tavLst>
                                        <p:tav tm="0">
                                          <p:val>
                                            <p:fltVal val="0"/>
                                          </p:val>
                                        </p:tav>
                                        <p:tav tm="100000">
                                          <p:val>
                                            <p:strVal val="#ppt_h"/>
                                          </p:val>
                                        </p:tav>
                                      </p:tavLst>
                                    </p:anim>
                                    <p:anim calcmode="lin" valueType="num">
                                      <p:cBhvr>
                                        <p:cTn id="51" dur="1000" fill="hold"/>
                                        <p:tgtEl>
                                          <p:spTgt spid="9246"/>
                                        </p:tgtEl>
                                        <p:attrNameLst>
                                          <p:attrName>style.rotation</p:attrName>
                                        </p:attrNameLst>
                                      </p:cBhvr>
                                      <p:tavLst>
                                        <p:tav tm="0">
                                          <p:val>
                                            <p:fltVal val="360"/>
                                          </p:val>
                                        </p:tav>
                                        <p:tav tm="100000">
                                          <p:val>
                                            <p:fltVal val="0"/>
                                          </p:val>
                                        </p:tav>
                                      </p:tavLst>
                                    </p:anim>
                                    <p:animEffect transition="in" filter="fade">
                                      <p:cBhvr>
                                        <p:cTn id="52" dur="1000"/>
                                        <p:tgtEl>
                                          <p:spTgt spid="9246"/>
                                        </p:tgtEl>
                                      </p:cBhvr>
                                    </p:animEffect>
                                  </p:childTnLst>
                                  <p:subTnLst>
                                    <p:set>
                                      <p:cBhvr override="childStyle">
                                        <p:cTn dur="1" fill="hold" display="0" masterRel="sameClick" afterEffect="1">
                                          <p:stCondLst>
                                            <p:cond evt="end" delay="0">
                                              <p:tn val="47"/>
                                            </p:cond>
                                          </p:stCondLst>
                                        </p:cTn>
                                        <p:tgtEl>
                                          <p:spTgt spid="9246"/>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3" name="coin.wav" builtIn="1"/>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9245"/>
                                        </p:tgtEl>
                                        <p:attrNameLst>
                                          <p:attrName>style.visibility</p:attrName>
                                        </p:attrNameLst>
                                      </p:cBhvr>
                                      <p:to>
                                        <p:strVal val="visible"/>
                                      </p:to>
                                    </p:set>
                                    <p:anim calcmode="lin" valueType="num">
                                      <p:cBhvr>
                                        <p:cTn id="56" dur="1000" fill="hold"/>
                                        <p:tgtEl>
                                          <p:spTgt spid="9245"/>
                                        </p:tgtEl>
                                        <p:attrNameLst>
                                          <p:attrName>ppt_w</p:attrName>
                                        </p:attrNameLst>
                                      </p:cBhvr>
                                      <p:tavLst>
                                        <p:tav tm="0">
                                          <p:val>
                                            <p:fltVal val="0"/>
                                          </p:val>
                                        </p:tav>
                                        <p:tav tm="100000">
                                          <p:val>
                                            <p:strVal val="#ppt_w"/>
                                          </p:val>
                                        </p:tav>
                                      </p:tavLst>
                                    </p:anim>
                                    <p:anim calcmode="lin" valueType="num">
                                      <p:cBhvr>
                                        <p:cTn id="57" dur="1000" fill="hold"/>
                                        <p:tgtEl>
                                          <p:spTgt spid="9245"/>
                                        </p:tgtEl>
                                        <p:attrNameLst>
                                          <p:attrName>ppt_h</p:attrName>
                                        </p:attrNameLst>
                                      </p:cBhvr>
                                      <p:tavLst>
                                        <p:tav tm="0">
                                          <p:val>
                                            <p:fltVal val="0"/>
                                          </p:val>
                                        </p:tav>
                                        <p:tav tm="100000">
                                          <p:val>
                                            <p:strVal val="#ppt_h"/>
                                          </p:val>
                                        </p:tav>
                                      </p:tavLst>
                                    </p:anim>
                                    <p:anim calcmode="lin" valueType="num">
                                      <p:cBhvr>
                                        <p:cTn id="58" dur="1000" fill="hold"/>
                                        <p:tgtEl>
                                          <p:spTgt spid="9245"/>
                                        </p:tgtEl>
                                        <p:attrNameLst>
                                          <p:attrName>style.rotation</p:attrName>
                                        </p:attrNameLst>
                                      </p:cBhvr>
                                      <p:tavLst>
                                        <p:tav tm="0">
                                          <p:val>
                                            <p:fltVal val="360"/>
                                          </p:val>
                                        </p:tav>
                                        <p:tav tm="100000">
                                          <p:val>
                                            <p:fltVal val="0"/>
                                          </p:val>
                                        </p:tav>
                                      </p:tavLst>
                                    </p:anim>
                                    <p:animEffect transition="in" filter="fade">
                                      <p:cBhvr>
                                        <p:cTn id="59" dur="1000"/>
                                        <p:tgtEl>
                                          <p:spTgt spid="9245"/>
                                        </p:tgtEl>
                                      </p:cBhvr>
                                    </p:animEffect>
                                  </p:childTnLst>
                                  <p:subTnLst>
                                    <p:set>
                                      <p:cBhvr override="childStyle">
                                        <p:cTn dur="1" fill="hold" display="0" masterRel="sameClick" afterEffect="1">
                                          <p:stCondLst>
                                            <p:cond evt="end" delay="0">
                                              <p:tn val="54"/>
                                            </p:cond>
                                          </p:stCondLst>
                                        </p:cTn>
                                        <p:tgtEl>
                                          <p:spTgt spid="9245"/>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3" name="coin.wav" builtIn="1"/>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9244"/>
                                        </p:tgtEl>
                                        <p:attrNameLst>
                                          <p:attrName>style.visibility</p:attrName>
                                        </p:attrNameLst>
                                      </p:cBhvr>
                                      <p:to>
                                        <p:strVal val="visible"/>
                                      </p:to>
                                    </p:set>
                                    <p:anim calcmode="lin" valueType="num">
                                      <p:cBhvr>
                                        <p:cTn id="63" dur="1000" fill="hold"/>
                                        <p:tgtEl>
                                          <p:spTgt spid="9244"/>
                                        </p:tgtEl>
                                        <p:attrNameLst>
                                          <p:attrName>ppt_w</p:attrName>
                                        </p:attrNameLst>
                                      </p:cBhvr>
                                      <p:tavLst>
                                        <p:tav tm="0">
                                          <p:val>
                                            <p:fltVal val="0"/>
                                          </p:val>
                                        </p:tav>
                                        <p:tav tm="100000">
                                          <p:val>
                                            <p:strVal val="#ppt_w"/>
                                          </p:val>
                                        </p:tav>
                                      </p:tavLst>
                                    </p:anim>
                                    <p:anim calcmode="lin" valueType="num">
                                      <p:cBhvr>
                                        <p:cTn id="64" dur="1000" fill="hold"/>
                                        <p:tgtEl>
                                          <p:spTgt spid="9244"/>
                                        </p:tgtEl>
                                        <p:attrNameLst>
                                          <p:attrName>ppt_h</p:attrName>
                                        </p:attrNameLst>
                                      </p:cBhvr>
                                      <p:tavLst>
                                        <p:tav tm="0">
                                          <p:val>
                                            <p:fltVal val="0"/>
                                          </p:val>
                                        </p:tav>
                                        <p:tav tm="100000">
                                          <p:val>
                                            <p:strVal val="#ppt_h"/>
                                          </p:val>
                                        </p:tav>
                                      </p:tavLst>
                                    </p:anim>
                                    <p:anim calcmode="lin" valueType="num">
                                      <p:cBhvr>
                                        <p:cTn id="65" dur="1000" fill="hold"/>
                                        <p:tgtEl>
                                          <p:spTgt spid="9244"/>
                                        </p:tgtEl>
                                        <p:attrNameLst>
                                          <p:attrName>style.rotation</p:attrName>
                                        </p:attrNameLst>
                                      </p:cBhvr>
                                      <p:tavLst>
                                        <p:tav tm="0">
                                          <p:val>
                                            <p:fltVal val="360"/>
                                          </p:val>
                                        </p:tav>
                                        <p:tav tm="100000">
                                          <p:val>
                                            <p:fltVal val="0"/>
                                          </p:val>
                                        </p:tav>
                                      </p:tavLst>
                                    </p:anim>
                                    <p:animEffect transition="in" filter="fade">
                                      <p:cBhvr>
                                        <p:cTn id="66" dur="1000"/>
                                        <p:tgtEl>
                                          <p:spTgt spid="9244"/>
                                        </p:tgtEl>
                                      </p:cBhvr>
                                    </p:animEffect>
                                  </p:childTnLst>
                                  <p:subTnLst>
                                    <p:set>
                                      <p:cBhvr override="childStyle">
                                        <p:cTn dur="1" fill="hold" display="0" masterRel="sameClick" afterEffect="1">
                                          <p:stCondLst>
                                            <p:cond evt="end" delay="0">
                                              <p:tn val="61"/>
                                            </p:cond>
                                          </p:stCondLst>
                                        </p:cTn>
                                        <p:tgtEl>
                                          <p:spTgt spid="9244"/>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3" name="coin.wav" builtIn="1"/>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9243"/>
                                        </p:tgtEl>
                                        <p:attrNameLst>
                                          <p:attrName>style.visibility</p:attrName>
                                        </p:attrNameLst>
                                      </p:cBhvr>
                                      <p:to>
                                        <p:strVal val="visible"/>
                                      </p:to>
                                    </p:set>
                                    <p:anim calcmode="lin" valueType="num">
                                      <p:cBhvr>
                                        <p:cTn id="70" dur="1000" fill="hold"/>
                                        <p:tgtEl>
                                          <p:spTgt spid="9243"/>
                                        </p:tgtEl>
                                        <p:attrNameLst>
                                          <p:attrName>ppt_w</p:attrName>
                                        </p:attrNameLst>
                                      </p:cBhvr>
                                      <p:tavLst>
                                        <p:tav tm="0">
                                          <p:val>
                                            <p:fltVal val="0"/>
                                          </p:val>
                                        </p:tav>
                                        <p:tav tm="100000">
                                          <p:val>
                                            <p:strVal val="#ppt_w"/>
                                          </p:val>
                                        </p:tav>
                                      </p:tavLst>
                                    </p:anim>
                                    <p:anim calcmode="lin" valueType="num">
                                      <p:cBhvr>
                                        <p:cTn id="71" dur="1000" fill="hold"/>
                                        <p:tgtEl>
                                          <p:spTgt spid="9243"/>
                                        </p:tgtEl>
                                        <p:attrNameLst>
                                          <p:attrName>ppt_h</p:attrName>
                                        </p:attrNameLst>
                                      </p:cBhvr>
                                      <p:tavLst>
                                        <p:tav tm="0">
                                          <p:val>
                                            <p:fltVal val="0"/>
                                          </p:val>
                                        </p:tav>
                                        <p:tav tm="100000">
                                          <p:val>
                                            <p:strVal val="#ppt_h"/>
                                          </p:val>
                                        </p:tav>
                                      </p:tavLst>
                                    </p:anim>
                                    <p:anim calcmode="lin" valueType="num">
                                      <p:cBhvr>
                                        <p:cTn id="72" dur="1000" fill="hold"/>
                                        <p:tgtEl>
                                          <p:spTgt spid="9243"/>
                                        </p:tgtEl>
                                        <p:attrNameLst>
                                          <p:attrName>style.rotation</p:attrName>
                                        </p:attrNameLst>
                                      </p:cBhvr>
                                      <p:tavLst>
                                        <p:tav tm="0">
                                          <p:val>
                                            <p:fltVal val="360"/>
                                          </p:val>
                                        </p:tav>
                                        <p:tav tm="100000">
                                          <p:val>
                                            <p:fltVal val="0"/>
                                          </p:val>
                                        </p:tav>
                                      </p:tavLst>
                                    </p:anim>
                                    <p:animEffect transition="in" filter="fade">
                                      <p:cBhvr>
                                        <p:cTn id="73" dur="1000"/>
                                        <p:tgtEl>
                                          <p:spTgt spid="9243"/>
                                        </p:tgtEl>
                                      </p:cBhvr>
                                    </p:animEffect>
                                  </p:childTnLst>
                                  <p:subTnLst>
                                    <p:set>
                                      <p:cBhvr override="childStyle">
                                        <p:cTn dur="1" fill="hold" display="0" masterRel="sameClick" afterEffect="1">
                                          <p:stCondLst>
                                            <p:cond evt="end" delay="0">
                                              <p:tn val="68"/>
                                            </p:cond>
                                          </p:stCondLst>
                                        </p:cTn>
                                        <p:tgtEl>
                                          <p:spTgt spid="9243"/>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3" name="coin.wav" builtIn="1"/>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9242"/>
                                        </p:tgtEl>
                                        <p:attrNameLst>
                                          <p:attrName>style.visibility</p:attrName>
                                        </p:attrNameLst>
                                      </p:cBhvr>
                                      <p:to>
                                        <p:strVal val="visible"/>
                                      </p:to>
                                    </p:set>
                                    <p:anim calcmode="lin" valueType="num">
                                      <p:cBhvr>
                                        <p:cTn id="77" dur="1000" fill="hold"/>
                                        <p:tgtEl>
                                          <p:spTgt spid="9242"/>
                                        </p:tgtEl>
                                        <p:attrNameLst>
                                          <p:attrName>ppt_w</p:attrName>
                                        </p:attrNameLst>
                                      </p:cBhvr>
                                      <p:tavLst>
                                        <p:tav tm="0">
                                          <p:val>
                                            <p:fltVal val="0"/>
                                          </p:val>
                                        </p:tav>
                                        <p:tav tm="100000">
                                          <p:val>
                                            <p:strVal val="#ppt_w"/>
                                          </p:val>
                                        </p:tav>
                                      </p:tavLst>
                                    </p:anim>
                                    <p:anim calcmode="lin" valueType="num">
                                      <p:cBhvr>
                                        <p:cTn id="78" dur="1000" fill="hold"/>
                                        <p:tgtEl>
                                          <p:spTgt spid="9242"/>
                                        </p:tgtEl>
                                        <p:attrNameLst>
                                          <p:attrName>ppt_h</p:attrName>
                                        </p:attrNameLst>
                                      </p:cBhvr>
                                      <p:tavLst>
                                        <p:tav tm="0">
                                          <p:val>
                                            <p:fltVal val="0"/>
                                          </p:val>
                                        </p:tav>
                                        <p:tav tm="100000">
                                          <p:val>
                                            <p:strVal val="#ppt_h"/>
                                          </p:val>
                                        </p:tav>
                                      </p:tavLst>
                                    </p:anim>
                                    <p:anim calcmode="lin" valueType="num">
                                      <p:cBhvr>
                                        <p:cTn id="79" dur="1000" fill="hold"/>
                                        <p:tgtEl>
                                          <p:spTgt spid="9242"/>
                                        </p:tgtEl>
                                        <p:attrNameLst>
                                          <p:attrName>style.rotation</p:attrName>
                                        </p:attrNameLst>
                                      </p:cBhvr>
                                      <p:tavLst>
                                        <p:tav tm="0">
                                          <p:val>
                                            <p:fltVal val="360"/>
                                          </p:val>
                                        </p:tav>
                                        <p:tav tm="100000">
                                          <p:val>
                                            <p:fltVal val="0"/>
                                          </p:val>
                                        </p:tav>
                                      </p:tavLst>
                                    </p:anim>
                                    <p:animEffect transition="in" filter="fade">
                                      <p:cBhvr>
                                        <p:cTn id="80" dur="1000"/>
                                        <p:tgtEl>
                                          <p:spTgt spid="9242"/>
                                        </p:tgtEl>
                                      </p:cBhvr>
                                    </p:animEffect>
                                  </p:childTnLst>
                                  <p:subTnLst>
                                    <p:set>
                                      <p:cBhvr override="childStyle">
                                        <p:cTn dur="1" fill="hold" display="0" masterRel="sameClick" afterEffect="1">
                                          <p:stCondLst>
                                            <p:cond evt="end" delay="0">
                                              <p:tn val="75"/>
                                            </p:cond>
                                          </p:stCondLst>
                                        </p:cTn>
                                        <p:tgtEl>
                                          <p:spTgt spid="924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coin.wav" builtIn="1"/>
                                        </p:tgtEl>
                                      </p:cMediaNode>
                                    </p:audio>
                                  </p:subTnLst>
                                </p:cTn>
                              </p:par>
                            </p:childTnLst>
                          </p:cTn>
                        </p:par>
                        <p:par>
                          <p:cTn id="81" fill="hold" nodeType="afterGroup">
                            <p:stCondLst>
                              <p:cond delay="11000"/>
                            </p:stCondLst>
                            <p:childTnLst>
                              <p:par>
                                <p:cTn id="82" presetID="49" presetClass="entr" presetSubtype="0" decel="100000" fill="hold" nodeType="afterEffect">
                                  <p:stCondLst>
                                    <p:cond delay="0"/>
                                  </p:stCondLst>
                                  <p:childTnLst>
                                    <p:set>
                                      <p:cBhvr>
                                        <p:cTn id="83" dur="1" fill="hold">
                                          <p:stCondLst>
                                            <p:cond delay="0"/>
                                          </p:stCondLst>
                                        </p:cTn>
                                        <p:tgtEl>
                                          <p:spTgt spid="9217"/>
                                        </p:tgtEl>
                                        <p:attrNameLst>
                                          <p:attrName>style.visibility</p:attrName>
                                        </p:attrNameLst>
                                      </p:cBhvr>
                                      <p:to>
                                        <p:strVal val="visible"/>
                                      </p:to>
                                    </p:set>
                                    <p:anim calcmode="lin" valueType="num">
                                      <p:cBhvr>
                                        <p:cTn id="84" dur="1000" fill="hold"/>
                                        <p:tgtEl>
                                          <p:spTgt spid="9217"/>
                                        </p:tgtEl>
                                        <p:attrNameLst>
                                          <p:attrName>ppt_w</p:attrName>
                                        </p:attrNameLst>
                                      </p:cBhvr>
                                      <p:tavLst>
                                        <p:tav tm="0">
                                          <p:val>
                                            <p:fltVal val="0"/>
                                          </p:val>
                                        </p:tav>
                                        <p:tav tm="100000">
                                          <p:val>
                                            <p:strVal val="#ppt_w"/>
                                          </p:val>
                                        </p:tav>
                                      </p:tavLst>
                                    </p:anim>
                                    <p:anim calcmode="lin" valueType="num">
                                      <p:cBhvr>
                                        <p:cTn id="85" dur="1000" fill="hold"/>
                                        <p:tgtEl>
                                          <p:spTgt spid="9217"/>
                                        </p:tgtEl>
                                        <p:attrNameLst>
                                          <p:attrName>ppt_h</p:attrName>
                                        </p:attrNameLst>
                                      </p:cBhvr>
                                      <p:tavLst>
                                        <p:tav tm="0">
                                          <p:val>
                                            <p:fltVal val="0"/>
                                          </p:val>
                                        </p:tav>
                                        <p:tav tm="100000">
                                          <p:val>
                                            <p:strVal val="#ppt_h"/>
                                          </p:val>
                                        </p:tav>
                                      </p:tavLst>
                                    </p:anim>
                                    <p:anim calcmode="lin" valueType="num">
                                      <p:cBhvr>
                                        <p:cTn id="86" dur="1000" fill="hold"/>
                                        <p:tgtEl>
                                          <p:spTgt spid="9217"/>
                                        </p:tgtEl>
                                        <p:attrNameLst>
                                          <p:attrName>style.rotation</p:attrName>
                                        </p:attrNameLst>
                                      </p:cBhvr>
                                      <p:tavLst>
                                        <p:tav tm="0">
                                          <p:val>
                                            <p:fltVal val="360"/>
                                          </p:val>
                                        </p:tav>
                                        <p:tav tm="100000">
                                          <p:val>
                                            <p:fltVal val="0"/>
                                          </p:val>
                                        </p:tav>
                                      </p:tavLst>
                                    </p:anim>
                                    <p:animEffect transition="in" filter="fade">
                                      <p:cBhvr>
                                        <p:cTn id="87" dur="1000"/>
                                        <p:tgtEl>
                                          <p:spTgt spid="9217"/>
                                        </p:tgtEl>
                                      </p:cBhvr>
                                    </p:animEffect>
                                  </p:childTnLst>
                                  <p:subTnLst>
                                    <p:set>
                                      <p:cBhvr override="childStyle">
                                        <p:cTn dur="1" fill="hold" display="0" masterRel="sameClick" afterEffect="1">
                                          <p:stCondLst>
                                            <p:cond evt="end" delay="0">
                                              <p:tn val="82"/>
                                            </p:cond>
                                          </p:stCondLst>
                                        </p:cTn>
                                        <p:tgtEl>
                                          <p:spTgt spid="9217"/>
                                        </p:tgtEl>
                                        <p:attrNameLst>
                                          <p:attrName>style.visibility</p:attrName>
                                        </p:attrNameLst>
                                      </p:cBhvr>
                                      <p:to>
                                        <p:strVal val="hidden"/>
                                      </p:to>
                                    </p:set>
                                    <p:audio>
                                      <p:cMediaNode vol="100000">
                                        <p:cTn display="0" masterRel="sameClick">
                                          <p:stCondLst>
                                            <p:cond evt="begin" delay="0">
                                              <p:tn val="82"/>
                                            </p:cond>
                                          </p:stCondLst>
                                          <p:endCondLst>
                                            <p:cond evt="onStopAudio" delay="0">
                                              <p:tgtEl>
                                                <p:sldTgt/>
                                              </p:tgtEl>
                                            </p:cond>
                                          </p:endCondLst>
                                        </p:cTn>
                                        <p:tgtEl>
                                          <p:sndTgt r:embed="rId3" name="coin.wav" builtIn="1"/>
                                        </p:tgtEl>
                                      </p:cMediaNode>
                                    </p:audio>
                                  </p:subTnLst>
                                </p:cTn>
                              </p:par>
                            </p:childTnLst>
                          </p:cTn>
                        </p:par>
                        <p:par>
                          <p:cTn id="88" fill="hold" nodeType="afterGroup">
                            <p:stCondLst>
                              <p:cond delay="12000"/>
                            </p:stCondLst>
                            <p:childTnLst>
                              <p:par>
                                <p:cTn id="89" presetID="49" presetClass="entr" presetSubtype="0" decel="100000" fill="hold" nodeType="afterEffect">
                                  <p:stCondLst>
                                    <p:cond delay="0"/>
                                  </p:stCondLst>
                                  <p:childTnLst>
                                    <p:set>
                                      <p:cBhvr>
                                        <p:cTn id="90" dur="1" fill="hold">
                                          <p:stCondLst>
                                            <p:cond delay="0"/>
                                          </p:stCondLst>
                                        </p:cTn>
                                        <p:tgtEl>
                                          <p:spTgt spid="9665"/>
                                        </p:tgtEl>
                                        <p:attrNameLst>
                                          <p:attrName>style.visibility</p:attrName>
                                        </p:attrNameLst>
                                      </p:cBhvr>
                                      <p:to>
                                        <p:strVal val="visible"/>
                                      </p:to>
                                    </p:set>
                                    <p:anim calcmode="lin" valueType="num">
                                      <p:cBhvr>
                                        <p:cTn id="91" dur="1000" fill="hold"/>
                                        <p:tgtEl>
                                          <p:spTgt spid="9665"/>
                                        </p:tgtEl>
                                        <p:attrNameLst>
                                          <p:attrName>ppt_w</p:attrName>
                                        </p:attrNameLst>
                                      </p:cBhvr>
                                      <p:tavLst>
                                        <p:tav tm="0">
                                          <p:val>
                                            <p:fltVal val="0"/>
                                          </p:val>
                                        </p:tav>
                                        <p:tav tm="100000">
                                          <p:val>
                                            <p:strVal val="#ppt_w"/>
                                          </p:val>
                                        </p:tav>
                                      </p:tavLst>
                                    </p:anim>
                                    <p:anim calcmode="lin" valueType="num">
                                      <p:cBhvr>
                                        <p:cTn id="92" dur="1000" fill="hold"/>
                                        <p:tgtEl>
                                          <p:spTgt spid="9665"/>
                                        </p:tgtEl>
                                        <p:attrNameLst>
                                          <p:attrName>ppt_h</p:attrName>
                                        </p:attrNameLst>
                                      </p:cBhvr>
                                      <p:tavLst>
                                        <p:tav tm="0">
                                          <p:val>
                                            <p:fltVal val="0"/>
                                          </p:val>
                                        </p:tav>
                                        <p:tav tm="100000">
                                          <p:val>
                                            <p:strVal val="#ppt_h"/>
                                          </p:val>
                                        </p:tav>
                                      </p:tavLst>
                                    </p:anim>
                                    <p:anim calcmode="lin" valueType="num">
                                      <p:cBhvr>
                                        <p:cTn id="93" dur="1000" fill="hold"/>
                                        <p:tgtEl>
                                          <p:spTgt spid="9665"/>
                                        </p:tgtEl>
                                        <p:attrNameLst>
                                          <p:attrName>style.rotation</p:attrName>
                                        </p:attrNameLst>
                                      </p:cBhvr>
                                      <p:tavLst>
                                        <p:tav tm="0">
                                          <p:val>
                                            <p:fltVal val="360"/>
                                          </p:val>
                                        </p:tav>
                                        <p:tav tm="100000">
                                          <p:val>
                                            <p:fltVal val="0"/>
                                          </p:val>
                                        </p:tav>
                                      </p:tavLst>
                                    </p:anim>
                                    <p:animEffect transition="in" filter="fade">
                                      <p:cBhvr>
                                        <p:cTn id="94" dur="1000"/>
                                        <p:tgtEl>
                                          <p:spTgt spid="9665"/>
                                        </p:tgtEl>
                                      </p:cBhvr>
                                    </p:animEffect>
                                  </p:childTnLst>
                                  <p:subTnLst>
                                    <p:set>
                                      <p:cBhvr override="childStyle">
                                        <p:cTn dur="1" fill="hold" display="0" masterRel="sameClick" afterEffect="1">
                                          <p:stCondLst>
                                            <p:cond evt="end" delay="0">
                                              <p:tn val="89"/>
                                            </p:cond>
                                          </p:stCondLst>
                                        </p:cTn>
                                        <p:tgtEl>
                                          <p:spTgt spid="9665"/>
                                        </p:tgtEl>
                                        <p:attrNameLst>
                                          <p:attrName>style.visibility</p:attrName>
                                        </p:attrNameLst>
                                      </p:cBhvr>
                                      <p:to>
                                        <p:strVal val="hidden"/>
                                      </p:to>
                                    </p:set>
                                    <p:audio>
                                      <p:cMediaNode vol="100000">
                                        <p:cTn display="0" masterRel="sameClick">
                                          <p:stCondLst>
                                            <p:cond evt="begin" delay="0">
                                              <p:tn val="89"/>
                                            </p:cond>
                                          </p:stCondLst>
                                          <p:endCondLst>
                                            <p:cond evt="onStopAudio" delay="0">
                                              <p:tgtEl>
                                                <p:sldTgt/>
                                              </p:tgtEl>
                                            </p:cond>
                                          </p:endCondLst>
                                        </p:cTn>
                                        <p:tgtEl>
                                          <p:sndTgt r:embed="rId3" name="coin.wav" builtIn="1"/>
                                        </p:tgtEl>
                                      </p:cMediaNode>
                                    </p:audio>
                                  </p:subTnLst>
                                </p:cTn>
                              </p:par>
                            </p:childTnLst>
                          </p:cTn>
                        </p:par>
                        <p:par>
                          <p:cTn id="95" fill="hold" nodeType="afterGroup">
                            <p:stCondLst>
                              <p:cond delay="13000"/>
                            </p:stCondLst>
                            <p:childTnLst>
                              <p:par>
                                <p:cTn id="96" presetID="49" presetClass="entr" presetSubtype="0" decel="100000" fill="hold" nodeType="afterEffect">
                                  <p:stCondLst>
                                    <p:cond delay="0"/>
                                  </p:stCondLst>
                                  <p:childTnLst>
                                    <p:set>
                                      <p:cBhvr>
                                        <p:cTn id="97" dur="1" fill="hold">
                                          <p:stCondLst>
                                            <p:cond delay="0"/>
                                          </p:stCondLst>
                                        </p:cTn>
                                        <p:tgtEl>
                                          <p:spTgt spid="9358"/>
                                        </p:tgtEl>
                                        <p:attrNameLst>
                                          <p:attrName>style.visibility</p:attrName>
                                        </p:attrNameLst>
                                      </p:cBhvr>
                                      <p:to>
                                        <p:strVal val="visible"/>
                                      </p:to>
                                    </p:set>
                                    <p:anim calcmode="lin" valueType="num">
                                      <p:cBhvr>
                                        <p:cTn id="98" dur="2000" fill="hold"/>
                                        <p:tgtEl>
                                          <p:spTgt spid="9358"/>
                                        </p:tgtEl>
                                        <p:attrNameLst>
                                          <p:attrName>ppt_w</p:attrName>
                                        </p:attrNameLst>
                                      </p:cBhvr>
                                      <p:tavLst>
                                        <p:tav tm="0">
                                          <p:val>
                                            <p:fltVal val="0"/>
                                          </p:val>
                                        </p:tav>
                                        <p:tav tm="100000">
                                          <p:val>
                                            <p:strVal val="#ppt_w"/>
                                          </p:val>
                                        </p:tav>
                                      </p:tavLst>
                                    </p:anim>
                                    <p:anim calcmode="lin" valueType="num">
                                      <p:cBhvr>
                                        <p:cTn id="99" dur="2000" fill="hold"/>
                                        <p:tgtEl>
                                          <p:spTgt spid="9358"/>
                                        </p:tgtEl>
                                        <p:attrNameLst>
                                          <p:attrName>ppt_h</p:attrName>
                                        </p:attrNameLst>
                                      </p:cBhvr>
                                      <p:tavLst>
                                        <p:tav tm="0">
                                          <p:val>
                                            <p:fltVal val="0"/>
                                          </p:val>
                                        </p:tav>
                                        <p:tav tm="100000">
                                          <p:val>
                                            <p:strVal val="#ppt_h"/>
                                          </p:val>
                                        </p:tav>
                                      </p:tavLst>
                                    </p:anim>
                                    <p:anim calcmode="lin" valueType="num">
                                      <p:cBhvr>
                                        <p:cTn id="100" dur="2000" fill="hold"/>
                                        <p:tgtEl>
                                          <p:spTgt spid="9358"/>
                                        </p:tgtEl>
                                        <p:attrNameLst>
                                          <p:attrName>style.rotation</p:attrName>
                                        </p:attrNameLst>
                                      </p:cBhvr>
                                      <p:tavLst>
                                        <p:tav tm="0">
                                          <p:val>
                                            <p:fltVal val="360"/>
                                          </p:val>
                                        </p:tav>
                                        <p:tav tm="100000">
                                          <p:val>
                                            <p:fltVal val="0"/>
                                          </p:val>
                                        </p:tav>
                                      </p:tavLst>
                                    </p:anim>
                                    <p:animEffect transition="in" filter="fade">
                                      <p:cBhvr>
                                        <p:cTn id="101" dur="2000"/>
                                        <p:tgtEl>
                                          <p:spTgt spid="9358"/>
                                        </p:tgtEl>
                                      </p:cBhvr>
                                    </p:animEffect>
                                  </p:childTnLst>
                                  <p:subTnLst>
                                    <p:set>
                                      <p:cBhvr override="childStyle">
                                        <p:cTn dur="1" fill="hold" display="0" masterRel="sameClick" afterEffect="1">
                                          <p:stCondLst>
                                            <p:cond evt="end" delay="0">
                                              <p:tn val="96"/>
                                            </p:cond>
                                          </p:stCondLst>
                                        </p:cTn>
                                        <p:tgtEl>
                                          <p:spTgt spid="9358"/>
                                        </p:tgtEl>
                                        <p:attrNameLst>
                                          <p:attrName>style.visibility</p:attrName>
                                        </p:attrNameLst>
                                      </p:cBhvr>
                                      <p:to>
                                        <p:strVal val="hidden"/>
                                      </p:to>
                                    </p:set>
                                  </p:subTnLst>
                                </p:cTn>
                              </p:par>
                            </p:childTnLst>
                          </p:cTn>
                        </p:par>
                        <p:par>
                          <p:cTn id="102" fill="hold" nodeType="afterGroup">
                            <p:stCondLst>
                              <p:cond delay="15000"/>
                            </p:stCondLst>
                            <p:childTnLst>
                              <p:par>
                                <p:cTn id="103" presetID="49" presetClass="entr" presetSubtype="0" decel="100000" fill="hold" nodeType="afterEffect">
                                  <p:stCondLst>
                                    <p:cond delay="0"/>
                                  </p:stCondLst>
                                  <p:childTnLst>
                                    <p:set>
                                      <p:cBhvr>
                                        <p:cTn id="104" dur="1" fill="hold">
                                          <p:stCondLst>
                                            <p:cond delay="0"/>
                                          </p:stCondLst>
                                        </p:cTn>
                                        <p:tgtEl>
                                          <p:spTgt spid="9633"/>
                                        </p:tgtEl>
                                        <p:attrNameLst>
                                          <p:attrName>style.visibility</p:attrName>
                                        </p:attrNameLst>
                                      </p:cBhvr>
                                      <p:to>
                                        <p:strVal val="visible"/>
                                      </p:to>
                                    </p:set>
                                    <p:anim calcmode="lin" valueType="num">
                                      <p:cBhvr>
                                        <p:cTn id="105" dur="1000" fill="hold"/>
                                        <p:tgtEl>
                                          <p:spTgt spid="9633"/>
                                        </p:tgtEl>
                                        <p:attrNameLst>
                                          <p:attrName>ppt_w</p:attrName>
                                        </p:attrNameLst>
                                      </p:cBhvr>
                                      <p:tavLst>
                                        <p:tav tm="0">
                                          <p:val>
                                            <p:fltVal val="0"/>
                                          </p:val>
                                        </p:tav>
                                        <p:tav tm="100000">
                                          <p:val>
                                            <p:strVal val="#ppt_w"/>
                                          </p:val>
                                        </p:tav>
                                      </p:tavLst>
                                    </p:anim>
                                    <p:anim calcmode="lin" valueType="num">
                                      <p:cBhvr>
                                        <p:cTn id="106" dur="1000" fill="hold"/>
                                        <p:tgtEl>
                                          <p:spTgt spid="9633"/>
                                        </p:tgtEl>
                                        <p:attrNameLst>
                                          <p:attrName>ppt_h</p:attrName>
                                        </p:attrNameLst>
                                      </p:cBhvr>
                                      <p:tavLst>
                                        <p:tav tm="0">
                                          <p:val>
                                            <p:fltVal val="0"/>
                                          </p:val>
                                        </p:tav>
                                        <p:tav tm="100000">
                                          <p:val>
                                            <p:strVal val="#ppt_h"/>
                                          </p:val>
                                        </p:tav>
                                      </p:tavLst>
                                    </p:anim>
                                    <p:anim calcmode="lin" valueType="num">
                                      <p:cBhvr>
                                        <p:cTn id="107" dur="1000" fill="hold"/>
                                        <p:tgtEl>
                                          <p:spTgt spid="9633"/>
                                        </p:tgtEl>
                                        <p:attrNameLst>
                                          <p:attrName>style.rotation</p:attrName>
                                        </p:attrNameLst>
                                      </p:cBhvr>
                                      <p:tavLst>
                                        <p:tav tm="0">
                                          <p:val>
                                            <p:fltVal val="360"/>
                                          </p:val>
                                        </p:tav>
                                        <p:tav tm="100000">
                                          <p:val>
                                            <p:fltVal val="0"/>
                                          </p:val>
                                        </p:tav>
                                      </p:tavLst>
                                    </p:anim>
                                    <p:animEffect transition="in" filter="fade">
                                      <p:cBhvr>
                                        <p:cTn id="108" dur="1000"/>
                                        <p:tgtEl>
                                          <p:spTgt spid="9633"/>
                                        </p:tgtEl>
                                      </p:cBhvr>
                                    </p:animEffect>
                                  </p:childTnLst>
                                  <p:subTnLst>
                                    <p:set>
                                      <p:cBhvr override="childStyle">
                                        <p:cTn dur="1" fill="hold" display="0" masterRel="sameClick" afterEffect="1">
                                          <p:stCondLst>
                                            <p:cond evt="end" delay="0">
                                              <p:tn val="103"/>
                                            </p:cond>
                                          </p:stCondLst>
                                        </p:cTn>
                                        <p:tgtEl>
                                          <p:spTgt spid="9633"/>
                                        </p:tgtEl>
                                        <p:attrNameLst>
                                          <p:attrName>style.visibility</p:attrName>
                                        </p:attrNameLst>
                                      </p:cBhvr>
                                      <p:to>
                                        <p:strVal val="hidden"/>
                                      </p:to>
                                    </p:set>
                                    <p:audio>
                                      <p:cMediaNode vol="100000">
                                        <p:cTn display="0" masterRel="sameClick">
                                          <p:stCondLst>
                                            <p:cond evt="begin" delay="0">
                                              <p:tn val="103"/>
                                            </p:cond>
                                          </p:stCondLst>
                                          <p:endCondLst>
                                            <p:cond evt="onStopAudio" delay="0">
                                              <p:tgtEl>
                                                <p:sldTgt/>
                                              </p:tgtEl>
                                            </p:cond>
                                          </p:endCondLst>
                                        </p:cTn>
                                        <p:tgtEl>
                                          <p:sndTgt r:embed="rId3" name="coin.wav" builtIn="1"/>
                                        </p:tgtEl>
                                      </p:cMediaNode>
                                    </p:audio>
                                  </p:subTnLst>
                                </p:cTn>
                              </p:par>
                            </p:childTnLst>
                          </p:cTn>
                        </p:par>
                        <p:par>
                          <p:cTn id="109" fill="hold" nodeType="afterGroup">
                            <p:stCondLst>
                              <p:cond delay="16000"/>
                            </p:stCondLst>
                            <p:childTnLst>
                              <p:par>
                                <p:cTn id="110" presetID="49" presetClass="entr" presetSubtype="0" decel="100000" fill="hold" nodeType="afterEffect">
                                  <p:stCondLst>
                                    <p:cond delay="0"/>
                                  </p:stCondLst>
                                  <p:childTnLst>
                                    <p:set>
                                      <p:cBhvr>
                                        <p:cTn id="111" dur="1" fill="hold">
                                          <p:stCondLst>
                                            <p:cond delay="0"/>
                                          </p:stCondLst>
                                        </p:cTn>
                                        <p:tgtEl>
                                          <p:spTgt spid="9632"/>
                                        </p:tgtEl>
                                        <p:attrNameLst>
                                          <p:attrName>style.visibility</p:attrName>
                                        </p:attrNameLst>
                                      </p:cBhvr>
                                      <p:to>
                                        <p:strVal val="visible"/>
                                      </p:to>
                                    </p:set>
                                    <p:anim calcmode="lin" valueType="num">
                                      <p:cBhvr>
                                        <p:cTn id="112" dur="1000" fill="hold"/>
                                        <p:tgtEl>
                                          <p:spTgt spid="9632"/>
                                        </p:tgtEl>
                                        <p:attrNameLst>
                                          <p:attrName>ppt_w</p:attrName>
                                        </p:attrNameLst>
                                      </p:cBhvr>
                                      <p:tavLst>
                                        <p:tav tm="0">
                                          <p:val>
                                            <p:fltVal val="0"/>
                                          </p:val>
                                        </p:tav>
                                        <p:tav tm="100000">
                                          <p:val>
                                            <p:strVal val="#ppt_w"/>
                                          </p:val>
                                        </p:tav>
                                      </p:tavLst>
                                    </p:anim>
                                    <p:anim calcmode="lin" valueType="num">
                                      <p:cBhvr>
                                        <p:cTn id="113" dur="1000" fill="hold"/>
                                        <p:tgtEl>
                                          <p:spTgt spid="9632"/>
                                        </p:tgtEl>
                                        <p:attrNameLst>
                                          <p:attrName>ppt_h</p:attrName>
                                        </p:attrNameLst>
                                      </p:cBhvr>
                                      <p:tavLst>
                                        <p:tav tm="0">
                                          <p:val>
                                            <p:fltVal val="0"/>
                                          </p:val>
                                        </p:tav>
                                        <p:tav tm="100000">
                                          <p:val>
                                            <p:strVal val="#ppt_h"/>
                                          </p:val>
                                        </p:tav>
                                      </p:tavLst>
                                    </p:anim>
                                    <p:anim calcmode="lin" valueType="num">
                                      <p:cBhvr>
                                        <p:cTn id="114" dur="1000" fill="hold"/>
                                        <p:tgtEl>
                                          <p:spTgt spid="9632"/>
                                        </p:tgtEl>
                                        <p:attrNameLst>
                                          <p:attrName>style.rotation</p:attrName>
                                        </p:attrNameLst>
                                      </p:cBhvr>
                                      <p:tavLst>
                                        <p:tav tm="0">
                                          <p:val>
                                            <p:fltVal val="360"/>
                                          </p:val>
                                        </p:tav>
                                        <p:tav tm="100000">
                                          <p:val>
                                            <p:fltVal val="0"/>
                                          </p:val>
                                        </p:tav>
                                      </p:tavLst>
                                    </p:anim>
                                    <p:animEffect transition="in" filter="fade">
                                      <p:cBhvr>
                                        <p:cTn id="115" dur="1000"/>
                                        <p:tgtEl>
                                          <p:spTgt spid="9632"/>
                                        </p:tgtEl>
                                      </p:cBhvr>
                                    </p:animEffect>
                                  </p:childTnLst>
                                  <p:subTnLst>
                                    <p:set>
                                      <p:cBhvr override="childStyle">
                                        <p:cTn dur="1" fill="hold" display="0" masterRel="sameClick" afterEffect="1">
                                          <p:stCondLst>
                                            <p:cond evt="end" delay="0">
                                              <p:tn val="110"/>
                                            </p:cond>
                                          </p:stCondLst>
                                        </p:cTn>
                                        <p:tgtEl>
                                          <p:spTgt spid="9632"/>
                                        </p:tgtEl>
                                        <p:attrNameLst>
                                          <p:attrName>style.visibility</p:attrName>
                                        </p:attrNameLst>
                                      </p:cBhvr>
                                      <p:to>
                                        <p:strVal val="hidden"/>
                                      </p:to>
                                    </p:set>
                                    <p:audio>
                                      <p:cMediaNode vol="100000">
                                        <p:cTn display="0" masterRel="sameClick">
                                          <p:stCondLst>
                                            <p:cond evt="begin" delay="0">
                                              <p:tn val="110"/>
                                            </p:cond>
                                          </p:stCondLst>
                                          <p:endCondLst>
                                            <p:cond evt="onStopAudio" delay="0">
                                              <p:tgtEl>
                                                <p:sldTgt/>
                                              </p:tgtEl>
                                            </p:cond>
                                          </p:endCondLst>
                                        </p:cTn>
                                        <p:tgtEl>
                                          <p:sndTgt r:embed="rId3" name="coin.wav" builtIn="1"/>
                                        </p:tgtEl>
                                      </p:cMediaNode>
                                    </p:audio>
                                  </p:subTnLst>
                                </p:cTn>
                              </p:par>
                            </p:childTnLst>
                          </p:cTn>
                        </p:par>
                        <p:par>
                          <p:cTn id="116" fill="hold" nodeType="afterGroup">
                            <p:stCondLst>
                              <p:cond delay="17000"/>
                            </p:stCondLst>
                            <p:childTnLst>
                              <p:par>
                                <p:cTn id="117" presetID="49" presetClass="entr" presetSubtype="0" decel="100000" fill="hold" nodeType="afterEffect">
                                  <p:stCondLst>
                                    <p:cond delay="0"/>
                                  </p:stCondLst>
                                  <p:childTnLst>
                                    <p:set>
                                      <p:cBhvr>
                                        <p:cTn id="118" dur="1" fill="hold">
                                          <p:stCondLst>
                                            <p:cond delay="0"/>
                                          </p:stCondLst>
                                        </p:cTn>
                                        <p:tgtEl>
                                          <p:spTgt spid="9361"/>
                                        </p:tgtEl>
                                        <p:attrNameLst>
                                          <p:attrName>style.visibility</p:attrName>
                                        </p:attrNameLst>
                                      </p:cBhvr>
                                      <p:to>
                                        <p:strVal val="visible"/>
                                      </p:to>
                                    </p:set>
                                    <p:anim calcmode="lin" valueType="num">
                                      <p:cBhvr>
                                        <p:cTn id="119" dur="1000" fill="hold"/>
                                        <p:tgtEl>
                                          <p:spTgt spid="9361"/>
                                        </p:tgtEl>
                                        <p:attrNameLst>
                                          <p:attrName>ppt_w</p:attrName>
                                        </p:attrNameLst>
                                      </p:cBhvr>
                                      <p:tavLst>
                                        <p:tav tm="0">
                                          <p:val>
                                            <p:fltVal val="0"/>
                                          </p:val>
                                        </p:tav>
                                        <p:tav tm="100000">
                                          <p:val>
                                            <p:strVal val="#ppt_w"/>
                                          </p:val>
                                        </p:tav>
                                      </p:tavLst>
                                    </p:anim>
                                    <p:anim calcmode="lin" valueType="num">
                                      <p:cBhvr>
                                        <p:cTn id="120" dur="1000" fill="hold"/>
                                        <p:tgtEl>
                                          <p:spTgt spid="9361"/>
                                        </p:tgtEl>
                                        <p:attrNameLst>
                                          <p:attrName>ppt_h</p:attrName>
                                        </p:attrNameLst>
                                      </p:cBhvr>
                                      <p:tavLst>
                                        <p:tav tm="0">
                                          <p:val>
                                            <p:fltVal val="0"/>
                                          </p:val>
                                        </p:tav>
                                        <p:tav tm="100000">
                                          <p:val>
                                            <p:strVal val="#ppt_h"/>
                                          </p:val>
                                        </p:tav>
                                      </p:tavLst>
                                    </p:anim>
                                    <p:anim calcmode="lin" valueType="num">
                                      <p:cBhvr>
                                        <p:cTn id="121" dur="1000" fill="hold"/>
                                        <p:tgtEl>
                                          <p:spTgt spid="9361"/>
                                        </p:tgtEl>
                                        <p:attrNameLst>
                                          <p:attrName>style.rotation</p:attrName>
                                        </p:attrNameLst>
                                      </p:cBhvr>
                                      <p:tavLst>
                                        <p:tav tm="0">
                                          <p:val>
                                            <p:fltVal val="360"/>
                                          </p:val>
                                        </p:tav>
                                        <p:tav tm="100000">
                                          <p:val>
                                            <p:fltVal val="0"/>
                                          </p:val>
                                        </p:tav>
                                      </p:tavLst>
                                    </p:anim>
                                    <p:animEffect transition="in" filter="fade">
                                      <p:cBhvr>
                                        <p:cTn id="122" dur="1000"/>
                                        <p:tgtEl>
                                          <p:spTgt spid="9361"/>
                                        </p:tgtEl>
                                      </p:cBhvr>
                                    </p:animEffect>
                                  </p:childTnLst>
                                  <p:subTnLst>
                                    <p:set>
                                      <p:cBhvr override="childStyle">
                                        <p:cTn dur="1" fill="hold" display="0" masterRel="sameClick" afterEffect="1">
                                          <p:stCondLst>
                                            <p:cond evt="end" delay="0">
                                              <p:tn val="117"/>
                                            </p:cond>
                                          </p:stCondLst>
                                        </p:cTn>
                                        <p:tgtEl>
                                          <p:spTgt spid="9361"/>
                                        </p:tgtEl>
                                        <p:attrNameLst>
                                          <p:attrName>style.visibility</p:attrName>
                                        </p:attrNameLst>
                                      </p:cBhvr>
                                      <p:to>
                                        <p:strVal val="hidden"/>
                                      </p:to>
                                    </p:set>
                                    <p:audio>
                                      <p:cMediaNode vol="100000">
                                        <p:cTn display="0" masterRel="sameClick">
                                          <p:stCondLst>
                                            <p:cond evt="begin" delay="0">
                                              <p:tn val="117"/>
                                            </p:cond>
                                          </p:stCondLst>
                                          <p:endCondLst>
                                            <p:cond evt="onStopAudio" delay="0">
                                              <p:tgtEl>
                                                <p:sldTgt/>
                                              </p:tgtEl>
                                            </p:cond>
                                          </p:endCondLst>
                                        </p:cTn>
                                        <p:tgtEl>
                                          <p:sndTgt r:embed="rId3" name="coin.wav" builtIn="1"/>
                                        </p:tgtEl>
                                      </p:cMediaNode>
                                    </p:audio>
                                  </p:subTnLst>
                                </p:cTn>
                              </p:par>
                            </p:childTnLst>
                          </p:cTn>
                        </p:par>
                        <p:par>
                          <p:cTn id="123" fill="hold" nodeType="afterGroup">
                            <p:stCondLst>
                              <p:cond delay="18000"/>
                            </p:stCondLst>
                            <p:childTnLst>
                              <p:par>
                                <p:cTn id="124" presetID="49" presetClass="entr" presetSubtype="0" decel="100000" fill="hold" nodeType="afterEffect">
                                  <p:stCondLst>
                                    <p:cond delay="0"/>
                                  </p:stCondLst>
                                  <p:childTnLst>
                                    <p:set>
                                      <p:cBhvr>
                                        <p:cTn id="125" dur="1" fill="hold">
                                          <p:stCondLst>
                                            <p:cond delay="0"/>
                                          </p:stCondLst>
                                        </p:cTn>
                                        <p:tgtEl>
                                          <p:spTgt spid="9360"/>
                                        </p:tgtEl>
                                        <p:attrNameLst>
                                          <p:attrName>style.visibility</p:attrName>
                                        </p:attrNameLst>
                                      </p:cBhvr>
                                      <p:to>
                                        <p:strVal val="visible"/>
                                      </p:to>
                                    </p:set>
                                    <p:anim calcmode="lin" valueType="num">
                                      <p:cBhvr>
                                        <p:cTn id="126" dur="1000" fill="hold"/>
                                        <p:tgtEl>
                                          <p:spTgt spid="9360"/>
                                        </p:tgtEl>
                                        <p:attrNameLst>
                                          <p:attrName>ppt_w</p:attrName>
                                        </p:attrNameLst>
                                      </p:cBhvr>
                                      <p:tavLst>
                                        <p:tav tm="0">
                                          <p:val>
                                            <p:fltVal val="0"/>
                                          </p:val>
                                        </p:tav>
                                        <p:tav tm="100000">
                                          <p:val>
                                            <p:strVal val="#ppt_w"/>
                                          </p:val>
                                        </p:tav>
                                      </p:tavLst>
                                    </p:anim>
                                    <p:anim calcmode="lin" valueType="num">
                                      <p:cBhvr>
                                        <p:cTn id="127" dur="1000" fill="hold"/>
                                        <p:tgtEl>
                                          <p:spTgt spid="9360"/>
                                        </p:tgtEl>
                                        <p:attrNameLst>
                                          <p:attrName>ppt_h</p:attrName>
                                        </p:attrNameLst>
                                      </p:cBhvr>
                                      <p:tavLst>
                                        <p:tav tm="0">
                                          <p:val>
                                            <p:fltVal val="0"/>
                                          </p:val>
                                        </p:tav>
                                        <p:tav tm="100000">
                                          <p:val>
                                            <p:strVal val="#ppt_h"/>
                                          </p:val>
                                        </p:tav>
                                      </p:tavLst>
                                    </p:anim>
                                    <p:anim calcmode="lin" valueType="num">
                                      <p:cBhvr>
                                        <p:cTn id="128" dur="1000" fill="hold"/>
                                        <p:tgtEl>
                                          <p:spTgt spid="9360"/>
                                        </p:tgtEl>
                                        <p:attrNameLst>
                                          <p:attrName>style.rotation</p:attrName>
                                        </p:attrNameLst>
                                      </p:cBhvr>
                                      <p:tavLst>
                                        <p:tav tm="0">
                                          <p:val>
                                            <p:fltVal val="360"/>
                                          </p:val>
                                        </p:tav>
                                        <p:tav tm="100000">
                                          <p:val>
                                            <p:fltVal val="0"/>
                                          </p:val>
                                        </p:tav>
                                      </p:tavLst>
                                    </p:anim>
                                    <p:animEffect transition="in" filter="fade">
                                      <p:cBhvr>
                                        <p:cTn id="129" dur="1000"/>
                                        <p:tgtEl>
                                          <p:spTgt spid="9360"/>
                                        </p:tgtEl>
                                      </p:cBhvr>
                                    </p:animEffect>
                                  </p:childTnLst>
                                  <p:subTnLst>
                                    <p:set>
                                      <p:cBhvr override="childStyle">
                                        <p:cTn dur="1" fill="hold" display="0" masterRel="sameClick" afterEffect="1">
                                          <p:stCondLst>
                                            <p:cond evt="end" delay="0">
                                              <p:tn val="124"/>
                                            </p:cond>
                                          </p:stCondLst>
                                        </p:cTn>
                                        <p:tgtEl>
                                          <p:spTgt spid="9360"/>
                                        </p:tgtEl>
                                        <p:attrNameLst>
                                          <p:attrName>style.visibility</p:attrName>
                                        </p:attrNameLst>
                                      </p:cBhvr>
                                      <p:to>
                                        <p:strVal val="hidden"/>
                                      </p:to>
                                    </p:set>
                                    <p:audio>
                                      <p:cMediaNode vol="100000">
                                        <p:cTn display="0" masterRel="sameClick">
                                          <p:stCondLst>
                                            <p:cond evt="begin" delay="0">
                                              <p:tn val="124"/>
                                            </p:cond>
                                          </p:stCondLst>
                                          <p:endCondLst>
                                            <p:cond evt="onStopAudio" delay="0">
                                              <p:tgtEl>
                                                <p:sldTgt/>
                                              </p:tgtEl>
                                            </p:cond>
                                          </p:endCondLst>
                                        </p:cTn>
                                        <p:tgtEl>
                                          <p:sndTgt r:embed="rId3" name="coin.wav" builtIn="1"/>
                                        </p:tgtEl>
                                      </p:cMediaNode>
                                    </p:audio>
                                  </p:subTnLst>
                                </p:cTn>
                              </p:par>
                            </p:childTnLst>
                          </p:cTn>
                        </p:par>
                        <p:par>
                          <p:cTn id="130" fill="hold" nodeType="afterGroup">
                            <p:stCondLst>
                              <p:cond delay="19000"/>
                            </p:stCondLst>
                            <p:childTnLst>
                              <p:par>
                                <p:cTn id="131" presetID="49" presetClass="entr" presetSubtype="0" decel="100000" fill="hold" nodeType="afterEffect">
                                  <p:stCondLst>
                                    <p:cond delay="0"/>
                                  </p:stCondLst>
                                  <p:childTnLst>
                                    <p:set>
                                      <p:cBhvr>
                                        <p:cTn id="132" dur="1" fill="hold">
                                          <p:stCondLst>
                                            <p:cond delay="0"/>
                                          </p:stCondLst>
                                        </p:cTn>
                                        <p:tgtEl>
                                          <p:spTgt spid="9359"/>
                                        </p:tgtEl>
                                        <p:attrNameLst>
                                          <p:attrName>style.visibility</p:attrName>
                                        </p:attrNameLst>
                                      </p:cBhvr>
                                      <p:to>
                                        <p:strVal val="visible"/>
                                      </p:to>
                                    </p:set>
                                    <p:anim calcmode="lin" valueType="num">
                                      <p:cBhvr>
                                        <p:cTn id="133" dur="1000" fill="hold"/>
                                        <p:tgtEl>
                                          <p:spTgt spid="9359"/>
                                        </p:tgtEl>
                                        <p:attrNameLst>
                                          <p:attrName>ppt_w</p:attrName>
                                        </p:attrNameLst>
                                      </p:cBhvr>
                                      <p:tavLst>
                                        <p:tav tm="0">
                                          <p:val>
                                            <p:fltVal val="0"/>
                                          </p:val>
                                        </p:tav>
                                        <p:tav tm="100000">
                                          <p:val>
                                            <p:strVal val="#ppt_w"/>
                                          </p:val>
                                        </p:tav>
                                      </p:tavLst>
                                    </p:anim>
                                    <p:anim calcmode="lin" valueType="num">
                                      <p:cBhvr>
                                        <p:cTn id="134" dur="1000" fill="hold"/>
                                        <p:tgtEl>
                                          <p:spTgt spid="9359"/>
                                        </p:tgtEl>
                                        <p:attrNameLst>
                                          <p:attrName>ppt_h</p:attrName>
                                        </p:attrNameLst>
                                      </p:cBhvr>
                                      <p:tavLst>
                                        <p:tav tm="0">
                                          <p:val>
                                            <p:fltVal val="0"/>
                                          </p:val>
                                        </p:tav>
                                        <p:tav tm="100000">
                                          <p:val>
                                            <p:strVal val="#ppt_h"/>
                                          </p:val>
                                        </p:tav>
                                      </p:tavLst>
                                    </p:anim>
                                    <p:anim calcmode="lin" valueType="num">
                                      <p:cBhvr>
                                        <p:cTn id="135" dur="1000" fill="hold"/>
                                        <p:tgtEl>
                                          <p:spTgt spid="9359"/>
                                        </p:tgtEl>
                                        <p:attrNameLst>
                                          <p:attrName>style.rotation</p:attrName>
                                        </p:attrNameLst>
                                      </p:cBhvr>
                                      <p:tavLst>
                                        <p:tav tm="0">
                                          <p:val>
                                            <p:fltVal val="360"/>
                                          </p:val>
                                        </p:tav>
                                        <p:tav tm="100000">
                                          <p:val>
                                            <p:fltVal val="0"/>
                                          </p:val>
                                        </p:tav>
                                      </p:tavLst>
                                    </p:anim>
                                    <p:animEffect transition="in" filter="fade">
                                      <p:cBhvr>
                                        <p:cTn id="136" dur="1000"/>
                                        <p:tgtEl>
                                          <p:spTgt spid="9359"/>
                                        </p:tgtEl>
                                      </p:cBhvr>
                                    </p:animEffect>
                                  </p:childTnLst>
                                  <p:subTnLst>
                                    <p:set>
                                      <p:cBhvr override="childStyle">
                                        <p:cTn dur="1" fill="hold" display="0" masterRel="sameClick" afterEffect="1">
                                          <p:stCondLst>
                                            <p:cond evt="end" delay="0">
                                              <p:tn val="131"/>
                                            </p:cond>
                                          </p:stCondLst>
                                        </p:cTn>
                                        <p:tgtEl>
                                          <p:spTgt spid="9359"/>
                                        </p:tgtEl>
                                        <p:attrNameLst>
                                          <p:attrName>style.visibility</p:attrName>
                                        </p:attrNameLst>
                                      </p:cBhvr>
                                      <p:to>
                                        <p:strVal val="hidden"/>
                                      </p:to>
                                    </p:set>
                                    <p:audio>
                                      <p:cMediaNode vol="100000">
                                        <p:cTn display="0" masterRel="sameClick">
                                          <p:stCondLst>
                                            <p:cond evt="begin" delay="0">
                                              <p:tn val="131"/>
                                            </p:cond>
                                          </p:stCondLst>
                                          <p:endCondLst>
                                            <p:cond evt="onStopAudio" delay="0">
                                              <p:tgtEl>
                                                <p:sldTgt/>
                                              </p:tgtEl>
                                            </p:cond>
                                          </p:endCondLst>
                                        </p:cTn>
                                        <p:tgtEl>
                                          <p:sndTgt r:embed="rId3" name="coin.wav" builtIn="1"/>
                                        </p:tgtEl>
                                      </p:cMediaNode>
                                    </p:audio>
                                  </p:subTnLst>
                                </p:cTn>
                              </p:par>
                            </p:childTnLst>
                          </p:cTn>
                        </p:par>
                        <p:par>
                          <p:cTn id="137" fill="hold" nodeType="afterGroup">
                            <p:stCondLst>
                              <p:cond delay="20000"/>
                            </p:stCondLst>
                            <p:childTnLst>
                              <p:par>
                                <p:cTn id="138" presetID="49" presetClass="entr" presetSubtype="0" decel="100000" fill="hold" nodeType="afterEffect">
                                  <p:stCondLst>
                                    <p:cond delay="0"/>
                                  </p:stCondLst>
                                  <p:childTnLst>
                                    <p:set>
                                      <p:cBhvr>
                                        <p:cTn id="139" dur="1" fill="hold">
                                          <p:stCondLst>
                                            <p:cond delay="0"/>
                                          </p:stCondLst>
                                        </p:cTn>
                                        <p:tgtEl>
                                          <p:spTgt spid="9357"/>
                                        </p:tgtEl>
                                        <p:attrNameLst>
                                          <p:attrName>style.visibility</p:attrName>
                                        </p:attrNameLst>
                                      </p:cBhvr>
                                      <p:to>
                                        <p:strVal val="visible"/>
                                      </p:to>
                                    </p:set>
                                    <p:anim calcmode="lin" valueType="num">
                                      <p:cBhvr>
                                        <p:cTn id="140" dur="1000" fill="hold"/>
                                        <p:tgtEl>
                                          <p:spTgt spid="9357"/>
                                        </p:tgtEl>
                                        <p:attrNameLst>
                                          <p:attrName>ppt_w</p:attrName>
                                        </p:attrNameLst>
                                      </p:cBhvr>
                                      <p:tavLst>
                                        <p:tav tm="0">
                                          <p:val>
                                            <p:fltVal val="0"/>
                                          </p:val>
                                        </p:tav>
                                        <p:tav tm="100000">
                                          <p:val>
                                            <p:strVal val="#ppt_w"/>
                                          </p:val>
                                        </p:tav>
                                      </p:tavLst>
                                    </p:anim>
                                    <p:anim calcmode="lin" valueType="num">
                                      <p:cBhvr>
                                        <p:cTn id="141" dur="1000" fill="hold"/>
                                        <p:tgtEl>
                                          <p:spTgt spid="9357"/>
                                        </p:tgtEl>
                                        <p:attrNameLst>
                                          <p:attrName>ppt_h</p:attrName>
                                        </p:attrNameLst>
                                      </p:cBhvr>
                                      <p:tavLst>
                                        <p:tav tm="0">
                                          <p:val>
                                            <p:fltVal val="0"/>
                                          </p:val>
                                        </p:tav>
                                        <p:tav tm="100000">
                                          <p:val>
                                            <p:strVal val="#ppt_h"/>
                                          </p:val>
                                        </p:tav>
                                      </p:tavLst>
                                    </p:anim>
                                    <p:anim calcmode="lin" valueType="num">
                                      <p:cBhvr>
                                        <p:cTn id="142" dur="1000" fill="hold"/>
                                        <p:tgtEl>
                                          <p:spTgt spid="9357"/>
                                        </p:tgtEl>
                                        <p:attrNameLst>
                                          <p:attrName>style.rotation</p:attrName>
                                        </p:attrNameLst>
                                      </p:cBhvr>
                                      <p:tavLst>
                                        <p:tav tm="0">
                                          <p:val>
                                            <p:fltVal val="360"/>
                                          </p:val>
                                        </p:tav>
                                        <p:tav tm="100000">
                                          <p:val>
                                            <p:fltVal val="0"/>
                                          </p:val>
                                        </p:tav>
                                      </p:tavLst>
                                    </p:anim>
                                    <p:animEffect transition="in" filter="fade">
                                      <p:cBhvr>
                                        <p:cTn id="143" dur="1000"/>
                                        <p:tgtEl>
                                          <p:spTgt spid="9357"/>
                                        </p:tgtEl>
                                      </p:cBhvr>
                                    </p:animEffect>
                                  </p:childTnLst>
                                  <p:subTnLst>
                                    <p:set>
                                      <p:cBhvr override="childStyle">
                                        <p:cTn dur="1" fill="hold" display="0" masterRel="sameClick" afterEffect="1">
                                          <p:stCondLst>
                                            <p:cond evt="end" delay="0">
                                              <p:tn val="138"/>
                                            </p:cond>
                                          </p:stCondLst>
                                        </p:cTn>
                                        <p:tgtEl>
                                          <p:spTgt spid="9357"/>
                                        </p:tgtEl>
                                        <p:attrNameLst>
                                          <p:attrName>style.visibility</p:attrName>
                                        </p:attrNameLst>
                                      </p:cBhvr>
                                      <p:to>
                                        <p:strVal val="hidden"/>
                                      </p:to>
                                    </p:set>
                                    <p:audio>
                                      <p:cMediaNode vol="100000">
                                        <p:cTn display="0" masterRel="sameClick">
                                          <p:stCondLst>
                                            <p:cond evt="begin" delay="0">
                                              <p:tn val="138"/>
                                            </p:cond>
                                          </p:stCondLst>
                                          <p:endCondLst>
                                            <p:cond evt="onStopAudio" delay="0">
                                              <p:tgtEl>
                                                <p:sldTgt/>
                                              </p:tgtEl>
                                            </p:cond>
                                          </p:endCondLst>
                                        </p:cTn>
                                        <p:tgtEl>
                                          <p:sndTgt r:embed="rId3" name="coin.wav" builtIn="1"/>
                                        </p:tgtEl>
                                      </p:cMediaNode>
                                    </p:audio>
                                  </p:subTnLst>
                                </p:cTn>
                              </p:par>
                            </p:childTnLst>
                          </p:cTn>
                        </p:par>
                        <p:par>
                          <p:cTn id="144" fill="hold" nodeType="afterGroup">
                            <p:stCondLst>
                              <p:cond delay="21000"/>
                            </p:stCondLst>
                            <p:childTnLst>
                              <p:par>
                                <p:cTn id="145" presetID="49" presetClass="entr" presetSubtype="0" decel="100000" fill="hold" nodeType="afterEffect">
                                  <p:stCondLst>
                                    <p:cond delay="0"/>
                                  </p:stCondLst>
                                  <p:childTnLst>
                                    <p:set>
                                      <p:cBhvr>
                                        <p:cTn id="146" dur="1" fill="hold">
                                          <p:stCondLst>
                                            <p:cond delay="0"/>
                                          </p:stCondLst>
                                        </p:cTn>
                                        <p:tgtEl>
                                          <p:spTgt spid="9356"/>
                                        </p:tgtEl>
                                        <p:attrNameLst>
                                          <p:attrName>style.visibility</p:attrName>
                                        </p:attrNameLst>
                                      </p:cBhvr>
                                      <p:to>
                                        <p:strVal val="visible"/>
                                      </p:to>
                                    </p:set>
                                    <p:anim calcmode="lin" valueType="num">
                                      <p:cBhvr>
                                        <p:cTn id="147" dur="1000" fill="hold"/>
                                        <p:tgtEl>
                                          <p:spTgt spid="9356"/>
                                        </p:tgtEl>
                                        <p:attrNameLst>
                                          <p:attrName>ppt_w</p:attrName>
                                        </p:attrNameLst>
                                      </p:cBhvr>
                                      <p:tavLst>
                                        <p:tav tm="0">
                                          <p:val>
                                            <p:fltVal val="0"/>
                                          </p:val>
                                        </p:tav>
                                        <p:tav tm="100000">
                                          <p:val>
                                            <p:strVal val="#ppt_w"/>
                                          </p:val>
                                        </p:tav>
                                      </p:tavLst>
                                    </p:anim>
                                    <p:anim calcmode="lin" valueType="num">
                                      <p:cBhvr>
                                        <p:cTn id="148" dur="1000" fill="hold"/>
                                        <p:tgtEl>
                                          <p:spTgt spid="9356"/>
                                        </p:tgtEl>
                                        <p:attrNameLst>
                                          <p:attrName>ppt_h</p:attrName>
                                        </p:attrNameLst>
                                      </p:cBhvr>
                                      <p:tavLst>
                                        <p:tav tm="0">
                                          <p:val>
                                            <p:fltVal val="0"/>
                                          </p:val>
                                        </p:tav>
                                        <p:tav tm="100000">
                                          <p:val>
                                            <p:strVal val="#ppt_h"/>
                                          </p:val>
                                        </p:tav>
                                      </p:tavLst>
                                    </p:anim>
                                    <p:anim calcmode="lin" valueType="num">
                                      <p:cBhvr>
                                        <p:cTn id="149" dur="1000" fill="hold"/>
                                        <p:tgtEl>
                                          <p:spTgt spid="9356"/>
                                        </p:tgtEl>
                                        <p:attrNameLst>
                                          <p:attrName>style.rotation</p:attrName>
                                        </p:attrNameLst>
                                      </p:cBhvr>
                                      <p:tavLst>
                                        <p:tav tm="0">
                                          <p:val>
                                            <p:fltVal val="360"/>
                                          </p:val>
                                        </p:tav>
                                        <p:tav tm="100000">
                                          <p:val>
                                            <p:fltVal val="0"/>
                                          </p:val>
                                        </p:tav>
                                      </p:tavLst>
                                    </p:anim>
                                    <p:animEffect transition="in" filter="fade">
                                      <p:cBhvr>
                                        <p:cTn id="150" dur="1000"/>
                                        <p:tgtEl>
                                          <p:spTgt spid="9356"/>
                                        </p:tgtEl>
                                      </p:cBhvr>
                                    </p:animEffect>
                                  </p:childTnLst>
                                  <p:subTnLst>
                                    <p:set>
                                      <p:cBhvr override="childStyle">
                                        <p:cTn dur="1" fill="hold" display="0" masterRel="sameClick" afterEffect="1">
                                          <p:stCondLst>
                                            <p:cond evt="end" delay="0">
                                              <p:tn val="145"/>
                                            </p:cond>
                                          </p:stCondLst>
                                        </p:cTn>
                                        <p:tgtEl>
                                          <p:spTgt spid="9356"/>
                                        </p:tgtEl>
                                        <p:attrNameLst>
                                          <p:attrName>style.visibility</p:attrName>
                                        </p:attrNameLst>
                                      </p:cBhvr>
                                      <p:to>
                                        <p:strVal val="hidden"/>
                                      </p:to>
                                    </p:set>
                                    <p:audio>
                                      <p:cMediaNode vol="100000">
                                        <p:cTn display="0" masterRel="sameClick">
                                          <p:stCondLst>
                                            <p:cond evt="begin" delay="0">
                                              <p:tn val="145"/>
                                            </p:cond>
                                          </p:stCondLst>
                                          <p:endCondLst>
                                            <p:cond evt="onStopAudio" delay="0">
                                              <p:tgtEl>
                                                <p:sldTgt/>
                                              </p:tgtEl>
                                            </p:cond>
                                          </p:endCondLst>
                                        </p:cTn>
                                        <p:tgtEl>
                                          <p:sndTgt r:embed="rId3" name="coin.wav" builtIn="1"/>
                                        </p:tgtEl>
                                      </p:cMediaNode>
                                    </p:audio>
                                  </p:subTnLst>
                                </p:cTn>
                              </p:par>
                            </p:childTnLst>
                          </p:cTn>
                        </p:par>
                        <p:par>
                          <p:cTn id="151" fill="hold" nodeType="afterGroup">
                            <p:stCondLst>
                              <p:cond delay="22000"/>
                            </p:stCondLst>
                            <p:childTnLst>
                              <p:par>
                                <p:cTn id="152" presetID="49" presetClass="entr" presetSubtype="0" decel="100000" fill="hold" nodeType="afterEffect">
                                  <p:stCondLst>
                                    <p:cond delay="0"/>
                                  </p:stCondLst>
                                  <p:childTnLst>
                                    <p:set>
                                      <p:cBhvr>
                                        <p:cTn id="153" dur="1" fill="hold">
                                          <p:stCondLst>
                                            <p:cond delay="0"/>
                                          </p:stCondLst>
                                        </p:cTn>
                                        <p:tgtEl>
                                          <p:spTgt spid="9355"/>
                                        </p:tgtEl>
                                        <p:attrNameLst>
                                          <p:attrName>style.visibility</p:attrName>
                                        </p:attrNameLst>
                                      </p:cBhvr>
                                      <p:to>
                                        <p:strVal val="visible"/>
                                      </p:to>
                                    </p:set>
                                    <p:anim calcmode="lin" valueType="num">
                                      <p:cBhvr>
                                        <p:cTn id="154" dur="1000" fill="hold"/>
                                        <p:tgtEl>
                                          <p:spTgt spid="9355"/>
                                        </p:tgtEl>
                                        <p:attrNameLst>
                                          <p:attrName>ppt_w</p:attrName>
                                        </p:attrNameLst>
                                      </p:cBhvr>
                                      <p:tavLst>
                                        <p:tav tm="0">
                                          <p:val>
                                            <p:fltVal val="0"/>
                                          </p:val>
                                        </p:tav>
                                        <p:tav tm="100000">
                                          <p:val>
                                            <p:strVal val="#ppt_w"/>
                                          </p:val>
                                        </p:tav>
                                      </p:tavLst>
                                    </p:anim>
                                    <p:anim calcmode="lin" valueType="num">
                                      <p:cBhvr>
                                        <p:cTn id="155" dur="1000" fill="hold"/>
                                        <p:tgtEl>
                                          <p:spTgt spid="9355"/>
                                        </p:tgtEl>
                                        <p:attrNameLst>
                                          <p:attrName>ppt_h</p:attrName>
                                        </p:attrNameLst>
                                      </p:cBhvr>
                                      <p:tavLst>
                                        <p:tav tm="0">
                                          <p:val>
                                            <p:fltVal val="0"/>
                                          </p:val>
                                        </p:tav>
                                        <p:tav tm="100000">
                                          <p:val>
                                            <p:strVal val="#ppt_h"/>
                                          </p:val>
                                        </p:tav>
                                      </p:tavLst>
                                    </p:anim>
                                    <p:anim calcmode="lin" valueType="num">
                                      <p:cBhvr>
                                        <p:cTn id="156" dur="1000" fill="hold"/>
                                        <p:tgtEl>
                                          <p:spTgt spid="9355"/>
                                        </p:tgtEl>
                                        <p:attrNameLst>
                                          <p:attrName>style.rotation</p:attrName>
                                        </p:attrNameLst>
                                      </p:cBhvr>
                                      <p:tavLst>
                                        <p:tav tm="0">
                                          <p:val>
                                            <p:fltVal val="360"/>
                                          </p:val>
                                        </p:tav>
                                        <p:tav tm="100000">
                                          <p:val>
                                            <p:fltVal val="0"/>
                                          </p:val>
                                        </p:tav>
                                      </p:tavLst>
                                    </p:anim>
                                    <p:animEffect transition="in" filter="fade">
                                      <p:cBhvr>
                                        <p:cTn id="157" dur="1000"/>
                                        <p:tgtEl>
                                          <p:spTgt spid="9355"/>
                                        </p:tgtEl>
                                      </p:cBhvr>
                                    </p:animEffect>
                                  </p:childTnLst>
                                  <p:subTnLst>
                                    <p:set>
                                      <p:cBhvr override="childStyle">
                                        <p:cTn dur="1" fill="hold" display="0" masterRel="sameClick" afterEffect="1">
                                          <p:stCondLst>
                                            <p:cond evt="end" delay="0">
                                              <p:tn val="152"/>
                                            </p:cond>
                                          </p:stCondLst>
                                        </p:cTn>
                                        <p:tgtEl>
                                          <p:spTgt spid="9355"/>
                                        </p:tgtEl>
                                        <p:attrNameLst>
                                          <p:attrName>style.visibility</p:attrName>
                                        </p:attrNameLst>
                                      </p:cBhvr>
                                      <p:to>
                                        <p:strVal val="hidden"/>
                                      </p:to>
                                    </p:set>
                                    <p:audio>
                                      <p:cMediaNode vol="100000">
                                        <p:cTn display="0" masterRel="sameClick">
                                          <p:stCondLst>
                                            <p:cond evt="begin" delay="0">
                                              <p:tn val="152"/>
                                            </p:cond>
                                          </p:stCondLst>
                                          <p:endCondLst>
                                            <p:cond evt="onStopAudio" delay="0">
                                              <p:tgtEl>
                                                <p:sldTgt/>
                                              </p:tgtEl>
                                            </p:cond>
                                          </p:endCondLst>
                                        </p:cTn>
                                        <p:tgtEl>
                                          <p:sndTgt r:embed="rId3" name="coin.wav" builtIn="1"/>
                                        </p:tgtEl>
                                      </p:cMediaNode>
                                    </p:audio>
                                  </p:subTnLst>
                                </p:cTn>
                              </p:par>
                            </p:childTnLst>
                          </p:cTn>
                        </p:par>
                        <p:par>
                          <p:cTn id="158" fill="hold" nodeType="afterGroup">
                            <p:stCondLst>
                              <p:cond delay="23000"/>
                            </p:stCondLst>
                            <p:childTnLst>
                              <p:par>
                                <p:cTn id="159" presetID="49" presetClass="entr" presetSubtype="0" decel="100000" fill="hold" nodeType="afterEffect">
                                  <p:stCondLst>
                                    <p:cond delay="0"/>
                                  </p:stCondLst>
                                  <p:childTnLst>
                                    <p:set>
                                      <p:cBhvr>
                                        <p:cTn id="160" dur="1" fill="hold">
                                          <p:stCondLst>
                                            <p:cond delay="0"/>
                                          </p:stCondLst>
                                        </p:cTn>
                                        <p:tgtEl>
                                          <p:spTgt spid="9354"/>
                                        </p:tgtEl>
                                        <p:attrNameLst>
                                          <p:attrName>style.visibility</p:attrName>
                                        </p:attrNameLst>
                                      </p:cBhvr>
                                      <p:to>
                                        <p:strVal val="visible"/>
                                      </p:to>
                                    </p:set>
                                    <p:anim calcmode="lin" valueType="num">
                                      <p:cBhvr>
                                        <p:cTn id="161" dur="1000" fill="hold"/>
                                        <p:tgtEl>
                                          <p:spTgt spid="9354"/>
                                        </p:tgtEl>
                                        <p:attrNameLst>
                                          <p:attrName>ppt_w</p:attrName>
                                        </p:attrNameLst>
                                      </p:cBhvr>
                                      <p:tavLst>
                                        <p:tav tm="0">
                                          <p:val>
                                            <p:fltVal val="0"/>
                                          </p:val>
                                        </p:tav>
                                        <p:tav tm="100000">
                                          <p:val>
                                            <p:strVal val="#ppt_w"/>
                                          </p:val>
                                        </p:tav>
                                      </p:tavLst>
                                    </p:anim>
                                    <p:anim calcmode="lin" valueType="num">
                                      <p:cBhvr>
                                        <p:cTn id="162" dur="1000" fill="hold"/>
                                        <p:tgtEl>
                                          <p:spTgt spid="9354"/>
                                        </p:tgtEl>
                                        <p:attrNameLst>
                                          <p:attrName>ppt_h</p:attrName>
                                        </p:attrNameLst>
                                      </p:cBhvr>
                                      <p:tavLst>
                                        <p:tav tm="0">
                                          <p:val>
                                            <p:fltVal val="0"/>
                                          </p:val>
                                        </p:tav>
                                        <p:tav tm="100000">
                                          <p:val>
                                            <p:strVal val="#ppt_h"/>
                                          </p:val>
                                        </p:tav>
                                      </p:tavLst>
                                    </p:anim>
                                    <p:anim calcmode="lin" valueType="num">
                                      <p:cBhvr>
                                        <p:cTn id="163" dur="1000" fill="hold"/>
                                        <p:tgtEl>
                                          <p:spTgt spid="9354"/>
                                        </p:tgtEl>
                                        <p:attrNameLst>
                                          <p:attrName>style.rotation</p:attrName>
                                        </p:attrNameLst>
                                      </p:cBhvr>
                                      <p:tavLst>
                                        <p:tav tm="0">
                                          <p:val>
                                            <p:fltVal val="360"/>
                                          </p:val>
                                        </p:tav>
                                        <p:tav tm="100000">
                                          <p:val>
                                            <p:fltVal val="0"/>
                                          </p:val>
                                        </p:tav>
                                      </p:tavLst>
                                    </p:anim>
                                    <p:animEffect transition="in" filter="fade">
                                      <p:cBhvr>
                                        <p:cTn id="164" dur="1000"/>
                                        <p:tgtEl>
                                          <p:spTgt spid="9354"/>
                                        </p:tgtEl>
                                      </p:cBhvr>
                                    </p:animEffect>
                                  </p:childTnLst>
                                  <p:subTnLst>
                                    <p:set>
                                      <p:cBhvr override="childStyle">
                                        <p:cTn dur="1" fill="hold" display="0" masterRel="sameClick" afterEffect="1">
                                          <p:stCondLst>
                                            <p:cond evt="end" delay="0">
                                              <p:tn val="159"/>
                                            </p:cond>
                                          </p:stCondLst>
                                        </p:cTn>
                                        <p:tgtEl>
                                          <p:spTgt spid="9354"/>
                                        </p:tgtEl>
                                        <p:attrNameLst>
                                          <p:attrName>style.visibility</p:attrName>
                                        </p:attrNameLst>
                                      </p:cBhvr>
                                      <p:to>
                                        <p:strVal val="hidden"/>
                                      </p:to>
                                    </p:set>
                                    <p:audio>
                                      <p:cMediaNode vol="100000">
                                        <p:cTn display="0" masterRel="sameClick">
                                          <p:stCondLst>
                                            <p:cond evt="begin" delay="0">
                                              <p:tn val="159"/>
                                            </p:cond>
                                          </p:stCondLst>
                                          <p:endCondLst>
                                            <p:cond evt="onStopAudio" delay="0">
                                              <p:tgtEl>
                                                <p:sldTgt/>
                                              </p:tgtEl>
                                            </p:cond>
                                          </p:endCondLst>
                                        </p:cTn>
                                        <p:tgtEl>
                                          <p:sndTgt r:embed="rId3" name="coin.wav" builtIn="1"/>
                                        </p:tgtEl>
                                      </p:cMediaNode>
                                    </p:audio>
                                  </p:subTnLst>
                                </p:cTn>
                              </p:par>
                            </p:childTnLst>
                          </p:cTn>
                        </p:par>
                        <p:par>
                          <p:cTn id="165" fill="hold" nodeType="afterGroup">
                            <p:stCondLst>
                              <p:cond delay="24000"/>
                            </p:stCondLst>
                            <p:childTnLst>
                              <p:par>
                                <p:cTn id="166" presetID="49" presetClass="entr" presetSubtype="0" decel="100000" fill="hold" nodeType="afterEffect">
                                  <p:stCondLst>
                                    <p:cond delay="0"/>
                                  </p:stCondLst>
                                  <p:childTnLst>
                                    <p:set>
                                      <p:cBhvr>
                                        <p:cTn id="167" dur="1" fill="hold">
                                          <p:stCondLst>
                                            <p:cond delay="0"/>
                                          </p:stCondLst>
                                        </p:cTn>
                                        <p:tgtEl>
                                          <p:spTgt spid="9353"/>
                                        </p:tgtEl>
                                        <p:attrNameLst>
                                          <p:attrName>style.visibility</p:attrName>
                                        </p:attrNameLst>
                                      </p:cBhvr>
                                      <p:to>
                                        <p:strVal val="visible"/>
                                      </p:to>
                                    </p:set>
                                    <p:anim calcmode="lin" valueType="num">
                                      <p:cBhvr>
                                        <p:cTn id="168" dur="1000" fill="hold"/>
                                        <p:tgtEl>
                                          <p:spTgt spid="9353"/>
                                        </p:tgtEl>
                                        <p:attrNameLst>
                                          <p:attrName>ppt_w</p:attrName>
                                        </p:attrNameLst>
                                      </p:cBhvr>
                                      <p:tavLst>
                                        <p:tav tm="0">
                                          <p:val>
                                            <p:fltVal val="0"/>
                                          </p:val>
                                        </p:tav>
                                        <p:tav tm="100000">
                                          <p:val>
                                            <p:strVal val="#ppt_w"/>
                                          </p:val>
                                        </p:tav>
                                      </p:tavLst>
                                    </p:anim>
                                    <p:anim calcmode="lin" valueType="num">
                                      <p:cBhvr>
                                        <p:cTn id="169" dur="1000" fill="hold"/>
                                        <p:tgtEl>
                                          <p:spTgt spid="9353"/>
                                        </p:tgtEl>
                                        <p:attrNameLst>
                                          <p:attrName>ppt_h</p:attrName>
                                        </p:attrNameLst>
                                      </p:cBhvr>
                                      <p:tavLst>
                                        <p:tav tm="0">
                                          <p:val>
                                            <p:fltVal val="0"/>
                                          </p:val>
                                        </p:tav>
                                        <p:tav tm="100000">
                                          <p:val>
                                            <p:strVal val="#ppt_h"/>
                                          </p:val>
                                        </p:tav>
                                      </p:tavLst>
                                    </p:anim>
                                    <p:anim calcmode="lin" valueType="num">
                                      <p:cBhvr>
                                        <p:cTn id="170" dur="1000" fill="hold"/>
                                        <p:tgtEl>
                                          <p:spTgt spid="9353"/>
                                        </p:tgtEl>
                                        <p:attrNameLst>
                                          <p:attrName>style.rotation</p:attrName>
                                        </p:attrNameLst>
                                      </p:cBhvr>
                                      <p:tavLst>
                                        <p:tav tm="0">
                                          <p:val>
                                            <p:fltVal val="360"/>
                                          </p:val>
                                        </p:tav>
                                        <p:tav tm="100000">
                                          <p:val>
                                            <p:fltVal val="0"/>
                                          </p:val>
                                        </p:tav>
                                      </p:tavLst>
                                    </p:anim>
                                    <p:animEffect transition="in" filter="fade">
                                      <p:cBhvr>
                                        <p:cTn id="171" dur="1000"/>
                                        <p:tgtEl>
                                          <p:spTgt spid="9353"/>
                                        </p:tgtEl>
                                      </p:cBhvr>
                                    </p:animEffect>
                                  </p:childTnLst>
                                  <p:subTnLst>
                                    <p:set>
                                      <p:cBhvr override="childStyle">
                                        <p:cTn dur="1" fill="hold" display="0" masterRel="sameClick" afterEffect="1">
                                          <p:stCondLst>
                                            <p:cond evt="end" delay="0">
                                              <p:tn val="166"/>
                                            </p:cond>
                                          </p:stCondLst>
                                        </p:cTn>
                                        <p:tgtEl>
                                          <p:spTgt spid="9353"/>
                                        </p:tgtEl>
                                        <p:attrNameLst>
                                          <p:attrName>style.visibility</p:attrName>
                                        </p:attrNameLst>
                                      </p:cBhvr>
                                      <p:to>
                                        <p:strVal val="hidden"/>
                                      </p:to>
                                    </p:set>
                                    <p:audio>
                                      <p:cMediaNode vol="100000">
                                        <p:cTn display="0" masterRel="sameClick">
                                          <p:stCondLst>
                                            <p:cond evt="begin" delay="0">
                                              <p:tn val="166"/>
                                            </p:cond>
                                          </p:stCondLst>
                                          <p:endCondLst>
                                            <p:cond evt="onStopAudio" delay="0">
                                              <p:tgtEl>
                                                <p:sldTgt/>
                                              </p:tgtEl>
                                            </p:cond>
                                          </p:endCondLst>
                                        </p:cTn>
                                        <p:tgtEl>
                                          <p:sndTgt r:embed="rId3" name="coin.wav" builtIn="1"/>
                                        </p:tgtEl>
                                      </p:cMediaNode>
                                    </p:audio>
                                  </p:subTnLst>
                                </p:cTn>
                              </p:par>
                            </p:childTnLst>
                          </p:cTn>
                        </p:par>
                        <p:par>
                          <p:cTn id="172" fill="hold" nodeType="afterGroup">
                            <p:stCondLst>
                              <p:cond delay="25000"/>
                            </p:stCondLst>
                            <p:childTnLst>
                              <p:par>
                                <p:cTn id="173" presetID="49" presetClass="entr" presetSubtype="0" decel="100000" fill="hold" nodeType="afterEffect">
                                  <p:stCondLst>
                                    <p:cond delay="0"/>
                                  </p:stCondLst>
                                  <p:childTnLst>
                                    <p:set>
                                      <p:cBhvr>
                                        <p:cTn id="174" dur="1" fill="hold">
                                          <p:stCondLst>
                                            <p:cond delay="0"/>
                                          </p:stCondLst>
                                        </p:cTn>
                                        <p:tgtEl>
                                          <p:spTgt spid="9352"/>
                                        </p:tgtEl>
                                        <p:attrNameLst>
                                          <p:attrName>style.visibility</p:attrName>
                                        </p:attrNameLst>
                                      </p:cBhvr>
                                      <p:to>
                                        <p:strVal val="visible"/>
                                      </p:to>
                                    </p:set>
                                    <p:anim calcmode="lin" valueType="num">
                                      <p:cBhvr>
                                        <p:cTn id="175" dur="1000" fill="hold"/>
                                        <p:tgtEl>
                                          <p:spTgt spid="9352"/>
                                        </p:tgtEl>
                                        <p:attrNameLst>
                                          <p:attrName>ppt_w</p:attrName>
                                        </p:attrNameLst>
                                      </p:cBhvr>
                                      <p:tavLst>
                                        <p:tav tm="0">
                                          <p:val>
                                            <p:fltVal val="0"/>
                                          </p:val>
                                        </p:tav>
                                        <p:tav tm="100000">
                                          <p:val>
                                            <p:strVal val="#ppt_w"/>
                                          </p:val>
                                        </p:tav>
                                      </p:tavLst>
                                    </p:anim>
                                    <p:anim calcmode="lin" valueType="num">
                                      <p:cBhvr>
                                        <p:cTn id="176" dur="1000" fill="hold"/>
                                        <p:tgtEl>
                                          <p:spTgt spid="9352"/>
                                        </p:tgtEl>
                                        <p:attrNameLst>
                                          <p:attrName>ppt_h</p:attrName>
                                        </p:attrNameLst>
                                      </p:cBhvr>
                                      <p:tavLst>
                                        <p:tav tm="0">
                                          <p:val>
                                            <p:fltVal val="0"/>
                                          </p:val>
                                        </p:tav>
                                        <p:tav tm="100000">
                                          <p:val>
                                            <p:strVal val="#ppt_h"/>
                                          </p:val>
                                        </p:tav>
                                      </p:tavLst>
                                    </p:anim>
                                    <p:anim calcmode="lin" valueType="num">
                                      <p:cBhvr>
                                        <p:cTn id="177" dur="1000" fill="hold"/>
                                        <p:tgtEl>
                                          <p:spTgt spid="9352"/>
                                        </p:tgtEl>
                                        <p:attrNameLst>
                                          <p:attrName>style.rotation</p:attrName>
                                        </p:attrNameLst>
                                      </p:cBhvr>
                                      <p:tavLst>
                                        <p:tav tm="0">
                                          <p:val>
                                            <p:fltVal val="360"/>
                                          </p:val>
                                        </p:tav>
                                        <p:tav tm="100000">
                                          <p:val>
                                            <p:fltVal val="0"/>
                                          </p:val>
                                        </p:tav>
                                      </p:tavLst>
                                    </p:anim>
                                    <p:animEffect transition="in" filter="fade">
                                      <p:cBhvr>
                                        <p:cTn id="178" dur="1000"/>
                                        <p:tgtEl>
                                          <p:spTgt spid="9352"/>
                                        </p:tgtEl>
                                      </p:cBhvr>
                                    </p:animEffect>
                                  </p:childTnLst>
                                  <p:subTnLst>
                                    <p:set>
                                      <p:cBhvr override="childStyle">
                                        <p:cTn dur="1" fill="hold" display="0" masterRel="sameClick" afterEffect="1">
                                          <p:stCondLst>
                                            <p:cond evt="end" delay="0">
                                              <p:tn val="173"/>
                                            </p:cond>
                                          </p:stCondLst>
                                        </p:cTn>
                                        <p:tgtEl>
                                          <p:spTgt spid="9352"/>
                                        </p:tgtEl>
                                        <p:attrNameLst>
                                          <p:attrName>style.visibility</p:attrName>
                                        </p:attrNameLst>
                                      </p:cBhvr>
                                      <p:to>
                                        <p:strVal val="hidden"/>
                                      </p:to>
                                    </p:set>
                                    <p:audio>
                                      <p:cMediaNode vol="100000">
                                        <p:cTn display="0" masterRel="sameClick">
                                          <p:stCondLst>
                                            <p:cond evt="begin" delay="0">
                                              <p:tn val="173"/>
                                            </p:cond>
                                          </p:stCondLst>
                                          <p:endCondLst>
                                            <p:cond evt="onStopAudio" delay="0">
                                              <p:tgtEl>
                                                <p:sldTgt/>
                                              </p:tgtEl>
                                            </p:cond>
                                          </p:endCondLst>
                                        </p:cTn>
                                        <p:tgtEl>
                                          <p:sndTgt r:embed="rId3" name="coin.wav" builtIn="1"/>
                                        </p:tgtEl>
                                      </p:cMediaNode>
                                    </p:audio>
                                  </p:subTnLst>
                                </p:cTn>
                              </p:par>
                            </p:childTnLst>
                          </p:cTn>
                        </p:par>
                        <p:par>
                          <p:cTn id="179" fill="hold" nodeType="afterGroup">
                            <p:stCondLst>
                              <p:cond delay="26000"/>
                            </p:stCondLst>
                            <p:childTnLst>
                              <p:par>
                                <p:cTn id="180" presetID="49" presetClass="entr" presetSubtype="0" decel="100000" fill="hold" nodeType="afterEffect">
                                  <p:stCondLst>
                                    <p:cond delay="0"/>
                                  </p:stCondLst>
                                  <p:childTnLst>
                                    <p:set>
                                      <p:cBhvr>
                                        <p:cTn id="181" dur="1" fill="hold">
                                          <p:stCondLst>
                                            <p:cond delay="0"/>
                                          </p:stCondLst>
                                        </p:cTn>
                                        <p:tgtEl>
                                          <p:spTgt spid="9351"/>
                                        </p:tgtEl>
                                        <p:attrNameLst>
                                          <p:attrName>style.visibility</p:attrName>
                                        </p:attrNameLst>
                                      </p:cBhvr>
                                      <p:to>
                                        <p:strVal val="visible"/>
                                      </p:to>
                                    </p:set>
                                    <p:anim calcmode="lin" valueType="num">
                                      <p:cBhvr>
                                        <p:cTn id="182" dur="1000" fill="hold"/>
                                        <p:tgtEl>
                                          <p:spTgt spid="9351"/>
                                        </p:tgtEl>
                                        <p:attrNameLst>
                                          <p:attrName>ppt_w</p:attrName>
                                        </p:attrNameLst>
                                      </p:cBhvr>
                                      <p:tavLst>
                                        <p:tav tm="0">
                                          <p:val>
                                            <p:fltVal val="0"/>
                                          </p:val>
                                        </p:tav>
                                        <p:tav tm="100000">
                                          <p:val>
                                            <p:strVal val="#ppt_w"/>
                                          </p:val>
                                        </p:tav>
                                      </p:tavLst>
                                    </p:anim>
                                    <p:anim calcmode="lin" valueType="num">
                                      <p:cBhvr>
                                        <p:cTn id="183" dur="1000" fill="hold"/>
                                        <p:tgtEl>
                                          <p:spTgt spid="9351"/>
                                        </p:tgtEl>
                                        <p:attrNameLst>
                                          <p:attrName>ppt_h</p:attrName>
                                        </p:attrNameLst>
                                      </p:cBhvr>
                                      <p:tavLst>
                                        <p:tav tm="0">
                                          <p:val>
                                            <p:fltVal val="0"/>
                                          </p:val>
                                        </p:tav>
                                        <p:tav tm="100000">
                                          <p:val>
                                            <p:strVal val="#ppt_h"/>
                                          </p:val>
                                        </p:tav>
                                      </p:tavLst>
                                    </p:anim>
                                    <p:anim calcmode="lin" valueType="num">
                                      <p:cBhvr>
                                        <p:cTn id="184" dur="1000" fill="hold"/>
                                        <p:tgtEl>
                                          <p:spTgt spid="9351"/>
                                        </p:tgtEl>
                                        <p:attrNameLst>
                                          <p:attrName>style.rotation</p:attrName>
                                        </p:attrNameLst>
                                      </p:cBhvr>
                                      <p:tavLst>
                                        <p:tav tm="0">
                                          <p:val>
                                            <p:fltVal val="360"/>
                                          </p:val>
                                        </p:tav>
                                        <p:tav tm="100000">
                                          <p:val>
                                            <p:fltVal val="0"/>
                                          </p:val>
                                        </p:tav>
                                      </p:tavLst>
                                    </p:anim>
                                    <p:animEffect transition="in" filter="fade">
                                      <p:cBhvr>
                                        <p:cTn id="185" dur="1000"/>
                                        <p:tgtEl>
                                          <p:spTgt spid="9351"/>
                                        </p:tgtEl>
                                      </p:cBhvr>
                                    </p:animEffect>
                                  </p:childTnLst>
                                  <p:subTnLst>
                                    <p:set>
                                      <p:cBhvr override="childStyle">
                                        <p:cTn dur="1" fill="hold" display="0" masterRel="sameClick" afterEffect="1">
                                          <p:stCondLst>
                                            <p:cond evt="end" delay="0">
                                              <p:tn val="180"/>
                                            </p:cond>
                                          </p:stCondLst>
                                        </p:cTn>
                                        <p:tgtEl>
                                          <p:spTgt spid="9351"/>
                                        </p:tgtEl>
                                        <p:attrNameLst>
                                          <p:attrName>style.visibility</p:attrName>
                                        </p:attrNameLst>
                                      </p:cBhvr>
                                      <p:to>
                                        <p:strVal val="hidden"/>
                                      </p:to>
                                    </p:set>
                                    <p:audio>
                                      <p:cMediaNode vol="100000">
                                        <p:cTn display="0" masterRel="sameClick">
                                          <p:stCondLst>
                                            <p:cond evt="begin" delay="0">
                                              <p:tn val="180"/>
                                            </p:cond>
                                          </p:stCondLst>
                                          <p:endCondLst>
                                            <p:cond evt="onStopAudio" delay="0">
                                              <p:tgtEl>
                                                <p:sldTgt/>
                                              </p:tgtEl>
                                            </p:cond>
                                          </p:endCondLst>
                                        </p:cTn>
                                        <p:tgtEl>
                                          <p:sndTgt r:embed="rId3" name="coin.wav" builtIn="1"/>
                                        </p:tgtEl>
                                      </p:cMediaNode>
                                    </p:audio>
                                  </p:subTnLst>
                                </p:cTn>
                              </p:par>
                            </p:childTnLst>
                          </p:cTn>
                        </p:par>
                        <p:par>
                          <p:cTn id="186" fill="hold" nodeType="afterGroup">
                            <p:stCondLst>
                              <p:cond delay="27000"/>
                            </p:stCondLst>
                            <p:childTnLst>
                              <p:par>
                                <p:cTn id="187" presetID="49" presetClass="entr" presetSubtype="0" decel="100000" fill="hold" nodeType="afterEffect">
                                  <p:stCondLst>
                                    <p:cond delay="0"/>
                                  </p:stCondLst>
                                  <p:childTnLst>
                                    <p:set>
                                      <p:cBhvr>
                                        <p:cTn id="188" dur="1" fill="hold">
                                          <p:stCondLst>
                                            <p:cond delay="0"/>
                                          </p:stCondLst>
                                        </p:cTn>
                                        <p:tgtEl>
                                          <p:spTgt spid="9350"/>
                                        </p:tgtEl>
                                        <p:attrNameLst>
                                          <p:attrName>style.visibility</p:attrName>
                                        </p:attrNameLst>
                                      </p:cBhvr>
                                      <p:to>
                                        <p:strVal val="visible"/>
                                      </p:to>
                                    </p:set>
                                    <p:anim calcmode="lin" valueType="num">
                                      <p:cBhvr>
                                        <p:cTn id="189" dur="1000" fill="hold"/>
                                        <p:tgtEl>
                                          <p:spTgt spid="9350"/>
                                        </p:tgtEl>
                                        <p:attrNameLst>
                                          <p:attrName>ppt_w</p:attrName>
                                        </p:attrNameLst>
                                      </p:cBhvr>
                                      <p:tavLst>
                                        <p:tav tm="0">
                                          <p:val>
                                            <p:fltVal val="0"/>
                                          </p:val>
                                        </p:tav>
                                        <p:tav tm="100000">
                                          <p:val>
                                            <p:strVal val="#ppt_w"/>
                                          </p:val>
                                        </p:tav>
                                      </p:tavLst>
                                    </p:anim>
                                    <p:anim calcmode="lin" valueType="num">
                                      <p:cBhvr>
                                        <p:cTn id="190" dur="1000" fill="hold"/>
                                        <p:tgtEl>
                                          <p:spTgt spid="9350"/>
                                        </p:tgtEl>
                                        <p:attrNameLst>
                                          <p:attrName>ppt_h</p:attrName>
                                        </p:attrNameLst>
                                      </p:cBhvr>
                                      <p:tavLst>
                                        <p:tav tm="0">
                                          <p:val>
                                            <p:fltVal val="0"/>
                                          </p:val>
                                        </p:tav>
                                        <p:tav tm="100000">
                                          <p:val>
                                            <p:strVal val="#ppt_h"/>
                                          </p:val>
                                        </p:tav>
                                      </p:tavLst>
                                    </p:anim>
                                    <p:anim calcmode="lin" valueType="num">
                                      <p:cBhvr>
                                        <p:cTn id="191" dur="1000" fill="hold"/>
                                        <p:tgtEl>
                                          <p:spTgt spid="9350"/>
                                        </p:tgtEl>
                                        <p:attrNameLst>
                                          <p:attrName>style.rotation</p:attrName>
                                        </p:attrNameLst>
                                      </p:cBhvr>
                                      <p:tavLst>
                                        <p:tav tm="0">
                                          <p:val>
                                            <p:fltVal val="360"/>
                                          </p:val>
                                        </p:tav>
                                        <p:tav tm="100000">
                                          <p:val>
                                            <p:fltVal val="0"/>
                                          </p:val>
                                        </p:tav>
                                      </p:tavLst>
                                    </p:anim>
                                    <p:animEffect transition="in" filter="fade">
                                      <p:cBhvr>
                                        <p:cTn id="192" dur="1000"/>
                                        <p:tgtEl>
                                          <p:spTgt spid="9350"/>
                                        </p:tgtEl>
                                      </p:cBhvr>
                                    </p:animEffect>
                                  </p:childTnLst>
                                  <p:subTnLst>
                                    <p:set>
                                      <p:cBhvr override="childStyle">
                                        <p:cTn dur="1" fill="hold" display="0" masterRel="sameClick" afterEffect="1">
                                          <p:stCondLst>
                                            <p:cond evt="end" delay="0">
                                              <p:tn val="187"/>
                                            </p:cond>
                                          </p:stCondLst>
                                        </p:cTn>
                                        <p:tgtEl>
                                          <p:spTgt spid="9350"/>
                                        </p:tgtEl>
                                        <p:attrNameLst>
                                          <p:attrName>style.visibility</p:attrName>
                                        </p:attrNameLst>
                                      </p:cBhvr>
                                      <p:to>
                                        <p:strVal val="hidden"/>
                                      </p:to>
                                    </p:set>
                                    <p:audio>
                                      <p:cMediaNode vol="100000">
                                        <p:cTn display="0" masterRel="sameClick">
                                          <p:stCondLst>
                                            <p:cond evt="begin" delay="0">
                                              <p:tn val="187"/>
                                            </p:cond>
                                          </p:stCondLst>
                                          <p:endCondLst>
                                            <p:cond evt="onStopAudio" delay="0">
                                              <p:tgtEl>
                                                <p:sldTgt/>
                                              </p:tgtEl>
                                            </p:cond>
                                          </p:endCondLst>
                                        </p:cTn>
                                        <p:tgtEl>
                                          <p:sndTgt r:embed="rId3" name="coin.wav" builtIn="1"/>
                                        </p:tgtEl>
                                      </p:cMediaNode>
                                    </p:audio>
                                  </p:subTnLst>
                                </p:cTn>
                              </p:par>
                            </p:childTnLst>
                          </p:cTn>
                        </p:par>
                        <p:par>
                          <p:cTn id="193" fill="hold" nodeType="afterGroup">
                            <p:stCondLst>
                              <p:cond delay="28000"/>
                            </p:stCondLst>
                            <p:childTnLst>
                              <p:par>
                                <p:cTn id="194" presetID="49" presetClass="entr" presetSubtype="0" decel="100000" fill="hold" nodeType="afterEffect">
                                  <p:stCondLst>
                                    <p:cond delay="0"/>
                                  </p:stCondLst>
                                  <p:childTnLst>
                                    <p:set>
                                      <p:cBhvr>
                                        <p:cTn id="195" dur="1" fill="hold">
                                          <p:stCondLst>
                                            <p:cond delay="0"/>
                                          </p:stCondLst>
                                        </p:cTn>
                                        <p:tgtEl>
                                          <p:spTgt spid="9349"/>
                                        </p:tgtEl>
                                        <p:attrNameLst>
                                          <p:attrName>style.visibility</p:attrName>
                                        </p:attrNameLst>
                                      </p:cBhvr>
                                      <p:to>
                                        <p:strVal val="visible"/>
                                      </p:to>
                                    </p:set>
                                    <p:anim calcmode="lin" valueType="num">
                                      <p:cBhvr>
                                        <p:cTn id="196" dur="1000" fill="hold"/>
                                        <p:tgtEl>
                                          <p:spTgt spid="9349"/>
                                        </p:tgtEl>
                                        <p:attrNameLst>
                                          <p:attrName>ppt_w</p:attrName>
                                        </p:attrNameLst>
                                      </p:cBhvr>
                                      <p:tavLst>
                                        <p:tav tm="0">
                                          <p:val>
                                            <p:fltVal val="0"/>
                                          </p:val>
                                        </p:tav>
                                        <p:tav tm="100000">
                                          <p:val>
                                            <p:strVal val="#ppt_w"/>
                                          </p:val>
                                        </p:tav>
                                      </p:tavLst>
                                    </p:anim>
                                    <p:anim calcmode="lin" valueType="num">
                                      <p:cBhvr>
                                        <p:cTn id="197" dur="1000" fill="hold"/>
                                        <p:tgtEl>
                                          <p:spTgt spid="9349"/>
                                        </p:tgtEl>
                                        <p:attrNameLst>
                                          <p:attrName>ppt_h</p:attrName>
                                        </p:attrNameLst>
                                      </p:cBhvr>
                                      <p:tavLst>
                                        <p:tav tm="0">
                                          <p:val>
                                            <p:fltVal val="0"/>
                                          </p:val>
                                        </p:tav>
                                        <p:tav tm="100000">
                                          <p:val>
                                            <p:strVal val="#ppt_h"/>
                                          </p:val>
                                        </p:tav>
                                      </p:tavLst>
                                    </p:anim>
                                    <p:anim calcmode="lin" valueType="num">
                                      <p:cBhvr>
                                        <p:cTn id="198" dur="1000" fill="hold"/>
                                        <p:tgtEl>
                                          <p:spTgt spid="9349"/>
                                        </p:tgtEl>
                                        <p:attrNameLst>
                                          <p:attrName>style.rotation</p:attrName>
                                        </p:attrNameLst>
                                      </p:cBhvr>
                                      <p:tavLst>
                                        <p:tav tm="0">
                                          <p:val>
                                            <p:fltVal val="360"/>
                                          </p:val>
                                        </p:tav>
                                        <p:tav tm="100000">
                                          <p:val>
                                            <p:fltVal val="0"/>
                                          </p:val>
                                        </p:tav>
                                      </p:tavLst>
                                    </p:anim>
                                    <p:animEffect transition="in" filter="fade">
                                      <p:cBhvr>
                                        <p:cTn id="199" dur="1000"/>
                                        <p:tgtEl>
                                          <p:spTgt spid="9349"/>
                                        </p:tgtEl>
                                      </p:cBhvr>
                                    </p:animEffect>
                                  </p:childTnLst>
                                  <p:subTnLst>
                                    <p:set>
                                      <p:cBhvr override="childStyle">
                                        <p:cTn dur="1" fill="hold" display="0" masterRel="sameClick" afterEffect="1">
                                          <p:stCondLst>
                                            <p:cond evt="end" delay="0">
                                              <p:tn val="194"/>
                                            </p:cond>
                                          </p:stCondLst>
                                        </p:cTn>
                                        <p:tgtEl>
                                          <p:spTgt spid="9349"/>
                                        </p:tgtEl>
                                        <p:attrNameLst>
                                          <p:attrName>style.visibility</p:attrName>
                                        </p:attrNameLst>
                                      </p:cBhvr>
                                      <p:to>
                                        <p:strVal val="hidden"/>
                                      </p:to>
                                    </p:set>
                                    <p:audio>
                                      <p:cMediaNode vol="100000">
                                        <p:cTn display="0" masterRel="sameClick">
                                          <p:stCondLst>
                                            <p:cond evt="begin" delay="0">
                                              <p:tn val="194"/>
                                            </p:cond>
                                          </p:stCondLst>
                                          <p:endCondLst>
                                            <p:cond evt="onStopAudio" delay="0">
                                              <p:tgtEl>
                                                <p:sldTgt/>
                                              </p:tgtEl>
                                            </p:cond>
                                          </p:endCondLst>
                                        </p:cTn>
                                        <p:tgtEl>
                                          <p:sndTgt r:embed="rId3" name="coin.wav" builtIn="1"/>
                                        </p:tgtEl>
                                      </p:cMediaNode>
                                    </p:audio>
                                  </p:subTnLst>
                                </p:cTn>
                              </p:par>
                            </p:childTnLst>
                          </p:cTn>
                        </p:par>
                        <p:par>
                          <p:cTn id="200" fill="hold" nodeType="afterGroup">
                            <p:stCondLst>
                              <p:cond delay="29000"/>
                            </p:stCondLst>
                            <p:childTnLst>
                              <p:par>
                                <p:cTn id="201" presetID="49" presetClass="entr" presetSubtype="0" decel="100000" fill="hold" nodeType="afterEffect">
                                  <p:stCondLst>
                                    <p:cond delay="0"/>
                                  </p:stCondLst>
                                  <p:childTnLst>
                                    <p:set>
                                      <p:cBhvr>
                                        <p:cTn id="202" dur="1" fill="hold">
                                          <p:stCondLst>
                                            <p:cond delay="0"/>
                                          </p:stCondLst>
                                        </p:cTn>
                                        <p:tgtEl>
                                          <p:spTgt spid="9664"/>
                                        </p:tgtEl>
                                        <p:attrNameLst>
                                          <p:attrName>style.visibility</p:attrName>
                                        </p:attrNameLst>
                                      </p:cBhvr>
                                      <p:to>
                                        <p:strVal val="visible"/>
                                      </p:to>
                                    </p:set>
                                    <p:anim calcmode="lin" valueType="num">
                                      <p:cBhvr>
                                        <p:cTn id="203" dur="1000" fill="hold"/>
                                        <p:tgtEl>
                                          <p:spTgt spid="9664"/>
                                        </p:tgtEl>
                                        <p:attrNameLst>
                                          <p:attrName>ppt_w</p:attrName>
                                        </p:attrNameLst>
                                      </p:cBhvr>
                                      <p:tavLst>
                                        <p:tav tm="0">
                                          <p:val>
                                            <p:fltVal val="0"/>
                                          </p:val>
                                        </p:tav>
                                        <p:tav tm="100000">
                                          <p:val>
                                            <p:strVal val="#ppt_w"/>
                                          </p:val>
                                        </p:tav>
                                      </p:tavLst>
                                    </p:anim>
                                    <p:anim calcmode="lin" valueType="num">
                                      <p:cBhvr>
                                        <p:cTn id="204" dur="1000" fill="hold"/>
                                        <p:tgtEl>
                                          <p:spTgt spid="9664"/>
                                        </p:tgtEl>
                                        <p:attrNameLst>
                                          <p:attrName>ppt_h</p:attrName>
                                        </p:attrNameLst>
                                      </p:cBhvr>
                                      <p:tavLst>
                                        <p:tav tm="0">
                                          <p:val>
                                            <p:fltVal val="0"/>
                                          </p:val>
                                        </p:tav>
                                        <p:tav tm="100000">
                                          <p:val>
                                            <p:strVal val="#ppt_h"/>
                                          </p:val>
                                        </p:tav>
                                      </p:tavLst>
                                    </p:anim>
                                    <p:anim calcmode="lin" valueType="num">
                                      <p:cBhvr>
                                        <p:cTn id="205" dur="1000" fill="hold"/>
                                        <p:tgtEl>
                                          <p:spTgt spid="9664"/>
                                        </p:tgtEl>
                                        <p:attrNameLst>
                                          <p:attrName>style.rotation</p:attrName>
                                        </p:attrNameLst>
                                      </p:cBhvr>
                                      <p:tavLst>
                                        <p:tav tm="0">
                                          <p:val>
                                            <p:fltVal val="360"/>
                                          </p:val>
                                        </p:tav>
                                        <p:tav tm="100000">
                                          <p:val>
                                            <p:fltVal val="0"/>
                                          </p:val>
                                        </p:tav>
                                      </p:tavLst>
                                    </p:anim>
                                    <p:animEffect transition="in" filter="fade">
                                      <p:cBhvr>
                                        <p:cTn id="206" dur="1000"/>
                                        <p:tgtEl>
                                          <p:spTgt spid="9664"/>
                                        </p:tgtEl>
                                      </p:cBhvr>
                                    </p:animEffect>
                                  </p:childTnLst>
                                  <p:subTnLst>
                                    <p:set>
                                      <p:cBhvr override="childStyle">
                                        <p:cTn dur="1" fill="hold" display="0" masterRel="sameClick" afterEffect="1">
                                          <p:stCondLst>
                                            <p:cond evt="end" delay="0">
                                              <p:tn val="201"/>
                                            </p:cond>
                                          </p:stCondLst>
                                        </p:cTn>
                                        <p:tgtEl>
                                          <p:spTgt spid="9664"/>
                                        </p:tgtEl>
                                        <p:attrNameLst>
                                          <p:attrName>style.visibility</p:attrName>
                                        </p:attrNameLst>
                                      </p:cBhvr>
                                      <p:to>
                                        <p:strVal val="hidden"/>
                                      </p:to>
                                    </p:set>
                                    <p:audio>
                                      <p:cMediaNode vol="100000">
                                        <p:cTn display="0" masterRel="sameClick">
                                          <p:stCondLst>
                                            <p:cond evt="begin" delay="0">
                                              <p:tn val="201"/>
                                            </p:cond>
                                          </p:stCondLst>
                                          <p:endCondLst>
                                            <p:cond evt="onStopAudio" delay="0">
                                              <p:tgtEl>
                                                <p:sldTgt/>
                                              </p:tgtEl>
                                            </p:cond>
                                          </p:endCondLst>
                                        </p:cTn>
                                        <p:tgtEl>
                                          <p:sndTgt r:embed="rId3" name="coin.wav" builtIn="1"/>
                                        </p:tgtEl>
                                      </p:cMediaNode>
                                    </p:audio>
                                  </p:subTnLst>
                                </p:cTn>
                              </p:par>
                            </p:childTnLst>
                          </p:cTn>
                        </p:par>
                        <p:par>
                          <p:cTn id="207" fill="hold" nodeType="afterGroup">
                            <p:stCondLst>
                              <p:cond delay="30000"/>
                            </p:stCondLst>
                            <p:childTnLst>
                              <p:par>
                                <p:cTn id="208" presetID="49" presetClass="entr" presetSubtype="0" decel="100000" fill="hold" nodeType="afterEffect">
                                  <p:stCondLst>
                                    <p:cond delay="0"/>
                                  </p:stCondLst>
                                  <p:childTnLst>
                                    <p:set>
                                      <p:cBhvr>
                                        <p:cTn id="209" dur="1" fill="hold">
                                          <p:stCondLst>
                                            <p:cond delay="0"/>
                                          </p:stCondLst>
                                        </p:cTn>
                                        <p:tgtEl>
                                          <p:spTgt spid="9663"/>
                                        </p:tgtEl>
                                        <p:attrNameLst>
                                          <p:attrName>style.visibility</p:attrName>
                                        </p:attrNameLst>
                                      </p:cBhvr>
                                      <p:to>
                                        <p:strVal val="visible"/>
                                      </p:to>
                                    </p:set>
                                    <p:anim calcmode="lin" valueType="num">
                                      <p:cBhvr>
                                        <p:cTn id="210" dur="1000" fill="hold"/>
                                        <p:tgtEl>
                                          <p:spTgt spid="9663"/>
                                        </p:tgtEl>
                                        <p:attrNameLst>
                                          <p:attrName>ppt_w</p:attrName>
                                        </p:attrNameLst>
                                      </p:cBhvr>
                                      <p:tavLst>
                                        <p:tav tm="0">
                                          <p:val>
                                            <p:fltVal val="0"/>
                                          </p:val>
                                        </p:tav>
                                        <p:tav tm="100000">
                                          <p:val>
                                            <p:strVal val="#ppt_w"/>
                                          </p:val>
                                        </p:tav>
                                      </p:tavLst>
                                    </p:anim>
                                    <p:anim calcmode="lin" valueType="num">
                                      <p:cBhvr>
                                        <p:cTn id="211" dur="1000" fill="hold"/>
                                        <p:tgtEl>
                                          <p:spTgt spid="9663"/>
                                        </p:tgtEl>
                                        <p:attrNameLst>
                                          <p:attrName>ppt_h</p:attrName>
                                        </p:attrNameLst>
                                      </p:cBhvr>
                                      <p:tavLst>
                                        <p:tav tm="0">
                                          <p:val>
                                            <p:fltVal val="0"/>
                                          </p:val>
                                        </p:tav>
                                        <p:tav tm="100000">
                                          <p:val>
                                            <p:strVal val="#ppt_h"/>
                                          </p:val>
                                        </p:tav>
                                      </p:tavLst>
                                    </p:anim>
                                    <p:anim calcmode="lin" valueType="num">
                                      <p:cBhvr>
                                        <p:cTn id="212" dur="1000" fill="hold"/>
                                        <p:tgtEl>
                                          <p:spTgt spid="9663"/>
                                        </p:tgtEl>
                                        <p:attrNameLst>
                                          <p:attrName>style.rotation</p:attrName>
                                        </p:attrNameLst>
                                      </p:cBhvr>
                                      <p:tavLst>
                                        <p:tav tm="0">
                                          <p:val>
                                            <p:fltVal val="360"/>
                                          </p:val>
                                        </p:tav>
                                        <p:tav tm="100000">
                                          <p:val>
                                            <p:fltVal val="0"/>
                                          </p:val>
                                        </p:tav>
                                      </p:tavLst>
                                    </p:anim>
                                    <p:animEffect transition="in" filter="fade">
                                      <p:cBhvr>
                                        <p:cTn id="213" dur="1000"/>
                                        <p:tgtEl>
                                          <p:spTgt spid="9663"/>
                                        </p:tgtEl>
                                      </p:cBhvr>
                                    </p:animEffect>
                                  </p:childTnLst>
                                  <p:subTnLst>
                                    <p:set>
                                      <p:cBhvr override="childStyle">
                                        <p:cTn dur="1" fill="hold" display="0" masterRel="sameClick" afterEffect="1">
                                          <p:stCondLst>
                                            <p:cond evt="end" delay="0">
                                              <p:tn val="208"/>
                                            </p:cond>
                                          </p:stCondLst>
                                        </p:cTn>
                                        <p:tgtEl>
                                          <p:spTgt spid="9663"/>
                                        </p:tgtEl>
                                        <p:attrNameLst>
                                          <p:attrName>style.visibility</p:attrName>
                                        </p:attrNameLst>
                                      </p:cBhvr>
                                      <p:to>
                                        <p:strVal val="hidden"/>
                                      </p:to>
                                    </p:set>
                                    <p:audio>
                                      <p:cMediaNode vol="100000">
                                        <p:cTn display="0" masterRel="sameClick">
                                          <p:stCondLst>
                                            <p:cond evt="begin" delay="0">
                                              <p:tn val="208"/>
                                            </p:cond>
                                          </p:stCondLst>
                                          <p:endCondLst>
                                            <p:cond evt="onStopAudio" delay="0">
                                              <p:tgtEl>
                                                <p:sldTgt/>
                                              </p:tgtEl>
                                            </p:cond>
                                          </p:endCondLst>
                                        </p:cTn>
                                        <p:tgtEl>
                                          <p:sndTgt r:embed="rId3" name="coin.wav" builtIn="1"/>
                                        </p:tgtEl>
                                      </p:cMediaNode>
                                    </p:audio>
                                  </p:subTnLst>
                                </p:cTn>
                              </p:par>
                            </p:childTnLst>
                          </p:cTn>
                        </p:par>
                        <p:par>
                          <p:cTn id="214" fill="hold" nodeType="afterGroup">
                            <p:stCondLst>
                              <p:cond delay="31000"/>
                            </p:stCondLst>
                            <p:childTnLst>
                              <p:par>
                                <p:cTn id="215" presetID="49" presetClass="entr" presetSubtype="0" decel="100000" fill="hold" nodeType="afterEffect">
                                  <p:stCondLst>
                                    <p:cond delay="0"/>
                                  </p:stCondLst>
                                  <p:childTnLst>
                                    <p:set>
                                      <p:cBhvr>
                                        <p:cTn id="216" dur="1" fill="hold">
                                          <p:stCondLst>
                                            <p:cond delay="0"/>
                                          </p:stCondLst>
                                        </p:cTn>
                                        <p:tgtEl>
                                          <p:spTgt spid="9647"/>
                                        </p:tgtEl>
                                        <p:attrNameLst>
                                          <p:attrName>style.visibility</p:attrName>
                                        </p:attrNameLst>
                                      </p:cBhvr>
                                      <p:to>
                                        <p:strVal val="visible"/>
                                      </p:to>
                                    </p:set>
                                    <p:anim calcmode="lin" valueType="num">
                                      <p:cBhvr>
                                        <p:cTn id="217" dur="1000" fill="hold"/>
                                        <p:tgtEl>
                                          <p:spTgt spid="9647"/>
                                        </p:tgtEl>
                                        <p:attrNameLst>
                                          <p:attrName>ppt_w</p:attrName>
                                        </p:attrNameLst>
                                      </p:cBhvr>
                                      <p:tavLst>
                                        <p:tav tm="0">
                                          <p:val>
                                            <p:fltVal val="0"/>
                                          </p:val>
                                        </p:tav>
                                        <p:tav tm="100000">
                                          <p:val>
                                            <p:strVal val="#ppt_w"/>
                                          </p:val>
                                        </p:tav>
                                      </p:tavLst>
                                    </p:anim>
                                    <p:anim calcmode="lin" valueType="num">
                                      <p:cBhvr>
                                        <p:cTn id="218" dur="1000" fill="hold"/>
                                        <p:tgtEl>
                                          <p:spTgt spid="9647"/>
                                        </p:tgtEl>
                                        <p:attrNameLst>
                                          <p:attrName>ppt_h</p:attrName>
                                        </p:attrNameLst>
                                      </p:cBhvr>
                                      <p:tavLst>
                                        <p:tav tm="0">
                                          <p:val>
                                            <p:fltVal val="0"/>
                                          </p:val>
                                        </p:tav>
                                        <p:tav tm="100000">
                                          <p:val>
                                            <p:strVal val="#ppt_h"/>
                                          </p:val>
                                        </p:tav>
                                      </p:tavLst>
                                    </p:anim>
                                    <p:anim calcmode="lin" valueType="num">
                                      <p:cBhvr>
                                        <p:cTn id="219" dur="1000" fill="hold"/>
                                        <p:tgtEl>
                                          <p:spTgt spid="9647"/>
                                        </p:tgtEl>
                                        <p:attrNameLst>
                                          <p:attrName>style.rotation</p:attrName>
                                        </p:attrNameLst>
                                      </p:cBhvr>
                                      <p:tavLst>
                                        <p:tav tm="0">
                                          <p:val>
                                            <p:fltVal val="360"/>
                                          </p:val>
                                        </p:tav>
                                        <p:tav tm="100000">
                                          <p:val>
                                            <p:fltVal val="0"/>
                                          </p:val>
                                        </p:tav>
                                      </p:tavLst>
                                    </p:anim>
                                    <p:animEffect transition="in" filter="fade">
                                      <p:cBhvr>
                                        <p:cTn id="220" dur="1000"/>
                                        <p:tgtEl>
                                          <p:spTgt spid="9647"/>
                                        </p:tgtEl>
                                      </p:cBhvr>
                                    </p:animEffect>
                                  </p:childTnLst>
                                  <p:subTnLst>
                                    <p:set>
                                      <p:cBhvr override="childStyle">
                                        <p:cTn dur="1" fill="hold" display="0" masterRel="sameClick" afterEffect="1">
                                          <p:stCondLst>
                                            <p:cond evt="end" delay="0">
                                              <p:tn val="215"/>
                                            </p:cond>
                                          </p:stCondLst>
                                        </p:cTn>
                                        <p:tgtEl>
                                          <p:spTgt spid="9647"/>
                                        </p:tgtEl>
                                        <p:attrNameLst>
                                          <p:attrName>style.visibility</p:attrName>
                                        </p:attrNameLst>
                                      </p:cBhvr>
                                      <p:to>
                                        <p:strVal val="hidden"/>
                                      </p:to>
                                    </p:set>
                                    <p:audio>
                                      <p:cMediaNode vol="100000">
                                        <p:cTn display="0" masterRel="sameClick">
                                          <p:stCondLst>
                                            <p:cond evt="begin" delay="0">
                                              <p:tn val="215"/>
                                            </p:cond>
                                          </p:stCondLst>
                                          <p:endCondLst>
                                            <p:cond evt="onStopAudio" delay="0">
                                              <p:tgtEl>
                                                <p:sldTgt/>
                                              </p:tgtEl>
                                            </p:cond>
                                          </p:endCondLst>
                                        </p:cTn>
                                        <p:tgtEl>
                                          <p:sndTgt r:embed="rId3" name="coin.wav" builtIn="1"/>
                                        </p:tgtEl>
                                      </p:cMediaNode>
                                    </p:audio>
                                  </p:subTnLst>
                                </p:cTn>
                              </p:par>
                            </p:childTnLst>
                          </p:cTn>
                        </p:par>
                        <p:par>
                          <p:cTn id="221" fill="hold" nodeType="afterGroup">
                            <p:stCondLst>
                              <p:cond delay="32000"/>
                            </p:stCondLst>
                            <p:childTnLst>
                              <p:par>
                                <p:cTn id="222" presetID="49" presetClass="entr" presetSubtype="0" decel="100000" fill="hold" nodeType="afterEffect">
                                  <p:stCondLst>
                                    <p:cond delay="0"/>
                                  </p:stCondLst>
                                  <p:childTnLst>
                                    <p:set>
                                      <p:cBhvr>
                                        <p:cTn id="223" dur="1" fill="hold">
                                          <p:stCondLst>
                                            <p:cond delay="0"/>
                                          </p:stCondLst>
                                        </p:cTn>
                                        <p:tgtEl>
                                          <p:spTgt spid="9646"/>
                                        </p:tgtEl>
                                        <p:attrNameLst>
                                          <p:attrName>style.visibility</p:attrName>
                                        </p:attrNameLst>
                                      </p:cBhvr>
                                      <p:to>
                                        <p:strVal val="visible"/>
                                      </p:to>
                                    </p:set>
                                    <p:anim calcmode="lin" valueType="num">
                                      <p:cBhvr>
                                        <p:cTn id="224" dur="1000" fill="hold"/>
                                        <p:tgtEl>
                                          <p:spTgt spid="9646"/>
                                        </p:tgtEl>
                                        <p:attrNameLst>
                                          <p:attrName>ppt_w</p:attrName>
                                        </p:attrNameLst>
                                      </p:cBhvr>
                                      <p:tavLst>
                                        <p:tav tm="0">
                                          <p:val>
                                            <p:fltVal val="0"/>
                                          </p:val>
                                        </p:tav>
                                        <p:tav tm="100000">
                                          <p:val>
                                            <p:strVal val="#ppt_w"/>
                                          </p:val>
                                        </p:tav>
                                      </p:tavLst>
                                    </p:anim>
                                    <p:anim calcmode="lin" valueType="num">
                                      <p:cBhvr>
                                        <p:cTn id="225" dur="1000" fill="hold"/>
                                        <p:tgtEl>
                                          <p:spTgt spid="9646"/>
                                        </p:tgtEl>
                                        <p:attrNameLst>
                                          <p:attrName>ppt_h</p:attrName>
                                        </p:attrNameLst>
                                      </p:cBhvr>
                                      <p:tavLst>
                                        <p:tav tm="0">
                                          <p:val>
                                            <p:fltVal val="0"/>
                                          </p:val>
                                        </p:tav>
                                        <p:tav tm="100000">
                                          <p:val>
                                            <p:strVal val="#ppt_h"/>
                                          </p:val>
                                        </p:tav>
                                      </p:tavLst>
                                    </p:anim>
                                    <p:anim calcmode="lin" valueType="num">
                                      <p:cBhvr>
                                        <p:cTn id="226" dur="1000" fill="hold"/>
                                        <p:tgtEl>
                                          <p:spTgt spid="9646"/>
                                        </p:tgtEl>
                                        <p:attrNameLst>
                                          <p:attrName>style.rotation</p:attrName>
                                        </p:attrNameLst>
                                      </p:cBhvr>
                                      <p:tavLst>
                                        <p:tav tm="0">
                                          <p:val>
                                            <p:fltVal val="360"/>
                                          </p:val>
                                        </p:tav>
                                        <p:tav tm="100000">
                                          <p:val>
                                            <p:fltVal val="0"/>
                                          </p:val>
                                        </p:tav>
                                      </p:tavLst>
                                    </p:anim>
                                    <p:animEffect transition="in" filter="fade">
                                      <p:cBhvr>
                                        <p:cTn id="227" dur="1000"/>
                                        <p:tgtEl>
                                          <p:spTgt spid="9646"/>
                                        </p:tgtEl>
                                      </p:cBhvr>
                                    </p:animEffect>
                                  </p:childTnLst>
                                  <p:subTnLst>
                                    <p:set>
                                      <p:cBhvr override="childStyle">
                                        <p:cTn dur="1" fill="hold" display="0" masterRel="sameClick" afterEffect="1">
                                          <p:stCondLst>
                                            <p:cond evt="end" delay="0">
                                              <p:tn val="222"/>
                                            </p:cond>
                                          </p:stCondLst>
                                        </p:cTn>
                                        <p:tgtEl>
                                          <p:spTgt spid="9646"/>
                                        </p:tgtEl>
                                        <p:attrNameLst>
                                          <p:attrName>style.visibility</p:attrName>
                                        </p:attrNameLst>
                                      </p:cBhvr>
                                      <p:to>
                                        <p:strVal val="hidden"/>
                                      </p:to>
                                    </p:set>
                                    <p:audio>
                                      <p:cMediaNode vol="100000">
                                        <p:cTn display="0" masterRel="sameClick">
                                          <p:stCondLst>
                                            <p:cond evt="begin" delay="0">
                                              <p:tn val="222"/>
                                            </p:cond>
                                          </p:stCondLst>
                                          <p:endCondLst>
                                            <p:cond evt="onStopAudio" delay="0">
                                              <p:tgtEl>
                                                <p:sldTgt/>
                                              </p:tgtEl>
                                            </p:cond>
                                          </p:endCondLst>
                                        </p:cTn>
                                        <p:tgtEl>
                                          <p:sndTgt r:embed="rId3" name="coin.wav" builtIn="1"/>
                                        </p:tgtEl>
                                      </p:cMediaNode>
                                    </p:audio>
                                  </p:subTnLst>
                                </p:cTn>
                              </p:par>
                            </p:childTnLst>
                          </p:cTn>
                        </p:par>
                        <p:par>
                          <p:cTn id="228" fill="hold" nodeType="afterGroup">
                            <p:stCondLst>
                              <p:cond delay="33000"/>
                            </p:stCondLst>
                            <p:childTnLst>
                              <p:par>
                                <p:cTn id="229" presetID="49" presetClass="entr" presetSubtype="0" decel="100000" fill="hold" nodeType="afterEffect">
                                  <p:stCondLst>
                                    <p:cond delay="0"/>
                                  </p:stCondLst>
                                  <p:childTnLst>
                                    <p:set>
                                      <p:cBhvr>
                                        <p:cTn id="230" dur="1" fill="hold">
                                          <p:stCondLst>
                                            <p:cond delay="0"/>
                                          </p:stCondLst>
                                        </p:cTn>
                                        <p:tgtEl>
                                          <p:spTgt spid="9645"/>
                                        </p:tgtEl>
                                        <p:attrNameLst>
                                          <p:attrName>style.visibility</p:attrName>
                                        </p:attrNameLst>
                                      </p:cBhvr>
                                      <p:to>
                                        <p:strVal val="visible"/>
                                      </p:to>
                                    </p:set>
                                    <p:anim calcmode="lin" valueType="num">
                                      <p:cBhvr>
                                        <p:cTn id="231" dur="1000" fill="hold"/>
                                        <p:tgtEl>
                                          <p:spTgt spid="9645"/>
                                        </p:tgtEl>
                                        <p:attrNameLst>
                                          <p:attrName>ppt_w</p:attrName>
                                        </p:attrNameLst>
                                      </p:cBhvr>
                                      <p:tavLst>
                                        <p:tav tm="0">
                                          <p:val>
                                            <p:fltVal val="0"/>
                                          </p:val>
                                        </p:tav>
                                        <p:tav tm="100000">
                                          <p:val>
                                            <p:strVal val="#ppt_w"/>
                                          </p:val>
                                        </p:tav>
                                      </p:tavLst>
                                    </p:anim>
                                    <p:anim calcmode="lin" valueType="num">
                                      <p:cBhvr>
                                        <p:cTn id="232" dur="1000" fill="hold"/>
                                        <p:tgtEl>
                                          <p:spTgt spid="9645"/>
                                        </p:tgtEl>
                                        <p:attrNameLst>
                                          <p:attrName>ppt_h</p:attrName>
                                        </p:attrNameLst>
                                      </p:cBhvr>
                                      <p:tavLst>
                                        <p:tav tm="0">
                                          <p:val>
                                            <p:fltVal val="0"/>
                                          </p:val>
                                        </p:tav>
                                        <p:tav tm="100000">
                                          <p:val>
                                            <p:strVal val="#ppt_h"/>
                                          </p:val>
                                        </p:tav>
                                      </p:tavLst>
                                    </p:anim>
                                    <p:anim calcmode="lin" valueType="num">
                                      <p:cBhvr>
                                        <p:cTn id="233" dur="1000" fill="hold"/>
                                        <p:tgtEl>
                                          <p:spTgt spid="9645"/>
                                        </p:tgtEl>
                                        <p:attrNameLst>
                                          <p:attrName>style.rotation</p:attrName>
                                        </p:attrNameLst>
                                      </p:cBhvr>
                                      <p:tavLst>
                                        <p:tav tm="0">
                                          <p:val>
                                            <p:fltVal val="360"/>
                                          </p:val>
                                        </p:tav>
                                        <p:tav tm="100000">
                                          <p:val>
                                            <p:fltVal val="0"/>
                                          </p:val>
                                        </p:tav>
                                      </p:tavLst>
                                    </p:anim>
                                    <p:animEffect transition="in" filter="fade">
                                      <p:cBhvr>
                                        <p:cTn id="234" dur="1000"/>
                                        <p:tgtEl>
                                          <p:spTgt spid="9645"/>
                                        </p:tgtEl>
                                      </p:cBhvr>
                                    </p:animEffect>
                                  </p:childTnLst>
                                  <p:subTnLst>
                                    <p:set>
                                      <p:cBhvr override="childStyle">
                                        <p:cTn dur="1" fill="hold" display="0" masterRel="sameClick" afterEffect="1">
                                          <p:stCondLst>
                                            <p:cond evt="end" delay="0">
                                              <p:tn val="229"/>
                                            </p:cond>
                                          </p:stCondLst>
                                        </p:cTn>
                                        <p:tgtEl>
                                          <p:spTgt spid="9645"/>
                                        </p:tgtEl>
                                        <p:attrNameLst>
                                          <p:attrName>style.visibility</p:attrName>
                                        </p:attrNameLst>
                                      </p:cBhvr>
                                      <p:to>
                                        <p:strVal val="hidden"/>
                                      </p:to>
                                    </p:set>
                                    <p:audio>
                                      <p:cMediaNode vol="100000">
                                        <p:cTn display="0" masterRel="sameClick">
                                          <p:stCondLst>
                                            <p:cond evt="begin" delay="0">
                                              <p:tn val="229"/>
                                            </p:cond>
                                          </p:stCondLst>
                                          <p:endCondLst>
                                            <p:cond evt="onStopAudio" delay="0">
                                              <p:tgtEl>
                                                <p:sldTgt/>
                                              </p:tgtEl>
                                            </p:cond>
                                          </p:endCondLst>
                                        </p:cTn>
                                        <p:tgtEl>
                                          <p:sndTgt r:embed="rId3" name="coin.wav" builtIn="1"/>
                                        </p:tgtEl>
                                      </p:cMediaNode>
                                    </p:audio>
                                  </p:subTnLst>
                                </p:cTn>
                              </p:par>
                            </p:childTnLst>
                          </p:cTn>
                        </p:par>
                        <p:par>
                          <p:cTn id="235" fill="hold" nodeType="afterGroup">
                            <p:stCondLst>
                              <p:cond delay="34000"/>
                            </p:stCondLst>
                            <p:childTnLst>
                              <p:par>
                                <p:cTn id="236" presetID="49" presetClass="entr" presetSubtype="0" decel="100000" fill="hold" nodeType="afterEffect">
                                  <p:stCondLst>
                                    <p:cond delay="0"/>
                                  </p:stCondLst>
                                  <p:childTnLst>
                                    <p:set>
                                      <p:cBhvr>
                                        <p:cTn id="237" dur="1" fill="hold">
                                          <p:stCondLst>
                                            <p:cond delay="0"/>
                                          </p:stCondLst>
                                        </p:cTn>
                                        <p:tgtEl>
                                          <p:spTgt spid="9644"/>
                                        </p:tgtEl>
                                        <p:attrNameLst>
                                          <p:attrName>style.visibility</p:attrName>
                                        </p:attrNameLst>
                                      </p:cBhvr>
                                      <p:to>
                                        <p:strVal val="visible"/>
                                      </p:to>
                                    </p:set>
                                    <p:anim calcmode="lin" valueType="num">
                                      <p:cBhvr>
                                        <p:cTn id="238" dur="1000" fill="hold"/>
                                        <p:tgtEl>
                                          <p:spTgt spid="9644"/>
                                        </p:tgtEl>
                                        <p:attrNameLst>
                                          <p:attrName>ppt_w</p:attrName>
                                        </p:attrNameLst>
                                      </p:cBhvr>
                                      <p:tavLst>
                                        <p:tav tm="0">
                                          <p:val>
                                            <p:fltVal val="0"/>
                                          </p:val>
                                        </p:tav>
                                        <p:tav tm="100000">
                                          <p:val>
                                            <p:strVal val="#ppt_w"/>
                                          </p:val>
                                        </p:tav>
                                      </p:tavLst>
                                    </p:anim>
                                    <p:anim calcmode="lin" valueType="num">
                                      <p:cBhvr>
                                        <p:cTn id="239" dur="1000" fill="hold"/>
                                        <p:tgtEl>
                                          <p:spTgt spid="9644"/>
                                        </p:tgtEl>
                                        <p:attrNameLst>
                                          <p:attrName>ppt_h</p:attrName>
                                        </p:attrNameLst>
                                      </p:cBhvr>
                                      <p:tavLst>
                                        <p:tav tm="0">
                                          <p:val>
                                            <p:fltVal val="0"/>
                                          </p:val>
                                        </p:tav>
                                        <p:tav tm="100000">
                                          <p:val>
                                            <p:strVal val="#ppt_h"/>
                                          </p:val>
                                        </p:tav>
                                      </p:tavLst>
                                    </p:anim>
                                    <p:anim calcmode="lin" valueType="num">
                                      <p:cBhvr>
                                        <p:cTn id="240" dur="1000" fill="hold"/>
                                        <p:tgtEl>
                                          <p:spTgt spid="9644"/>
                                        </p:tgtEl>
                                        <p:attrNameLst>
                                          <p:attrName>style.rotation</p:attrName>
                                        </p:attrNameLst>
                                      </p:cBhvr>
                                      <p:tavLst>
                                        <p:tav tm="0">
                                          <p:val>
                                            <p:fltVal val="360"/>
                                          </p:val>
                                        </p:tav>
                                        <p:tav tm="100000">
                                          <p:val>
                                            <p:fltVal val="0"/>
                                          </p:val>
                                        </p:tav>
                                      </p:tavLst>
                                    </p:anim>
                                    <p:animEffect transition="in" filter="fade">
                                      <p:cBhvr>
                                        <p:cTn id="241" dur="1000"/>
                                        <p:tgtEl>
                                          <p:spTgt spid="9644"/>
                                        </p:tgtEl>
                                      </p:cBhvr>
                                    </p:animEffect>
                                  </p:childTnLst>
                                  <p:subTnLst>
                                    <p:set>
                                      <p:cBhvr override="childStyle">
                                        <p:cTn dur="1" fill="hold" display="0" masterRel="sameClick" afterEffect="1">
                                          <p:stCondLst>
                                            <p:cond evt="end" delay="0">
                                              <p:tn val="236"/>
                                            </p:cond>
                                          </p:stCondLst>
                                        </p:cTn>
                                        <p:tgtEl>
                                          <p:spTgt spid="9644"/>
                                        </p:tgtEl>
                                        <p:attrNameLst>
                                          <p:attrName>style.visibility</p:attrName>
                                        </p:attrNameLst>
                                      </p:cBhvr>
                                      <p:to>
                                        <p:strVal val="hidden"/>
                                      </p:to>
                                    </p:set>
                                    <p:audio>
                                      <p:cMediaNode vol="100000">
                                        <p:cTn display="0" masterRel="sameClick">
                                          <p:stCondLst>
                                            <p:cond evt="begin" delay="0">
                                              <p:tn val="236"/>
                                            </p:cond>
                                          </p:stCondLst>
                                          <p:endCondLst>
                                            <p:cond evt="onStopAudio" delay="0">
                                              <p:tgtEl>
                                                <p:sldTgt/>
                                              </p:tgtEl>
                                            </p:cond>
                                          </p:endCondLst>
                                        </p:cTn>
                                        <p:tgtEl>
                                          <p:sndTgt r:embed="rId3" name="coin.wav" builtIn="1"/>
                                        </p:tgtEl>
                                      </p:cMediaNode>
                                    </p:audio>
                                  </p:subTnLst>
                                </p:cTn>
                              </p:par>
                            </p:childTnLst>
                          </p:cTn>
                        </p:par>
                        <p:par>
                          <p:cTn id="242" fill="hold" nodeType="afterGroup">
                            <p:stCondLst>
                              <p:cond delay="35000"/>
                            </p:stCondLst>
                            <p:childTnLst>
                              <p:par>
                                <p:cTn id="243" presetID="49" presetClass="entr" presetSubtype="0" decel="100000" fill="hold" nodeType="afterEffect">
                                  <p:stCondLst>
                                    <p:cond delay="0"/>
                                  </p:stCondLst>
                                  <p:childTnLst>
                                    <p:set>
                                      <p:cBhvr>
                                        <p:cTn id="244" dur="1" fill="hold">
                                          <p:stCondLst>
                                            <p:cond delay="0"/>
                                          </p:stCondLst>
                                        </p:cTn>
                                        <p:tgtEl>
                                          <p:spTgt spid="9643"/>
                                        </p:tgtEl>
                                        <p:attrNameLst>
                                          <p:attrName>style.visibility</p:attrName>
                                        </p:attrNameLst>
                                      </p:cBhvr>
                                      <p:to>
                                        <p:strVal val="visible"/>
                                      </p:to>
                                    </p:set>
                                    <p:anim calcmode="lin" valueType="num">
                                      <p:cBhvr>
                                        <p:cTn id="245" dur="1000" fill="hold"/>
                                        <p:tgtEl>
                                          <p:spTgt spid="9643"/>
                                        </p:tgtEl>
                                        <p:attrNameLst>
                                          <p:attrName>ppt_w</p:attrName>
                                        </p:attrNameLst>
                                      </p:cBhvr>
                                      <p:tavLst>
                                        <p:tav tm="0">
                                          <p:val>
                                            <p:fltVal val="0"/>
                                          </p:val>
                                        </p:tav>
                                        <p:tav tm="100000">
                                          <p:val>
                                            <p:strVal val="#ppt_w"/>
                                          </p:val>
                                        </p:tav>
                                      </p:tavLst>
                                    </p:anim>
                                    <p:anim calcmode="lin" valueType="num">
                                      <p:cBhvr>
                                        <p:cTn id="246" dur="1000" fill="hold"/>
                                        <p:tgtEl>
                                          <p:spTgt spid="9643"/>
                                        </p:tgtEl>
                                        <p:attrNameLst>
                                          <p:attrName>ppt_h</p:attrName>
                                        </p:attrNameLst>
                                      </p:cBhvr>
                                      <p:tavLst>
                                        <p:tav tm="0">
                                          <p:val>
                                            <p:fltVal val="0"/>
                                          </p:val>
                                        </p:tav>
                                        <p:tav tm="100000">
                                          <p:val>
                                            <p:strVal val="#ppt_h"/>
                                          </p:val>
                                        </p:tav>
                                      </p:tavLst>
                                    </p:anim>
                                    <p:anim calcmode="lin" valueType="num">
                                      <p:cBhvr>
                                        <p:cTn id="247" dur="1000" fill="hold"/>
                                        <p:tgtEl>
                                          <p:spTgt spid="9643"/>
                                        </p:tgtEl>
                                        <p:attrNameLst>
                                          <p:attrName>style.rotation</p:attrName>
                                        </p:attrNameLst>
                                      </p:cBhvr>
                                      <p:tavLst>
                                        <p:tav tm="0">
                                          <p:val>
                                            <p:fltVal val="360"/>
                                          </p:val>
                                        </p:tav>
                                        <p:tav tm="100000">
                                          <p:val>
                                            <p:fltVal val="0"/>
                                          </p:val>
                                        </p:tav>
                                      </p:tavLst>
                                    </p:anim>
                                    <p:animEffect transition="in" filter="fade">
                                      <p:cBhvr>
                                        <p:cTn id="248" dur="1000"/>
                                        <p:tgtEl>
                                          <p:spTgt spid="9643"/>
                                        </p:tgtEl>
                                      </p:cBhvr>
                                    </p:animEffect>
                                  </p:childTnLst>
                                  <p:subTnLst>
                                    <p:set>
                                      <p:cBhvr override="childStyle">
                                        <p:cTn dur="1" fill="hold" display="0" masterRel="sameClick" afterEffect="1">
                                          <p:stCondLst>
                                            <p:cond evt="end" delay="0">
                                              <p:tn val="243"/>
                                            </p:cond>
                                          </p:stCondLst>
                                        </p:cTn>
                                        <p:tgtEl>
                                          <p:spTgt spid="9643"/>
                                        </p:tgtEl>
                                        <p:attrNameLst>
                                          <p:attrName>style.visibility</p:attrName>
                                        </p:attrNameLst>
                                      </p:cBhvr>
                                      <p:to>
                                        <p:strVal val="hidden"/>
                                      </p:to>
                                    </p:set>
                                    <p:audio>
                                      <p:cMediaNode vol="100000">
                                        <p:cTn display="0" masterRel="sameClick">
                                          <p:stCondLst>
                                            <p:cond evt="begin" delay="0">
                                              <p:tn val="243"/>
                                            </p:cond>
                                          </p:stCondLst>
                                          <p:endCondLst>
                                            <p:cond evt="onStopAudio" delay="0">
                                              <p:tgtEl>
                                                <p:sldTgt/>
                                              </p:tgtEl>
                                            </p:cond>
                                          </p:endCondLst>
                                        </p:cTn>
                                        <p:tgtEl>
                                          <p:sndTgt r:embed="rId3" name="coin.wav" builtIn="1"/>
                                        </p:tgtEl>
                                      </p:cMediaNode>
                                    </p:audio>
                                  </p:subTnLst>
                                </p:cTn>
                              </p:par>
                            </p:childTnLst>
                          </p:cTn>
                        </p:par>
                        <p:par>
                          <p:cTn id="249" fill="hold" nodeType="afterGroup">
                            <p:stCondLst>
                              <p:cond delay="36000"/>
                            </p:stCondLst>
                            <p:childTnLst>
                              <p:par>
                                <p:cTn id="250" presetID="49" presetClass="entr" presetSubtype="0" decel="100000" fill="hold" nodeType="afterEffect">
                                  <p:stCondLst>
                                    <p:cond delay="0"/>
                                  </p:stCondLst>
                                  <p:childTnLst>
                                    <p:set>
                                      <p:cBhvr>
                                        <p:cTn id="251" dur="1" fill="hold">
                                          <p:stCondLst>
                                            <p:cond delay="0"/>
                                          </p:stCondLst>
                                        </p:cTn>
                                        <p:tgtEl>
                                          <p:spTgt spid="9642"/>
                                        </p:tgtEl>
                                        <p:attrNameLst>
                                          <p:attrName>style.visibility</p:attrName>
                                        </p:attrNameLst>
                                      </p:cBhvr>
                                      <p:to>
                                        <p:strVal val="visible"/>
                                      </p:to>
                                    </p:set>
                                    <p:anim calcmode="lin" valueType="num">
                                      <p:cBhvr>
                                        <p:cTn id="252" dur="1000" fill="hold"/>
                                        <p:tgtEl>
                                          <p:spTgt spid="9642"/>
                                        </p:tgtEl>
                                        <p:attrNameLst>
                                          <p:attrName>ppt_w</p:attrName>
                                        </p:attrNameLst>
                                      </p:cBhvr>
                                      <p:tavLst>
                                        <p:tav tm="0">
                                          <p:val>
                                            <p:fltVal val="0"/>
                                          </p:val>
                                        </p:tav>
                                        <p:tav tm="100000">
                                          <p:val>
                                            <p:strVal val="#ppt_w"/>
                                          </p:val>
                                        </p:tav>
                                      </p:tavLst>
                                    </p:anim>
                                    <p:anim calcmode="lin" valueType="num">
                                      <p:cBhvr>
                                        <p:cTn id="253" dur="1000" fill="hold"/>
                                        <p:tgtEl>
                                          <p:spTgt spid="9642"/>
                                        </p:tgtEl>
                                        <p:attrNameLst>
                                          <p:attrName>ppt_h</p:attrName>
                                        </p:attrNameLst>
                                      </p:cBhvr>
                                      <p:tavLst>
                                        <p:tav tm="0">
                                          <p:val>
                                            <p:fltVal val="0"/>
                                          </p:val>
                                        </p:tav>
                                        <p:tav tm="100000">
                                          <p:val>
                                            <p:strVal val="#ppt_h"/>
                                          </p:val>
                                        </p:tav>
                                      </p:tavLst>
                                    </p:anim>
                                    <p:anim calcmode="lin" valueType="num">
                                      <p:cBhvr>
                                        <p:cTn id="254" dur="1000" fill="hold"/>
                                        <p:tgtEl>
                                          <p:spTgt spid="9642"/>
                                        </p:tgtEl>
                                        <p:attrNameLst>
                                          <p:attrName>style.rotation</p:attrName>
                                        </p:attrNameLst>
                                      </p:cBhvr>
                                      <p:tavLst>
                                        <p:tav tm="0">
                                          <p:val>
                                            <p:fltVal val="360"/>
                                          </p:val>
                                        </p:tav>
                                        <p:tav tm="100000">
                                          <p:val>
                                            <p:fltVal val="0"/>
                                          </p:val>
                                        </p:tav>
                                      </p:tavLst>
                                    </p:anim>
                                    <p:animEffect transition="in" filter="fade">
                                      <p:cBhvr>
                                        <p:cTn id="255" dur="1000"/>
                                        <p:tgtEl>
                                          <p:spTgt spid="9642"/>
                                        </p:tgtEl>
                                      </p:cBhvr>
                                    </p:animEffect>
                                  </p:childTnLst>
                                  <p:subTnLst>
                                    <p:set>
                                      <p:cBhvr override="childStyle">
                                        <p:cTn dur="1" fill="hold" display="0" masterRel="sameClick" afterEffect="1">
                                          <p:stCondLst>
                                            <p:cond evt="end" delay="0">
                                              <p:tn val="250"/>
                                            </p:cond>
                                          </p:stCondLst>
                                        </p:cTn>
                                        <p:tgtEl>
                                          <p:spTgt spid="9642"/>
                                        </p:tgtEl>
                                        <p:attrNameLst>
                                          <p:attrName>style.visibility</p:attrName>
                                        </p:attrNameLst>
                                      </p:cBhvr>
                                      <p:to>
                                        <p:strVal val="hidden"/>
                                      </p:to>
                                    </p:set>
                                    <p:audio>
                                      <p:cMediaNode vol="100000">
                                        <p:cTn display="0" masterRel="sameClick">
                                          <p:stCondLst>
                                            <p:cond evt="begin" delay="0">
                                              <p:tn val="250"/>
                                            </p:cond>
                                          </p:stCondLst>
                                          <p:endCondLst>
                                            <p:cond evt="onStopAudio" delay="0">
                                              <p:tgtEl>
                                                <p:sldTgt/>
                                              </p:tgtEl>
                                            </p:cond>
                                          </p:endCondLst>
                                        </p:cTn>
                                        <p:tgtEl>
                                          <p:sndTgt r:embed="rId3" name="coin.wav" builtIn="1"/>
                                        </p:tgtEl>
                                      </p:cMediaNode>
                                    </p:audio>
                                  </p:subTnLst>
                                </p:cTn>
                              </p:par>
                            </p:childTnLst>
                          </p:cTn>
                        </p:par>
                        <p:par>
                          <p:cTn id="256" fill="hold" nodeType="afterGroup">
                            <p:stCondLst>
                              <p:cond delay="37000"/>
                            </p:stCondLst>
                            <p:childTnLst>
                              <p:par>
                                <p:cTn id="257" presetID="49" presetClass="entr" presetSubtype="0" decel="100000" fill="hold" nodeType="afterEffect">
                                  <p:stCondLst>
                                    <p:cond delay="0"/>
                                  </p:stCondLst>
                                  <p:childTnLst>
                                    <p:set>
                                      <p:cBhvr>
                                        <p:cTn id="258" dur="1" fill="hold">
                                          <p:stCondLst>
                                            <p:cond delay="0"/>
                                          </p:stCondLst>
                                        </p:cTn>
                                        <p:tgtEl>
                                          <p:spTgt spid="9641"/>
                                        </p:tgtEl>
                                        <p:attrNameLst>
                                          <p:attrName>style.visibility</p:attrName>
                                        </p:attrNameLst>
                                      </p:cBhvr>
                                      <p:to>
                                        <p:strVal val="visible"/>
                                      </p:to>
                                    </p:set>
                                    <p:anim calcmode="lin" valueType="num">
                                      <p:cBhvr>
                                        <p:cTn id="259" dur="1000" fill="hold"/>
                                        <p:tgtEl>
                                          <p:spTgt spid="9641"/>
                                        </p:tgtEl>
                                        <p:attrNameLst>
                                          <p:attrName>ppt_w</p:attrName>
                                        </p:attrNameLst>
                                      </p:cBhvr>
                                      <p:tavLst>
                                        <p:tav tm="0">
                                          <p:val>
                                            <p:fltVal val="0"/>
                                          </p:val>
                                        </p:tav>
                                        <p:tav tm="100000">
                                          <p:val>
                                            <p:strVal val="#ppt_w"/>
                                          </p:val>
                                        </p:tav>
                                      </p:tavLst>
                                    </p:anim>
                                    <p:anim calcmode="lin" valueType="num">
                                      <p:cBhvr>
                                        <p:cTn id="260" dur="1000" fill="hold"/>
                                        <p:tgtEl>
                                          <p:spTgt spid="9641"/>
                                        </p:tgtEl>
                                        <p:attrNameLst>
                                          <p:attrName>ppt_h</p:attrName>
                                        </p:attrNameLst>
                                      </p:cBhvr>
                                      <p:tavLst>
                                        <p:tav tm="0">
                                          <p:val>
                                            <p:fltVal val="0"/>
                                          </p:val>
                                        </p:tav>
                                        <p:tav tm="100000">
                                          <p:val>
                                            <p:strVal val="#ppt_h"/>
                                          </p:val>
                                        </p:tav>
                                      </p:tavLst>
                                    </p:anim>
                                    <p:anim calcmode="lin" valueType="num">
                                      <p:cBhvr>
                                        <p:cTn id="261" dur="1000" fill="hold"/>
                                        <p:tgtEl>
                                          <p:spTgt spid="9641"/>
                                        </p:tgtEl>
                                        <p:attrNameLst>
                                          <p:attrName>style.rotation</p:attrName>
                                        </p:attrNameLst>
                                      </p:cBhvr>
                                      <p:tavLst>
                                        <p:tav tm="0">
                                          <p:val>
                                            <p:fltVal val="360"/>
                                          </p:val>
                                        </p:tav>
                                        <p:tav tm="100000">
                                          <p:val>
                                            <p:fltVal val="0"/>
                                          </p:val>
                                        </p:tav>
                                      </p:tavLst>
                                    </p:anim>
                                    <p:animEffect transition="in" filter="fade">
                                      <p:cBhvr>
                                        <p:cTn id="262" dur="1000"/>
                                        <p:tgtEl>
                                          <p:spTgt spid="9641"/>
                                        </p:tgtEl>
                                      </p:cBhvr>
                                    </p:animEffect>
                                  </p:childTnLst>
                                  <p:subTnLst>
                                    <p:set>
                                      <p:cBhvr override="childStyle">
                                        <p:cTn dur="1" fill="hold" display="0" masterRel="sameClick" afterEffect="1">
                                          <p:stCondLst>
                                            <p:cond evt="end" delay="0">
                                              <p:tn val="257"/>
                                            </p:cond>
                                          </p:stCondLst>
                                        </p:cTn>
                                        <p:tgtEl>
                                          <p:spTgt spid="9641"/>
                                        </p:tgtEl>
                                        <p:attrNameLst>
                                          <p:attrName>style.visibility</p:attrName>
                                        </p:attrNameLst>
                                      </p:cBhvr>
                                      <p:to>
                                        <p:strVal val="hidden"/>
                                      </p:to>
                                    </p:set>
                                    <p:audio>
                                      <p:cMediaNode vol="100000">
                                        <p:cTn display="0" masterRel="sameClick">
                                          <p:stCondLst>
                                            <p:cond evt="begin" delay="0">
                                              <p:tn val="257"/>
                                            </p:cond>
                                          </p:stCondLst>
                                          <p:endCondLst>
                                            <p:cond evt="onStopAudio" delay="0">
                                              <p:tgtEl>
                                                <p:sldTgt/>
                                              </p:tgtEl>
                                            </p:cond>
                                          </p:endCondLst>
                                        </p:cTn>
                                        <p:tgtEl>
                                          <p:sndTgt r:embed="rId3" name="coin.wav" builtIn="1"/>
                                        </p:tgtEl>
                                      </p:cMediaNode>
                                    </p:audio>
                                  </p:subTnLst>
                                </p:cTn>
                              </p:par>
                            </p:childTnLst>
                          </p:cTn>
                        </p:par>
                        <p:par>
                          <p:cTn id="263" fill="hold" nodeType="afterGroup">
                            <p:stCondLst>
                              <p:cond delay="38000"/>
                            </p:stCondLst>
                            <p:childTnLst>
                              <p:par>
                                <p:cTn id="264" presetID="49" presetClass="entr" presetSubtype="0" decel="100000" fill="hold" nodeType="afterEffect">
                                  <p:stCondLst>
                                    <p:cond delay="0"/>
                                  </p:stCondLst>
                                  <p:childTnLst>
                                    <p:set>
                                      <p:cBhvr>
                                        <p:cTn id="265" dur="1" fill="hold">
                                          <p:stCondLst>
                                            <p:cond delay="0"/>
                                          </p:stCondLst>
                                        </p:cTn>
                                        <p:tgtEl>
                                          <p:spTgt spid="9640"/>
                                        </p:tgtEl>
                                        <p:attrNameLst>
                                          <p:attrName>style.visibility</p:attrName>
                                        </p:attrNameLst>
                                      </p:cBhvr>
                                      <p:to>
                                        <p:strVal val="visible"/>
                                      </p:to>
                                    </p:set>
                                    <p:anim calcmode="lin" valueType="num">
                                      <p:cBhvr>
                                        <p:cTn id="266" dur="1000" fill="hold"/>
                                        <p:tgtEl>
                                          <p:spTgt spid="9640"/>
                                        </p:tgtEl>
                                        <p:attrNameLst>
                                          <p:attrName>ppt_w</p:attrName>
                                        </p:attrNameLst>
                                      </p:cBhvr>
                                      <p:tavLst>
                                        <p:tav tm="0">
                                          <p:val>
                                            <p:fltVal val="0"/>
                                          </p:val>
                                        </p:tav>
                                        <p:tav tm="100000">
                                          <p:val>
                                            <p:strVal val="#ppt_w"/>
                                          </p:val>
                                        </p:tav>
                                      </p:tavLst>
                                    </p:anim>
                                    <p:anim calcmode="lin" valueType="num">
                                      <p:cBhvr>
                                        <p:cTn id="267" dur="1000" fill="hold"/>
                                        <p:tgtEl>
                                          <p:spTgt spid="9640"/>
                                        </p:tgtEl>
                                        <p:attrNameLst>
                                          <p:attrName>ppt_h</p:attrName>
                                        </p:attrNameLst>
                                      </p:cBhvr>
                                      <p:tavLst>
                                        <p:tav tm="0">
                                          <p:val>
                                            <p:fltVal val="0"/>
                                          </p:val>
                                        </p:tav>
                                        <p:tav tm="100000">
                                          <p:val>
                                            <p:strVal val="#ppt_h"/>
                                          </p:val>
                                        </p:tav>
                                      </p:tavLst>
                                    </p:anim>
                                    <p:anim calcmode="lin" valueType="num">
                                      <p:cBhvr>
                                        <p:cTn id="268" dur="1000" fill="hold"/>
                                        <p:tgtEl>
                                          <p:spTgt spid="9640"/>
                                        </p:tgtEl>
                                        <p:attrNameLst>
                                          <p:attrName>style.rotation</p:attrName>
                                        </p:attrNameLst>
                                      </p:cBhvr>
                                      <p:tavLst>
                                        <p:tav tm="0">
                                          <p:val>
                                            <p:fltVal val="360"/>
                                          </p:val>
                                        </p:tav>
                                        <p:tav tm="100000">
                                          <p:val>
                                            <p:fltVal val="0"/>
                                          </p:val>
                                        </p:tav>
                                      </p:tavLst>
                                    </p:anim>
                                    <p:animEffect transition="in" filter="fade">
                                      <p:cBhvr>
                                        <p:cTn id="269" dur="1000"/>
                                        <p:tgtEl>
                                          <p:spTgt spid="9640"/>
                                        </p:tgtEl>
                                      </p:cBhvr>
                                    </p:animEffect>
                                  </p:childTnLst>
                                  <p:subTnLst>
                                    <p:set>
                                      <p:cBhvr override="childStyle">
                                        <p:cTn dur="1" fill="hold" display="0" masterRel="sameClick" afterEffect="1">
                                          <p:stCondLst>
                                            <p:cond evt="end" delay="0">
                                              <p:tn val="264"/>
                                            </p:cond>
                                          </p:stCondLst>
                                        </p:cTn>
                                        <p:tgtEl>
                                          <p:spTgt spid="9640"/>
                                        </p:tgtEl>
                                        <p:attrNameLst>
                                          <p:attrName>style.visibility</p:attrName>
                                        </p:attrNameLst>
                                      </p:cBhvr>
                                      <p:to>
                                        <p:strVal val="hidden"/>
                                      </p:to>
                                    </p:set>
                                    <p:audio>
                                      <p:cMediaNode vol="100000">
                                        <p:cTn display="0" masterRel="sameClick">
                                          <p:stCondLst>
                                            <p:cond evt="begin" delay="0">
                                              <p:tn val="264"/>
                                            </p:cond>
                                          </p:stCondLst>
                                          <p:endCondLst>
                                            <p:cond evt="onStopAudio" delay="0">
                                              <p:tgtEl>
                                                <p:sldTgt/>
                                              </p:tgtEl>
                                            </p:cond>
                                          </p:endCondLst>
                                        </p:cTn>
                                        <p:tgtEl>
                                          <p:sndTgt r:embed="rId3" name="coin.wav" builtIn="1"/>
                                        </p:tgtEl>
                                      </p:cMediaNode>
                                    </p:audio>
                                  </p:subTnLst>
                                </p:cTn>
                              </p:par>
                            </p:childTnLst>
                          </p:cTn>
                        </p:par>
                        <p:par>
                          <p:cTn id="270" fill="hold" nodeType="afterGroup">
                            <p:stCondLst>
                              <p:cond delay="39000"/>
                            </p:stCondLst>
                            <p:childTnLst>
                              <p:par>
                                <p:cTn id="271" presetID="49" presetClass="entr" presetSubtype="0" decel="100000" fill="hold" nodeType="afterEffect">
                                  <p:stCondLst>
                                    <p:cond delay="0"/>
                                  </p:stCondLst>
                                  <p:childTnLst>
                                    <p:set>
                                      <p:cBhvr>
                                        <p:cTn id="272" dur="1" fill="hold">
                                          <p:stCondLst>
                                            <p:cond delay="0"/>
                                          </p:stCondLst>
                                        </p:cTn>
                                        <p:tgtEl>
                                          <p:spTgt spid="9639"/>
                                        </p:tgtEl>
                                        <p:attrNameLst>
                                          <p:attrName>style.visibility</p:attrName>
                                        </p:attrNameLst>
                                      </p:cBhvr>
                                      <p:to>
                                        <p:strVal val="visible"/>
                                      </p:to>
                                    </p:set>
                                    <p:anim calcmode="lin" valueType="num">
                                      <p:cBhvr>
                                        <p:cTn id="273" dur="1000" fill="hold"/>
                                        <p:tgtEl>
                                          <p:spTgt spid="9639"/>
                                        </p:tgtEl>
                                        <p:attrNameLst>
                                          <p:attrName>ppt_w</p:attrName>
                                        </p:attrNameLst>
                                      </p:cBhvr>
                                      <p:tavLst>
                                        <p:tav tm="0">
                                          <p:val>
                                            <p:fltVal val="0"/>
                                          </p:val>
                                        </p:tav>
                                        <p:tav tm="100000">
                                          <p:val>
                                            <p:strVal val="#ppt_w"/>
                                          </p:val>
                                        </p:tav>
                                      </p:tavLst>
                                    </p:anim>
                                    <p:anim calcmode="lin" valueType="num">
                                      <p:cBhvr>
                                        <p:cTn id="274" dur="1000" fill="hold"/>
                                        <p:tgtEl>
                                          <p:spTgt spid="9639"/>
                                        </p:tgtEl>
                                        <p:attrNameLst>
                                          <p:attrName>ppt_h</p:attrName>
                                        </p:attrNameLst>
                                      </p:cBhvr>
                                      <p:tavLst>
                                        <p:tav tm="0">
                                          <p:val>
                                            <p:fltVal val="0"/>
                                          </p:val>
                                        </p:tav>
                                        <p:tav tm="100000">
                                          <p:val>
                                            <p:strVal val="#ppt_h"/>
                                          </p:val>
                                        </p:tav>
                                      </p:tavLst>
                                    </p:anim>
                                    <p:anim calcmode="lin" valueType="num">
                                      <p:cBhvr>
                                        <p:cTn id="275" dur="1000" fill="hold"/>
                                        <p:tgtEl>
                                          <p:spTgt spid="9639"/>
                                        </p:tgtEl>
                                        <p:attrNameLst>
                                          <p:attrName>style.rotation</p:attrName>
                                        </p:attrNameLst>
                                      </p:cBhvr>
                                      <p:tavLst>
                                        <p:tav tm="0">
                                          <p:val>
                                            <p:fltVal val="360"/>
                                          </p:val>
                                        </p:tav>
                                        <p:tav tm="100000">
                                          <p:val>
                                            <p:fltVal val="0"/>
                                          </p:val>
                                        </p:tav>
                                      </p:tavLst>
                                    </p:anim>
                                    <p:animEffect transition="in" filter="fade">
                                      <p:cBhvr>
                                        <p:cTn id="276" dur="1000"/>
                                        <p:tgtEl>
                                          <p:spTgt spid="9639"/>
                                        </p:tgtEl>
                                      </p:cBhvr>
                                    </p:animEffect>
                                  </p:childTnLst>
                                  <p:subTnLst>
                                    <p:set>
                                      <p:cBhvr override="childStyle">
                                        <p:cTn dur="1" fill="hold" display="0" masterRel="sameClick" afterEffect="1">
                                          <p:stCondLst>
                                            <p:cond evt="end" delay="0">
                                              <p:tn val="271"/>
                                            </p:cond>
                                          </p:stCondLst>
                                        </p:cTn>
                                        <p:tgtEl>
                                          <p:spTgt spid="9639"/>
                                        </p:tgtEl>
                                        <p:attrNameLst>
                                          <p:attrName>style.visibility</p:attrName>
                                        </p:attrNameLst>
                                      </p:cBhvr>
                                      <p:to>
                                        <p:strVal val="hidden"/>
                                      </p:to>
                                    </p:set>
                                    <p:audio>
                                      <p:cMediaNode vol="100000">
                                        <p:cTn display="0" masterRel="sameClick">
                                          <p:stCondLst>
                                            <p:cond evt="begin" delay="0">
                                              <p:tn val="271"/>
                                            </p:cond>
                                          </p:stCondLst>
                                          <p:endCondLst>
                                            <p:cond evt="onStopAudio" delay="0">
                                              <p:tgtEl>
                                                <p:sldTgt/>
                                              </p:tgtEl>
                                            </p:cond>
                                          </p:endCondLst>
                                        </p:cTn>
                                        <p:tgtEl>
                                          <p:sndTgt r:embed="rId3" name="coin.wav" builtIn="1"/>
                                        </p:tgtEl>
                                      </p:cMediaNode>
                                    </p:audio>
                                  </p:subTnLst>
                                </p:cTn>
                              </p:par>
                            </p:childTnLst>
                          </p:cTn>
                        </p:par>
                        <p:par>
                          <p:cTn id="277" fill="hold" nodeType="afterGroup">
                            <p:stCondLst>
                              <p:cond delay="40000"/>
                            </p:stCondLst>
                            <p:childTnLst>
                              <p:par>
                                <p:cTn id="278" presetID="49" presetClass="entr" presetSubtype="0" decel="100000" fill="hold" nodeType="afterEffect">
                                  <p:stCondLst>
                                    <p:cond delay="0"/>
                                  </p:stCondLst>
                                  <p:childTnLst>
                                    <p:set>
                                      <p:cBhvr>
                                        <p:cTn id="279" dur="1" fill="hold">
                                          <p:stCondLst>
                                            <p:cond delay="0"/>
                                          </p:stCondLst>
                                        </p:cTn>
                                        <p:tgtEl>
                                          <p:spTgt spid="9638"/>
                                        </p:tgtEl>
                                        <p:attrNameLst>
                                          <p:attrName>style.visibility</p:attrName>
                                        </p:attrNameLst>
                                      </p:cBhvr>
                                      <p:to>
                                        <p:strVal val="visible"/>
                                      </p:to>
                                    </p:set>
                                    <p:anim calcmode="lin" valueType="num">
                                      <p:cBhvr>
                                        <p:cTn id="280" dur="1000" fill="hold"/>
                                        <p:tgtEl>
                                          <p:spTgt spid="9638"/>
                                        </p:tgtEl>
                                        <p:attrNameLst>
                                          <p:attrName>ppt_w</p:attrName>
                                        </p:attrNameLst>
                                      </p:cBhvr>
                                      <p:tavLst>
                                        <p:tav tm="0">
                                          <p:val>
                                            <p:fltVal val="0"/>
                                          </p:val>
                                        </p:tav>
                                        <p:tav tm="100000">
                                          <p:val>
                                            <p:strVal val="#ppt_w"/>
                                          </p:val>
                                        </p:tav>
                                      </p:tavLst>
                                    </p:anim>
                                    <p:anim calcmode="lin" valueType="num">
                                      <p:cBhvr>
                                        <p:cTn id="281" dur="1000" fill="hold"/>
                                        <p:tgtEl>
                                          <p:spTgt spid="9638"/>
                                        </p:tgtEl>
                                        <p:attrNameLst>
                                          <p:attrName>ppt_h</p:attrName>
                                        </p:attrNameLst>
                                      </p:cBhvr>
                                      <p:tavLst>
                                        <p:tav tm="0">
                                          <p:val>
                                            <p:fltVal val="0"/>
                                          </p:val>
                                        </p:tav>
                                        <p:tav tm="100000">
                                          <p:val>
                                            <p:strVal val="#ppt_h"/>
                                          </p:val>
                                        </p:tav>
                                      </p:tavLst>
                                    </p:anim>
                                    <p:anim calcmode="lin" valueType="num">
                                      <p:cBhvr>
                                        <p:cTn id="282" dur="1000" fill="hold"/>
                                        <p:tgtEl>
                                          <p:spTgt spid="9638"/>
                                        </p:tgtEl>
                                        <p:attrNameLst>
                                          <p:attrName>style.rotation</p:attrName>
                                        </p:attrNameLst>
                                      </p:cBhvr>
                                      <p:tavLst>
                                        <p:tav tm="0">
                                          <p:val>
                                            <p:fltVal val="360"/>
                                          </p:val>
                                        </p:tav>
                                        <p:tav tm="100000">
                                          <p:val>
                                            <p:fltVal val="0"/>
                                          </p:val>
                                        </p:tav>
                                      </p:tavLst>
                                    </p:anim>
                                    <p:animEffect transition="in" filter="fade">
                                      <p:cBhvr>
                                        <p:cTn id="283" dur="1000"/>
                                        <p:tgtEl>
                                          <p:spTgt spid="9638"/>
                                        </p:tgtEl>
                                      </p:cBhvr>
                                    </p:animEffect>
                                  </p:childTnLst>
                                  <p:subTnLst>
                                    <p:set>
                                      <p:cBhvr override="childStyle">
                                        <p:cTn dur="1" fill="hold" display="0" masterRel="sameClick" afterEffect="1">
                                          <p:stCondLst>
                                            <p:cond evt="end" delay="0">
                                              <p:tn val="278"/>
                                            </p:cond>
                                          </p:stCondLst>
                                        </p:cTn>
                                        <p:tgtEl>
                                          <p:spTgt spid="9638"/>
                                        </p:tgtEl>
                                        <p:attrNameLst>
                                          <p:attrName>style.visibility</p:attrName>
                                        </p:attrNameLst>
                                      </p:cBhvr>
                                      <p:to>
                                        <p:strVal val="hidden"/>
                                      </p:to>
                                    </p:set>
                                    <p:audio>
                                      <p:cMediaNode vol="100000">
                                        <p:cTn display="0" masterRel="sameClick">
                                          <p:stCondLst>
                                            <p:cond evt="begin" delay="0">
                                              <p:tn val="278"/>
                                            </p:cond>
                                          </p:stCondLst>
                                          <p:endCondLst>
                                            <p:cond evt="onStopAudio" delay="0">
                                              <p:tgtEl>
                                                <p:sldTgt/>
                                              </p:tgtEl>
                                            </p:cond>
                                          </p:endCondLst>
                                        </p:cTn>
                                        <p:tgtEl>
                                          <p:sndTgt r:embed="rId3" name="coin.wav" builtIn="1"/>
                                        </p:tgtEl>
                                      </p:cMediaNode>
                                    </p:audio>
                                  </p:subTnLst>
                                </p:cTn>
                              </p:par>
                            </p:childTnLst>
                          </p:cTn>
                        </p:par>
                        <p:par>
                          <p:cTn id="284" fill="hold" nodeType="afterGroup">
                            <p:stCondLst>
                              <p:cond delay="41000"/>
                            </p:stCondLst>
                            <p:childTnLst>
                              <p:par>
                                <p:cTn id="285" presetID="49" presetClass="entr" presetSubtype="0" decel="100000" fill="hold" nodeType="afterEffect">
                                  <p:stCondLst>
                                    <p:cond delay="0"/>
                                  </p:stCondLst>
                                  <p:childTnLst>
                                    <p:set>
                                      <p:cBhvr>
                                        <p:cTn id="286" dur="1" fill="hold">
                                          <p:stCondLst>
                                            <p:cond delay="0"/>
                                          </p:stCondLst>
                                        </p:cTn>
                                        <p:tgtEl>
                                          <p:spTgt spid="9637"/>
                                        </p:tgtEl>
                                        <p:attrNameLst>
                                          <p:attrName>style.visibility</p:attrName>
                                        </p:attrNameLst>
                                      </p:cBhvr>
                                      <p:to>
                                        <p:strVal val="visible"/>
                                      </p:to>
                                    </p:set>
                                    <p:anim calcmode="lin" valueType="num">
                                      <p:cBhvr>
                                        <p:cTn id="287" dur="1000" fill="hold"/>
                                        <p:tgtEl>
                                          <p:spTgt spid="9637"/>
                                        </p:tgtEl>
                                        <p:attrNameLst>
                                          <p:attrName>ppt_w</p:attrName>
                                        </p:attrNameLst>
                                      </p:cBhvr>
                                      <p:tavLst>
                                        <p:tav tm="0">
                                          <p:val>
                                            <p:fltVal val="0"/>
                                          </p:val>
                                        </p:tav>
                                        <p:tav tm="100000">
                                          <p:val>
                                            <p:strVal val="#ppt_w"/>
                                          </p:val>
                                        </p:tav>
                                      </p:tavLst>
                                    </p:anim>
                                    <p:anim calcmode="lin" valueType="num">
                                      <p:cBhvr>
                                        <p:cTn id="288" dur="1000" fill="hold"/>
                                        <p:tgtEl>
                                          <p:spTgt spid="9637"/>
                                        </p:tgtEl>
                                        <p:attrNameLst>
                                          <p:attrName>ppt_h</p:attrName>
                                        </p:attrNameLst>
                                      </p:cBhvr>
                                      <p:tavLst>
                                        <p:tav tm="0">
                                          <p:val>
                                            <p:fltVal val="0"/>
                                          </p:val>
                                        </p:tav>
                                        <p:tav tm="100000">
                                          <p:val>
                                            <p:strVal val="#ppt_h"/>
                                          </p:val>
                                        </p:tav>
                                      </p:tavLst>
                                    </p:anim>
                                    <p:anim calcmode="lin" valueType="num">
                                      <p:cBhvr>
                                        <p:cTn id="289" dur="1000" fill="hold"/>
                                        <p:tgtEl>
                                          <p:spTgt spid="9637"/>
                                        </p:tgtEl>
                                        <p:attrNameLst>
                                          <p:attrName>style.rotation</p:attrName>
                                        </p:attrNameLst>
                                      </p:cBhvr>
                                      <p:tavLst>
                                        <p:tav tm="0">
                                          <p:val>
                                            <p:fltVal val="360"/>
                                          </p:val>
                                        </p:tav>
                                        <p:tav tm="100000">
                                          <p:val>
                                            <p:fltVal val="0"/>
                                          </p:val>
                                        </p:tav>
                                      </p:tavLst>
                                    </p:anim>
                                    <p:animEffect transition="in" filter="fade">
                                      <p:cBhvr>
                                        <p:cTn id="290" dur="1000"/>
                                        <p:tgtEl>
                                          <p:spTgt spid="9637"/>
                                        </p:tgtEl>
                                      </p:cBhvr>
                                    </p:animEffect>
                                  </p:childTnLst>
                                  <p:subTnLst>
                                    <p:set>
                                      <p:cBhvr override="childStyle">
                                        <p:cTn dur="1" fill="hold" display="0" masterRel="sameClick" afterEffect="1">
                                          <p:stCondLst>
                                            <p:cond evt="end" delay="0">
                                              <p:tn val="285"/>
                                            </p:cond>
                                          </p:stCondLst>
                                        </p:cTn>
                                        <p:tgtEl>
                                          <p:spTgt spid="9637"/>
                                        </p:tgtEl>
                                        <p:attrNameLst>
                                          <p:attrName>style.visibility</p:attrName>
                                        </p:attrNameLst>
                                      </p:cBhvr>
                                      <p:to>
                                        <p:strVal val="hidden"/>
                                      </p:to>
                                    </p:set>
                                    <p:audio>
                                      <p:cMediaNode vol="100000">
                                        <p:cTn display="0" masterRel="sameClick">
                                          <p:stCondLst>
                                            <p:cond evt="begin" delay="0">
                                              <p:tn val="285"/>
                                            </p:cond>
                                          </p:stCondLst>
                                          <p:endCondLst>
                                            <p:cond evt="onStopAudio" delay="0">
                                              <p:tgtEl>
                                                <p:sldTgt/>
                                              </p:tgtEl>
                                            </p:cond>
                                          </p:endCondLst>
                                        </p:cTn>
                                        <p:tgtEl>
                                          <p:sndTgt r:embed="rId3" name="coin.wav" builtIn="1"/>
                                        </p:tgtEl>
                                      </p:cMediaNode>
                                    </p:audio>
                                  </p:subTnLst>
                                </p:cTn>
                              </p:par>
                            </p:childTnLst>
                          </p:cTn>
                        </p:par>
                        <p:par>
                          <p:cTn id="291" fill="hold" nodeType="afterGroup">
                            <p:stCondLst>
                              <p:cond delay="42000"/>
                            </p:stCondLst>
                            <p:childTnLst>
                              <p:par>
                                <p:cTn id="292" presetID="49" presetClass="entr" presetSubtype="0" decel="100000" fill="hold" nodeType="afterEffect">
                                  <p:stCondLst>
                                    <p:cond delay="0"/>
                                  </p:stCondLst>
                                  <p:childTnLst>
                                    <p:set>
                                      <p:cBhvr>
                                        <p:cTn id="293" dur="1" fill="hold">
                                          <p:stCondLst>
                                            <p:cond delay="0"/>
                                          </p:stCondLst>
                                        </p:cTn>
                                        <p:tgtEl>
                                          <p:spTgt spid="9636"/>
                                        </p:tgtEl>
                                        <p:attrNameLst>
                                          <p:attrName>style.visibility</p:attrName>
                                        </p:attrNameLst>
                                      </p:cBhvr>
                                      <p:to>
                                        <p:strVal val="visible"/>
                                      </p:to>
                                    </p:set>
                                    <p:anim calcmode="lin" valueType="num">
                                      <p:cBhvr>
                                        <p:cTn id="294" dur="1000" fill="hold"/>
                                        <p:tgtEl>
                                          <p:spTgt spid="9636"/>
                                        </p:tgtEl>
                                        <p:attrNameLst>
                                          <p:attrName>ppt_w</p:attrName>
                                        </p:attrNameLst>
                                      </p:cBhvr>
                                      <p:tavLst>
                                        <p:tav tm="0">
                                          <p:val>
                                            <p:fltVal val="0"/>
                                          </p:val>
                                        </p:tav>
                                        <p:tav tm="100000">
                                          <p:val>
                                            <p:strVal val="#ppt_w"/>
                                          </p:val>
                                        </p:tav>
                                      </p:tavLst>
                                    </p:anim>
                                    <p:anim calcmode="lin" valueType="num">
                                      <p:cBhvr>
                                        <p:cTn id="295" dur="1000" fill="hold"/>
                                        <p:tgtEl>
                                          <p:spTgt spid="9636"/>
                                        </p:tgtEl>
                                        <p:attrNameLst>
                                          <p:attrName>ppt_h</p:attrName>
                                        </p:attrNameLst>
                                      </p:cBhvr>
                                      <p:tavLst>
                                        <p:tav tm="0">
                                          <p:val>
                                            <p:fltVal val="0"/>
                                          </p:val>
                                        </p:tav>
                                        <p:tav tm="100000">
                                          <p:val>
                                            <p:strVal val="#ppt_h"/>
                                          </p:val>
                                        </p:tav>
                                      </p:tavLst>
                                    </p:anim>
                                    <p:anim calcmode="lin" valueType="num">
                                      <p:cBhvr>
                                        <p:cTn id="296" dur="1000" fill="hold"/>
                                        <p:tgtEl>
                                          <p:spTgt spid="9636"/>
                                        </p:tgtEl>
                                        <p:attrNameLst>
                                          <p:attrName>style.rotation</p:attrName>
                                        </p:attrNameLst>
                                      </p:cBhvr>
                                      <p:tavLst>
                                        <p:tav tm="0">
                                          <p:val>
                                            <p:fltVal val="360"/>
                                          </p:val>
                                        </p:tav>
                                        <p:tav tm="100000">
                                          <p:val>
                                            <p:fltVal val="0"/>
                                          </p:val>
                                        </p:tav>
                                      </p:tavLst>
                                    </p:anim>
                                    <p:animEffect transition="in" filter="fade">
                                      <p:cBhvr>
                                        <p:cTn id="297" dur="1000"/>
                                        <p:tgtEl>
                                          <p:spTgt spid="9636"/>
                                        </p:tgtEl>
                                      </p:cBhvr>
                                    </p:animEffect>
                                  </p:childTnLst>
                                  <p:subTnLst>
                                    <p:set>
                                      <p:cBhvr override="childStyle">
                                        <p:cTn dur="1" fill="hold" display="0" masterRel="sameClick" afterEffect="1">
                                          <p:stCondLst>
                                            <p:cond evt="end" delay="0">
                                              <p:tn val="292"/>
                                            </p:cond>
                                          </p:stCondLst>
                                        </p:cTn>
                                        <p:tgtEl>
                                          <p:spTgt spid="9636"/>
                                        </p:tgtEl>
                                        <p:attrNameLst>
                                          <p:attrName>style.visibility</p:attrName>
                                        </p:attrNameLst>
                                      </p:cBhvr>
                                      <p:to>
                                        <p:strVal val="hidden"/>
                                      </p:to>
                                    </p:set>
                                    <p:audio>
                                      <p:cMediaNode vol="100000">
                                        <p:cTn display="0" masterRel="sameClick">
                                          <p:stCondLst>
                                            <p:cond evt="begin" delay="0">
                                              <p:tn val="292"/>
                                            </p:cond>
                                          </p:stCondLst>
                                          <p:endCondLst>
                                            <p:cond evt="onStopAudio" delay="0">
                                              <p:tgtEl>
                                                <p:sldTgt/>
                                              </p:tgtEl>
                                            </p:cond>
                                          </p:endCondLst>
                                        </p:cTn>
                                        <p:tgtEl>
                                          <p:sndTgt r:embed="rId3" name="coin.wav" builtIn="1"/>
                                        </p:tgtEl>
                                      </p:cMediaNode>
                                    </p:audio>
                                  </p:subTnLst>
                                </p:cTn>
                              </p:par>
                            </p:childTnLst>
                          </p:cTn>
                        </p:par>
                        <p:par>
                          <p:cTn id="298" fill="hold" nodeType="afterGroup">
                            <p:stCondLst>
                              <p:cond delay="43000"/>
                            </p:stCondLst>
                            <p:childTnLst>
                              <p:par>
                                <p:cTn id="299" presetID="49" presetClass="entr" presetSubtype="0" decel="100000" fill="hold" nodeType="afterEffect">
                                  <p:stCondLst>
                                    <p:cond delay="0"/>
                                  </p:stCondLst>
                                  <p:childTnLst>
                                    <p:set>
                                      <p:cBhvr>
                                        <p:cTn id="300" dur="1" fill="hold">
                                          <p:stCondLst>
                                            <p:cond delay="0"/>
                                          </p:stCondLst>
                                        </p:cTn>
                                        <p:tgtEl>
                                          <p:spTgt spid="9635"/>
                                        </p:tgtEl>
                                        <p:attrNameLst>
                                          <p:attrName>style.visibility</p:attrName>
                                        </p:attrNameLst>
                                      </p:cBhvr>
                                      <p:to>
                                        <p:strVal val="visible"/>
                                      </p:to>
                                    </p:set>
                                    <p:anim calcmode="lin" valueType="num">
                                      <p:cBhvr>
                                        <p:cTn id="301" dur="1000" fill="hold"/>
                                        <p:tgtEl>
                                          <p:spTgt spid="9635"/>
                                        </p:tgtEl>
                                        <p:attrNameLst>
                                          <p:attrName>ppt_w</p:attrName>
                                        </p:attrNameLst>
                                      </p:cBhvr>
                                      <p:tavLst>
                                        <p:tav tm="0">
                                          <p:val>
                                            <p:fltVal val="0"/>
                                          </p:val>
                                        </p:tav>
                                        <p:tav tm="100000">
                                          <p:val>
                                            <p:strVal val="#ppt_w"/>
                                          </p:val>
                                        </p:tav>
                                      </p:tavLst>
                                    </p:anim>
                                    <p:anim calcmode="lin" valueType="num">
                                      <p:cBhvr>
                                        <p:cTn id="302" dur="1000" fill="hold"/>
                                        <p:tgtEl>
                                          <p:spTgt spid="9635"/>
                                        </p:tgtEl>
                                        <p:attrNameLst>
                                          <p:attrName>ppt_h</p:attrName>
                                        </p:attrNameLst>
                                      </p:cBhvr>
                                      <p:tavLst>
                                        <p:tav tm="0">
                                          <p:val>
                                            <p:fltVal val="0"/>
                                          </p:val>
                                        </p:tav>
                                        <p:tav tm="100000">
                                          <p:val>
                                            <p:strVal val="#ppt_h"/>
                                          </p:val>
                                        </p:tav>
                                      </p:tavLst>
                                    </p:anim>
                                    <p:anim calcmode="lin" valueType="num">
                                      <p:cBhvr>
                                        <p:cTn id="303" dur="1000" fill="hold"/>
                                        <p:tgtEl>
                                          <p:spTgt spid="9635"/>
                                        </p:tgtEl>
                                        <p:attrNameLst>
                                          <p:attrName>style.rotation</p:attrName>
                                        </p:attrNameLst>
                                      </p:cBhvr>
                                      <p:tavLst>
                                        <p:tav tm="0">
                                          <p:val>
                                            <p:fltVal val="360"/>
                                          </p:val>
                                        </p:tav>
                                        <p:tav tm="100000">
                                          <p:val>
                                            <p:fltVal val="0"/>
                                          </p:val>
                                        </p:tav>
                                      </p:tavLst>
                                    </p:anim>
                                    <p:animEffect transition="in" filter="fade">
                                      <p:cBhvr>
                                        <p:cTn id="304" dur="1000"/>
                                        <p:tgtEl>
                                          <p:spTgt spid="9635"/>
                                        </p:tgtEl>
                                      </p:cBhvr>
                                    </p:animEffect>
                                  </p:childTnLst>
                                  <p:subTnLst>
                                    <p:set>
                                      <p:cBhvr override="childStyle">
                                        <p:cTn dur="1" fill="hold" display="0" masterRel="sameClick" afterEffect="1">
                                          <p:stCondLst>
                                            <p:cond evt="end" delay="0">
                                              <p:tn val="299"/>
                                            </p:cond>
                                          </p:stCondLst>
                                        </p:cTn>
                                        <p:tgtEl>
                                          <p:spTgt spid="9635"/>
                                        </p:tgtEl>
                                        <p:attrNameLst>
                                          <p:attrName>style.visibility</p:attrName>
                                        </p:attrNameLst>
                                      </p:cBhvr>
                                      <p:to>
                                        <p:strVal val="hidden"/>
                                      </p:to>
                                    </p:set>
                                    <p:audio>
                                      <p:cMediaNode vol="100000">
                                        <p:cTn display="0" masterRel="sameClick">
                                          <p:stCondLst>
                                            <p:cond evt="begin" delay="0">
                                              <p:tn val="299"/>
                                            </p:cond>
                                          </p:stCondLst>
                                          <p:endCondLst>
                                            <p:cond evt="onStopAudio" delay="0">
                                              <p:tgtEl>
                                                <p:sldTgt/>
                                              </p:tgtEl>
                                            </p:cond>
                                          </p:endCondLst>
                                        </p:cTn>
                                        <p:tgtEl>
                                          <p:sndTgt r:embed="rId3" name="coin.wav" builtIn="1"/>
                                        </p:tgtEl>
                                      </p:cMediaNode>
                                    </p:audio>
                                  </p:subTnLst>
                                </p:cTn>
                              </p:par>
                            </p:childTnLst>
                          </p:cTn>
                        </p:par>
                        <p:par>
                          <p:cTn id="305" fill="hold" nodeType="afterGroup">
                            <p:stCondLst>
                              <p:cond delay="44000"/>
                            </p:stCondLst>
                            <p:childTnLst>
                              <p:par>
                                <p:cTn id="306" presetID="49" presetClass="entr" presetSubtype="0" decel="100000" fill="hold" nodeType="afterEffect">
                                  <p:stCondLst>
                                    <p:cond delay="0"/>
                                  </p:stCondLst>
                                  <p:childTnLst>
                                    <p:set>
                                      <p:cBhvr>
                                        <p:cTn id="307" dur="1" fill="hold">
                                          <p:stCondLst>
                                            <p:cond delay="0"/>
                                          </p:stCondLst>
                                        </p:cTn>
                                        <p:tgtEl>
                                          <p:spTgt spid="9634"/>
                                        </p:tgtEl>
                                        <p:attrNameLst>
                                          <p:attrName>style.visibility</p:attrName>
                                        </p:attrNameLst>
                                      </p:cBhvr>
                                      <p:to>
                                        <p:strVal val="visible"/>
                                      </p:to>
                                    </p:set>
                                    <p:anim calcmode="lin" valueType="num">
                                      <p:cBhvr>
                                        <p:cTn id="308" dur="1000" fill="hold"/>
                                        <p:tgtEl>
                                          <p:spTgt spid="9634"/>
                                        </p:tgtEl>
                                        <p:attrNameLst>
                                          <p:attrName>ppt_w</p:attrName>
                                        </p:attrNameLst>
                                      </p:cBhvr>
                                      <p:tavLst>
                                        <p:tav tm="0">
                                          <p:val>
                                            <p:fltVal val="0"/>
                                          </p:val>
                                        </p:tav>
                                        <p:tav tm="100000">
                                          <p:val>
                                            <p:strVal val="#ppt_w"/>
                                          </p:val>
                                        </p:tav>
                                      </p:tavLst>
                                    </p:anim>
                                    <p:anim calcmode="lin" valueType="num">
                                      <p:cBhvr>
                                        <p:cTn id="309" dur="1000" fill="hold"/>
                                        <p:tgtEl>
                                          <p:spTgt spid="9634"/>
                                        </p:tgtEl>
                                        <p:attrNameLst>
                                          <p:attrName>ppt_h</p:attrName>
                                        </p:attrNameLst>
                                      </p:cBhvr>
                                      <p:tavLst>
                                        <p:tav tm="0">
                                          <p:val>
                                            <p:fltVal val="0"/>
                                          </p:val>
                                        </p:tav>
                                        <p:tav tm="100000">
                                          <p:val>
                                            <p:strVal val="#ppt_h"/>
                                          </p:val>
                                        </p:tav>
                                      </p:tavLst>
                                    </p:anim>
                                    <p:anim calcmode="lin" valueType="num">
                                      <p:cBhvr>
                                        <p:cTn id="310" dur="1000" fill="hold"/>
                                        <p:tgtEl>
                                          <p:spTgt spid="9634"/>
                                        </p:tgtEl>
                                        <p:attrNameLst>
                                          <p:attrName>style.rotation</p:attrName>
                                        </p:attrNameLst>
                                      </p:cBhvr>
                                      <p:tavLst>
                                        <p:tav tm="0">
                                          <p:val>
                                            <p:fltVal val="360"/>
                                          </p:val>
                                        </p:tav>
                                        <p:tav tm="100000">
                                          <p:val>
                                            <p:fltVal val="0"/>
                                          </p:val>
                                        </p:tav>
                                      </p:tavLst>
                                    </p:anim>
                                    <p:animEffect transition="in" filter="fade">
                                      <p:cBhvr>
                                        <p:cTn id="311" dur="1000"/>
                                        <p:tgtEl>
                                          <p:spTgt spid="9634"/>
                                        </p:tgtEl>
                                      </p:cBhvr>
                                    </p:animEffect>
                                  </p:childTnLst>
                                  <p:subTnLst>
                                    <p:set>
                                      <p:cBhvr override="childStyle">
                                        <p:cTn dur="1" fill="hold" display="0" masterRel="sameClick" afterEffect="1">
                                          <p:stCondLst>
                                            <p:cond evt="end" delay="0">
                                              <p:tn val="306"/>
                                            </p:cond>
                                          </p:stCondLst>
                                        </p:cTn>
                                        <p:tgtEl>
                                          <p:spTgt spid="9634"/>
                                        </p:tgtEl>
                                        <p:attrNameLst>
                                          <p:attrName>style.visibility</p:attrName>
                                        </p:attrNameLst>
                                      </p:cBhvr>
                                      <p:to>
                                        <p:strVal val="hidden"/>
                                      </p:to>
                                    </p:set>
                                    <p:audio>
                                      <p:cMediaNode vol="100000">
                                        <p:cTn display="0" masterRel="sameClick">
                                          <p:stCondLst>
                                            <p:cond evt="begin" delay="0">
                                              <p:tn val="306"/>
                                            </p:cond>
                                          </p:stCondLst>
                                          <p:endCondLst>
                                            <p:cond evt="onStopAudio" delay="0">
                                              <p:tgtEl>
                                                <p:sldTgt/>
                                              </p:tgtEl>
                                            </p:cond>
                                          </p:endCondLst>
                                        </p:cTn>
                                        <p:tgtEl>
                                          <p:sndTgt r:embed="rId3" name="coin.wav" builtIn="1"/>
                                        </p:tgtEl>
                                      </p:cMediaNode>
                                    </p:audio>
                                  </p:subTnLst>
                                </p:cTn>
                              </p:par>
                            </p:childTnLst>
                          </p:cTn>
                        </p:par>
                        <p:par>
                          <p:cTn id="312" fill="hold" nodeType="afterGroup">
                            <p:stCondLst>
                              <p:cond delay="45000"/>
                            </p:stCondLst>
                            <p:childTnLst>
                              <p:par>
                                <p:cTn id="313" presetID="49" presetClass="entr" presetSubtype="0" decel="100000" fill="hold" nodeType="afterEffect">
                                  <p:stCondLst>
                                    <p:cond delay="0"/>
                                  </p:stCondLst>
                                  <p:childTnLst>
                                    <p:set>
                                      <p:cBhvr>
                                        <p:cTn id="314" dur="1" fill="hold">
                                          <p:stCondLst>
                                            <p:cond delay="0"/>
                                          </p:stCondLst>
                                        </p:cTn>
                                        <p:tgtEl>
                                          <p:spTgt spid="9662"/>
                                        </p:tgtEl>
                                        <p:attrNameLst>
                                          <p:attrName>style.visibility</p:attrName>
                                        </p:attrNameLst>
                                      </p:cBhvr>
                                      <p:to>
                                        <p:strVal val="visible"/>
                                      </p:to>
                                    </p:set>
                                    <p:anim calcmode="lin" valueType="num">
                                      <p:cBhvr>
                                        <p:cTn id="315" dur="1000" fill="hold"/>
                                        <p:tgtEl>
                                          <p:spTgt spid="9662"/>
                                        </p:tgtEl>
                                        <p:attrNameLst>
                                          <p:attrName>ppt_w</p:attrName>
                                        </p:attrNameLst>
                                      </p:cBhvr>
                                      <p:tavLst>
                                        <p:tav tm="0">
                                          <p:val>
                                            <p:fltVal val="0"/>
                                          </p:val>
                                        </p:tav>
                                        <p:tav tm="100000">
                                          <p:val>
                                            <p:strVal val="#ppt_w"/>
                                          </p:val>
                                        </p:tav>
                                      </p:tavLst>
                                    </p:anim>
                                    <p:anim calcmode="lin" valueType="num">
                                      <p:cBhvr>
                                        <p:cTn id="316" dur="1000" fill="hold"/>
                                        <p:tgtEl>
                                          <p:spTgt spid="9662"/>
                                        </p:tgtEl>
                                        <p:attrNameLst>
                                          <p:attrName>ppt_h</p:attrName>
                                        </p:attrNameLst>
                                      </p:cBhvr>
                                      <p:tavLst>
                                        <p:tav tm="0">
                                          <p:val>
                                            <p:fltVal val="0"/>
                                          </p:val>
                                        </p:tav>
                                        <p:tav tm="100000">
                                          <p:val>
                                            <p:strVal val="#ppt_h"/>
                                          </p:val>
                                        </p:tav>
                                      </p:tavLst>
                                    </p:anim>
                                    <p:anim calcmode="lin" valueType="num">
                                      <p:cBhvr>
                                        <p:cTn id="317" dur="1000" fill="hold"/>
                                        <p:tgtEl>
                                          <p:spTgt spid="9662"/>
                                        </p:tgtEl>
                                        <p:attrNameLst>
                                          <p:attrName>style.rotation</p:attrName>
                                        </p:attrNameLst>
                                      </p:cBhvr>
                                      <p:tavLst>
                                        <p:tav tm="0">
                                          <p:val>
                                            <p:fltVal val="360"/>
                                          </p:val>
                                        </p:tav>
                                        <p:tav tm="100000">
                                          <p:val>
                                            <p:fltVal val="0"/>
                                          </p:val>
                                        </p:tav>
                                      </p:tavLst>
                                    </p:anim>
                                    <p:animEffect transition="in" filter="fade">
                                      <p:cBhvr>
                                        <p:cTn id="318" dur="1000"/>
                                        <p:tgtEl>
                                          <p:spTgt spid="9662"/>
                                        </p:tgtEl>
                                      </p:cBhvr>
                                    </p:animEffect>
                                  </p:childTnLst>
                                  <p:subTnLst>
                                    <p:set>
                                      <p:cBhvr override="childStyle">
                                        <p:cTn dur="1" fill="hold" display="0" masterRel="sameClick" afterEffect="1">
                                          <p:stCondLst>
                                            <p:cond evt="end" delay="0">
                                              <p:tn val="313"/>
                                            </p:cond>
                                          </p:stCondLst>
                                        </p:cTn>
                                        <p:tgtEl>
                                          <p:spTgt spid="9662"/>
                                        </p:tgtEl>
                                        <p:attrNameLst>
                                          <p:attrName>style.visibility</p:attrName>
                                        </p:attrNameLst>
                                      </p:cBhvr>
                                      <p:to>
                                        <p:strVal val="hidden"/>
                                      </p:to>
                                    </p:set>
                                    <p:audio>
                                      <p:cMediaNode vol="100000">
                                        <p:cTn display="0" masterRel="sameClick">
                                          <p:stCondLst>
                                            <p:cond evt="begin" delay="0">
                                              <p:tn val="313"/>
                                            </p:cond>
                                          </p:stCondLst>
                                          <p:endCondLst>
                                            <p:cond evt="onStopAudio" delay="0">
                                              <p:tgtEl>
                                                <p:sldTgt/>
                                              </p:tgtEl>
                                            </p:cond>
                                          </p:endCondLst>
                                        </p:cTn>
                                        <p:tgtEl>
                                          <p:sndTgt r:embed="rId3" name="coin.wav" builtIn="1"/>
                                        </p:tgtEl>
                                      </p:cMediaNode>
                                    </p:audio>
                                  </p:subTnLst>
                                </p:cTn>
                              </p:par>
                            </p:childTnLst>
                          </p:cTn>
                        </p:par>
                        <p:par>
                          <p:cTn id="319" fill="hold" nodeType="afterGroup">
                            <p:stCondLst>
                              <p:cond delay="46000"/>
                            </p:stCondLst>
                            <p:childTnLst>
                              <p:par>
                                <p:cTn id="320" presetID="49" presetClass="entr" presetSubtype="0" decel="100000" fill="hold" nodeType="afterEffect">
                                  <p:stCondLst>
                                    <p:cond delay="0"/>
                                  </p:stCondLst>
                                  <p:childTnLst>
                                    <p:set>
                                      <p:cBhvr>
                                        <p:cTn id="321" dur="1" fill="hold">
                                          <p:stCondLst>
                                            <p:cond delay="0"/>
                                          </p:stCondLst>
                                        </p:cTn>
                                        <p:tgtEl>
                                          <p:spTgt spid="9656"/>
                                        </p:tgtEl>
                                        <p:attrNameLst>
                                          <p:attrName>style.visibility</p:attrName>
                                        </p:attrNameLst>
                                      </p:cBhvr>
                                      <p:to>
                                        <p:strVal val="visible"/>
                                      </p:to>
                                    </p:set>
                                    <p:anim calcmode="lin" valueType="num">
                                      <p:cBhvr>
                                        <p:cTn id="322" dur="2000" fill="hold"/>
                                        <p:tgtEl>
                                          <p:spTgt spid="9656"/>
                                        </p:tgtEl>
                                        <p:attrNameLst>
                                          <p:attrName>ppt_w</p:attrName>
                                        </p:attrNameLst>
                                      </p:cBhvr>
                                      <p:tavLst>
                                        <p:tav tm="0">
                                          <p:val>
                                            <p:fltVal val="0"/>
                                          </p:val>
                                        </p:tav>
                                        <p:tav tm="100000">
                                          <p:val>
                                            <p:strVal val="#ppt_w"/>
                                          </p:val>
                                        </p:tav>
                                      </p:tavLst>
                                    </p:anim>
                                    <p:anim calcmode="lin" valueType="num">
                                      <p:cBhvr>
                                        <p:cTn id="323" dur="2000" fill="hold"/>
                                        <p:tgtEl>
                                          <p:spTgt spid="9656"/>
                                        </p:tgtEl>
                                        <p:attrNameLst>
                                          <p:attrName>ppt_h</p:attrName>
                                        </p:attrNameLst>
                                      </p:cBhvr>
                                      <p:tavLst>
                                        <p:tav tm="0">
                                          <p:val>
                                            <p:fltVal val="0"/>
                                          </p:val>
                                        </p:tav>
                                        <p:tav tm="100000">
                                          <p:val>
                                            <p:strVal val="#ppt_h"/>
                                          </p:val>
                                        </p:tav>
                                      </p:tavLst>
                                    </p:anim>
                                    <p:anim calcmode="lin" valueType="num">
                                      <p:cBhvr>
                                        <p:cTn id="324" dur="2000" fill="hold"/>
                                        <p:tgtEl>
                                          <p:spTgt spid="9656"/>
                                        </p:tgtEl>
                                        <p:attrNameLst>
                                          <p:attrName>style.rotation</p:attrName>
                                        </p:attrNameLst>
                                      </p:cBhvr>
                                      <p:tavLst>
                                        <p:tav tm="0">
                                          <p:val>
                                            <p:fltVal val="360"/>
                                          </p:val>
                                        </p:tav>
                                        <p:tav tm="100000">
                                          <p:val>
                                            <p:fltVal val="0"/>
                                          </p:val>
                                        </p:tav>
                                      </p:tavLst>
                                    </p:anim>
                                    <p:animEffect transition="in" filter="fade">
                                      <p:cBhvr>
                                        <p:cTn id="325" dur="2000"/>
                                        <p:tgtEl>
                                          <p:spTgt spid="9656"/>
                                        </p:tgtEl>
                                      </p:cBhvr>
                                    </p:animEffect>
                                  </p:childTnLst>
                                  <p:subTnLst>
                                    <p:set>
                                      <p:cBhvr override="childStyle">
                                        <p:cTn dur="1" fill="hold" display="0" masterRel="sameClick" afterEffect="1">
                                          <p:stCondLst>
                                            <p:cond evt="end" delay="0">
                                              <p:tn val="320"/>
                                            </p:cond>
                                          </p:stCondLst>
                                        </p:cTn>
                                        <p:tgtEl>
                                          <p:spTgt spid="9656"/>
                                        </p:tgtEl>
                                        <p:attrNameLst>
                                          <p:attrName>style.visibility</p:attrName>
                                        </p:attrNameLst>
                                      </p:cBhvr>
                                      <p:to>
                                        <p:strVal val="hidden"/>
                                      </p:to>
                                    </p:set>
                                  </p:subTnLst>
                                </p:cTn>
                              </p:par>
                            </p:childTnLst>
                          </p:cTn>
                        </p:par>
                        <p:par>
                          <p:cTn id="326" fill="hold" nodeType="afterGroup">
                            <p:stCondLst>
                              <p:cond delay="48000"/>
                            </p:stCondLst>
                            <p:childTnLst>
                              <p:par>
                                <p:cTn id="327" presetID="49" presetClass="entr" presetSubtype="0" decel="100000" fill="hold" nodeType="afterEffect">
                                  <p:stCondLst>
                                    <p:cond delay="0"/>
                                  </p:stCondLst>
                                  <p:childTnLst>
                                    <p:set>
                                      <p:cBhvr>
                                        <p:cTn id="328" dur="1" fill="hold">
                                          <p:stCondLst>
                                            <p:cond delay="0"/>
                                          </p:stCondLst>
                                        </p:cTn>
                                        <p:tgtEl>
                                          <p:spTgt spid="9661"/>
                                        </p:tgtEl>
                                        <p:attrNameLst>
                                          <p:attrName>style.visibility</p:attrName>
                                        </p:attrNameLst>
                                      </p:cBhvr>
                                      <p:to>
                                        <p:strVal val="visible"/>
                                      </p:to>
                                    </p:set>
                                    <p:anim calcmode="lin" valueType="num">
                                      <p:cBhvr>
                                        <p:cTn id="329" dur="1000" fill="hold"/>
                                        <p:tgtEl>
                                          <p:spTgt spid="9661"/>
                                        </p:tgtEl>
                                        <p:attrNameLst>
                                          <p:attrName>ppt_w</p:attrName>
                                        </p:attrNameLst>
                                      </p:cBhvr>
                                      <p:tavLst>
                                        <p:tav tm="0">
                                          <p:val>
                                            <p:fltVal val="0"/>
                                          </p:val>
                                        </p:tav>
                                        <p:tav tm="100000">
                                          <p:val>
                                            <p:strVal val="#ppt_w"/>
                                          </p:val>
                                        </p:tav>
                                      </p:tavLst>
                                    </p:anim>
                                    <p:anim calcmode="lin" valueType="num">
                                      <p:cBhvr>
                                        <p:cTn id="330" dur="1000" fill="hold"/>
                                        <p:tgtEl>
                                          <p:spTgt spid="9661"/>
                                        </p:tgtEl>
                                        <p:attrNameLst>
                                          <p:attrName>ppt_h</p:attrName>
                                        </p:attrNameLst>
                                      </p:cBhvr>
                                      <p:tavLst>
                                        <p:tav tm="0">
                                          <p:val>
                                            <p:fltVal val="0"/>
                                          </p:val>
                                        </p:tav>
                                        <p:tav tm="100000">
                                          <p:val>
                                            <p:strVal val="#ppt_h"/>
                                          </p:val>
                                        </p:tav>
                                      </p:tavLst>
                                    </p:anim>
                                    <p:anim calcmode="lin" valueType="num">
                                      <p:cBhvr>
                                        <p:cTn id="331" dur="1000" fill="hold"/>
                                        <p:tgtEl>
                                          <p:spTgt spid="9661"/>
                                        </p:tgtEl>
                                        <p:attrNameLst>
                                          <p:attrName>style.rotation</p:attrName>
                                        </p:attrNameLst>
                                      </p:cBhvr>
                                      <p:tavLst>
                                        <p:tav tm="0">
                                          <p:val>
                                            <p:fltVal val="360"/>
                                          </p:val>
                                        </p:tav>
                                        <p:tav tm="100000">
                                          <p:val>
                                            <p:fltVal val="0"/>
                                          </p:val>
                                        </p:tav>
                                      </p:tavLst>
                                    </p:anim>
                                    <p:animEffect transition="in" filter="fade">
                                      <p:cBhvr>
                                        <p:cTn id="332" dur="1000"/>
                                        <p:tgtEl>
                                          <p:spTgt spid="9661"/>
                                        </p:tgtEl>
                                      </p:cBhvr>
                                    </p:animEffect>
                                  </p:childTnLst>
                                  <p:subTnLst>
                                    <p:set>
                                      <p:cBhvr override="childStyle">
                                        <p:cTn dur="1" fill="hold" display="0" masterRel="sameClick" afterEffect="1">
                                          <p:stCondLst>
                                            <p:cond evt="end" delay="0">
                                              <p:tn val="327"/>
                                            </p:cond>
                                          </p:stCondLst>
                                        </p:cTn>
                                        <p:tgtEl>
                                          <p:spTgt spid="9661"/>
                                        </p:tgtEl>
                                        <p:attrNameLst>
                                          <p:attrName>style.visibility</p:attrName>
                                        </p:attrNameLst>
                                      </p:cBhvr>
                                      <p:to>
                                        <p:strVal val="hidden"/>
                                      </p:to>
                                    </p:set>
                                    <p:audio>
                                      <p:cMediaNode vol="100000">
                                        <p:cTn display="0" masterRel="sameClick">
                                          <p:stCondLst>
                                            <p:cond evt="begin" delay="0">
                                              <p:tn val="327"/>
                                            </p:cond>
                                          </p:stCondLst>
                                          <p:endCondLst>
                                            <p:cond evt="onStopAudio" delay="0">
                                              <p:tgtEl>
                                                <p:sldTgt/>
                                              </p:tgtEl>
                                            </p:cond>
                                          </p:endCondLst>
                                        </p:cTn>
                                        <p:tgtEl>
                                          <p:sndTgt r:embed="rId3" name="coin.wav" builtIn="1"/>
                                        </p:tgtEl>
                                      </p:cMediaNode>
                                    </p:audio>
                                  </p:subTnLst>
                                </p:cTn>
                              </p:par>
                            </p:childTnLst>
                          </p:cTn>
                        </p:par>
                        <p:par>
                          <p:cTn id="333" fill="hold" nodeType="afterGroup">
                            <p:stCondLst>
                              <p:cond delay="49000"/>
                            </p:stCondLst>
                            <p:childTnLst>
                              <p:par>
                                <p:cTn id="334" presetID="49" presetClass="entr" presetSubtype="0" decel="100000" fill="hold" nodeType="afterEffect">
                                  <p:stCondLst>
                                    <p:cond delay="0"/>
                                  </p:stCondLst>
                                  <p:childTnLst>
                                    <p:set>
                                      <p:cBhvr>
                                        <p:cTn id="335" dur="1" fill="hold">
                                          <p:stCondLst>
                                            <p:cond delay="0"/>
                                          </p:stCondLst>
                                        </p:cTn>
                                        <p:tgtEl>
                                          <p:spTgt spid="9660"/>
                                        </p:tgtEl>
                                        <p:attrNameLst>
                                          <p:attrName>style.visibility</p:attrName>
                                        </p:attrNameLst>
                                      </p:cBhvr>
                                      <p:to>
                                        <p:strVal val="visible"/>
                                      </p:to>
                                    </p:set>
                                    <p:anim calcmode="lin" valueType="num">
                                      <p:cBhvr>
                                        <p:cTn id="336" dur="1000" fill="hold"/>
                                        <p:tgtEl>
                                          <p:spTgt spid="9660"/>
                                        </p:tgtEl>
                                        <p:attrNameLst>
                                          <p:attrName>ppt_w</p:attrName>
                                        </p:attrNameLst>
                                      </p:cBhvr>
                                      <p:tavLst>
                                        <p:tav tm="0">
                                          <p:val>
                                            <p:fltVal val="0"/>
                                          </p:val>
                                        </p:tav>
                                        <p:tav tm="100000">
                                          <p:val>
                                            <p:strVal val="#ppt_w"/>
                                          </p:val>
                                        </p:tav>
                                      </p:tavLst>
                                    </p:anim>
                                    <p:anim calcmode="lin" valueType="num">
                                      <p:cBhvr>
                                        <p:cTn id="337" dur="1000" fill="hold"/>
                                        <p:tgtEl>
                                          <p:spTgt spid="9660"/>
                                        </p:tgtEl>
                                        <p:attrNameLst>
                                          <p:attrName>ppt_h</p:attrName>
                                        </p:attrNameLst>
                                      </p:cBhvr>
                                      <p:tavLst>
                                        <p:tav tm="0">
                                          <p:val>
                                            <p:fltVal val="0"/>
                                          </p:val>
                                        </p:tav>
                                        <p:tav tm="100000">
                                          <p:val>
                                            <p:strVal val="#ppt_h"/>
                                          </p:val>
                                        </p:tav>
                                      </p:tavLst>
                                    </p:anim>
                                    <p:anim calcmode="lin" valueType="num">
                                      <p:cBhvr>
                                        <p:cTn id="338" dur="1000" fill="hold"/>
                                        <p:tgtEl>
                                          <p:spTgt spid="9660"/>
                                        </p:tgtEl>
                                        <p:attrNameLst>
                                          <p:attrName>style.rotation</p:attrName>
                                        </p:attrNameLst>
                                      </p:cBhvr>
                                      <p:tavLst>
                                        <p:tav tm="0">
                                          <p:val>
                                            <p:fltVal val="360"/>
                                          </p:val>
                                        </p:tav>
                                        <p:tav tm="100000">
                                          <p:val>
                                            <p:fltVal val="0"/>
                                          </p:val>
                                        </p:tav>
                                      </p:tavLst>
                                    </p:anim>
                                    <p:animEffect transition="in" filter="fade">
                                      <p:cBhvr>
                                        <p:cTn id="339" dur="1000"/>
                                        <p:tgtEl>
                                          <p:spTgt spid="9660"/>
                                        </p:tgtEl>
                                      </p:cBhvr>
                                    </p:animEffect>
                                  </p:childTnLst>
                                  <p:subTnLst>
                                    <p:set>
                                      <p:cBhvr override="childStyle">
                                        <p:cTn dur="1" fill="hold" display="0" masterRel="sameClick" afterEffect="1">
                                          <p:stCondLst>
                                            <p:cond evt="end" delay="0">
                                              <p:tn val="334"/>
                                            </p:cond>
                                          </p:stCondLst>
                                        </p:cTn>
                                        <p:tgtEl>
                                          <p:spTgt spid="9660"/>
                                        </p:tgtEl>
                                        <p:attrNameLst>
                                          <p:attrName>style.visibility</p:attrName>
                                        </p:attrNameLst>
                                      </p:cBhvr>
                                      <p:to>
                                        <p:strVal val="hidden"/>
                                      </p:to>
                                    </p:set>
                                    <p:audio>
                                      <p:cMediaNode vol="100000">
                                        <p:cTn display="0" masterRel="sameClick">
                                          <p:stCondLst>
                                            <p:cond evt="begin" delay="0">
                                              <p:tn val="334"/>
                                            </p:cond>
                                          </p:stCondLst>
                                          <p:endCondLst>
                                            <p:cond evt="onStopAudio" delay="0">
                                              <p:tgtEl>
                                                <p:sldTgt/>
                                              </p:tgtEl>
                                            </p:cond>
                                          </p:endCondLst>
                                        </p:cTn>
                                        <p:tgtEl>
                                          <p:sndTgt r:embed="rId3" name="coin.wav" builtIn="1"/>
                                        </p:tgtEl>
                                      </p:cMediaNode>
                                    </p:audio>
                                  </p:subTnLst>
                                </p:cTn>
                              </p:par>
                            </p:childTnLst>
                          </p:cTn>
                        </p:par>
                        <p:par>
                          <p:cTn id="340" fill="hold" nodeType="afterGroup">
                            <p:stCondLst>
                              <p:cond delay="50000"/>
                            </p:stCondLst>
                            <p:childTnLst>
                              <p:par>
                                <p:cTn id="341" presetID="49" presetClass="entr" presetSubtype="0" decel="100000" fill="hold" nodeType="afterEffect">
                                  <p:stCondLst>
                                    <p:cond delay="0"/>
                                  </p:stCondLst>
                                  <p:childTnLst>
                                    <p:set>
                                      <p:cBhvr>
                                        <p:cTn id="342" dur="1" fill="hold">
                                          <p:stCondLst>
                                            <p:cond delay="0"/>
                                          </p:stCondLst>
                                        </p:cTn>
                                        <p:tgtEl>
                                          <p:spTgt spid="9659"/>
                                        </p:tgtEl>
                                        <p:attrNameLst>
                                          <p:attrName>style.visibility</p:attrName>
                                        </p:attrNameLst>
                                      </p:cBhvr>
                                      <p:to>
                                        <p:strVal val="visible"/>
                                      </p:to>
                                    </p:set>
                                    <p:anim calcmode="lin" valueType="num">
                                      <p:cBhvr>
                                        <p:cTn id="343" dur="1000" fill="hold"/>
                                        <p:tgtEl>
                                          <p:spTgt spid="9659"/>
                                        </p:tgtEl>
                                        <p:attrNameLst>
                                          <p:attrName>ppt_w</p:attrName>
                                        </p:attrNameLst>
                                      </p:cBhvr>
                                      <p:tavLst>
                                        <p:tav tm="0">
                                          <p:val>
                                            <p:fltVal val="0"/>
                                          </p:val>
                                        </p:tav>
                                        <p:tav tm="100000">
                                          <p:val>
                                            <p:strVal val="#ppt_w"/>
                                          </p:val>
                                        </p:tav>
                                      </p:tavLst>
                                    </p:anim>
                                    <p:anim calcmode="lin" valueType="num">
                                      <p:cBhvr>
                                        <p:cTn id="344" dur="1000" fill="hold"/>
                                        <p:tgtEl>
                                          <p:spTgt spid="9659"/>
                                        </p:tgtEl>
                                        <p:attrNameLst>
                                          <p:attrName>ppt_h</p:attrName>
                                        </p:attrNameLst>
                                      </p:cBhvr>
                                      <p:tavLst>
                                        <p:tav tm="0">
                                          <p:val>
                                            <p:fltVal val="0"/>
                                          </p:val>
                                        </p:tav>
                                        <p:tav tm="100000">
                                          <p:val>
                                            <p:strVal val="#ppt_h"/>
                                          </p:val>
                                        </p:tav>
                                      </p:tavLst>
                                    </p:anim>
                                    <p:anim calcmode="lin" valueType="num">
                                      <p:cBhvr>
                                        <p:cTn id="345" dur="1000" fill="hold"/>
                                        <p:tgtEl>
                                          <p:spTgt spid="9659"/>
                                        </p:tgtEl>
                                        <p:attrNameLst>
                                          <p:attrName>style.rotation</p:attrName>
                                        </p:attrNameLst>
                                      </p:cBhvr>
                                      <p:tavLst>
                                        <p:tav tm="0">
                                          <p:val>
                                            <p:fltVal val="360"/>
                                          </p:val>
                                        </p:tav>
                                        <p:tav tm="100000">
                                          <p:val>
                                            <p:fltVal val="0"/>
                                          </p:val>
                                        </p:tav>
                                      </p:tavLst>
                                    </p:anim>
                                    <p:animEffect transition="in" filter="fade">
                                      <p:cBhvr>
                                        <p:cTn id="346" dur="1000"/>
                                        <p:tgtEl>
                                          <p:spTgt spid="9659"/>
                                        </p:tgtEl>
                                      </p:cBhvr>
                                    </p:animEffect>
                                  </p:childTnLst>
                                  <p:subTnLst>
                                    <p:set>
                                      <p:cBhvr override="childStyle">
                                        <p:cTn dur="1" fill="hold" display="0" masterRel="sameClick" afterEffect="1">
                                          <p:stCondLst>
                                            <p:cond evt="end" delay="0">
                                              <p:tn val="341"/>
                                            </p:cond>
                                          </p:stCondLst>
                                        </p:cTn>
                                        <p:tgtEl>
                                          <p:spTgt spid="9659"/>
                                        </p:tgtEl>
                                        <p:attrNameLst>
                                          <p:attrName>style.visibility</p:attrName>
                                        </p:attrNameLst>
                                      </p:cBhvr>
                                      <p:to>
                                        <p:strVal val="hidden"/>
                                      </p:to>
                                    </p:set>
                                    <p:audio>
                                      <p:cMediaNode vol="100000">
                                        <p:cTn display="0" masterRel="sameClick">
                                          <p:stCondLst>
                                            <p:cond evt="begin" delay="0">
                                              <p:tn val="341"/>
                                            </p:cond>
                                          </p:stCondLst>
                                          <p:endCondLst>
                                            <p:cond evt="onStopAudio" delay="0">
                                              <p:tgtEl>
                                                <p:sldTgt/>
                                              </p:tgtEl>
                                            </p:cond>
                                          </p:endCondLst>
                                        </p:cTn>
                                        <p:tgtEl>
                                          <p:sndTgt r:embed="rId3" name="coin.wav" builtIn="1"/>
                                        </p:tgtEl>
                                      </p:cMediaNode>
                                    </p:audio>
                                  </p:subTnLst>
                                </p:cTn>
                              </p:par>
                            </p:childTnLst>
                          </p:cTn>
                        </p:par>
                        <p:par>
                          <p:cTn id="347" fill="hold" nodeType="afterGroup">
                            <p:stCondLst>
                              <p:cond delay="51000"/>
                            </p:stCondLst>
                            <p:childTnLst>
                              <p:par>
                                <p:cTn id="348" presetID="49" presetClass="entr" presetSubtype="0" decel="100000" fill="hold" nodeType="afterEffect">
                                  <p:stCondLst>
                                    <p:cond delay="0"/>
                                  </p:stCondLst>
                                  <p:childTnLst>
                                    <p:set>
                                      <p:cBhvr>
                                        <p:cTn id="349" dur="1" fill="hold">
                                          <p:stCondLst>
                                            <p:cond delay="0"/>
                                          </p:stCondLst>
                                        </p:cTn>
                                        <p:tgtEl>
                                          <p:spTgt spid="9658"/>
                                        </p:tgtEl>
                                        <p:attrNameLst>
                                          <p:attrName>style.visibility</p:attrName>
                                        </p:attrNameLst>
                                      </p:cBhvr>
                                      <p:to>
                                        <p:strVal val="visible"/>
                                      </p:to>
                                    </p:set>
                                    <p:anim calcmode="lin" valueType="num">
                                      <p:cBhvr>
                                        <p:cTn id="350" dur="1000" fill="hold"/>
                                        <p:tgtEl>
                                          <p:spTgt spid="9658"/>
                                        </p:tgtEl>
                                        <p:attrNameLst>
                                          <p:attrName>ppt_w</p:attrName>
                                        </p:attrNameLst>
                                      </p:cBhvr>
                                      <p:tavLst>
                                        <p:tav tm="0">
                                          <p:val>
                                            <p:fltVal val="0"/>
                                          </p:val>
                                        </p:tav>
                                        <p:tav tm="100000">
                                          <p:val>
                                            <p:strVal val="#ppt_w"/>
                                          </p:val>
                                        </p:tav>
                                      </p:tavLst>
                                    </p:anim>
                                    <p:anim calcmode="lin" valueType="num">
                                      <p:cBhvr>
                                        <p:cTn id="351" dur="1000" fill="hold"/>
                                        <p:tgtEl>
                                          <p:spTgt spid="9658"/>
                                        </p:tgtEl>
                                        <p:attrNameLst>
                                          <p:attrName>ppt_h</p:attrName>
                                        </p:attrNameLst>
                                      </p:cBhvr>
                                      <p:tavLst>
                                        <p:tav tm="0">
                                          <p:val>
                                            <p:fltVal val="0"/>
                                          </p:val>
                                        </p:tav>
                                        <p:tav tm="100000">
                                          <p:val>
                                            <p:strVal val="#ppt_h"/>
                                          </p:val>
                                        </p:tav>
                                      </p:tavLst>
                                    </p:anim>
                                    <p:anim calcmode="lin" valueType="num">
                                      <p:cBhvr>
                                        <p:cTn id="352" dur="1000" fill="hold"/>
                                        <p:tgtEl>
                                          <p:spTgt spid="9658"/>
                                        </p:tgtEl>
                                        <p:attrNameLst>
                                          <p:attrName>style.rotation</p:attrName>
                                        </p:attrNameLst>
                                      </p:cBhvr>
                                      <p:tavLst>
                                        <p:tav tm="0">
                                          <p:val>
                                            <p:fltVal val="360"/>
                                          </p:val>
                                        </p:tav>
                                        <p:tav tm="100000">
                                          <p:val>
                                            <p:fltVal val="0"/>
                                          </p:val>
                                        </p:tav>
                                      </p:tavLst>
                                    </p:anim>
                                    <p:animEffect transition="in" filter="fade">
                                      <p:cBhvr>
                                        <p:cTn id="353" dur="1000"/>
                                        <p:tgtEl>
                                          <p:spTgt spid="9658"/>
                                        </p:tgtEl>
                                      </p:cBhvr>
                                    </p:animEffect>
                                  </p:childTnLst>
                                  <p:subTnLst>
                                    <p:set>
                                      <p:cBhvr override="childStyle">
                                        <p:cTn dur="1" fill="hold" display="0" masterRel="sameClick" afterEffect="1">
                                          <p:stCondLst>
                                            <p:cond evt="end" delay="0">
                                              <p:tn val="348"/>
                                            </p:cond>
                                          </p:stCondLst>
                                        </p:cTn>
                                        <p:tgtEl>
                                          <p:spTgt spid="9658"/>
                                        </p:tgtEl>
                                        <p:attrNameLst>
                                          <p:attrName>style.visibility</p:attrName>
                                        </p:attrNameLst>
                                      </p:cBhvr>
                                      <p:to>
                                        <p:strVal val="hidden"/>
                                      </p:to>
                                    </p:set>
                                    <p:audio>
                                      <p:cMediaNode vol="100000">
                                        <p:cTn display="0" masterRel="sameClick">
                                          <p:stCondLst>
                                            <p:cond evt="begin" delay="0">
                                              <p:tn val="348"/>
                                            </p:cond>
                                          </p:stCondLst>
                                          <p:endCondLst>
                                            <p:cond evt="onStopAudio" delay="0">
                                              <p:tgtEl>
                                                <p:sldTgt/>
                                              </p:tgtEl>
                                            </p:cond>
                                          </p:endCondLst>
                                        </p:cTn>
                                        <p:tgtEl>
                                          <p:sndTgt r:embed="rId3" name="coin.wav" builtIn="1"/>
                                        </p:tgtEl>
                                      </p:cMediaNode>
                                    </p:audio>
                                  </p:subTnLst>
                                </p:cTn>
                              </p:par>
                            </p:childTnLst>
                          </p:cTn>
                        </p:par>
                        <p:par>
                          <p:cTn id="354" fill="hold" nodeType="afterGroup">
                            <p:stCondLst>
                              <p:cond delay="52000"/>
                            </p:stCondLst>
                            <p:childTnLst>
                              <p:par>
                                <p:cTn id="355" presetID="49" presetClass="entr" presetSubtype="0" decel="100000" fill="hold" nodeType="afterEffect">
                                  <p:stCondLst>
                                    <p:cond delay="0"/>
                                  </p:stCondLst>
                                  <p:childTnLst>
                                    <p:set>
                                      <p:cBhvr>
                                        <p:cTn id="356" dur="1" fill="hold">
                                          <p:stCondLst>
                                            <p:cond delay="0"/>
                                          </p:stCondLst>
                                        </p:cTn>
                                        <p:tgtEl>
                                          <p:spTgt spid="9657"/>
                                        </p:tgtEl>
                                        <p:attrNameLst>
                                          <p:attrName>style.visibility</p:attrName>
                                        </p:attrNameLst>
                                      </p:cBhvr>
                                      <p:to>
                                        <p:strVal val="visible"/>
                                      </p:to>
                                    </p:set>
                                    <p:anim calcmode="lin" valueType="num">
                                      <p:cBhvr>
                                        <p:cTn id="357" dur="1000" fill="hold"/>
                                        <p:tgtEl>
                                          <p:spTgt spid="9657"/>
                                        </p:tgtEl>
                                        <p:attrNameLst>
                                          <p:attrName>ppt_w</p:attrName>
                                        </p:attrNameLst>
                                      </p:cBhvr>
                                      <p:tavLst>
                                        <p:tav tm="0">
                                          <p:val>
                                            <p:fltVal val="0"/>
                                          </p:val>
                                        </p:tav>
                                        <p:tav tm="100000">
                                          <p:val>
                                            <p:strVal val="#ppt_w"/>
                                          </p:val>
                                        </p:tav>
                                      </p:tavLst>
                                    </p:anim>
                                    <p:anim calcmode="lin" valueType="num">
                                      <p:cBhvr>
                                        <p:cTn id="358" dur="1000" fill="hold"/>
                                        <p:tgtEl>
                                          <p:spTgt spid="9657"/>
                                        </p:tgtEl>
                                        <p:attrNameLst>
                                          <p:attrName>ppt_h</p:attrName>
                                        </p:attrNameLst>
                                      </p:cBhvr>
                                      <p:tavLst>
                                        <p:tav tm="0">
                                          <p:val>
                                            <p:fltVal val="0"/>
                                          </p:val>
                                        </p:tav>
                                        <p:tav tm="100000">
                                          <p:val>
                                            <p:strVal val="#ppt_h"/>
                                          </p:val>
                                        </p:tav>
                                      </p:tavLst>
                                    </p:anim>
                                    <p:anim calcmode="lin" valueType="num">
                                      <p:cBhvr>
                                        <p:cTn id="359" dur="1000" fill="hold"/>
                                        <p:tgtEl>
                                          <p:spTgt spid="9657"/>
                                        </p:tgtEl>
                                        <p:attrNameLst>
                                          <p:attrName>style.rotation</p:attrName>
                                        </p:attrNameLst>
                                      </p:cBhvr>
                                      <p:tavLst>
                                        <p:tav tm="0">
                                          <p:val>
                                            <p:fltVal val="360"/>
                                          </p:val>
                                        </p:tav>
                                        <p:tav tm="100000">
                                          <p:val>
                                            <p:fltVal val="0"/>
                                          </p:val>
                                        </p:tav>
                                      </p:tavLst>
                                    </p:anim>
                                    <p:animEffect transition="in" filter="fade">
                                      <p:cBhvr>
                                        <p:cTn id="360" dur="1000"/>
                                        <p:tgtEl>
                                          <p:spTgt spid="9657"/>
                                        </p:tgtEl>
                                      </p:cBhvr>
                                    </p:animEffect>
                                  </p:childTnLst>
                                  <p:subTnLst>
                                    <p:set>
                                      <p:cBhvr override="childStyle">
                                        <p:cTn dur="1" fill="hold" display="0" masterRel="sameClick" afterEffect="1">
                                          <p:stCondLst>
                                            <p:cond evt="end" delay="0">
                                              <p:tn val="355"/>
                                            </p:cond>
                                          </p:stCondLst>
                                        </p:cTn>
                                        <p:tgtEl>
                                          <p:spTgt spid="9657"/>
                                        </p:tgtEl>
                                        <p:attrNameLst>
                                          <p:attrName>style.visibility</p:attrName>
                                        </p:attrNameLst>
                                      </p:cBhvr>
                                      <p:to>
                                        <p:strVal val="hidden"/>
                                      </p:to>
                                    </p:set>
                                    <p:audio>
                                      <p:cMediaNode vol="100000">
                                        <p:cTn display="0" masterRel="sameClick">
                                          <p:stCondLst>
                                            <p:cond evt="begin" delay="0">
                                              <p:tn val="355"/>
                                            </p:cond>
                                          </p:stCondLst>
                                          <p:endCondLst>
                                            <p:cond evt="onStopAudio" delay="0">
                                              <p:tgtEl>
                                                <p:sldTgt/>
                                              </p:tgtEl>
                                            </p:cond>
                                          </p:endCondLst>
                                        </p:cTn>
                                        <p:tgtEl>
                                          <p:sndTgt r:embed="rId3" name="coin.wav" builtIn="1"/>
                                        </p:tgtEl>
                                      </p:cMediaNode>
                                    </p:audio>
                                  </p:subTnLst>
                                </p:cTn>
                              </p:par>
                            </p:childTnLst>
                          </p:cTn>
                        </p:par>
                        <p:par>
                          <p:cTn id="361" fill="hold" nodeType="afterGroup">
                            <p:stCondLst>
                              <p:cond delay="53000"/>
                            </p:stCondLst>
                            <p:childTnLst>
                              <p:par>
                                <p:cTn id="362" presetID="49" presetClass="entr" presetSubtype="0" decel="100000" fill="hold" nodeType="afterEffect">
                                  <p:stCondLst>
                                    <p:cond delay="0"/>
                                  </p:stCondLst>
                                  <p:childTnLst>
                                    <p:set>
                                      <p:cBhvr>
                                        <p:cTn id="363" dur="1" fill="hold">
                                          <p:stCondLst>
                                            <p:cond delay="0"/>
                                          </p:stCondLst>
                                        </p:cTn>
                                        <p:tgtEl>
                                          <p:spTgt spid="9655"/>
                                        </p:tgtEl>
                                        <p:attrNameLst>
                                          <p:attrName>style.visibility</p:attrName>
                                        </p:attrNameLst>
                                      </p:cBhvr>
                                      <p:to>
                                        <p:strVal val="visible"/>
                                      </p:to>
                                    </p:set>
                                    <p:anim calcmode="lin" valueType="num">
                                      <p:cBhvr>
                                        <p:cTn id="364" dur="1000" fill="hold"/>
                                        <p:tgtEl>
                                          <p:spTgt spid="9655"/>
                                        </p:tgtEl>
                                        <p:attrNameLst>
                                          <p:attrName>ppt_w</p:attrName>
                                        </p:attrNameLst>
                                      </p:cBhvr>
                                      <p:tavLst>
                                        <p:tav tm="0">
                                          <p:val>
                                            <p:fltVal val="0"/>
                                          </p:val>
                                        </p:tav>
                                        <p:tav tm="100000">
                                          <p:val>
                                            <p:strVal val="#ppt_w"/>
                                          </p:val>
                                        </p:tav>
                                      </p:tavLst>
                                    </p:anim>
                                    <p:anim calcmode="lin" valueType="num">
                                      <p:cBhvr>
                                        <p:cTn id="365" dur="1000" fill="hold"/>
                                        <p:tgtEl>
                                          <p:spTgt spid="9655"/>
                                        </p:tgtEl>
                                        <p:attrNameLst>
                                          <p:attrName>ppt_h</p:attrName>
                                        </p:attrNameLst>
                                      </p:cBhvr>
                                      <p:tavLst>
                                        <p:tav tm="0">
                                          <p:val>
                                            <p:fltVal val="0"/>
                                          </p:val>
                                        </p:tav>
                                        <p:tav tm="100000">
                                          <p:val>
                                            <p:strVal val="#ppt_h"/>
                                          </p:val>
                                        </p:tav>
                                      </p:tavLst>
                                    </p:anim>
                                    <p:anim calcmode="lin" valueType="num">
                                      <p:cBhvr>
                                        <p:cTn id="366" dur="1000" fill="hold"/>
                                        <p:tgtEl>
                                          <p:spTgt spid="9655"/>
                                        </p:tgtEl>
                                        <p:attrNameLst>
                                          <p:attrName>style.rotation</p:attrName>
                                        </p:attrNameLst>
                                      </p:cBhvr>
                                      <p:tavLst>
                                        <p:tav tm="0">
                                          <p:val>
                                            <p:fltVal val="360"/>
                                          </p:val>
                                        </p:tav>
                                        <p:tav tm="100000">
                                          <p:val>
                                            <p:fltVal val="0"/>
                                          </p:val>
                                        </p:tav>
                                      </p:tavLst>
                                    </p:anim>
                                    <p:animEffect transition="in" filter="fade">
                                      <p:cBhvr>
                                        <p:cTn id="367" dur="1000"/>
                                        <p:tgtEl>
                                          <p:spTgt spid="9655"/>
                                        </p:tgtEl>
                                      </p:cBhvr>
                                    </p:animEffect>
                                  </p:childTnLst>
                                  <p:subTnLst>
                                    <p:set>
                                      <p:cBhvr override="childStyle">
                                        <p:cTn dur="1" fill="hold" display="0" masterRel="sameClick" afterEffect="1">
                                          <p:stCondLst>
                                            <p:cond evt="end" delay="0">
                                              <p:tn val="362"/>
                                            </p:cond>
                                          </p:stCondLst>
                                        </p:cTn>
                                        <p:tgtEl>
                                          <p:spTgt spid="9655"/>
                                        </p:tgtEl>
                                        <p:attrNameLst>
                                          <p:attrName>style.visibility</p:attrName>
                                        </p:attrNameLst>
                                      </p:cBhvr>
                                      <p:to>
                                        <p:strVal val="hidden"/>
                                      </p:to>
                                    </p:set>
                                    <p:audio>
                                      <p:cMediaNode vol="100000">
                                        <p:cTn display="0" masterRel="sameClick">
                                          <p:stCondLst>
                                            <p:cond evt="begin" delay="0">
                                              <p:tn val="362"/>
                                            </p:cond>
                                          </p:stCondLst>
                                          <p:endCondLst>
                                            <p:cond evt="onStopAudio" delay="0">
                                              <p:tgtEl>
                                                <p:sldTgt/>
                                              </p:tgtEl>
                                            </p:cond>
                                          </p:endCondLst>
                                        </p:cTn>
                                        <p:tgtEl>
                                          <p:sndTgt r:embed="rId3" name="coin.wav" builtIn="1"/>
                                        </p:tgtEl>
                                      </p:cMediaNode>
                                    </p:audio>
                                  </p:subTnLst>
                                </p:cTn>
                              </p:par>
                            </p:childTnLst>
                          </p:cTn>
                        </p:par>
                        <p:par>
                          <p:cTn id="368" fill="hold" nodeType="afterGroup">
                            <p:stCondLst>
                              <p:cond delay="54000"/>
                            </p:stCondLst>
                            <p:childTnLst>
                              <p:par>
                                <p:cTn id="369" presetID="49" presetClass="entr" presetSubtype="0" decel="100000" fill="hold" nodeType="afterEffect">
                                  <p:stCondLst>
                                    <p:cond delay="0"/>
                                  </p:stCondLst>
                                  <p:childTnLst>
                                    <p:set>
                                      <p:cBhvr>
                                        <p:cTn id="370" dur="1" fill="hold">
                                          <p:stCondLst>
                                            <p:cond delay="0"/>
                                          </p:stCondLst>
                                        </p:cTn>
                                        <p:tgtEl>
                                          <p:spTgt spid="9654"/>
                                        </p:tgtEl>
                                        <p:attrNameLst>
                                          <p:attrName>style.visibility</p:attrName>
                                        </p:attrNameLst>
                                      </p:cBhvr>
                                      <p:to>
                                        <p:strVal val="visible"/>
                                      </p:to>
                                    </p:set>
                                    <p:anim calcmode="lin" valueType="num">
                                      <p:cBhvr>
                                        <p:cTn id="371" dur="1000" fill="hold"/>
                                        <p:tgtEl>
                                          <p:spTgt spid="9654"/>
                                        </p:tgtEl>
                                        <p:attrNameLst>
                                          <p:attrName>ppt_w</p:attrName>
                                        </p:attrNameLst>
                                      </p:cBhvr>
                                      <p:tavLst>
                                        <p:tav tm="0">
                                          <p:val>
                                            <p:fltVal val="0"/>
                                          </p:val>
                                        </p:tav>
                                        <p:tav tm="100000">
                                          <p:val>
                                            <p:strVal val="#ppt_w"/>
                                          </p:val>
                                        </p:tav>
                                      </p:tavLst>
                                    </p:anim>
                                    <p:anim calcmode="lin" valueType="num">
                                      <p:cBhvr>
                                        <p:cTn id="372" dur="1000" fill="hold"/>
                                        <p:tgtEl>
                                          <p:spTgt spid="9654"/>
                                        </p:tgtEl>
                                        <p:attrNameLst>
                                          <p:attrName>ppt_h</p:attrName>
                                        </p:attrNameLst>
                                      </p:cBhvr>
                                      <p:tavLst>
                                        <p:tav tm="0">
                                          <p:val>
                                            <p:fltVal val="0"/>
                                          </p:val>
                                        </p:tav>
                                        <p:tav tm="100000">
                                          <p:val>
                                            <p:strVal val="#ppt_h"/>
                                          </p:val>
                                        </p:tav>
                                      </p:tavLst>
                                    </p:anim>
                                    <p:anim calcmode="lin" valueType="num">
                                      <p:cBhvr>
                                        <p:cTn id="373" dur="1000" fill="hold"/>
                                        <p:tgtEl>
                                          <p:spTgt spid="9654"/>
                                        </p:tgtEl>
                                        <p:attrNameLst>
                                          <p:attrName>style.rotation</p:attrName>
                                        </p:attrNameLst>
                                      </p:cBhvr>
                                      <p:tavLst>
                                        <p:tav tm="0">
                                          <p:val>
                                            <p:fltVal val="360"/>
                                          </p:val>
                                        </p:tav>
                                        <p:tav tm="100000">
                                          <p:val>
                                            <p:fltVal val="0"/>
                                          </p:val>
                                        </p:tav>
                                      </p:tavLst>
                                    </p:anim>
                                    <p:animEffect transition="in" filter="fade">
                                      <p:cBhvr>
                                        <p:cTn id="374" dur="1000"/>
                                        <p:tgtEl>
                                          <p:spTgt spid="9654"/>
                                        </p:tgtEl>
                                      </p:cBhvr>
                                    </p:animEffect>
                                  </p:childTnLst>
                                  <p:subTnLst>
                                    <p:set>
                                      <p:cBhvr override="childStyle">
                                        <p:cTn dur="1" fill="hold" display="0" masterRel="sameClick" afterEffect="1">
                                          <p:stCondLst>
                                            <p:cond evt="end" delay="0">
                                              <p:tn val="369"/>
                                            </p:cond>
                                          </p:stCondLst>
                                        </p:cTn>
                                        <p:tgtEl>
                                          <p:spTgt spid="9654"/>
                                        </p:tgtEl>
                                        <p:attrNameLst>
                                          <p:attrName>style.visibility</p:attrName>
                                        </p:attrNameLst>
                                      </p:cBhvr>
                                      <p:to>
                                        <p:strVal val="hidden"/>
                                      </p:to>
                                    </p:set>
                                    <p:audio>
                                      <p:cMediaNode vol="100000">
                                        <p:cTn display="0" masterRel="sameClick">
                                          <p:stCondLst>
                                            <p:cond evt="begin" delay="0">
                                              <p:tn val="369"/>
                                            </p:cond>
                                          </p:stCondLst>
                                          <p:endCondLst>
                                            <p:cond evt="onStopAudio" delay="0">
                                              <p:tgtEl>
                                                <p:sldTgt/>
                                              </p:tgtEl>
                                            </p:cond>
                                          </p:endCondLst>
                                        </p:cTn>
                                        <p:tgtEl>
                                          <p:sndTgt r:embed="rId3" name="coin.wav" builtIn="1"/>
                                        </p:tgtEl>
                                      </p:cMediaNode>
                                    </p:audio>
                                  </p:subTnLst>
                                </p:cTn>
                              </p:par>
                            </p:childTnLst>
                          </p:cTn>
                        </p:par>
                        <p:par>
                          <p:cTn id="375" fill="hold" nodeType="afterGroup">
                            <p:stCondLst>
                              <p:cond delay="55000"/>
                            </p:stCondLst>
                            <p:childTnLst>
                              <p:par>
                                <p:cTn id="376" presetID="49" presetClass="entr" presetSubtype="0" decel="100000" fill="hold" nodeType="afterEffect">
                                  <p:stCondLst>
                                    <p:cond delay="0"/>
                                  </p:stCondLst>
                                  <p:childTnLst>
                                    <p:set>
                                      <p:cBhvr>
                                        <p:cTn id="377" dur="1" fill="hold">
                                          <p:stCondLst>
                                            <p:cond delay="0"/>
                                          </p:stCondLst>
                                        </p:cTn>
                                        <p:tgtEl>
                                          <p:spTgt spid="9653"/>
                                        </p:tgtEl>
                                        <p:attrNameLst>
                                          <p:attrName>style.visibility</p:attrName>
                                        </p:attrNameLst>
                                      </p:cBhvr>
                                      <p:to>
                                        <p:strVal val="visible"/>
                                      </p:to>
                                    </p:set>
                                    <p:anim calcmode="lin" valueType="num">
                                      <p:cBhvr>
                                        <p:cTn id="378" dur="1000" fill="hold"/>
                                        <p:tgtEl>
                                          <p:spTgt spid="9653"/>
                                        </p:tgtEl>
                                        <p:attrNameLst>
                                          <p:attrName>ppt_w</p:attrName>
                                        </p:attrNameLst>
                                      </p:cBhvr>
                                      <p:tavLst>
                                        <p:tav tm="0">
                                          <p:val>
                                            <p:fltVal val="0"/>
                                          </p:val>
                                        </p:tav>
                                        <p:tav tm="100000">
                                          <p:val>
                                            <p:strVal val="#ppt_w"/>
                                          </p:val>
                                        </p:tav>
                                      </p:tavLst>
                                    </p:anim>
                                    <p:anim calcmode="lin" valueType="num">
                                      <p:cBhvr>
                                        <p:cTn id="379" dur="1000" fill="hold"/>
                                        <p:tgtEl>
                                          <p:spTgt spid="9653"/>
                                        </p:tgtEl>
                                        <p:attrNameLst>
                                          <p:attrName>ppt_h</p:attrName>
                                        </p:attrNameLst>
                                      </p:cBhvr>
                                      <p:tavLst>
                                        <p:tav tm="0">
                                          <p:val>
                                            <p:fltVal val="0"/>
                                          </p:val>
                                        </p:tav>
                                        <p:tav tm="100000">
                                          <p:val>
                                            <p:strVal val="#ppt_h"/>
                                          </p:val>
                                        </p:tav>
                                      </p:tavLst>
                                    </p:anim>
                                    <p:anim calcmode="lin" valueType="num">
                                      <p:cBhvr>
                                        <p:cTn id="380" dur="1000" fill="hold"/>
                                        <p:tgtEl>
                                          <p:spTgt spid="9653"/>
                                        </p:tgtEl>
                                        <p:attrNameLst>
                                          <p:attrName>style.rotation</p:attrName>
                                        </p:attrNameLst>
                                      </p:cBhvr>
                                      <p:tavLst>
                                        <p:tav tm="0">
                                          <p:val>
                                            <p:fltVal val="360"/>
                                          </p:val>
                                        </p:tav>
                                        <p:tav tm="100000">
                                          <p:val>
                                            <p:fltVal val="0"/>
                                          </p:val>
                                        </p:tav>
                                      </p:tavLst>
                                    </p:anim>
                                    <p:animEffect transition="in" filter="fade">
                                      <p:cBhvr>
                                        <p:cTn id="381" dur="1000"/>
                                        <p:tgtEl>
                                          <p:spTgt spid="9653"/>
                                        </p:tgtEl>
                                      </p:cBhvr>
                                    </p:animEffect>
                                  </p:childTnLst>
                                  <p:subTnLst>
                                    <p:set>
                                      <p:cBhvr override="childStyle">
                                        <p:cTn dur="1" fill="hold" display="0" masterRel="sameClick" afterEffect="1">
                                          <p:stCondLst>
                                            <p:cond evt="end" delay="0">
                                              <p:tn val="376"/>
                                            </p:cond>
                                          </p:stCondLst>
                                        </p:cTn>
                                        <p:tgtEl>
                                          <p:spTgt spid="9653"/>
                                        </p:tgtEl>
                                        <p:attrNameLst>
                                          <p:attrName>style.visibility</p:attrName>
                                        </p:attrNameLst>
                                      </p:cBhvr>
                                      <p:to>
                                        <p:strVal val="hidden"/>
                                      </p:to>
                                    </p:set>
                                    <p:audio>
                                      <p:cMediaNode vol="100000">
                                        <p:cTn display="0" masterRel="sameClick">
                                          <p:stCondLst>
                                            <p:cond evt="begin" delay="0">
                                              <p:tn val="376"/>
                                            </p:cond>
                                          </p:stCondLst>
                                          <p:endCondLst>
                                            <p:cond evt="onStopAudio" delay="0">
                                              <p:tgtEl>
                                                <p:sldTgt/>
                                              </p:tgtEl>
                                            </p:cond>
                                          </p:endCondLst>
                                        </p:cTn>
                                        <p:tgtEl>
                                          <p:sndTgt r:embed="rId3" name="coin.wav" builtIn="1"/>
                                        </p:tgtEl>
                                      </p:cMediaNode>
                                    </p:audio>
                                  </p:subTnLst>
                                </p:cTn>
                              </p:par>
                            </p:childTnLst>
                          </p:cTn>
                        </p:par>
                        <p:par>
                          <p:cTn id="382" fill="hold" nodeType="afterGroup">
                            <p:stCondLst>
                              <p:cond delay="56000"/>
                            </p:stCondLst>
                            <p:childTnLst>
                              <p:par>
                                <p:cTn id="383" presetID="49" presetClass="entr" presetSubtype="0" decel="100000" fill="hold" nodeType="afterEffect">
                                  <p:stCondLst>
                                    <p:cond delay="0"/>
                                  </p:stCondLst>
                                  <p:childTnLst>
                                    <p:set>
                                      <p:cBhvr>
                                        <p:cTn id="384" dur="1" fill="hold">
                                          <p:stCondLst>
                                            <p:cond delay="0"/>
                                          </p:stCondLst>
                                        </p:cTn>
                                        <p:tgtEl>
                                          <p:spTgt spid="9652"/>
                                        </p:tgtEl>
                                        <p:attrNameLst>
                                          <p:attrName>style.visibility</p:attrName>
                                        </p:attrNameLst>
                                      </p:cBhvr>
                                      <p:to>
                                        <p:strVal val="visible"/>
                                      </p:to>
                                    </p:set>
                                    <p:anim calcmode="lin" valueType="num">
                                      <p:cBhvr>
                                        <p:cTn id="385" dur="1000" fill="hold"/>
                                        <p:tgtEl>
                                          <p:spTgt spid="9652"/>
                                        </p:tgtEl>
                                        <p:attrNameLst>
                                          <p:attrName>ppt_w</p:attrName>
                                        </p:attrNameLst>
                                      </p:cBhvr>
                                      <p:tavLst>
                                        <p:tav tm="0">
                                          <p:val>
                                            <p:fltVal val="0"/>
                                          </p:val>
                                        </p:tav>
                                        <p:tav tm="100000">
                                          <p:val>
                                            <p:strVal val="#ppt_w"/>
                                          </p:val>
                                        </p:tav>
                                      </p:tavLst>
                                    </p:anim>
                                    <p:anim calcmode="lin" valueType="num">
                                      <p:cBhvr>
                                        <p:cTn id="386" dur="1000" fill="hold"/>
                                        <p:tgtEl>
                                          <p:spTgt spid="9652"/>
                                        </p:tgtEl>
                                        <p:attrNameLst>
                                          <p:attrName>ppt_h</p:attrName>
                                        </p:attrNameLst>
                                      </p:cBhvr>
                                      <p:tavLst>
                                        <p:tav tm="0">
                                          <p:val>
                                            <p:fltVal val="0"/>
                                          </p:val>
                                        </p:tav>
                                        <p:tav tm="100000">
                                          <p:val>
                                            <p:strVal val="#ppt_h"/>
                                          </p:val>
                                        </p:tav>
                                      </p:tavLst>
                                    </p:anim>
                                    <p:anim calcmode="lin" valueType="num">
                                      <p:cBhvr>
                                        <p:cTn id="387" dur="1000" fill="hold"/>
                                        <p:tgtEl>
                                          <p:spTgt spid="9652"/>
                                        </p:tgtEl>
                                        <p:attrNameLst>
                                          <p:attrName>style.rotation</p:attrName>
                                        </p:attrNameLst>
                                      </p:cBhvr>
                                      <p:tavLst>
                                        <p:tav tm="0">
                                          <p:val>
                                            <p:fltVal val="360"/>
                                          </p:val>
                                        </p:tav>
                                        <p:tav tm="100000">
                                          <p:val>
                                            <p:fltVal val="0"/>
                                          </p:val>
                                        </p:tav>
                                      </p:tavLst>
                                    </p:anim>
                                    <p:animEffect transition="in" filter="fade">
                                      <p:cBhvr>
                                        <p:cTn id="388" dur="1000"/>
                                        <p:tgtEl>
                                          <p:spTgt spid="9652"/>
                                        </p:tgtEl>
                                      </p:cBhvr>
                                    </p:animEffect>
                                  </p:childTnLst>
                                  <p:subTnLst>
                                    <p:set>
                                      <p:cBhvr override="childStyle">
                                        <p:cTn dur="1" fill="hold" display="0" masterRel="sameClick" afterEffect="1">
                                          <p:stCondLst>
                                            <p:cond evt="end" delay="0">
                                              <p:tn val="383"/>
                                            </p:cond>
                                          </p:stCondLst>
                                        </p:cTn>
                                        <p:tgtEl>
                                          <p:spTgt spid="9652"/>
                                        </p:tgtEl>
                                        <p:attrNameLst>
                                          <p:attrName>style.visibility</p:attrName>
                                        </p:attrNameLst>
                                      </p:cBhvr>
                                      <p:to>
                                        <p:strVal val="hidden"/>
                                      </p:to>
                                    </p:set>
                                    <p:audio>
                                      <p:cMediaNode vol="100000">
                                        <p:cTn display="0" masterRel="sameClick">
                                          <p:stCondLst>
                                            <p:cond evt="begin" delay="0">
                                              <p:tn val="383"/>
                                            </p:cond>
                                          </p:stCondLst>
                                          <p:endCondLst>
                                            <p:cond evt="onStopAudio" delay="0">
                                              <p:tgtEl>
                                                <p:sldTgt/>
                                              </p:tgtEl>
                                            </p:cond>
                                          </p:endCondLst>
                                        </p:cTn>
                                        <p:tgtEl>
                                          <p:sndTgt r:embed="rId3" name="coin.wav" builtIn="1"/>
                                        </p:tgtEl>
                                      </p:cMediaNode>
                                    </p:audio>
                                  </p:subTnLst>
                                </p:cTn>
                              </p:par>
                            </p:childTnLst>
                          </p:cTn>
                        </p:par>
                        <p:par>
                          <p:cTn id="389" fill="hold" nodeType="afterGroup">
                            <p:stCondLst>
                              <p:cond delay="57000"/>
                            </p:stCondLst>
                            <p:childTnLst>
                              <p:par>
                                <p:cTn id="390" presetID="49" presetClass="entr" presetSubtype="0" decel="100000" fill="hold" nodeType="afterEffect">
                                  <p:stCondLst>
                                    <p:cond delay="0"/>
                                  </p:stCondLst>
                                  <p:childTnLst>
                                    <p:set>
                                      <p:cBhvr>
                                        <p:cTn id="391" dur="1" fill="hold">
                                          <p:stCondLst>
                                            <p:cond delay="0"/>
                                          </p:stCondLst>
                                        </p:cTn>
                                        <p:tgtEl>
                                          <p:spTgt spid="9651"/>
                                        </p:tgtEl>
                                        <p:attrNameLst>
                                          <p:attrName>style.visibility</p:attrName>
                                        </p:attrNameLst>
                                      </p:cBhvr>
                                      <p:to>
                                        <p:strVal val="visible"/>
                                      </p:to>
                                    </p:set>
                                    <p:anim calcmode="lin" valueType="num">
                                      <p:cBhvr>
                                        <p:cTn id="392" dur="1000" fill="hold"/>
                                        <p:tgtEl>
                                          <p:spTgt spid="9651"/>
                                        </p:tgtEl>
                                        <p:attrNameLst>
                                          <p:attrName>ppt_w</p:attrName>
                                        </p:attrNameLst>
                                      </p:cBhvr>
                                      <p:tavLst>
                                        <p:tav tm="0">
                                          <p:val>
                                            <p:fltVal val="0"/>
                                          </p:val>
                                        </p:tav>
                                        <p:tav tm="100000">
                                          <p:val>
                                            <p:strVal val="#ppt_w"/>
                                          </p:val>
                                        </p:tav>
                                      </p:tavLst>
                                    </p:anim>
                                    <p:anim calcmode="lin" valueType="num">
                                      <p:cBhvr>
                                        <p:cTn id="393" dur="1000" fill="hold"/>
                                        <p:tgtEl>
                                          <p:spTgt spid="9651"/>
                                        </p:tgtEl>
                                        <p:attrNameLst>
                                          <p:attrName>ppt_h</p:attrName>
                                        </p:attrNameLst>
                                      </p:cBhvr>
                                      <p:tavLst>
                                        <p:tav tm="0">
                                          <p:val>
                                            <p:fltVal val="0"/>
                                          </p:val>
                                        </p:tav>
                                        <p:tav tm="100000">
                                          <p:val>
                                            <p:strVal val="#ppt_h"/>
                                          </p:val>
                                        </p:tav>
                                      </p:tavLst>
                                    </p:anim>
                                    <p:anim calcmode="lin" valueType="num">
                                      <p:cBhvr>
                                        <p:cTn id="394" dur="1000" fill="hold"/>
                                        <p:tgtEl>
                                          <p:spTgt spid="9651"/>
                                        </p:tgtEl>
                                        <p:attrNameLst>
                                          <p:attrName>style.rotation</p:attrName>
                                        </p:attrNameLst>
                                      </p:cBhvr>
                                      <p:tavLst>
                                        <p:tav tm="0">
                                          <p:val>
                                            <p:fltVal val="360"/>
                                          </p:val>
                                        </p:tav>
                                        <p:tav tm="100000">
                                          <p:val>
                                            <p:fltVal val="0"/>
                                          </p:val>
                                        </p:tav>
                                      </p:tavLst>
                                    </p:anim>
                                    <p:animEffect transition="in" filter="fade">
                                      <p:cBhvr>
                                        <p:cTn id="395" dur="1000"/>
                                        <p:tgtEl>
                                          <p:spTgt spid="9651"/>
                                        </p:tgtEl>
                                      </p:cBhvr>
                                    </p:animEffect>
                                  </p:childTnLst>
                                  <p:subTnLst>
                                    <p:set>
                                      <p:cBhvr override="childStyle">
                                        <p:cTn dur="1" fill="hold" display="0" masterRel="sameClick" afterEffect="1">
                                          <p:stCondLst>
                                            <p:cond evt="end" delay="0">
                                              <p:tn val="390"/>
                                            </p:cond>
                                          </p:stCondLst>
                                        </p:cTn>
                                        <p:tgtEl>
                                          <p:spTgt spid="9651"/>
                                        </p:tgtEl>
                                        <p:attrNameLst>
                                          <p:attrName>style.visibility</p:attrName>
                                        </p:attrNameLst>
                                      </p:cBhvr>
                                      <p:to>
                                        <p:strVal val="hidden"/>
                                      </p:to>
                                    </p:set>
                                    <p:audio>
                                      <p:cMediaNode vol="100000">
                                        <p:cTn display="0" masterRel="sameClick">
                                          <p:stCondLst>
                                            <p:cond evt="begin" delay="0">
                                              <p:tn val="390"/>
                                            </p:cond>
                                          </p:stCondLst>
                                          <p:endCondLst>
                                            <p:cond evt="onStopAudio" delay="0">
                                              <p:tgtEl>
                                                <p:sldTgt/>
                                              </p:tgtEl>
                                            </p:cond>
                                          </p:endCondLst>
                                        </p:cTn>
                                        <p:tgtEl>
                                          <p:sndTgt r:embed="rId3" name="coin.wav" builtIn="1"/>
                                        </p:tgtEl>
                                      </p:cMediaNode>
                                    </p:audio>
                                  </p:subTnLst>
                                </p:cTn>
                              </p:par>
                            </p:childTnLst>
                          </p:cTn>
                        </p:par>
                        <p:par>
                          <p:cTn id="396" fill="hold" nodeType="afterGroup">
                            <p:stCondLst>
                              <p:cond delay="58000"/>
                            </p:stCondLst>
                            <p:childTnLst>
                              <p:par>
                                <p:cTn id="397" presetID="49" presetClass="entr" presetSubtype="0" decel="100000" fill="hold" nodeType="afterEffect">
                                  <p:stCondLst>
                                    <p:cond delay="0"/>
                                  </p:stCondLst>
                                  <p:childTnLst>
                                    <p:set>
                                      <p:cBhvr>
                                        <p:cTn id="398" dur="1" fill="hold">
                                          <p:stCondLst>
                                            <p:cond delay="0"/>
                                          </p:stCondLst>
                                        </p:cTn>
                                        <p:tgtEl>
                                          <p:spTgt spid="9650"/>
                                        </p:tgtEl>
                                        <p:attrNameLst>
                                          <p:attrName>style.visibility</p:attrName>
                                        </p:attrNameLst>
                                      </p:cBhvr>
                                      <p:to>
                                        <p:strVal val="visible"/>
                                      </p:to>
                                    </p:set>
                                    <p:anim calcmode="lin" valueType="num">
                                      <p:cBhvr>
                                        <p:cTn id="399" dur="1000" fill="hold"/>
                                        <p:tgtEl>
                                          <p:spTgt spid="9650"/>
                                        </p:tgtEl>
                                        <p:attrNameLst>
                                          <p:attrName>ppt_w</p:attrName>
                                        </p:attrNameLst>
                                      </p:cBhvr>
                                      <p:tavLst>
                                        <p:tav tm="0">
                                          <p:val>
                                            <p:fltVal val="0"/>
                                          </p:val>
                                        </p:tav>
                                        <p:tav tm="100000">
                                          <p:val>
                                            <p:strVal val="#ppt_w"/>
                                          </p:val>
                                        </p:tav>
                                      </p:tavLst>
                                    </p:anim>
                                    <p:anim calcmode="lin" valueType="num">
                                      <p:cBhvr>
                                        <p:cTn id="400" dur="1000" fill="hold"/>
                                        <p:tgtEl>
                                          <p:spTgt spid="9650"/>
                                        </p:tgtEl>
                                        <p:attrNameLst>
                                          <p:attrName>ppt_h</p:attrName>
                                        </p:attrNameLst>
                                      </p:cBhvr>
                                      <p:tavLst>
                                        <p:tav tm="0">
                                          <p:val>
                                            <p:fltVal val="0"/>
                                          </p:val>
                                        </p:tav>
                                        <p:tav tm="100000">
                                          <p:val>
                                            <p:strVal val="#ppt_h"/>
                                          </p:val>
                                        </p:tav>
                                      </p:tavLst>
                                    </p:anim>
                                    <p:anim calcmode="lin" valueType="num">
                                      <p:cBhvr>
                                        <p:cTn id="401" dur="1000" fill="hold"/>
                                        <p:tgtEl>
                                          <p:spTgt spid="9650"/>
                                        </p:tgtEl>
                                        <p:attrNameLst>
                                          <p:attrName>style.rotation</p:attrName>
                                        </p:attrNameLst>
                                      </p:cBhvr>
                                      <p:tavLst>
                                        <p:tav tm="0">
                                          <p:val>
                                            <p:fltVal val="360"/>
                                          </p:val>
                                        </p:tav>
                                        <p:tav tm="100000">
                                          <p:val>
                                            <p:fltVal val="0"/>
                                          </p:val>
                                        </p:tav>
                                      </p:tavLst>
                                    </p:anim>
                                    <p:animEffect transition="in" filter="fade">
                                      <p:cBhvr>
                                        <p:cTn id="402" dur="1000"/>
                                        <p:tgtEl>
                                          <p:spTgt spid="9650"/>
                                        </p:tgtEl>
                                      </p:cBhvr>
                                    </p:animEffect>
                                  </p:childTnLst>
                                  <p:subTnLst>
                                    <p:set>
                                      <p:cBhvr override="childStyle">
                                        <p:cTn dur="1" fill="hold" display="0" masterRel="sameClick" afterEffect="1">
                                          <p:stCondLst>
                                            <p:cond evt="end" delay="0">
                                              <p:tn val="397"/>
                                            </p:cond>
                                          </p:stCondLst>
                                        </p:cTn>
                                        <p:tgtEl>
                                          <p:spTgt spid="9650"/>
                                        </p:tgtEl>
                                        <p:attrNameLst>
                                          <p:attrName>style.visibility</p:attrName>
                                        </p:attrNameLst>
                                      </p:cBhvr>
                                      <p:to>
                                        <p:strVal val="hidden"/>
                                      </p:to>
                                    </p:set>
                                    <p:audio>
                                      <p:cMediaNode vol="100000">
                                        <p:cTn display="0" masterRel="sameClick">
                                          <p:stCondLst>
                                            <p:cond evt="begin" delay="0">
                                              <p:tn val="397"/>
                                            </p:cond>
                                          </p:stCondLst>
                                          <p:endCondLst>
                                            <p:cond evt="onStopAudio" delay="0">
                                              <p:tgtEl>
                                                <p:sldTgt/>
                                              </p:tgtEl>
                                            </p:cond>
                                          </p:endCondLst>
                                        </p:cTn>
                                        <p:tgtEl>
                                          <p:sndTgt r:embed="rId3" name="coin.wav" builtIn="1"/>
                                        </p:tgtEl>
                                      </p:cMediaNode>
                                    </p:audio>
                                  </p:subTnLst>
                                </p:cTn>
                              </p:par>
                            </p:childTnLst>
                          </p:cTn>
                        </p:par>
                        <p:par>
                          <p:cTn id="403" fill="hold" nodeType="afterGroup">
                            <p:stCondLst>
                              <p:cond delay="59000"/>
                            </p:stCondLst>
                            <p:childTnLst>
                              <p:par>
                                <p:cTn id="404" presetID="49" presetClass="entr" presetSubtype="0" decel="100000" fill="hold" nodeType="afterEffect">
                                  <p:stCondLst>
                                    <p:cond delay="0"/>
                                  </p:stCondLst>
                                  <p:childTnLst>
                                    <p:set>
                                      <p:cBhvr>
                                        <p:cTn id="405" dur="1" fill="hold">
                                          <p:stCondLst>
                                            <p:cond delay="0"/>
                                          </p:stCondLst>
                                        </p:cTn>
                                        <p:tgtEl>
                                          <p:spTgt spid="9649"/>
                                        </p:tgtEl>
                                        <p:attrNameLst>
                                          <p:attrName>style.visibility</p:attrName>
                                        </p:attrNameLst>
                                      </p:cBhvr>
                                      <p:to>
                                        <p:strVal val="visible"/>
                                      </p:to>
                                    </p:set>
                                    <p:anim calcmode="lin" valueType="num">
                                      <p:cBhvr>
                                        <p:cTn id="406" dur="1000" fill="hold"/>
                                        <p:tgtEl>
                                          <p:spTgt spid="9649"/>
                                        </p:tgtEl>
                                        <p:attrNameLst>
                                          <p:attrName>ppt_w</p:attrName>
                                        </p:attrNameLst>
                                      </p:cBhvr>
                                      <p:tavLst>
                                        <p:tav tm="0">
                                          <p:val>
                                            <p:fltVal val="0"/>
                                          </p:val>
                                        </p:tav>
                                        <p:tav tm="100000">
                                          <p:val>
                                            <p:strVal val="#ppt_w"/>
                                          </p:val>
                                        </p:tav>
                                      </p:tavLst>
                                    </p:anim>
                                    <p:anim calcmode="lin" valueType="num">
                                      <p:cBhvr>
                                        <p:cTn id="407" dur="1000" fill="hold"/>
                                        <p:tgtEl>
                                          <p:spTgt spid="9649"/>
                                        </p:tgtEl>
                                        <p:attrNameLst>
                                          <p:attrName>ppt_h</p:attrName>
                                        </p:attrNameLst>
                                      </p:cBhvr>
                                      <p:tavLst>
                                        <p:tav tm="0">
                                          <p:val>
                                            <p:fltVal val="0"/>
                                          </p:val>
                                        </p:tav>
                                        <p:tav tm="100000">
                                          <p:val>
                                            <p:strVal val="#ppt_h"/>
                                          </p:val>
                                        </p:tav>
                                      </p:tavLst>
                                    </p:anim>
                                    <p:anim calcmode="lin" valueType="num">
                                      <p:cBhvr>
                                        <p:cTn id="408" dur="1000" fill="hold"/>
                                        <p:tgtEl>
                                          <p:spTgt spid="9649"/>
                                        </p:tgtEl>
                                        <p:attrNameLst>
                                          <p:attrName>style.rotation</p:attrName>
                                        </p:attrNameLst>
                                      </p:cBhvr>
                                      <p:tavLst>
                                        <p:tav tm="0">
                                          <p:val>
                                            <p:fltVal val="360"/>
                                          </p:val>
                                        </p:tav>
                                        <p:tav tm="100000">
                                          <p:val>
                                            <p:fltVal val="0"/>
                                          </p:val>
                                        </p:tav>
                                      </p:tavLst>
                                    </p:anim>
                                    <p:animEffect transition="in" filter="fade">
                                      <p:cBhvr>
                                        <p:cTn id="409" dur="1000"/>
                                        <p:tgtEl>
                                          <p:spTgt spid="9649"/>
                                        </p:tgtEl>
                                      </p:cBhvr>
                                    </p:animEffect>
                                  </p:childTnLst>
                                  <p:subTnLst>
                                    <p:set>
                                      <p:cBhvr override="childStyle">
                                        <p:cTn dur="1" fill="hold" display="0" masterRel="sameClick" afterEffect="1">
                                          <p:stCondLst>
                                            <p:cond evt="end" delay="0">
                                              <p:tn val="404"/>
                                            </p:cond>
                                          </p:stCondLst>
                                        </p:cTn>
                                        <p:tgtEl>
                                          <p:spTgt spid="9649"/>
                                        </p:tgtEl>
                                        <p:attrNameLst>
                                          <p:attrName>style.visibility</p:attrName>
                                        </p:attrNameLst>
                                      </p:cBhvr>
                                      <p:to>
                                        <p:strVal val="hidden"/>
                                      </p:to>
                                    </p:set>
                                    <p:audio>
                                      <p:cMediaNode vol="100000">
                                        <p:cTn display="0" masterRel="sameClick">
                                          <p:stCondLst>
                                            <p:cond evt="begin" delay="0">
                                              <p:tn val="404"/>
                                            </p:cond>
                                          </p:stCondLst>
                                          <p:endCondLst>
                                            <p:cond evt="onStopAudio" delay="0">
                                              <p:tgtEl>
                                                <p:sldTgt/>
                                              </p:tgtEl>
                                            </p:cond>
                                          </p:endCondLst>
                                        </p:cTn>
                                        <p:tgtEl>
                                          <p:sndTgt r:embed="rId3" name="coin.wav" builtIn="1"/>
                                        </p:tgtEl>
                                      </p:cMediaNode>
                                    </p:audio>
                                  </p:subTnLst>
                                </p:cTn>
                              </p:par>
                            </p:childTnLst>
                          </p:cTn>
                        </p:par>
                        <p:par>
                          <p:cTn id="410" fill="hold" nodeType="afterGroup">
                            <p:stCondLst>
                              <p:cond delay="60000"/>
                            </p:stCondLst>
                            <p:childTnLst>
                              <p:par>
                                <p:cTn id="411" presetID="49" presetClass="entr" presetSubtype="0" decel="100000" fill="hold" nodeType="afterEffect">
                                  <p:stCondLst>
                                    <p:cond delay="0"/>
                                  </p:stCondLst>
                                  <p:childTnLst>
                                    <p:set>
                                      <p:cBhvr>
                                        <p:cTn id="412" dur="1" fill="hold">
                                          <p:stCondLst>
                                            <p:cond delay="0"/>
                                          </p:stCondLst>
                                        </p:cTn>
                                        <p:tgtEl>
                                          <p:spTgt spid="9648"/>
                                        </p:tgtEl>
                                        <p:attrNameLst>
                                          <p:attrName>style.visibility</p:attrName>
                                        </p:attrNameLst>
                                      </p:cBhvr>
                                      <p:to>
                                        <p:strVal val="visible"/>
                                      </p:to>
                                    </p:set>
                                    <p:anim calcmode="lin" valueType="num">
                                      <p:cBhvr>
                                        <p:cTn id="413" dur="1000" fill="hold"/>
                                        <p:tgtEl>
                                          <p:spTgt spid="9648"/>
                                        </p:tgtEl>
                                        <p:attrNameLst>
                                          <p:attrName>ppt_w</p:attrName>
                                        </p:attrNameLst>
                                      </p:cBhvr>
                                      <p:tavLst>
                                        <p:tav tm="0">
                                          <p:val>
                                            <p:fltVal val="0"/>
                                          </p:val>
                                        </p:tav>
                                        <p:tav tm="100000">
                                          <p:val>
                                            <p:strVal val="#ppt_w"/>
                                          </p:val>
                                        </p:tav>
                                      </p:tavLst>
                                    </p:anim>
                                    <p:anim calcmode="lin" valueType="num">
                                      <p:cBhvr>
                                        <p:cTn id="414" dur="1000" fill="hold"/>
                                        <p:tgtEl>
                                          <p:spTgt spid="9648"/>
                                        </p:tgtEl>
                                        <p:attrNameLst>
                                          <p:attrName>ppt_h</p:attrName>
                                        </p:attrNameLst>
                                      </p:cBhvr>
                                      <p:tavLst>
                                        <p:tav tm="0">
                                          <p:val>
                                            <p:fltVal val="0"/>
                                          </p:val>
                                        </p:tav>
                                        <p:tav tm="100000">
                                          <p:val>
                                            <p:strVal val="#ppt_h"/>
                                          </p:val>
                                        </p:tav>
                                      </p:tavLst>
                                    </p:anim>
                                    <p:anim calcmode="lin" valueType="num">
                                      <p:cBhvr>
                                        <p:cTn id="415" dur="1000" fill="hold"/>
                                        <p:tgtEl>
                                          <p:spTgt spid="9648"/>
                                        </p:tgtEl>
                                        <p:attrNameLst>
                                          <p:attrName>style.rotation</p:attrName>
                                        </p:attrNameLst>
                                      </p:cBhvr>
                                      <p:tavLst>
                                        <p:tav tm="0">
                                          <p:val>
                                            <p:fltVal val="360"/>
                                          </p:val>
                                        </p:tav>
                                        <p:tav tm="100000">
                                          <p:val>
                                            <p:fltVal val="0"/>
                                          </p:val>
                                        </p:tav>
                                      </p:tavLst>
                                    </p:anim>
                                    <p:animEffect transition="in" filter="fade">
                                      <p:cBhvr>
                                        <p:cTn id="416" dur="1000"/>
                                        <p:tgtEl>
                                          <p:spTgt spid="9648"/>
                                        </p:tgtEl>
                                      </p:cBhvr>
                                    </p:animEffect>
                                  </p:childTnLst>
                                  <p:subTnLst>
                                    <p:set>
                                      <p:cBhvr override="childStyle">
                                        <p:cTn dur="1" fill="hold" display="0" masterRel="sameClick" afterEffect="1">
                                          <p:stCondLst>
                                            <p:cond evt="end" delay="0">
                                              <p:tn val="411"/>
                                            </p:cond>
                                          </p:stCondLst>
                                        </p:cTn>
                                        <p:tgtEl>
                                          <p:spTgt spid="9648"/>
                                        </p:tgtEl>
                                        <p:attrNameLst>
                                          <p:attrName>style.visibility</p:attrName>
                                        </p:attrNameLst>
                                      </p:cBhvr>
                                      <p:to>
                                        <p:strVal val="hidden"/>
                                      </p:to>
                                    </p:set>
                                    <p:audio>
                                      <p:cMediaNode vol="100000">
                                        <p:cTn display="0" masterRel="sameClick">
                                          <p:stCondLst>
                                            <p:cond evt="begin" delay="0">
                                              <p:tn val="411"/>
                                            </p:cond>
                                          </p:stCondLst>
                                          <p:endCondLst>
                                            <p:cond evt="onStopAudio" delay="0">
                                              <p:tgtEl>
                                                <p:sldTgt/>
                                              </p:tgtEl>
                                            </p:cond>
                                          </p:endCondLst>
                                        </p:cTn>
                                        <p:tgtEl>
                                          <p:sndTgt r:embed="rId3" name="coin.wav" builtIn="1"/>
                                        </p:tgtEl>
                                      </p:cMediaNode>
                                    </p:audio>
                                  </p:subTnLst>
                                </p:cTn>
                              </p:par>
                            </p:childTnLst>
                          </p:cTn>
                        </p:par>
                        <p:par>
                          <p:cTn id="417" fill="hold" nodeType="afterGroup">
                            <p:stCondLst>
                              <p:cond delay="61000"/>
                            </p:stCondLst>
                            <p:childTnLst>
                              <p:par>
                                <p:cTn id="418" presetID="49" presetClass="entr" presetSubtype="0" decel="100000" fill="hold" nodeType="afterEffect">
                                  <p:stCondLst>
                                    <p:cond delay="0"/>
                                  </p:stCondLst>
                                  <p:childTnLst>
                                    <p:set>
                                      <p:cBhvr>
                                        <p:cTn id="419" dur="1" fill="hold">
                                          <p:stCondLst>
                                            <p:cond delay="0"/>
                                          </p:stCondLst>
                                        </p:cTn>
                                        <p:tgtEl>
                                          <p:spTgt spid="13"/>
                                        </p:tgtEl>
                                        <p:attrNameLst>
                                          <p:attrName>style.visibility</p:attrName>
                                        </p:attrNameLst>
                                      </p:cBhvr>
                                      <p:to>
                                        <p:strVal val="visible"/>
                                      </p:to>
                                    </p:set>
                                    <p:anim calcmode="lin" valueType="num">
                                      <p:cBhvr>
                                        <p:cTn id="420" dur="1000" fill="hold"/>
                                        <p:tgtEl>
                                          <p:spTgt spid="13"/>
                                        </p:tgtEl>
                                        <p:attrNameLst>
                                          <p:attrName>ppt_w</p:attrName>
                                        </p:attrNameLst>
                                      </p:cBhvr>
                                      <p:tavLst>
                                        <p:tav tm="0">
                                          <p:val>
                                            <p:fltVal val="0"/>
                                          </p:val>
                                        </p:tav>
                                        <p:tav tm="100000">
                                          <p:val>
                                            <p:strVal val="#ppt_w"/>
                                          </p:val>
                                        </p:tav>
                                      </p:tavLst>
                                    </p:anim>
                                    <p:anim calcmode="lin" valueType="num">
                                      <p:cBhvr>
                                        <p:cTn id="421" dur="1000" fill="hold"/>
                                        <p:tgtEl>
                                          <p:spTgt spid="13"/>
                                        </p:tgtEl>
                                        <p:attrNameLst>
                                          <p:attrName>ppt_h</p:attrName>
                                        </p:attrNameLst>
                                      </p:cBhvr>
                                      <p:tavLst>
                                        <p:tav tm="0">
                                          <p:val>
                                            <p:fltVal val="0"/>
                                          </p:val>
                                        </p:tav>
                                        <p:tav tm="100000">
                                          <p:val>
                                            <p:strVal val="#ppt_h"/>
                                          </p:val>
                                        </p:tav>
                                      </p:tavLst>
                                    </p:anim>
                                    <p:anim calcmode="lin" valueType="num">
                                      <p:cBhvr>
                                        <p:cTn id="422" dur="1000" fill="hold"/>
                                        <p:tgtEl>
                                          <p:spTgt spid="13"/>
                                        </p:tgtEl>
                                        <p:attrNameLst>
                                          <p:attrName>style.rotation</p:attrName>
                                        </p:attrNameLst>
                                      </p:cBhvr>
                                      <p:tavLst>
                                        <p:tav tm="0">
                                          <p:val>
                                            <p:fltVal val="360"/>
                                          </p:val>
                                        </p:tav>
                                        <p:tav tm="100000">
                                          <p:val>
                                            <p:fltVal val="0"/>
                                          </p:val>
                                        </p:tav>
                                      </p:tavLst>
                                    </p:anim>
                                    <p:animEffect transition="in" filter="fade">
                                      <p:cBhvr>
                                        <p:cTn id="423" dur="1000"/>
                                        <p:tgtEl>
                                          <p:spTgt spid="13"/>
                                        </p:tgtEl>
                                      </p:cBhvr>
                                    </p:animEffect>
                                  </p:childTnLst>
                                  <p:subTnLst>
                                    <p:set>
                                      <p:cBhvr override="childStyle">
                                        <p:cTn dur="1" fill="hold" display="0" masterRel="sameClick" afterEffect="1">
                                          <p:stCondLst>
                                            <p:cond evt="end" delay="0">
                                              <p:tn val="418"/>
                                            </p:cond>
                                          </p:stCondLst>
                                        </p:cTn>
                                        <p:tgtEl>
                                          <p:spTgt spid="13"/>
                                        </p:tgtEl>
                                        <p:attrNameLst>
                                          <p:attrName>style.visibility</p:attrName>
                                        </p:attrNameLst>
                                      </p:cBhvr>
                                      <p:to>
                                        <p:strVal val="hidden"/>
                                      </p:to>
                                    </p:set>
                                    <p:audio>
                                      <p:cMediaNode vol="100000">
                                        <p:cTn display="0" masterRel="sameClick">
                                          <p:stCondLst>
                                            <p:cond evt="begin" delay="0">
                                              <p:tn val="418"/>
                                            </p:cond>
                                          </p:stCondLst>
                                          <p:endCondLst>
                                            <p:cond evt="onStopAudio" delay="0">
                                              <p:tgtEl>
                                                <p:sldTgt/>
                                              </p:tgtEl>
                                            </p:cond>
                                          </p:endCondLst>
                                        </p:cTn>
                                        <p:tgtEl>
                                          <p:sndTgt r:embed="rId3" name="coin.wav" builtIn="1"/>
                                        </p:tgtEl>
                                      </p:cMediaNode>
                                    </p:audio>
                                  </p:subTnLst>
                                </p:cTn>
                              </p:par>
                            </p:childTnLst>
                          </p:cTn>
                        </p:par>
                        <p:par>
                          <p:cTn id="424" fill="hold" nodeType="afterGroup">
                            <p:stCondLst>
                              <p:cond delay="62000"/>
                            </p:stCondLst>
                            <p:childTnLst>
                              <p:par>
                                <p:cTn id="425" presetID="49" presetClass="entr" presetSubtype="0" decel="100000" fill="hold" nodeType="afterEffect">
                                  <p:stCondLst>
                                    <p:cond delay="0"/>
                                  </p:stCondLst>
                                  <p:childTnLst>
                                    <p:set>
                                      <p:cBhvr>
                                        <p:cTn id="426" dur="1" fill="hold">
                                          <p:stCondLst>
                                            <p:cond delay="0"/>
                                          </p:stCondLst>
                                        </p:cTn>
                                        <p:tgtEl>
                                          <p:spTgt spid="12"/>
                                        </p:tgtEl>
                                        <p:attrNameLst>
                                          <p:attrName>style.visibility</p:attrName>
                                        </p:attrNameLst>
                                      </p:cBhvr>
                                      <p:to>
                                        <p:strVal val="visible"/>
                                      </p:to>
                                    </p:set>
                                    <p:anim calcmode="lin" valueType="num">
                                      <p:cBhvr>
                                        <p:cTn id="427" dur="1000" fill="hold"/>
                                        <p:tgtEl>
                                          <p:spTgt spid="12"/>
                                        </p:tgtEl>
                                        <p:attrNameLst>
                                          <p:attrName>ppt_w</p:attrName>
                                        </p:attrNameLst>
                                      </p:cBhvr>
                                      <p:tavLst>
                                        <p:tav tm="0">
                                          <p:val>
                                            <p:fltVal val="0"/>
                                          </p:val>
                                        </p:tav>
                                        <p:tav tm="100000">
                                          <p:val>
                                            <p:strVal val="#ppt_w"/>
                                          </p:val>
                                        </p:tav>
                                      </p:tavLst>
                                    </p:anim>
                                    <p:anim calcmode="lin" valueType="num">
                                      <p:cBhvr>
                                        <p:cTn id="428" dur="1000" fill="hold"/>
                                        <p:tgtEl>
                                          <p:spTgt spid="12"/>
                                        </p:tgtEl>
                                        <p:attrNameLst>
                                          <p:attrName>ppt_h</p:attrName>
                                        </p:attrNameLst>
                                      </p:cBhvr>
                                      <p:tavLst>
                                        <p:tav tm="0">
                                          <p:val>
                                            <p:fltVal val="0"/>
                                          </p:val>
                                        </p:tav>
                                        <p:tav tm="100000">
                                          <p:val>
                                            <p:strVal val="#ppt_h"/>
                                          </p:val>
                                        </p:tav>
                                      </p:tavLst>
                                    </p:anim>
                                    <p:anim calcmode="lin" valueType="num">
                                      <p:cBhvr>
                                        <p:cTn id="429" dur="1000" fill="hold"/>
                                        <p:tgtEl>
                                          <p:spTgt spid="12"/>
                                        </p:tgtEl>
                                        <p:attrNameLst>
                                          <p:attrName>style.rotation</p:attrName>
                                        </p:attrNameLst>
                                      </p:cBhvr>
                                      <p:tavLst>
                                        <p:tav tm="0">
                                          <p:val>
                                            <p:fltVal val="360"/>
                                          </p:val>
                                        </p:tav>
                                        <p:tav tm="100000">
                                          <p:val>
                                            <p:fltVal val="0"/>
                                          </p:val>
                                        </p:tav>
                                      </p:tavLst>
                                    </p:anim>
                                    <p:animEffect transition="in" filter="fade">
                                      <p:cBhvr>
                                        <p:cTn id="430" dur="1000"/>
                                        <p:tgtEl>
                                          <p:spTgt spid="12"/>
                                        </p:tgtEl>
                                      </p:cBhvr>
                                    </p:animEffect>
                                  </p:childTnLst>
                                  <p:subTnLst>
                                    <p:set>
                                      <p:cBhvr override="childStyle">
                                        <p:cTn dur="1" fill="hold" display="0" masterRel="sameClick" afterEffect="1">
                                          <p:stCondLst>
                                            <p:cond evt="end" delay="0">
                                              <p:tn val="425"/>
                                            </p:cond>
                                          </p:stCondLst>
                                        </p:cTn>
                                        <p:tgtEl>
                                          <p:spTgt spid="12"/>
                                        </p:tgtEl>
                                        <p:attrNameLst>
                                          <p:attrName>style.visibility</p:attrName>
                                        </p:attrNameLst>
                                      </p:cBhvr>
                                      <p:to>
                                        <p:strVal val="hidden"/>
                                      </p:to>
                                    </p:set>
                                    <p:audio>
                                      <p:cMediaNode vol="100000">
                                        <p:cTn display="0" masterRel="sameClick">
                                          <p:stCondLst>
                                            <p:cond evt="begin" delay="0">
                                              <p:tn val="425"/>
                                            </p:cond>
                                          </p:stCondLst>
                                          <p:endCondLst>
                                            <p:cond evt="onStopAudio" delay="0">
                                              <p:tgtEl>
                                                <p:sldTgt/>
                                              </p:tgtEl>
                                            </p:cond>
                                          </p:endCondLst>
                                        </p:cTn>
                                        <p:tgtEl>
                                          <p:sndTgt r:embed="rId3" name="coin.wav" builtIn="1"/>
                                        </p:tgtEl>
                                      </p:cMediaNode>
                                    </p:audio>
                                  </p:subTnLst>
                                </p:cTn>
                              </p:par>
                            </p:childTnLst>
                          </p:cTn>
                        </p:par>
                        <p:par>
                          <p:cTn id="431" fill="hold" nodeType="afterGroup">
                            <p:stCondLst>
                              <p:cond delay="63000"/>
                            </p:stCondLst>
                            <p:childTnLst>
                              <p:par>
                                <p:cTn id="432" presetID="49" presetClass="entr" presetSubtype="0" decel="100000" fill="hold" nodeType="afterEffect">
                                  <p:stCondLst>
                                    <p:cond delay="0"/>
                                  </p:stCondLst>
                                  <p:childTnLst>
                                    <p:set>
                                      <p:cBhvr>
                                        <p:cTn id="433" dur="1" fill="hold">
                                          <p:stCondLst>
                                            <p:cond delay="0"/>
                                          </p:stCondLst>
                                        </p:cTn>
                                        <p:tgtEl>
                                          <p:spTgt spid="11"/>
                                        </p:tgtEl>
                                        <p:attrNameLst>
                                          <p:attrName>style.visibility</p:attrName>
                                        </p:attrNameLst>
                                      </p:cBhvr>
                                      <p:to>
                                        <p:strVal val="visible"/>
                                      </p:to>
                                    </p:set>
                                    <p:anim calcmode="lin" valueType="num">
                                      <p:cBhvr>
                                        <p:cTn id="434" dur="1000" fill="hold"/>
                                        <p:tgtEl>
                                          <p:spTgt spid="11"/>
                                        </p:tgtEl>
                                        <p:attrNameLst>
                                          <p:attrName>ppt_w</p:attrName>
                                        </p:attrNameLst>
                                      </p:cBhvr>
                                      <p:tavLst>
                                        <p:tav tm="0">
                                          <p:val>
                                            <p:fltVal val="0"/>
                                          </p:val>
                                        </p:tav>
                                        <p:tav tm="100000">
                                          <p:val>
                                            <p:strVal val="#ppt_w"/>
                                          </p:val>
                                        </p:tav>
                                      </p:tavLst>
                                    </p:anim>
                                    <p:anim calcmode="lin" valueType="num">
                                      <p:cBhvr>
                                        <p:cTn id="435" dur="1000" fill="hold"/>
                                        <p:tgtEl>
                                          <p:spTgt spid="11"/>
                                        </p:tgtEl>
                                        <p:attrNameLst>
                                          <p:attrName>ppt_h</p:attrName>
                                        </p:attrNameLst>
                                      </p:cBhvr>
                                      <p:tavLst>
                                        <p:tav tm="0">
                                          <p:val>
                                            <p:fltVal val="0"/>
                                          </p:val>
                                        </p:tav>
                                        <p:tav tm="100000">
                                          <p:val>
                                            <p:strVal val="#ppt_h"/>
                                          </p:val>
                                        </p:tav>
                                      </p:tavLst>
                                    </p:anim>
                                    <p:anim calcmode="lin" valueType="num">
                                      <p:cBhvr>
                                        <p:cTn id="436" dur="1000" fill="hold"/>
                                        <p:tgtEl>
                                          <p:spTgt spid="11"/>
                                        </p:tgtEl>
                                        <p:attrNameLst>
                                          <p:attrName>style.rotation</p:attrName>
                                        </p:attrNameLst>
                                      </p:cBhvr>
                                      <p:tavLst>
                                        <p:tav tm="0">
                                          <p:val>
                                            <p:fltVal val="360"/>
                                          </p:val>
                                        </p:tav>
                                        <p:tav tm="100000">
                                          <p:val>
                                            <p:fltVal val="0"/>
                                          </p:val>
                                        </p:tav>
                                      </p:tavLst>
                                    </p:anim>
                                    <p:animEffect transition="in" filter="fade">
                                      <p:cBhvr>
                                        <p:cTn id="437" dur="1000"/>
                                        <p:tgtEl>
                                          <p:spTgt spid="11"/>
                                        </p:tgtEl>
                                      </p:cBhvr>
                                    </p:animEffect>
                                  </p:childTnLst>
                                  <p:subTnLst>
                                    <p:set>
                                      <p:cBhvr override="childStyle">
                                        <p:cTn dur="1" fill="hold" display="0" masterRel="sameClick" afterEffect="1">
                                          <p:stCondLst>
                                            <p:cond evt="end" delay="0">
                                              <p:tn val="432"/>
                                            </p:cond>
                                          </p:stCondLst>
                                        </p:cTn>
                                        <p:tgtEl>
                                          <p:spTgt spid="11"/>
                                        </p:tgtEl>
                                        <p:attrNameLst>
                                          <p:attrName>style.visibility</p:attrName>
                                        </p:attrNameLst>
                                      </p:cBhvr>
                                      <p:to>
                                        <p:strVal val="hidden"/>
                                      </p:to>
                                    </p:set>
                                    <p:audio>
                                      <p:cMediaNode vol="100000">
                                        <p:cTn display="0" masterRel="sameClick">
                                          <p:stCondLst>
                                            <p:cond evt="begin" delay="0">
                                              <p:tn val="432"/>
                                            </p:cond>
                                          </p:stCondLst>
                                          <p:endCondLst>
                                            <p:cond evt="onStopAudio" delay="0">
                                              <p:tgtEl>
                                                <p:sldTgt/>
                                              </p:tgtEl>
                                            </p:cond>
                                          </p:endCondLst>
                                        </p:cTn>
                                        <p:tgtEl>
                                          <p:sndTgt r:embed="rId3" name="coin.wav" builtIn="1"/>
                                        </p:tgtEl>
                                      </p:cMediaNode>
                                    </p:audio>
                                  </p:subTnLst>
                                </p:cTn>
                              </p:par>
                            </p:childTnLst>
                          </p:cTn>
                        </p:par>
                        <p:par>
                          <p:cTn id="438" fill="hold" nodeType="afterGroup">
                            <p:stCondLst>
                              <p:cond delay="64000"/>
                            </p:stCondLst>
                            <p:childTnLst>
                              <p:par>
                                <p:cTn id="439" presetID="49" presetClass="entr" presetSubtype="0" decel="100000" fill="hold" nodeType="afterEffect">
                                  <p:stCondLst>
                                    <p:cond delay="0"/>
                                  </p:stCondLst>
                                  <p:childTnLst>
                                    <p:set>
                                      <p:cBhvr>
                                        <p:cTn id="440" dur="1" fill="hold">
                                          <p:stCondLst>
                                            <p:cond delay="0"/>
                                          </p:stCondLst>
                                        </p:cTn>
                                        <p:tgtEl>
                                          <p:spTgt spid="10"/>
                                        </p:tgtEl>
                                        <p:attrNameLst>
                                          <p:attrName>style.visibility</p:attrName>
                                        </p:attrNameLst>
                                      </p:cBhvr>
                                      <p:to>
                                        <p:strVal val="visible"/>
                                      </p:to>
                                    </p:set>
                                    <p:anim calcmode="lin" valueType="num">
                                      <p:cBhvr>
                                        <p:cTn id="441" dur="1000" fill="hold"/>
                                        <p:tgtEl>
                                          <p:spTgt spid="10"/>
                                        </p:tgtEl>
                                        <p:attrNameLst>
                                          <p:attrName>ppt_w</p:attrName>
                                        </p:attrNameLst>
                                      </p:cBhvr>
                                      <p:tavLst>
                                        <p:tav tm="0">
                                          <p:val>
                                            <p:fltVal val="0"/>
                                          </p:val>
                                        </p:tav>
                                        <p:tav tm="100000">
                                          <p:val>
                                            <p:strVal val="#ppt_w"/>
                                          </p:val>
                                        </p:tav>
                                      </p:tavLst>
                                    </p:anim>
                                    <p:anim calcmode="lin" valueType="num">
                                      <p:cBhvr>
                                        <p:cTn id="442" dur="1000" fill="hold"/>
                                        <p:tgtEl>
                                          <p:spTgt spid="10"/>
                                        </p:tgtEl>
                                        <p:attrNameLst>
                                          <p:attrName>ppt_h</p:attrName>
                                        </p:attrNameLst>
                                      </p:cBhvr>
                                      <p:tavLst>
                                        <p:tav tm="0">
                                          <p:val>
                                            <p:fltVal val="0"/>
                                          </p:val>
                                        </p:tav>
                                        <p:tav tm="100000">
                                          <p:val>
                                            <p:strVal val="#ppt_h"/>
                                          </p:val>
                                        </p:tav>
                                      </p:tavLst>
                                    </p:anim>
                                    <p:anim calcmode="lin" valueType="num">
                                      <p:cBhvr>
                                        <p:cTn id="443" dur="1000" fill="hold"/>
                                        <p:tgtEl>
                                          <p:spTgt spid="10"/>
                                        </p:tgtEl>
                                        <p:attrNameLst>
                                          <p:attrName>style.rotation</p:attrName>
                                        </p:attrNameLst>
                                      </p:cBhvr>
                                      <p:tavLst>
                                        <p:tav tm="0">
                                          <p:val>
                                            <p:fltVal val="360"/>
                                          </p:val>
                                        </p:tav>
                                        <p:tav tm="100000">
                                          <p:val>
                                            <p:fltVal val="0"/>
                                          </p:val>
                                        </p:tav>
                                      </p:tavLst>
                                    </p:anim>
                                    <p:animEffect transition="in" filter="fade">
                                      <p:cBhvr>
                                        <p:cTn id="444" dur="1000"/>
                                        <p:tgtEl>
                                          <p:spTgt spid="10"/>
                                        </p:tgtEl>
                                      </p:cBhvr>
                                    </p:animEffect>
                                  </p:childTnLst>
                                  <p:subTnLst>
                                    <p:set>
                                      <p:cBhvr override="childStyle">
                                        <p:cTn dur="1" fill="hold" display="0" masterRel="sameClick" afterEffect="1">
                                          <p:stCondLst>
                                            <p:cond evt="end" delay="0">
                                              <p:tn val="439"/>
                                            </p:cond>
                                          </p:stCondLst>
                                        </p:cTn>
                                        <p:tgtEl>
                                          <p:spTgt spid="10"/>
                                        </p:tgtEl>
                                        <p:attrNameLst>
                                          <p:attrName>style.visibility</p:attrName>
                                        </p:attrNameLst>
                                      </p:cBhvr>
                                      <p:to>
                                        <p:strVal val="hidden"/>
                                      </p:to>
                                    </p:set>
                                    <p:audio>
                                      <p:cMediaNode vol="100000">
                                        <p:cTn display="0" masterRel="sameClick">
                                          <p:stCondLst>
                                            <p:cond evt="begin" delay="0">
                                              <p:tn val="439"/>
                                            </p:cond>
                                          </p:stCondLst>
                                          <p:endCondLst>
                                            <p:cond evt="onStopAudio" delay="0">
                                              <p:tgtEl>
                                                <p:sldTgt/>
                                              </p:tgtEl>
                                            </p:cond>
                                          </p:endCondLst>
                                        </p:cTn>
                                        <p:tgtEl>
                                          <p:sndTgt r:embed="rId3" name="coin.wav" builtIn="1"/>
                                        </p:tgtEl>
                                      </p:cMediaNode>
                                    </p:audio>
                                  </p:subTnLst>
                                </p:cTn>
                              </p:par>
                            </p:childTnLst>
                          </p:cTn>
                        </p:par>
                        <p:par>
                          <p:cTn id="445" fill="hold" nodeType="afterGroup">
                            <p:stCondLst>
                              <p:cond delay="65000"/>
                            </p:stCondLst>
                            <p:childTnLst>
                              <p:par>
                                <p:cTn id="446" presetID="49" presetClass="entr" presetSubtype="0" decel="100000" fill="hold" nodeType="afterEffect">
                                  <p:stCondLst>
                                    <p:cond delay="0"/>
                                  </p:stCondLst>
                                  <p:childTnLst>
                                    <p:set>
                                      <p:cBhvr>
                                        <p:cTn id="447" dur="1" fill="hold">
                                          <p:stCondLst>
                                            <p:cond delay="0"/>
                                          </p:stCondLst>
                                        </p:cTn>
                                        <p:tgtEl>
                                          <p:spTgt spid="9"/>
                                        </p:tgtEl>
                                        <p:attrNameLst>
                                          <p:attrName>style.visibility</p:attrName>
                                        </p:attrNameLst>
                                      </p:cBhvr>
                                      <p:to>
                                        <p:strVal val="visible"/>
                                      </p:to>
                                    </p:set>
                                    <p:anim calcmode="lin" valueType="num">
                                      <p:cBhvr>
                                        <p:cTn id="448" dur="1000" fill="hold"/>
                                        <p:tgtEl>
                                          <p:spTgt spid="9"/>
                                        </p:tgtEl>
                                        <p:attrNameLst>
                                          <p:attrName>ppt_w</p:attrName>
                                        </p:attrNameLst>
                                      </p:cBhvr>
                                      <p:tavLst>
                                        <p:tav tm="0">
                                          <p:val>
                                            <p:fltVal val="0"/>
                                          </p:val>
                                        </p:tav>
                                        <p:tav tm="100000">
                                          <p:val>
                                            <p:strVal val="#ppt_w"/>
                                          </p:val>
                                        </p:tav>
                                      </p:tavLst>
                                    </p:anim>
                                    <p:anim calcmode="lin" valueType="num">
                                      <p:cBhvr>
                                        <p:cTn id="449" dur="1000" fill="hold"/>
                                        <p:tgtEl>
                                          <p:spTgt spid="9"/>
                                        </p:tgtEl>
                                        <p:attrNameLst>
                                          <p:attrName>ppt_h</p:attrName>
                                        </p:attrNameLst>
                                      </p:cBhvr>
                                      <p:tavLst>
                                        <p:tav tm="0">
                                          <p:val>
                                            <p:fltVal val="0"/>
                                          </p:val>
                                        </p:tav>
                                        <p:tav tm="100000">
                                          <p:val>
                                            <p:strVal val="#ppt_h"/>
                                          </p:val>
                                        </p:tav>
                                      </p:tavLst>
                                    </p:anim>
                                    <p:anim calcmode="lin" valueType="num">
                                      <p:cBhvr>
                                        <p:cTn id="450" dur="1000" fill="hold"/>
                                        <p:tgtEl>
                                          <p:spTgt spid="9"/>
                                        </p:tgtEl>
                                        <p:attrNameLst>
                                          <p:attrName>style.rotation</p:attrName>
                                        </p:attrNameLst>
                                      </p:cBhvr>
                                      <p:tavLst>
                                        <p:tav tm="0">
                                          <p:val>
                                            <p:fltVal val="360"/>
                                          </p:val>
                                        </p:tav>
                                        <p:tav tm="100000">
                                          <p:val>
                                            <p:fltVal val="0"/>
                                          </p:val>
                                        </p:tav>
                                      </p:tavLst>
                                    </p:anim>
                                    <p:animEffect transition="in" filter="fade">
                                      <p:cBhvr>
                                        <p:cTn id="451" dur="1000"/>
                                        <p:tgtEl>
                                          <p:spTgt spid="9"/>
                                        </p:tgtEl>
                                      </p:cBhvr>
                                    </p:animEffect>
                                  </p:childTnLst>
                                  <p:subTnLst>
                                    <p:set>
                                      <p:cBhvr override="childStyle">
                                        <p:cTn dur="1" fill="hold" display="0" masterRel="sameClick" afterEffect="1">
                                          <p:stCondLst>
                                            <p:cond evt="end" delay="0">
                                              <p:tn val="446"/>
                                            </p:cond>
                                          </p:stCondLst>
                                        </p:cTn>
                                        <p:tgtEl>
                                          <p:spTgt spid="9"/>
                                        </p:tgtEl>
                                        <p:attrNameLst>
                                          <p:attrName>style.visibility</p:attrName>
                                        </p:attrNameLst>
                                      </p:cBhvr>
                                      <p:to>
                                        <p:strVal val="hidden"/>
                                      </p:to>
                                    </p:set>
                                    <p:audio>
                                      <p:cMediaNode vol="100000">
                                        <p:cTn display="0" masterRel="sameClick">
                                          <p:stCondLst>
                                            <p:cond evt="begin" delay="0">
                                              <p:tn val="446"/>
                                            </p:cond>
                                          </p:stCondLst>
                                          <p:endCondLst>
                                            <p:cond evt="onStopAudio" delay="0">
                                              <p:tgtEl>
                                                <p:sldTgt/>
                                              </p:tgtEl>
                                            </p:cond>
                                          </p:endCondLst>
                                        </p:cTn>
                                        <p:tgtEl>
                                          <p:sndTgt r:embed="rId3" name="coin.wav" builtIn="1"/>
                                        </p:tgtEl>
                                      </p:cMediaNode>
                                    </p:audio>
                                  </p:subTnLst>
                                </p:cTn>
                              </p:par>
                            </p:childTnLst>
                          </p:cTn>
                        </p:par>
                        <p:par>
                          <p:cTn id="452" fill="hold" nodeType="afterGroup">
                            <p:stCondLst>
                              <p:cond delay="66000"/>
                            </p:stCondLst>
                            <p:childTnLst>
                              <p:par>
                                <p:cTn id="453" presetID="49" presetClass="entr" presetSubtype="0" decel="100000" fill="hold" nodeType="afterEffect">
                                  <p:stCondLst>
                                    <p:cond delay="0"/>
                                  </p:stCondLst>
                                  <p:childTnLst>
                                    <p:set>
                                      <p:cBhvr>
                                        <p:cTn id="454" dur="1" fill="hold">
                                          <p:stCondLst>
                                            <p:cond delay="0"/>
                                          </p:stCondLst>
                                        </p:cTn>
                                        <p:tgtEl>
                                          <p:spTgt spid="8"/>
                                        </p:tgtEl>
                                        <p:attrNameLst>
                                          <p:attrName>style.visibility</p:attrName>
                                        </p:attrNameLst>
                                      </p:cBhvr>
                                      <p:to>
                                        <p:strVal val="visible"/>
                                      </p:to>
                                    </p:set>
                                    <p:anim calcmode="lin" valueType="num">
                                      <p:cBhvr>
                                        <p:cTn id="455" dur="1000" fill="hold"/>
                                        <p:tgtEl>
                                          <p:spTgt spid="8"/>
                                        </p:tgtEl>
                                        <p:attrNameLst>
                                          <p:attrName>ppt_w</p:attrName>
                                        </p:attrNameLst>
                                      </p:cBhvr>
                                      <p:tavLst>
                                        <p:tav tm="0">
                                          <p:val>
                                            <p:fltVal val="0"/>
                                          </p:val>
                                        </p:tav>
                                        <p:tav tm="100000">
                                          <p:val>
                                            <p:strVal val="#ppt_w"/>
                                          </p:val>
                                        </p:tav>
                                      </p:tavLst>
                                    </p:anim>
                                    <p:anim calcmode="lin" valueType="num">
                                      <p:cBhvr>
                                        <p:cTn id="456" dur="1000" fill="hold"/>
                                        <p:tgtEl>
                                          <p:spTgt spid="8"/>
                                        </p:tgtEl>
                                        <p:attrNameLst>
                                          <p:attrName>ppt_h</p:attrName>
                                        </p:attrNameLst>
                                      </p:cBhvr>
                                      <p:tavLst>
                                        <p:tav tm="0">
                                          <p:val>
                                            <p:fltVal val="0"/>
                                          </p:val>
                                        </p:tav>
                                        <p:tav tm="100000">
                                          <p:val>
                                            <p:strVal val="#ppt_h"/>
                                          </p:val>
                                        </p:tav>
                                      </p:tavLst>
                                    </p:anim>
                                    <p:anim calcmode="lin" valueType="num">
                                      <p:cBhvr>
                                        <p:cTn id="457" dur="1000" fill="hold"/>
                                        <p:tgtEl>
                                          <p:spTgt spid="8"/>
                                        </p:tgtEl>
                                        <p:attrNameLst>
                                          <p:attrName>style.rotation</p:attrName>
                                        </p:attrNameLst>
                                      </p:cBhvr>
                                      <p:tavLst>
                                        <p:tav tm="0">
                                          <p:val>
                                            <p:fltVal val="360"/>
                                          </p:val>
                                        </p:tav>
                                        <p:tav tm="100000">
                                          <p:val>
                                            <p:fltVal val="0"/>
                                          </p:val>
                                        </p:tav>
                                      </p:tavLst>
                                    </p:anim>
                                    <p:animEffect transition="in" filter="fade">
                                      <p:cBhvr>
                                        <p:cTn id="458" dur="1000"/>
                                        <p:tgtEl>
                                          <p:spTgt spid="8"/>
                                        </p:tgtEl>
                                      </p:cBhvr>
                                    </p:animEffect>
                                  </p:childTnLst>
                                  <p:subTnLst>
                                    <p:set>
                                      <p:cBhvr override="childStyle">
                                        <p:cTn dur="1" fill="hold" display="0" masterRel="sameClick" afterEffect="1">
                                          <p:stCondLst>
                                            <p:cond evt="end" delay="0">
                                              <p:tn val="453"/>
                                            </p:cond>
                                          </p:stCondLst>
                                        </p:cTn>
                                        <p:tgtEl>
                                          <p:spTgt spid="8"/>
                                        </p:tgtEl>
                                        <p:attrNameLst>
                                          <p:attrName>style.visibility</p:attrName>
                                        </p:attrNameLst>
                                      </p:cBhvr>
                                      <p:to>
                                        <p:strVal val="hidden"/>
                                      </p:to>
                                    </p:set>
                                    <p:audio>
                                      <p:cMediaNode vol="100000">
                                        <p:cTn display="0" masterRel="sameClick">
                                          <p:stCondLst>
                                            <p:cond evt="begin" delay="0">
                                              <p:tn val="453"/>
                                            </p:cond>
                                          </p:stCondLst>
                                          <p:endCondLst>
                                            <p:cond evt="onStopAudio" delay="0">
                                              <p:tgtEl>
                                                <p:sldTgt/>
                                              </p:tgtEl>
                                            </p:cond>
                                          </p:endCondLst>
                                        </p:cTn>
                                        <p:tgtEl>
                                          <p:sndTgt r:embed="rId3" name="coin.wav" builtIn="1"/>
                                        </p:tgtEl>
                                      </p:cMediaNode>
                                    </p:audio>
                                  </p:subTnLst>
                                </p:cTn>
                              </p:par>
                            </p:childTnLst>
                          </p:cTn>
                        </p:par>
                        <p:par>
                          <p:cTn id="459" fill="hold" nodeType="afterGroup">
                            <p:stCondLst>
                              <p:cond delay="67000"/>
                            </p:stCondLst>
                            <p:childTnLst>
                              <p:par>
                                <p:cTn id="460" presetID="49" presetClass="entr" presetSubtype="0" decel="100000" fill="hold" nodeType="afterEffect">
                                  <p:stCondLst>
                                    <p:cond delay="0"/>
                                  </p:stCondLst>
                                  <p:childTnLst>
                                    <p:set>
                                      <p:cBhvr>
                                        <p:cTn id="461" dur="1" fill="hold">
                                          <p:stCondLst>
                                            <p:cond delay="0"/>
                                          </p:stCondLst>
                                        </p:cTn>
                                        <p:tgtEl>
                                          <p:spTgt spid="7"/>
                                        </p:tgtEl>
                                        <p:attrNameLst>
                                          <p:attrName>style.visibility</p:attrName>
                                        </p:attrNameLst>
                                      </p:cBhvr>
                                      <p:to>
                                        <p:strVal val="visible"/>
                                      </p:to>
                                    </p:set>
                                    <p:anim calcmode="lin" valueType="num">
                                      <p:cBhvr>
                                        <p:cTn id="462" dur="1000" fill="hold"/>
                                        <p:tgtEl>
                                          <p:spTgt spid="7"/>
                                        </p:tgtEl>
                                        <p:attrNameLst>
                                          <p:attrName>ppt_w</p:attrName>
                                        </p:attrNameLst>
                                      </p:cBhvr>
                                      <p:tavLst>
                                        <p:tav tm="0">
                                          <p:val>
                                            <p:fltVal val="0"/>
                                          </p:val>
                                        </p:tav>
                                        <p:tav tm="100000">
                                          <p:val>
                                            <p:strVal val="#ppt_w"/>
                                          </p:val>
                                        </p:tav>
                                      </p:tavLst>
                                    </p:anim>
                                    <p:anim calcmode="lin" valueType="num">
                                      <p:cBhvr>
                                        <p:cTn id="463" dur="1000" fill="hold"/>
                                        <p:tgtEl>
                                          <p:spTgt spid="7"/>
                                        </p:tgtEl>
                                        <p:attrNameLst>
                                          <p:attrName>ppt_h</p:attrName>
                                        </p:attrNameLst>
                                      </p:cBhvr>
                                      <p:tavLst>
                                        <p:tav tm="0">
                                          <p:val>
                                            <p:fltVal val="0"/>
                                          </p:val>
                                        </p:tav>
                                        <p:tav tm="100000">
                                          <p:val>
                                            <p:strVal val="#ppt_h"/>
                                          </p:val>
                                        </p:tav>
                                      </p:tavLst>
                                    </p:anim>
                                    <p:anim calcmode="lin" valueType="num">
                                      <p:cBhvr>
                                        <p:cTn id="464" dur="1000" fill="hold"/>
                                        <p:tgtEl>
                                          <p:spTgt spid="7"/>
                                        </p:tgtEl>
                                        <p:attrNameLst>
                                          <p:attrName>style.rotation</p:attrName>
                                        </p:attrNameLst>
                                      </p:cBhvr>
                                      <p:tavLst>
                                        <p:tav tm="0">
                                          <p:val>
                                            <p:fltVal val="360"/>
                                          </p:val>
                                        </p:tav>
                                        <p:tav tm="100000">
                                          <p:val>
                                            <p:fltVal val="0"/>
                                          </p:val>
                                        </p:tav>
                                      </p:tavLst>
                                    </p:anim>
                                    <p:animEffect transition="in" filter="fade">
                                      <p:cBhvr>
                                        <p:cTn id="465" dur="1000"/>
                                        <p:tgtEl>
                                          <p:spTgt spid="7"/>
                                        </p:tgtEl>
                                      </p:cBhvr>
                                    </p:animEffect>
                                  </p:childTnLst>
                                  <p:subTnLst>
                                    <p:set>
                                      <p:cBhvr override="childStyle">
                                        <p:cTn dur="1" fill="hold" display="0" masterRel="sameClick" afterEffect="1">
                                          <p:stCondLst>
                                            <p:cond evt="end" delay="0">
                                              <p:tn val="460"/>
                                            </p:cond>
                                          </p:stCondLst>
                                        </p:cTn>
                                        <p:tgtEl>
                                          <p:spTgt spid="7"/>
                                        </p:tgtEl>
                                        <p:attrNameLst>
                                          <p:attrName>style.visibility</p:attrName>
                                        </p:attrNameLst>
                                      </p:cBhvr>
                                      <p:to>
                                        <p:strVal val="hidden"/>
                                      </p:to>
                                    </p:set>
                                    <p:audio>
                                      <p:cMediaNode vol="100000">
                                        <p:cTn display="0" masterRel="sameClick">
                                          <p:stCondLst>
                                            <p:cond evt="begin" delay="0">
                                              <p:tn val="460"/>
                                            </p:cond>
                                          </p:stCondLst>
                                          <p:endCondLst>
                                            <p:cond evt="onStopAudio" delay="0">
                                              <p:tgtEl>
                                                <p:sldTgt/>
                                              </p:tgtEl>
                                            </p:cond>
                                          </p:endCondLst>
                                        </p:cTn>
                                        <p:tgtEl>
                                          <p:sndTgt r:embed="rId3" name="coin.wav" builtIn="1"/>
                                        </p:tgtEl>
                                      </p:cMediaNode>
                                    </p:audio>
                                  </p:subTnLst>
                                </p:cTn>
                              </p:par>
                            </p:childTnLst>
                          </p:cTn>
                        </p:par>
                        <p:par>
                          <p:cTn id="466" fill="hold" nodeType="afterGroup">
                            <p:stCondLst>
                              <p:cond delay="68000"/>
                            </p:stCondLst>
                            <p:childTnLst>
                              <p:par>
                                <p:cTn id="467" presetID="49" presetClass="entr" presetSubtype="0" decel="100000" fill="hold" nodeType="afterEffect">
                                  <p:stCondLst>
                                    <p:cond delay="0"/>
                                  </p:stCondLst>
                                  <p:childTnLst>
                                    <p:set>
                                      <p:cBhvr>
                                        <p:cTn id="468" dur="1" fill="hold">
                                          <p:stCondLst>
                                            <p:cond delay="0"/>
                                          </p:stCondLst>
                                        </p:cTn>
                                        <p:tgtEl>
                                          <p:spTgt spid="6"/>
                                        </p:tgtEl>
                                        <p:attrNameLst>
                                          <p:attrName>style.visibility</p:attrName>
                                        </p:attrNameLst>
                                      </p:cBhvr>
                                      <p:to>
                                        <p:strVal val="visible"/>
                                      </p:to>
                                    </p:set>
                                    <p:anim calcmode="lin" valueType="num">
                                      <p:cBhvr>
                                        <p:cTn id="469" dur="1000" fill="hold"/>
                                        <p:tgtEl>
                                          <p:spTgt spid="6"/>
                                        </p:tgtEl>
                                        <p:attrNameLst>
                                          <p:attrName>ppt_w</p:attrName>
                                        </p:attrNameLst>
                                      </p:cBhvr>
                                      <p:tavLst>
                                        <p:tav tm="0">
                                          <p:val>
                                            <p:fltVal val="0"/>
                                          </p:val>
                                        </p:tav>
                                        <p:tav tm="100000">
                                          <p:val>
                                            <p:strVal val="#ppt_w"/>
                                          </p:val>
                                        </p:tav>
                                      </p:tavLst>
                                    </p:anim>
                                    <p:anim calcmode="lin" valueType="num">
                                      <p:cBhvr>
                                        <p:cTn id="470" dur="1000" fill="hold"/>
                                        <p:tgtEl>
                                          <p:spTgt spid="6"/>
                                        </p:tgtEl>
                                        <p:attrNameLst>
                                          <p:attrName>ppt_h</p:attrName>
                                        </p:attrNameLst>
                                      </p:cBhvr>
                                      <p:tavLst>
                                        <p:tav tm="0">
                                          <p:val>
                                            <p:fltVal val="0"/>
                                          </p:val>
                                        </p:tav>
                                        <p:tav tm="100000">
                                          <p:val>
                                            <p:strVal val="#ppt_h"/>
                                          </p:val>
                                        </p:tav>
                                      </p:tavLst>
                                    </p:anim>
                                    <p:anim calcmode="lin" valueType="num">
                                      <p:cBhvr>
                                        <p:cTn id="471" dur="1000" fill="hold"/>
                                        <p:tgtEl>
                                          <p:spTgt spid="6"/>
                                        </p:tgtEl>
                                        <p:attrNameLst>
                                          <p:attrName>style.rotation</p:attrName>
                                        </p:attrNameLst>
                                      </p:cBhvr>
                                      <p:tavLst>
                                        <p:tav tm="0">
                                          <p:val>
                                            <p:fltVal val="360"/>
                                          </p:val>
                                        </p:tav>
                                        <p:tav tm="100000">
                                          <p:val>
                                            <p:fltVal val="0"/>
                                          </p:val>
                                        </p:tav>
                                      </p:tavLst>
                                    </p:anim>
                                    <p:animEffect transition="in" filter="fade">
                                      <p:cBhvr>
                                        <p:cTn id="472" dur="1000"/>
                                        <p:tgtEl>
                                          <p:spTgt spid="6"/>
                                        </p:tgtEl>
                                      </p:cBhvr>
                                    </p:animEffect>
                                  </p:childTnLst>
                                  <p:subTnLst>
                                    <p:set>
                                      <p:cBhvr override="childStyle">
                                        <p:cTn dur="1" fill="hold" display="0" masterRel="sameClick" afterEffect="1">
                                          <p:stCondLst>
                                            <p:cond evt="end" delay="0">
                                              <p:tn val="467"/>
                                            </p:cond>
                                          </p:stCondLst>
                                        </p:cTn>
                                        <p:tgtEl>
                                          <p:spTgt spid="6"/>
                                        </p:tgtEl>
                                        <p:attrNameLst>
                                          <p:attrName>style.visibility</p:attrName>
                                        </p:attrNameLst>
                                      </p:cBhvr>
                                      <p:to>
                                        <p:strVal val="hidden"/>
                                      </p:to>
                                    </p:set>
                                    <p:audio>
                                      <p:cMediaNode vol="100000">
                                        <p:cTn display="0" masterRel="sameClick">
                                          <p:stCondLst>
                                            <p:cond evt="begin" delay="0">
                                              <p:tn val="467"/>
                                            </p:cond>
                                          </p:stCondLst>
                                          <p:endCondLst>
                                            <p:cond evt="onStopAudio" delay="0">
                                              <p:tgtEl>
                                                <p:sldTgt/>
                                              </p:tgtEl>
                                            </p:cond>
                                          </p:endCondLst>
                                        </p:cTn>
                                        <p:tgtEl>
                                          <p:sndTgt r:embed="rId3" name="coin.wav" builtIn="1"/>
                                        </p:tgtEl>
                                      </p:cMediaNode>
                                    </p:audio>
                                  </p:subTnLst>
                                </p:cTn>
                              </p:par>
                            </p:childTnLst>
                          </p:cTn>
                        </p:par>
                        <p:par>
                          <p:cTn id="473" fill="hold" nodeType="afterGroup">
                            <p:stCondLst>
                              <p:cond delay="69000"/>
                            </p:stCondLst>
                            <p:childTnLst>
                              <p:par>
                                <p:cTn id="474" presetID="49" presetClass="entr" presetSubtype="0" decel="100000" fill="hold" nodeType="afterEffect">
                                  <p:stCondLst>
                                    <p:cond delay="0"/>
                                  </p:stCondLst>
                                  <p:childTnLst>
                                    <p:set>
                                      <p:cBhvr>
                                        <p:cTn id="475" dur="1" fill="hold">
                                          <p:stCondLst>
                                            <p:cond delay="0"/>
                                          </p:stCondLst>
                                        </p:cTn>
                                        <p:tgtEl>
                                          <p:spTgt spid="5"/>
                                        </p:tgtEl>
                                        <p:attrNameLst>
                                          <p:attrName>style.visibility</p:attrName>
                                        </p:attrNameLst>
                                      </p:cBhvr>
                                      <p:to>
                                        <p:strVal val="visible"/>
                                      </p:to>
                                    </p:set>
                                    <p:anim calcmode="lin" valueType="num">
                                      <p:cBhvr>
                                        <p:cTn id="476" dur="1000" fill="hold"/>
                                        <p:tgtEl>
                                          <p:spTgt spid="5"/>
                                        </p:tgtEl>
                                        <p:attrNameLst>
                                          <p:attrName>ppt_w</p:attrName>
                                        </p:attrNameLst>
                                      </p:cBhvr>
                                      <p:tavLst>
                                        <p:tav tm="0">
                                          <p:val>
                                            <p:fltVal val="0"/>
                                          </p:val>
                                        </p:tav>
                                        <p:tav tm="100000">
                                          <p:val>
                                            <p:strVal val="#ppt_w"/>
                                          </p:val>
                                        </p:tav>
                                      </p:tavLst>
                                    </p:anim>
                                    <p:anim calcmode="lin" valueType="num">
                                      <p:cBhvr>
                                        <p:cTn id="477" dur="1000" fill="hold"/>
                                        <p:tgtEl>
                                          <p:spTgt spid="5"/>
                                        </p:tgtEl>
                                        <p:attrNameLst>
                                          <p:attrName>ppt_h</p:attrName>
                                        </p:attrNameLst>
                                      </p:cBhvr>
                                      <p:tavLst>
                                        <p:tav tm="0">
                                          <p:val>
                                            <p:fltVal val="0"/>
                                          </p:val>
                                        </p:tav>
                                        <p:tav tm="100000">
                                          <p:val>
                                            <p:strVal val="#ppt_h"/>
                                          </p:val>
                                        </p:tav>
                                      </p:tavLst>
                                    </p:anim>
                                    <p:anim calcmode="lin" valueType="num">
                                      <p:cBhvr>
                                        <p:cTn id="478" dur="1000" fill="hold"/>
                                        <p:tgtEl>
                                          <p:spTgt spid="5"/>
                                        </p:tgtEl>
                                        <p:attrNameLst>
                                          <p:attrName>style.rotation</p:attrName>
                                        </p:attrNameLst>
                                      </p:cBhvr>
                                      <p:tavLst>
                                        <p:tav tm="0">
                                          <p:val>
                                            <p:fltVal val="360"/>
                                          </p:val>
                                        </p:tav>
                                        <p:tav tm="100000">
                                          <p:val>
                                            <p:fltVal val="0"/>
                                          </p:val>
                                        </p:tav>
                                      </p:tavLst>
                                    </p:anim>
                                    <p:animEffect transition="in" filter="fade">
                                      <p:cBhvr>
                                        <p:cTn id="479" dur="1000"/>
                                        <p:tgtEl>
                                          <p:spTgt spid="5"/>
                                        </p:tgtEl>
                                      </p:cBhvr>
                                    </p:animEffect>
                                  </p:childTnLst>
                                  <p:subTnLst>
                                    <p:set>
                                      <p:cBhvr override="childStyle">
                                        <p:cTn dur="1" fill="hold" display="0" masterRel="sameClick" afterEffect="1">
                                          <p:stCondLst>
                                            <p:cond evt="end" delay="0">
                                              <p:tn val="474"/>
                                            </p:cond>
                                          </p:stCondLst>
                                        </p:cTn>
                                        <p:tgtEl>
                                          <p:spTgt spid="5"/>
                                        </p:tgtEl>
                                        <p:attrNameLst>
                                          <p:attrName>style.visibility</p:attrName>
                                        </p:attrNameLst>
                                      </p:cBhvr>
                                      <p:to>
                                        <p:strVal val="hidden"/>
                                      </p:to>
                                    </p:set>
                                    <p:audio>
                                      <p:cMediaNode vol="100000">
                                        <p:cTn display="0" masterRel="sameClick">
                                          <p:stCondLst>
                                            <p:cond evt="begin" delay="0">
                                              <p:tn val="474"/>
                                            </p:cond>
                                          </p:stCondLst>
                                          <p:endCondLst>
                                            <p:cond evt="onStopAudio" delay="0">
                                              <p:tgtEl>
                                                <p:sldTgt/>
                                              </p:tgtEl>
                                            </p:cond>
                                          </p:endCondLst>
                                        </p:cTn>
                                        <p:tgtEl>
                                          <p:sndTgt r:embed="rId3" name="coin.wav" builtIn="1"/>
                                        </p:tgtEl>
                                      </p:cMediaNode>
                                    </p:audio>
                                  </p:subTnLst>
                                </p:cTn>
                              </p:par>
                            </p:childTnLst>
                          </p:cTn>
                        </p:par>
                        <p:par>
                          <p:cTn id="480" fill="hold" nodeType="afterGroup">
                            <p:stCondLst>
                              <p:cond delay="70000"/>
                            </p:stCondLst>
                            <p:childTnLst>
                              <p:par>
                                <p:cTn id="481" presetID="49" presetClass="entr" presetSubtype="0" decel="100000" fill="hold" nodeType="afterEffect">
                                  <p:stCondLst>
                                    <p:cond delay="0"/>
                                  </p:stCondLst>
                                  <p:childTnLst>
                                    <p:set>
                                      <p:cBhvr>
                                        <p:cTn id="482" dur="1" fill="hold">
                                          <p:stCondLst>
                                            <p:cond delay="0"/>
                                          </p:stCondLst>
                                        </p:cTn>
                                        <p:tgtEl>
                                          <p:spTgt spid="4"/>
                                        </p:tgtEl>
                                        <p:attrNameLst>
                                          <p:attrName>style.visibility</p:attrName>
                                        </p:attrNameLst>
                                      </p:cBhvr>
                                      <p:to>
                                        <p:strVal val="visible"/>
                                      </p:to>
                                    </p:set>
                                    <p:anim calcmode="lin" valueType="num">
                                      <p:cBhvr>
                                        <p:cTn id="483" dur="1000" fill="hold"/>
                                        <p:tgtEl>
                                          <p:spTgt spid="4"/>
                                        </p:tgtEl>
                                        <p:attrNameLst>
                                          <p:attrName>ppt_w</p:attrName>
                                        </p:attrNameLst>
                                      </p:cBhvr>
                                      <p:tavLst>
                                        <p:tav tm="0">
                                          <p:val>
                                            <p:fltVal val="0"/>
                                          </p:val>
                                        </p:tav>
                                        <p:tav tm="100000">
                                          <p:val>
                                            <p:strVal val="#ppt_w"/>
                                          </p:val>
                                        </p:tav>
                                      </p:tavLst>
                                    </p:anim>
                                    <p:anim calcmode="lin" valueType="num">
                                      <p:cBhvr>
                                        <p:cTn id="484" dur="1000" fill="hold"/>
                                        <p:tgtEl>
                                          <p:spTgt spid="4"/>
                                        </p:tgtEl>
                                        <p:attrNameLst>
                                          <p:attrName>ppt_h</p:attrName>
                                        </p:attrNameLst>
                                      </p:cBhvr>
                                      <p:tavLst>
                                        <p:tav tm="0">
                                          <p:val>
                                            <p:fltVal val="0"/>
                                          </p:val>
                                        </p:tav>
                                        <p:tav tm="100000">
                                          <p:val>
                                            <p:strVal val="#ppt_h"/>
                                          </p:val>
                                        </p:tav>
                                      </p:tavLst>
                                    </p:anim>
                                    <p:anim calcmode="lin" valueType="num">
                                      <p:cBhvr>
                                        <p:cTn id="485" dur="1000" fill="hold"/>
                                        <p:tgtEl>
                                          <p:spTgt spid="4"/>
                                        </p:tgtEl>
                                        <p:attrNameLst>
                                          <p:attrName>style.rotation</p:attrName>
                                        </p:attrNameLst>
                                      </p:cBhvr>
                                      <p:tavLst>
                                        <p:tav tm="0">
                                          <p:val>
                                            <p:fltVal val="360"/>
                                          </p:val>
                                        </p:tav>
                                        <p:tav tm="100000">
                                          <p:val>
                                            <p:fltVal val="0"/>
                                          </p:val>
                                        </p:tav>
                                      </p:tavLst>
                                    </p:anim>
                                    <p:animEffect transition="in" filter="fade">
                                      <p:cBhvr>
                                        <p:cTn id="486" dur="1000"/>
                                        <p:tgtEl>
                                          <p:spTgt spid="4"/>
                                        </p:tgtEl>
                                      </p:cBhvr>
                                    </p:animEffect>
                                  </p:childTnLst>
                                  <p:subTnLst>
                                    <p:set>
                                      <p:cBhvr override="childStyle">
                                        <p:cTn dur="1" fill="hold" display="0" masterRel="sameClick" afterEffect="1">
                                          <p:stCondLst>
                                            <p:cond evt="end" delay="0">
                                              <p:tn val="481"/>
                                            </p:cond>
                                          </p:stCondLst>
                                        </p:cTn>
                                        <p:tgtEl>
                                          <p:spTgt spid="4"/>
                                        </p:tgtEl>
                                        <p:attrNameLst>
                                          <p:attrName>style.visibility</p:attrName>
                                        </p:attrNameLst>
                                      </p:cBhvr>
                                      <p:to>
                                        <p:strVal val="hidden"/>
                                      </p:to>
                                    </p:set>
                                    <p:audio>
                                      <p:cMediaNode vol="100000">
                                        <p:cTn display="0" masterRel="sameClick">
                                          <p:stCondLst>
                                            <p:cond evt="begin" delay="0">
                                              <p:tn val="481"/>
                                            </p:cond>
                                          </p:stCondLst>
                                          <p:endCondLst>
                                            <p:cond evt="onStopAudio" delay="0">
                                              <p:tgtEl>
                                                <p:sldTgt/>
                                              </p:tgtEl>
                                            </p:cond>
                                          </p:endCondLst>
                                        </p:cTn>
                                        <p:tgtEl>
                                          <p:sndTgt r:embed="rId3" name="coin.wav" builtIn="1"/>
                                        </p:tgtEl>
                                      </p:cMediaNode>
                                    </p:audio>
                                  </p:subTnLst>
                                </p:cTn>
                              </p:par>
                            </p:childTnLst>
                          </p:cTn>
                        </p:par>
                        <p:par>
                          <p:cTn id="487" fill="hold" nodeType="afterGroup">
                            <p:stCondLst>
                              <p:cond delay="71000"/>
                            </p:stCondLst>
                            <p:childTnLst>
                              <p:par>
                                <p:cTn id="488" presetID="49" presetClass="entr" presetSubtype="0" decel="100000" fill="hold" nodeType="afterEffect">
                                  <p:stCondLst>
                                    <p:cond delay="0"/>
                                  </p:stCondLst>
                                  <p:childTnLst>
                                    <p:set>
                                      <p:cBhvr>
                                        <p:cTn id="489" dur="1" fill="hold">
                                          <p:stCondLst>
                                            <p:cond delay="0"/>
                                          </p:stCondLst>
                                        </p:cTn>
                                        <p:tgtEl>
                                          <p:spTgt spid="3"/>
                                        </p:tgtEl>
                                        <p:attrNameLst>
                                          <p:attrName>style.visibility</p:attrName>
                                        </p:attrNameLst>
                                      </p:cBhvr>
                                      <p:to>
                                        <p:strVal val="visible"/>
                                      </p:to>
                                    </p:set>
                                    <p:anim calcmode="lin" valueType="num">
                                      <p:cBhvr>
                                        <p:cTn id="490" dur="1000" fill="hold"/>
                                        <p:tgtEl>
                                          <p:spTgt spid="3"/>
                                        </p:tgtEl>
                                        <p:attrNameLst>
                                          <p:attrName>ppt_w</p:attrName>
                                        </p:attrNameLst>
                                      </p:cBhvr>
                                      <p:tavLst>
                                        <p:tav tm="0">
                                          <p:val>
                                            <p:fltVal val="0"/>
                                          </p:val>
                                        </p:tav>
                                        <p:tav tm="100000">
                                          <p:val>
                                            <p:strVal val="#ppt_w"/>
                                          </p:val>
                                        </p:tav>
                                      </p:tavLst>
                                    </p:anim>
                                    <p:anim calcmode="lin" valueType="num">
                                      <p:cBhvr>
                                        <p:cTn id="491" dur="1000" fill="hold"/>
                                        <p:tgtEl>
                                          <p:spTgt spid="3"/>
                                        </p:tgtEl>
                                        <p:attrNameLst>
                                          <p:attrName>ppt_h</p:attrName>
                                        </p:attrNameLst>
                                      </p:cBhvr>
                                      <p:tavLst>
                                        <p:tav tm="0">
                                          <p:val>
                                            <p:fltVal val="0"/>
                                          </p:val>
                                        </p:tav>
                                        <p:tav tm="100000">
                                          <p:val>
                                            <p:strVal val="#ppt_h"/>
                                          </p:val>
                                        </p:tav>
                                      </p:tavLst>
                                    </p:anim>
                                    <p:anim calcmode="lin" valueType="num">
                                      <p:cBhvr>
                                        <p:cTn id="492" dur="1000" fill="hold"/>
                                        <p:tgtEl>
                                          <p:spTgt spid="3"/>
                                        </p:tgtEl>
                                        <p:attrNameLst>
                                          <p:attrName>style.rotation</p:attrName>
                                        </p:attrNameLst>
                                      </p:cBhvr>
                                      <p:tavLst>
                                        <p:tav tm="0">
                                          <p:val>
                                            <p:fltVal val="360"/>
                                          </p:val>
                                        </p:tav>
                                        <p:tav tm="100000">
                                          <p:val>
                                            <p:fltVal val="0"/>
                                          </p:val>
                                        </p:tav>
                                      </p:tavLst>
                                    </p:anim>
                                    <p:animEffect transition="in" filter="fade">
                                      <p:cBhvr>
                                        <p:cTn id="493" dur="1000"/>
                                        <p:tgtEl>
                                          <p:spTgt spid="3"/>
                                        </p:tgtEl>
                                      </p:cBhvr>
                                    </p:animEffect>
                                  </p:childTnLst>
                                  <p:subTnLst>
                                    <p:set>
                                      <p:cBhvr override="childStyle">
                                        <p:cTn dur="1" fill="hold" display="0" masterRel="sameClick" afterEffect="1">
                                          <p:stCondLst>
                                            <p:cond evt="end" delay="0">
                                              <p:tn val="488"/>
                                            </p:cond>
                                          </p:stCondLst>
                                        </p:cTn>
                                        <p:tgtEl>
                                          <p:spTgt spid="3"/>
                                        </p:tgtEl>
                                        <p:attrNameLst>
                                          <p:attrName>style.visibility</p:attrName>
                                        </p:attrNameLst>
                                      </p:cBhvr>
                                      <p:to>
                                        <p:strVal val="hidden"/>
                                      </p:to>
                                    </p:set>
                                    <p:audio>
                                      <p:cMediaNode vol="100000">
                                        <p:cTn display="0" masterRel="sameClick">
                                          <p:stCondLst>
                                            <p:cond evt="begin" delay="0">
                                              <p:tn val="488"/>
                                            </p:cond>
                                          </p:stCondLst>
                                          <p:endCondLst>
                                            <p:cond evt="onStopAudio" delay="0">
                                              <p:tgtEl>
                                                <p:sldTgt/>
                                              </p:tgtEl>
                                            </p:cond>
                                          </p:endCondLst>
                                        </p:cTn>
                                        <p:tgtEl>
                                          <p:sndTgt r:embed="rId3" name="coin.wav" builtIn="1"/>
                                        </p:tgtEl>
                                      </p:cMediaNode>
                                    </p:audio>
                                  </p:subTnLst>
                                </p:cTn>
                              </p:par>
                            </p:childTnLst>
                          </p:cTn>
                        </p:par>
                        <p:par>
                          <p:cTn id="494" fill="hold" nodeType="afterGroup">
                            <p:stCondLst>
                              <p:cond delay="72000"/>
                            </p:stCondLst>
                            <p:childTnLst>
                              <p:par>
                                <p:cTn id="495" presetID="49" presetClass="entr" presetSubtype="0" decel="100000" fill="hold" nodeType="afterEffect">
                                  <p:stCondLst>
                                    <p:cond delay="0"/>
                                  </p:stCondLst>
                                  <p:childTnLst>
                                    <p:set>
                                      <p:cBhvr>
                                        <p:cTn id="496" dur="1" fill="hold">
                                          <p:stCondLst>
                                            <p:cond delay="0"/>
                                          </p:stCondLst>
                                        </p:cTn>
                                        <p:tgtEl>
                                          <p:spTgt spid="2"/>
                                        </p:tgtEl>
                                        <p:attrNameLst>
                                          <p:attrName>style.visibility</p:attrName>
                                        </p:attrNameLst>
                                      </p:cBhvr>
                                      <p:to>
                                        <p:strVal val="visible"/>
                                      </p:to>
                                    </p:set>
                                    <p:anim calcmode="lin" valueType="num">
                                      <p:cBhvr>
                                        <p:cTn id="497" dur="1000" fill="hold"/>
                                        <p:tgtEl>
                                          <p:spTgt spid="2"/>
                                        </p:tgtEl>
                                        <p:attrNameLst>
                                          <p:attrName>ppt_w</p:attrName>
                                        </p:attrNameLst>
                                      </p:cBhvr>
                                      <p:tavLst>
                                        <p:tav tm="0">
                                          <p:val>
                                            <p:fltVal val="0"/>
                                          </p:val>
                                        </p:tav>
                                        <p:tav tm="100000">
                                          <p:val>
                                            <p:strVal val="#ppt_w"/>
                                          </p:val>
                                        </p:tav>
                                      </p:tavLst>
                                    </p:anim>
                                    <p:anim calcmode="lin" valueType="num">
                                      <p:cBhvr>
                                        <p:cTn id="498" dur="1000" fill="hold"/>
                                        <p:tgtEl>
                                          <p:spTgt spid="2"/>
                                        </p:tgtEl>
                                        <p:attrNameLst>
                                          <p:attrName>ppt_h</p:attrName>
                                        </p:attrNameLst>
                                      </p:cBhvr>
                                      <p:tavLst>
                                        <p:tav tm="0">
                                          <p:val>
                                            <p:fltVal val="0"/>
                                          </p:val>
                                        </p:tav>
                                        <p:tav tm="100000">
                                          <p:val>
                                            <p:strVal val="#ppt_h"/>
                                          </p:val>
                                        </p:tav>
                                      </p:tavLst>
                                    </p:anim>
                                    <p:anim calcmode="lin" valueType="num">
                                      <p:cBhvr>
                                        <p:cTn id="499" dur="1000" fill="hold"/>
                                        <p:tgtEl>
                                          <p:spTgt spid="2"/>
                                        </p:tgtEl>
                                        <p:attrNameLst>
                                          <p:attrName>style.rotation</p:attrName>
                                        </p:attrNameLst>
                                      </p:cBhvr>
                                      <p:tavLst>
                                        <p:tav tm="0">
                                          <p:val>
                                            <p:fltVal val="360"/>
                                          </p:val>
                                        </p:tav>
                                        <p:tav tm="100000">
                                          <p:val>
                                            <p:fltVal val="0"/>
                                          </p:val>
                                        </p:tav>
                                      </p:tavLst>
                                    </p:anim>
                                    <p:animEffect transition="in" filter="fade">
                                      <p:cBhvr>
                                        <p:cTn id="500" dur="1000"/>
                                        <p:tgtEl>
                                          <p:spTgt spid="2"/>
                                        </p:tgtEl>
                                      </p:cBhvr>
                                    </p:animEffect>
                                  </p:childTnLst>
                                  <p:subTnLst>
                                    <p:set>
                                      <p:cBhvr override="childStyle">
                                        <p:cTn dur="1" fill="hold" display="0" masterRel="sameClick" afterEffect="1">
                                          <p:stCondLst>
                                            <p:cond evt="end" delay="0">
                                              <p:tn val="495"/>
                                            </p:cond>
                                          </p:stCondLst>
                                        </p:cTn>
                                        <p:tgtEl>
                                          <p:spTgt spid="2"/>
                                        </p:tgtEl>
                                        <p:attrNameLst>
                                          <p:attrName>style.visibility</p:attrName>
                                        </p:attrNameLst>
                                      </p:cBhvr>
                                      <p:to>
                                        <p:strVal val="hidden"/>
                                      </p:to>
                                    </p:set>
                                    <p:audio>
                                      <p:cMediaNode vol="100000">
                                        <p:cTn display="0" masterRel="sameClick">
                                          <p:stCondLst>
                                            <p:cond evt="begin" delay="0">
                                              <p:tn val="495"/>
                                            </p:cond>
                                          </p:stCondLst>
                                          <p:endCondLst>
                                            <p:cond evt="onStopAudio" delay="0">
                                              <p:tgtEl>
                                                <p:sldTgt/>
                                              </p:tgtEl>
                                            </p:cond>
                                          </p:endCondLst>
                                        </p:cTn>
                                        <p:tgtEl>
                                          <p:sndTgt r:embed="rId3" name="coin.wav" builtIn="1"/>
                                        </p:tgtEl>
                                      </p:cMediaNode>
                                    </p:audio>
                                  </p:subTnLst>
                                </p:cTn>
                              </p:par>
                            </p:childTnLst>
                          </p:cTn>
                        </p:par>
                        <p:par>
                          <p:cTn id="501" fill="hold" nodeType="afterGroup">
                            <p:stCondLst>
                              <p:cond delay="73000"/>
                            </p:stCondLst>
                            <p:childTnLst>
                              <p:par>
                                <p:cTn id="502" presetID="49" presetClass="entr" presetSubtype="0" decel="100000" fill="hold" nodeType="afterEffect">
                                  <p:stCondLst>
                                    <p:cond delay="0"/>
                                  </p:stCondLst>
                                  <p:childTnLst>
                                    <p:set>
                                      <p:cBhvr>
                                        <p:cTn id="503" dur="1" fill="hold">
                                          <p:stCondLst>
                                            <p:cond delay="0"/>
                                          </p:stCondLst>
                                        </p:cTn>
                                        <p:tgtEl>
                                          <p:spTgt spid="9216"/>
                                        </p:tgtEl>
                                        <p:attrNameLst>
                                          <p:attrName>style.visibility</p:attrName>
                                        </p:attrNameLst>
                                      </p:cBhvr>
                                      <p:to>
                                        <p:strVal val="visible"/>
                                      </p:to>
                                    </p:set>
                                    <p:anim calcmode="lin" valueType="num">
                                      <p:cBhvr>
                                        <p:cTn id="504" dur="1000" fill="hold"/>
                                        <p:tgtEl>
                                          <p:spTgt spid="9216"/>
                                        </p:tgtEl>
                                        <p:attrNameLst>
                                          <p:attrName>ppt_w</p:attrName>
                                        </p:attrNameLst>
                                      </p:cBhvr>
                                      <p:tavLst>
                                        <p:tav tm="0">
                                          <p:val>
                                            <p:fltVal val="0"/>
                                          </p:val>
                                        </p:tav>
                                        <p:tav tm="100000">
                                          <p:val>
                                            <p:strVal val="#ppt_w"/>
                                          </p:val>
                                        </p:tav>
                                      </p:tavLst>
                                    </p:anim>
                                    <p:anim calcmode="lin" valueType="num">
                                      <p:cBhvr>
                                        <p:cTn id="505" dur="1000" fill="hold"/>
                                        <p:tgtEl>
                                          <p:spTgt spid="9216"/>
                                        </p:tgtEl>
                                        <p:attrNameLst>
                                          <p:attrName>ppt_h</p:attrName>
                                        </p:attrNameLst>
                                      </p:cBhvr>
                                      <p:tavLst>
                                        <p:tav tm="0">
                                          <p:val>
                                            <p:fltVal val="0"/>
                                          </p:val>
                                        </p:tav>
                                        <p:tav tm="100000">
                                          <p:val>
                                            <p:strVal val="#ppt_h"/>
                                          </p:val>
                                        </p:tav>
                                      </p:tavLst>
                                    </p:anim>
                                    <p:anim calcmode="lin" valueType="num">
                                      <p:cBhvr>
                                        <p:cTn id="506" dur="1000" fill="hold"/>
                                        <p:tgtEl>
                                          <p:spTgt spid="9216"/>
                                        </p:tgtEl>
                                        <p:attrNameLst>
                                          <p:attrName>style.rotation</p:attrName>
                                        </p:attrNameLst>
                                      </p:cBhvr>
                                      <p:tavLst>
                                        <p:tav tm="0">
                                          <p:val>
                                            <p:fltVal val="360"/>
                                          </p:val>
                                        </p:tav>
                                        <p:tav tm="100000">
                                          <p:val>
                                            <p:fltVal val="0"/>
                                          </p:val>
                                        </p:tav>
                                      </p:tavLst>
                                    </p:anim>
                                    <p:animEffect transition="in" filter="fade">
                                      <p:cBhvr>
                                        <p:cTn id="507" dur="1000"/>
                                        <p:tgtEl>
                                          <p:spTgt spid="9216"/>
                                        </p:tgtEl>
                                      </p:cBhvr>
                                    </p:animEffect>
                                  </p:childTnLst>
                                  <p:subTnLst>
                                    <p:set>
                                      <p:cBhvr override="childStyle">
                                        <p:cTn dur="1" fill="hold" display="0" masterRel="sameClick" afterEffect="1">
                                          <p:stCondLst>
                                            <p:cond evt="end" delay="0">
                                              <p:tn val="502"/>
                                            </p:cond>
                                          </p:stCondLst>
                                        </p:cTn>
                                        <p:tgtEl>
                                          <p:spTgt spid="9216"/>
                                        </p:tgtEl>
                                        <p:attrNameLst>
                                          <p:attrName>style.visibility</p:attrName>
                                        </p:attrNameLst>
                                      </p:cBhvr>
                                      <p:to>
                                        <p:strVal val="hidden"/>
                                      </p:to>
                                    </p:set>
                                    <p:audio>
                                      <p:cMediaNode vol="100000">
                                        <p:cTn display="0" masterRel="sameClick">
                                          <p:stCondLst>
                                            <p:cond evt="begin" delay="0">
                                              <p:tn val="502"/>
                                            </p:cond>
                                          </p:stCondLst>
                                          <p:endCondLst>
                                            <p:cond evt="onStopAudio" delay="0">
                                              <p:tgtEl>
                                                <p:sldTgt/>
                                              </p:tgtEl>
                                            </p:cond>
                                          </p:endCondLst>
                                        </p:cTn>
                                        <p:tgtEl>
                                          <p:sndTgt r:embed="rId3" name="coin.wav" builtIn="1"/>
                                        </p:tgtEl>
                                      </p:cMediaNode>
                                    </p:audio>
                                  </p:subTnLst>
                                </p:cTn>
                              </p:par>
                            </p:childTnLst>
                          </p:cTn>
                        </p:par>
                        <p:par>
                          <p:cTn id="508" fill="hold" nodeType="afterGroup">
                            <p:stCondLst>
                              <p:cond delay="74000"/>
                            </p:stCondLst>
                            <p:childTnLst>
                              <p:par>
                                <p:cTn id="509" presetID="49" presetClass="entr" presetSubtype="0" decel="100000" fill="hold" nodeType="afterEffect">
                                  <p:stCondLst>
                                    <p:cond delay="0"/>
                                  </p:stCondLst>
                                  <p:childTnLst>
                                    <p:set>
                                      <p:cBhvr>
                                        <p:cTn id="510" dur="1" fill="hold">
                                          <p:stCondLst>
                                            <p:cond delay="0"/>
                                          </p:stCondLst>
                                        </p:cTn>
                                        <p:tgtEl>
                                          <p:spTgt spid="23"/>
                                        </p:tgtEl>
                                        <p:attrNameLst>
                                          <p:attrName>style.visibility</p:attrName>
                                        </p:attrNameLst>
                                      </p:cBhvr>
                                      <p:to>
                                        <p:strVal val="visible"/>
                                      </p:to>
                                    </p:set>
                                    <p:anim calcmode="lin" valueType="num">
                                      <p:cBhvr>
                                        <p:cTn id="511" dur="2000" fill="hold"/>
                                        <p:tgtEl>
                                          <p:spTgt spid="23"/>
                                        </p:tgtEl>
                                        <p:attrNameLst>
                                          <p:attrName>ppt_w</p:attrName>
                                        </p:attrNameLst>
                                      </p:cBhvr>
                                      <p:tavLst>
                                        <p:tav tm="0">
                                          <p:val>
                                            <p:fltVal val="0"/>
                                          </p:val>
                                        </p:tav>
                                        <p:tav tm="100000">
                                          <p:val>
                                            <p:strVal val="#ppt_w"/>
                                          </p:val>
                                        </p:tav>
                                      </p:tavLst>
                                    </p:anim>
                                    <p:anim calcmode="lin" valueType="num">
                                      <p:cBhvr>
                                        <p:cTn id="512" dur="2000" fill="hold"/>
                                        <p:tgtEl>
                                          <p:spTgt spid="23"/>
                                        </p:tgtEl>
                                        <p:attrNameLst>
                                          <p:attrName>ppt_h</p:attrName>
                                        </p:attrNameLst>
                                      </p:cBhvr>
                                      <p:tavLst>
                                        <p:tav tm="0">
                                          <p:val>
                                            <p:fltVal val="0"/>
                                          </p:val>
                                        </p:tav>
                                        <p:tav tm="100000">
                                          <p:val>
                                            <p:strVal val="#ppt_h"/>
                                          </p:val>
                                        </p:tav>
                                      </p:tavLst>
                                    </p:anim>
                                    <p:anim calcmode="lin" valueType="num">
                                      <p:cBhvr>
                                        <p:cTn id="513" dur="2000" fill="hold"/>
                                        <p:tgtEl>
                                          <p:spTgt spid="23"/>
                                        </p:tgtEl>
                                        <p:attrNameLst>
                                          <p:attrName>style.rotation</p:attrName>
                                        </p:attrNameLst>
                                      </p:cBhvr>
                                      <p:tavLst>
                                        <p:tav tm="0">
                                          <p:val>
                                            <p:fltVal val="360"/>
                                          </p:val>
                                        </p:tav>
                                        <p:tav tm="100000">
                                          <p:val>
                                            <p:fltVal val="0"/>
                                          </p:val>
                                        </p:tav>
                                      </p:tavLst>
                                    </p:anim>
                                    <p:animEffect transition="in" filter="fade">
                                      <p:cBhvr>
                                        <p:cTn id="514" dur="2000"/>
                                        <p:tgtEl>
                                          <p:spTgt spid="23"/>
                                        </p:tgtEl>
                                      </p:cBhvr>
                                    </p:animEffect>
                                  </p:childTnLst>
                                  <p:subTnLst>
                                    <p:set>
                                      <p:cBhvr override="childStyle">
                                        <p:cTn dur="1" fill="hold" display="0" masterRel="sameClick" afterEffect="1">
                                          <p:stCondLst>
                                            <p:cond evt="end" delay="0">
                                              <p:tn val="509"/>
                                            </p:cond>
                                          </p:stCondLst>
                                        </p:cTn>
                                        <p:tgtEl>
                                          <p:spTgt spid="23"/>
                                        </p:tgtEl>
                                        <p:attrNameLst>
                                          <p:attrName>style.visibility</p:attrName>
                                        </p:attrNameLst>
                                      </p:cBhvr>
                                      <p:to>
                                        <p:strVal val="hidden"/>
                                      </p:to>
                                    </p:set>
                                  </p:subTnLst>
                                </p:cTn>
                              </p:par>
                            </p:childTnLst>
                          </p:cTn>
                        </p:par>
                        <p:par>
                          <p:cTn id="515" fill="hold" nodeType="afterGroup">
                            <p:stCondLst>
                              <p:cond delay="76000"/>
                            </p:stCondLst>
                            <p:childTnLst>
                              <p:par>
                                <p:cTn id="516" presetID="49" presetClass="entr" presetSubtype="0" decel="100000" fill="hold" nodeType="afterEffect">
                                  <p:stCondLst>
                                    <p:cond delay="0"/>
                                  </p:stCondLst>
                                  <p:childTnLst>
                                    <p:set>
                                      <p:cBhvr>
                                        <p:cTn id="517" dur="1" fill="hold">
                                          <p:stCondLst>
                                            <p:cond delay="0"/>
                                          </p:stCondLst>
                                        </p:cTn>
                                        <p:tgtEl>
                                          <p:spTgt spid="28"/>
                                        </p:tgtEl>
                                        <p:attrNameLst>
                                          <p:attrName>style.visibility</p:attrName>
                                        </p:attrNameLst>
                                      </p:cBhvr>
                                      <p:to>
                                        <p:strVal val="visible"/>
                                      </p:to>
                                    </p:set>
                                    <p:anim calcmode="lin" valueType="num">
                                      <p:cBhvr>
                                        <p:cTn id="518" dur="1000" fill="hold"/>
                                        <p:tgtEl>
                                          <p:spTgt spid="28"/>
                                        </p:tgtEl>
                                        <p:attrNameLst>
                                          <p:attrName>ppt_w</p:attrName>
                                        </p:attrNameLst>
                                      </p:cBhvr>
                                      <p:tavLst>
                                        <p:tav tm="0">
                                          <p:val>
                                            <p:fltVal val="0"/>
                                          </p:val>
                                        </p:tav>
                                        <p:tav tm="100000">
                                          <p:val>
                                            <p:strVal val="#ppt_w"/>
                                          </p:val>
                                        </p:tav>
                                      </p:tavLst>
                                    </p:anim>
                                    <p:anim calcmode="lin" valueType="num">
                                      <p:cBhvr>
                                        <p:cTn id="519" dur="1000" fill="hold"/>
                                        <p:tgtEl>
                                          <p:spTgt spid="28"/>
                                        </p:tgtEl>
                                        <p:attrNameLst>
                                          <p:attrName>ppt_h</p:attrName>
                                        </p:attrNameLst>
                                      </p:cBhvr>
                                      <p:tavLst>
                                        <p:tav tm="0">
                                          <p:val>
                                            <p:fltVal val="0"/>
                                          </p:val>
                                        </p:tav>
                                        <p:tav tm="100000">
                                          <p:val>
                                            <p:strVal val="#ppt_h"/>
                                          </p:val>
                                        </p:tav>
                                      </p:tavLst>
                                    </p:anim>
                                    <p:anim calcmode="lin" valueType="num">
                                      <p:cBhvr>
                                        <p:cTn id="520" dur="1000" fill="hold"/>
                                        <p:tgtEl>
                                          <p:spTgt spid="28"/>
                                        </p:tgtEl>
                                        <p:attrNameLst>
                                          <p:attrName>style.rotation</p:attrName>
                                        </p:attrNameLst>
                                      </p:cBhvr>
                                      <p:tavLst>
                                        <p:tav tm="0">
                                          <p:val>
                                            <p:fltVal val="360"/>
                                          </p:val>
                                        </p:tav>
                                        <p:tav tm="100000">
                                          <p:val>
                                            <p:fltVal val="0"/>
                                          </p:val>
                                        </p:tav>
                                      </p:tavLst>
                                    </p:anim>
                                    <p:animEffect transition="in" filter="fade">
                                      <p:cBhvr>
                                        <p:cTn id="521" dur="1000"/>
                                        <p:tgtEl>
                                          <p:spTgt spid="28"/>
                                        </p:tgtEl>
                                      </p:cBhvr>
                                    </p:animEffect>
                                  </p:childTnLst>
                                  <p:subTnLst>
                                    <p:set>
                                      <p:cBhvr override="childStyle">
                                        <p:cTn dur="1" fill="hold" display="0" masterRel="sameClick" afterEffect="1">
                                          <p:stCondLst>
                                            <p:cond evt="end" delay="0">
                                              <p:tn val="516"/>
                                            </p:cond>
                                          </p:stCondLst>
                                        </p:cTn>
                                        <p:tgtEl>
                                          <p:spTgt spid="28"/>
                                        </p:tgtEl>
                                        <p:attrNameLst>
                                          <p:attrName>style.visibility</p:attrName>
                                        </p:attrNameLst>
                                      </p:cBhvr>
                                      <p:to>
                                        <p:strVal val="hidden"/>
                                      </p:to>
                                    </p:set>
                                    <p:audio>
                                      <p:cMediaNode vol="100000">
                                        <p:cTn display="0" masterRel="sameClick">
                                          <p:stCondLst>
                                            <p:cond evt="begin" delay="0">
                                              <p:tn val="516"/>
                                            </p:cond>
                                          </p:stCondLst>
                                          <p:endCondLst>
                                            <p:cond evt="onStopAudio" delay="0">
                                              <p:tgtEl>
                                                <p:sldTgt/>
                                              </p:tgtEl>
                                            </p:cond>
                                          </p:endCondLst>
                                        </p:cTn>
                                        <p:tgtEl>
                                          <p:sndTgt r:embed="rId3" name="coin.wav" builtIn="1"/>
                                        </p:tgtEl>
                                      </p:cMediaNode>
                                    </p:audio>
                                  </p:subTnLst>
                                </p:cTn>
                              </p:par>
                            </p:childTnLst>
                          </p:cTn>
                        </p:par>
                        <p:par>
                          <p:cTn id="522" fill="hold" nodeType="afterGroup">
                            <p:stCondLst>
                              <p:cond delay="77000"/>
                            </p:stCondLst>
                            <p:childTnLst>
                              <p:par>
                                <p:cTn id="523" presetID="49" presetClass="entr" presetSubtype="0" decel="100000" fill="hold" nodeType="afterEffect">
                                  <p:stCondLst>
                                    <p:cond delay="0"/>
                                  </p:stCondLst>
                                  <p:childTnLst>
                                    <p:set>
                                      <p:cBhvr>
                                        <p:cTn id="524" dur="1" fill="hold">
                                          <p:stCondLst>
                                            <p:cond delay="0"/>
                                          </p:stCondLst>
                                        </p:cTn>
                                        <p:tgtEl>
                                          <p:spTgt spid="27"/>
                                        </p:tgtEl>
                                        <p:attrNameLst>
                                          <p:attrName>style.visibility</p:attrName>
                                        </p:attrNameLst>
                                      </p:cBhvr>
                                      <p:to>
                                        <p:strVal val="visible"/>
                                      </p:to>
                                    </p:set>
                                    <p:anim calcmode="lin" valueType="num">
                                      <p:cBhvr>
                                        <p:cTn id="525" dur="1000" fill="hold"/>
                                        <p:tgtEl>
                                          <p:spTgt spid="27"/>
                                        </p:tgtEl>
                                        <p:attrNameLst>
                                          <p:attrName>ppt_w</p:attrName>
                                        </p:attrNameLst>
                                      </p:cBhvr>
                                      <p:tavLst>
                                        <p:tav tm="0">
                                          <p:val>
                                            <p:fltVal val="0"/>
                                          </p:val>
                                        </p:tav>
                                        <p:tav tm="100000">
                                          <p:val>
                                            <p:strVal val="#ppt_w"/>
                                          </p:val>
                                        </p:tav>
                                      </p:tavLst>
                                    </p:anim>
                                    <p:anim calcmode="lin" valueType="num">
                                      <p:cBhvr>
                                        <p:cTn id="526" dur="1000" fill="hold"/>
                                        <p:tgtEl>
                                          <p:spTgt spid="27"/>
                                        </p:tgtEl>
                                        <p:attrNameLst>
                                          <p:attrName>ppt_h</p:attrName>
                                        </p:attrNameLst>
                                      </p:cBhvr>
                                      <p:tavLst>
                                        <p:tav tm="0">
                                          <p:val>
                                            <p:fltVal val="0"/>
                                          </p:val>
                                        </p:tav>
                                        <p:tav tm="100000">
                                          <p:val>
                                            <p:strVal val="#ppt_h"/>
                                          </p:val>
                                        </p:tav>
                                      </p:tavLst>
                                    </p:anim>
                                    <p:anim calcmode="lin" valueType="num">
                                      <p:cBhvr>
                                        <p:cTn id="527" dur="1000" fill="hold"/>
                                        <p:tgtEl>
                                          <p:spTgt spid="27"/>
                                        </p:tgtEl>
                                        <p:attrNameLst>
                                          <p:attrName>style.rotation</p:attrName>
                                        </p:attrNameLst>
                                      </p:cBhvr>
                                      <p:tavLst>
                                        <p:tav tm="0">
                                          <p:val>
                                            <p:fltVal val="360"/>
                                          </p:val>
                                        </p:tav>
                                        <p:tav tm="100000">
                                          <p:val>
                                            <p:fltVal val="0"/>
                                          </p:val>
                                        </p:tav>
                                      </p:tavLst>
                                    </p:anim>
                                    <p:animEffect transition="in" filter="fade">
                                      <p:cBhvr>
                                        <p:cTn id="528" dur="1000"/>
                                        <p:tgtEl>
                                          <p:spTgt spid="27"/>
                                        </p:tgtEl>
                                      </p:cBhvr>
                                    </p:animEffect>
                                  </p:childTnLst>
                                  <p:subTnLst>
                                    <p:set>
                                      <p:cBhvr override="childStyle">
                                        <p:cTn dur="1" fill="hold" display="0" masterRel="sameClick" afterEffect="1">
                                          <p:stCondLst>
                                            <p:cond evt="end" delay="0">
                                              <p:tn val="523"/>
                                            </p:cond>
                                          </p:stCondLst>
                                        </p:cTn>
                                        <p:tgtEl>
                                          <p:spTgt spid="27"/>
                                        </p:tgtEl>
                                        <p:attrNameLst>
                                          <p:attrName>style.visibility</p:attrName>
                                        </p:attrNameLst>
                                      </p:cBhvr>
                                      <p:to>
                                        <p:strVal val="hidden"/>
                                      </p:to>
                                    </p:set>
                                    <p:audio>
                                      <p:cMediaNode vol="100000">
                                        <p:cTn display="0" masterRel="sameClick">
                                          <p:stCondLst>
                                            <p:cond evt="begin" delay="0">
                                              <p:tn val="523"/>
                                            </p:cond>
                                          </p:stCondLst>
                                          <p:endCondLst>
                                            <p:cond evt="onStopAudio" delay="0">
                                              <p:tgtEl>
                                                <p:sldTgt/>
                                              </p:tgtEl>
                                            </p:cond>
                                          </p:endCondLst>
                                        </p:cTn>
                                        <p:tgtEl>
                                          <p:sndTgt r:embed="rId3" name="coin.wav" builtIn="1"/>
                                        </p:tgtEl>
                                      </p:cMediaNode>
                                    </p:audio>
                                  </p:subTnLst>
                                </p:cTn>
                              </p:par>
                            </p:childTnLst>
                          </p:cTn>
                        </p:par>
                        <p:par>
                          <p:cTn id="529" fill="hold" nodeType="afterGroup">
                            <p:stCondLst>
                              <p:cond delay="78000"/>
                            </p:stCondLst>
                            <p:childTnLst>
                              <p:par>
                                <p:cTn id="530" presetID="49" presetClass="entr" presetSubtype="0" decel="100000" fill="hold" nodeType="afterEffect">
                                  <p:stCondLst>
                                    <p:cond delay="0"/>
                                  </p:stCondLst>
                                  <p:childTnLst>
                                    <p:set>
                                      <p:cBhvr>
                                        <p:cTn id="531" dur="1" fill="hold">
                                          <p:stCondLst>
                                            <p:cond delay="0"/>
                                          </p:stCondLst>
                                        </p:cTn>
                                        <p:tgtEl>
                                          <p:spTgt spid="26"/>
                                        </p:tgtEl>
                                        <p:attrNameLst>
                                          <p:attrName>style.visibility</p:attrName>
                                        </p:attrNameLst>
                                      </p:cBhvr>
                                      <p:to>
                                        <p:strVal val="visible"/>
                                      </p:to>
                                    </p:set>
                                    <p:anim calcmode="lin" valueType="num">
                                      <p:cBhvr>
                                        <p:cTn id="532" dur="1000" fill="hold"/>
                                        <p:tgtEl>
                                          <p:spTgt spid="26"/>
                                        </p:tgtEl>
                                        <p:attrNameLst>
                                          <p:attrName>ppt_w</p:attrName>
                                        </p:attrNameLst>
                                      </p:cBhvr>
                                      <p:tavLst>
                                        <p:tav tm="0">
                                          <p:val>
                                            <p:fltVal val="0"/>
                                          </p:val>
                                        </p:tav>
                                        <p:tav tm="100000">
                                          <p:val>
                                            <p:strVal val="#ppt_w"/>
                                          </p:val>
                                        </p:tav>
                                      </p:tavLst>
                                    </p:anim>
                                    <p:anim calcmode="lin" valueType="num">
                                      <p:cBhvr>
                                        <p:cTn id="533" dur="1000" fill="hold"/>
                                        <p:tgtEl>
                                          <p:spTgt spid="26"/>
                                        </p:tgtEl>
                                        <p:attrNameLst>
                                          <p:attrName>ppt_h</p:attrName>
                                        </p:attrNameLst>
                                      </p:cBhvr>
                                      <p:tavLst>
                                        <p:tav tm="0">
                                          <p:val>
                                            <p:fltVal val="0"/>
                                          </p:val>
                                        </p:tav>
                                        <p:tav tm="100000">
                                          <p:val>
                                            <p:strVal val="#ppt_h"/>
                                          </p:val>
                                        </p:tav>
                                      </p:tavLst>
                                    </p:anim>
                                    <p:anim calcmode="lin" valueType="num">
                                      <p:cBhvr>
                                        <p:cTn id="534" dur="1000" fill="hold"/>
                                        <p:tgtEl>
                                          <p:spTgt spid="26"/>
                                        </p:tgtEl>
                                        <p:attrNameLst>
                                          <p:attrName>style.rotation</p:attrName>
                                        </p:attrNameLst>
                                      </p:cBhvr>
                                      <p:tavLst>
                                        <p:tav tm="0">
                                          <p:val>
                                            <p:fltVal val="360"/>
                                          </p:val>
                                        </p:tav>
                                        <p:tav tm="100000">
                                          <p:val>
                                            <p:fltVal val="0"/>
                                          </p:val>
                                        </p:tav>
                                      </p:tavLst>
                                    </p:anim>
                                    <p:animEffect transition="in" filter="fade">
                                      <p:cBhvr>
                                        <p:cTn id="535" dur="1000"/>
                                        <p:tgtEl>
                                          <p:spTgt spid="26"/>
                                        </p:tgtEl>
                                      </p:cBhvr>
                                    </p:animEffect>
                                  </p:childTnLst>
                                  <p:subTnLst>
                                    <p:set>
                                      <p:cBhvr override="childStyle">
                                        <p:cTn dur="1" fill="hold" display="0" masterRel="sameClick" afterEffect="1">
                                          <p:stCondLst>
                                            <p:cond evt="end" delay="0">
                                              <p:tn val="530"/>
                                            </p:cond>
                                          </p:stCondLst>
                                        </p:cTn>
                                        <p:tgtEl>
                                          <p:spTgt spid="26"/>
                                        </p:tgtEl>
                                        <p:attrNameLst>
                                          <p:attrName>style.visibility</p:attrName>
                                        </p:attrNameLst>
                                      </p:cBhvr>
                                      <p:to>
                                        <p:strVal val="hidden"/>
                                      </p:to>
                                    </p:set>
                                    <p:audio>
                                      <p:cMediaNode vol="100000">
                                        <p:cTn display="0" masterRel="sameClick">
                                          <p:stCondLst>
                                            <p:cond evt="begin" delay="0">
                                              <p:tn val="530"/>
                                            </p:cond>
                                          </p:stCondLst>
                                          <p:endCondLst>
                                            <p:cond evt="onStopAudio" delay="0">
                                              <p:tgtEl>
                                                <p:sldTgt/>
                                              </p:tgtEl>
                                            </p:cond>
                                          </p:endCondLst>
                                        </p:cTn>
                                        <p:tgtEl>
                                          <p:sndTgt r:embed="rId3" name="coin.wav" builtIn="1"/>
                                        </p:tgtEl>
                                      </p:cMediaNode>
                                    </p:audio>
                                  </p:subTnLst>
                                </p:cTn>
                              </p:par>
                            </p:childTnLst>
                          </p:cTn>
                        </p:par>
                        <p:par>
                          <p:cTn id="536" fill="hold" nodeType="afterGroup">
                            <p:stCondLst>
                              <p:cond delay="79000"/>
                            </p:stCondLst>
                            <p:childTnLst>
                              <p:par>
                                <p:cTn id="537" presetID="49" presetClass="entr" presetSubtype="0" decel="100000" fill="hold" nodeType="afterEffect">
                                  <p:stCondLst>
                                    <p:cond delay="0"/>
                                  </p:stCondLst>
                                  <p:childTnLst>
                                    <p:set>
                                      <p:cBhvr>
                                        <p:cTn id="538" dur="1" fill="hold">
                                          <p:stCondLst>
                                            <p:cond delay="0"/>
                                          </p:stCondLst>
                                        </p:cTn>
                                        <p:tgtEl>
                                          <p:spTgt spid="25"/>
                                        </p:tgtEl>
                                        <p:attrNameLst>
                                          <p:attrName>style.visibility</p:attrName>
                                        </p:attrNameLst>
                                      </p:cBhvr>
                                      <p:to>
                                        <p:strVal val="visible"/>
                                      </p:to>
                                    </p:set>
                                    <p:anim calcmode="lin" valueType="num">
                                      <p:cBhvr>
                                        <p:cTn id="539" dur="1000" fill="hold"/>
                                        <p:tgtEl>
                                          <p:spTgt spid="25"/>
                                        </p:tgtEl>
                                        <p:attrNameLst>
                                          <p:attrName>ppt_w</p:attrName>
                                        </p:attrNameLst>
                                      </p:cBhvr>
                                      <p:tavLst>
                                        <p:tav tm="0">
                                          <p:val>
                                            <p:fltVal val="0"/>
                                          </p:val>
                                        </p:tav>
                                        <p:tav tm="100000">
                                          <p:val>
                                            <p:strVal val="#ppt_w"/>
                                          </p:val>
                                        </p:tav>
                                      </p:tavLst>
                                    </p:anim>
                                    <p:anim calcmode="lin" valueType="num">
                                      <p:cBhvr>
                                        <p:cTn id="540" dur="1000" fill="hold"/>
                                        <p:tgtEl>
                                          <p:spTgt spid="25"/>
                                        </p:tgtEl>
                                        <p:attrNameLst>
                                          <p:attrName>ppt_h</p:attrName>
                                        </p:attrNameLst>
                                      </p:cBhvr>
                                      <p:tavLst>
                                        <p:tav tm="0">
                                          <p:val>
                                            <p:fltVal val="0"/>
                                          </p:val>
                                        </p:tav>
                                        <p:tav tm="100000">
                                          <p:val>
                                            <p:strVal val="#ppt_h"/>
                                          </p:val>
                                        </p:tav>
                                      </p:tavLst>
                                    </p:anim>
                                    <p:anim calcmode="lin" valueType="num">
                                      <p:cBhvr>
                                        <p:cTn id="541" dur="1000" fill="hold"/>
                                        <p:tgtEl>
                                          <p:spTgt spid="25"/>
                                        </p:tgtEl>
                                        <p:attrNameLst>
                                          <p:attrName>style.rotation</p:attrName>
                                        </p:attrNameLst>
                                      </p:cBhvr>
                                      <p:tavLst>
                                        <p:tav tm="0">
                                          <p:val>
                                            <p:fltVal val="360"/>
                                          </p:val>
                                        </p:tav>
                                        <p:tav tm="100000">
                                          <p:val>
                                            <p:fltVal val="0"/>
                                          </p:val>
                                        </p:tav>
                                      </p:tavLst>
                                    </p:anim>
                                    <p:animEffect transition="in" filter="fade">
                                      <p:cBhvr>
                                        <p:cTn id="542" dur="1000"/>
                                        <p:tgtEl>
                                          <p:spTgt spid="25"/>
                                        </p:tgtEl>
                                      </p:cBhvr>
                                    </p:animEffect>
                                  </p:childTnLst>
                                  <p:subTnLst>
                                    <p:set>
                                      <p:cBhvr override="childStyle">
                                        <p:cTn dur="1" fill="hold" display="0" masterRel="sameClick" afterEffect="1">
                                          <p:stCondLst>
                                            <p:cond evt="end" delay="0">
                                              <p:tn val="537"/>
                                            </p:cond>
                                          </p:stCondLst>
                                        </p:cTn>
                                        <p:tgtEl>
                                          <p:spTgt spid="25"/>
                                        </p:tgtEl>
                                        <p:attrNameLst>
                                          <p:attrName>style.visibility</p:attrName>
                                        </p:attrNameLst>
                                      </p:cBhvr>
                                      <p:to>
                                        <p:strVal val="hidden"/>
                                      </p:to>
                                    </p:set>
                                    <p:audio>
                                      <p:cMediaNode vol="100000">
                                        <p:cTn display="0" masterRel="sameClick">
                                          <p:stCondLst>
                                            <p:cond evt="begin" delay="0">
                                              <p:tn val="537"/>
                                            </p:cond>
                                          </p:stCondLst>
                                          <p:endCondLst>
                                            <p:cond evt="onStopAudio" delay="0">
                                              <p:tgtEl>
                                                <p:sldTgt/>
                                              </p:tgtEl>
                                            </p:cond>
                                          </p:endCondLst>
                                        </p:cTn>
                                        <p:tgtEl>
                                          <p:sndTgt r:embed="rId3" name="coin.wav" builtIn="1"/>
                                        </p:tgtEl>
                                      </p:cMediaNode>
                                    </p:audio>
                                  </p:subTnLst>
                                </p:cTn>
                              </p:par>
                            </p:childTnLst>
                          </p:cTn>
                        </p:par>
                        <p:par>
                          <p:cTn id="543" fill="hold" nodeType="afterGroup">
                            <p:stCondLst>
                              <p:cond delay="80000"/>
                            </p:stCondLst>
                            <p:childTnLst>
                              <p:par>
                                <p:cTn id="544" presetID="49" presetClass="entr" presetSubtype="0" decel="100000" fill="hold" nodeType="afterEffect">
                                  <p:stCondLst>
                                    <p:cond delay="0"/>
                                  </p:stCondLst>
                                  <p:childTnLst>
                                    <p:set>
                                      <p:cBhvr>
                                        <p:cTn id="545" dur="1" fill="hold">
                                          <p:stCondLst>
                                            <p:cond delay="0"/>
                                          </p:stCondLst>
                                        </p:cTn>
                                        <p:tgtEl>
                                          <p:spTgt spid="24"/>
                                        </p:tgtEl>
                                        <p:attrNameLst>
                                          <p:attrName>style.visibility</p:attrName>
                                        </p:attrNameLst>
                                      </p:cBhvr>
                                      <p:to>
                                        <p:strVal val="visible"/>
                                      </p:to>
                                    </p:set>
                                    <p:anim calcmode="lin" valueType="num">
                                      <p:cBhvr>
                                        <p:cTn id="546" dur="1000" fill="hold"/>
                                        <p:tgtEl>
                                          <p:spTgt spid="24"/>
                                        </p:tgtEl>
                                        <p:attrNameLst>
                                          <p:attrName>ppt_w</p:attrName>
                                        </p:attrNameLst>
                                      </p:cBhvr>
                                      <p:tavLst>
                                        <p:tav tm="0">
                                          <p:val>
                                            <p:fltVal val="0"/>
                                          </p:val>
                                        </p:tav>
                                        <p:tav tm="100000">
                                          <p:val>
                                            <p:strVal val="#ppt_w"/>
                                          </p:val>
                                        </p:tav>
                                      </p:tavLst>
                                    </p:anim>
                                    <p:anim calcmode="lin" valueType="num">
                                      <p:cBhvr>
                                        <p:cTn id="547" dur="1000" fill="hold"/>
                                        <p:tgtEl>
                                          <p:spTgt spid="24"/>
                                        </p:tgtEl>
                                        <p:attrNameLst>
                                          <p:attrName>ppt_h</p:attrName>
                                        </p:attrNameLst>
                                      </p:cBhvr>
                                      <p:tavLst>
                                        <p:tav tm="0">
                                          <p:val>
                                            <p:fltVal val="0"/>
                                          </p:val>
                                        </p:tav>
                                        <p:tav tm="100000">
                                          <p:val>
                                            <p:strVal val="#ppt_h"/>
                                          </p:val>
                                        </p:tav>
                                      </p:tavLst>
                                    </p:anim>
                                    <p:anim calcmode="lin" valueType="num">
                                      <p:cBhvr>
                                        <p:cTn id="548" dur="1000" fill="hold"/>
                                        <p:tgtEl>
                                          <p:spTgt spid="24"/>
                                        </p:tgtEl>
                                        <p:attrNameLst>
                                          <p:attrName>style.rotation</p:attrName>
                                        </p:attrNameLst>
                                      </p:cBhvr>
                                      <p:tavLst>
                                        <p:tav tm="0">
                                          <p:val>
                                            <p:fltVal val="360"/>
                                          </p:val>
                                        </p:tav>
                                        <p:tav tm="100000">
                                          <p:val>
                                            <p:fltVal val="0"/>
                                          </p:val>
                                        </p:tav>
                                      </p:tavLst>
                                    </p:anim>
                                    <p:animEffect transition="in" filter="fade">
                                      <p:cBhvr>
                                        <p:cTn id="549" dur="1000"/>
                                        <p:tgtEl>
                                          <p:spTgt spid="24"/>
                                        </p:tgtEl>
                                      </p:cBhvr>
                                    </p:animEffect>
                                  </p:childTnLst>
                                  <p:subTnLst>
                                    <p:set>
                                      <p:cBhvr override="childStyle">
                                        <p:cTn dur="1" fill="hold" display="0" masterRel="sameClick" afterEffect="1">
                                          <p:stCondLst>
                                            <p:cond evt="end" delay="0">
                                              <p:tn val="544"/>
                                            </p:cond>
                                          </p:stCondLst>
                                        </p:cTn>
                                        <p:tgtEl>
                                          <p:spTgt spid="24"/>
                                        </p:tgtEl>
                                        <p:attrNameLst>
                                          <p:attrName>style.visibility</p:attrName>
                                        </p:attrNameLst>
                                      </p:cBhvr>
                                      <p:to>
                                        <p:strVal val="hidden"/>
                                      </p:to>
                                    </p:set>
                                    <p:audio>
                                      <p:cMediaNode vol="100000">
                                        <p:cTn display="0" masterRel="sameClick">
                                          <p:stCondLst>
                                            <p:cond evt="begin" delay="0">
                                              <p:tn val="544"/>
                                            </p:cond>
                                          </p:stCondLst>
                                          <p:endCondLst>
                                            <p:cond evt="onStopAudio" delay="0">
                                              <p:tgtEl>
                                                <p:sldTgt/>
                                              </p:tgtEl>
                                            </p:cond>
                                          </p:endCondLst>
                                        </p:cTn>
                                        <p:tgtEl>
                                          <p:sndTgt r:embed="rId3" name="coin.wav" builtIn="1"/>
                                        </p:tgtEl>
                                      </p:cMediaNode>
                                    </p:audio>
                                  </p:subTnLst>
                                </p:cTn>
                              </p:par>
                            </p:childTnLst>
                          </p:cTn>
                        </p:par>
                        <p:par>
                          <p:cTn id="550" fill="hold" nodeType="afterGroup">
                            <p:stCondLst>
                              <p:cond delay="81000"/>
                            </p:stCondLst>
                            <p:childTnLst>
                              <p:par>
                                <p:cTn id="551" presetID="49" presetClass="entr" presetSubtype="0" decel="100000" fill="hold" nodeType="afterEffect">
                                  <p:stCondLst>
                                    <p:cond delay="0"/>
                                  </p:stCondLst>
                                  <p:childTnLst>
                                    <p:set>
                                      <p:cBhvr>
                                        <p:cTn id="552" dur="1" fill="hold">
                                          <p:stCondLst>
                                            <p:cond delay="0"/>
                                          </p:stCondLst>
                                        </p:cTn>
                                        <p:tgtEl>
                                          <p:spTgt spid="22"/>
                                        </p:tgtEl>
                                        <p:attrNameLst>
                                          <p:attrName>style.visibility</p:attrName>
                                        </p:attrNameLst>
                                      </p:cBhvr>
                                      <p:to>
                                        <p:strVal val="visible"/>
                                      </p:to>
                                    </p:set>
                                    <p:anim calcmode="lin" valueType="num">
                                      <p:cBhvr>
                                        <p:cTn id="553" dur="1000" fill="hold"/>
                                        <p:tgtEl>
                                          <p:spTgt spid="22"/>
                                        </p:tgtEl>
                                        <p:attrNameLst>
                                          <p:attrName>ppt_w</p:attrName>
                                        </p:attrNameLst>
                                      </p:cBhvr>
                                      <p:tavLst>
                                        <p:tav tm="0">
                                          <p:val>
                                            <p:fltVal val="0"/>
                                          </p:val>
                                        </p:tav>
                                        <p:tav tm="100000">
                                          <p:val>
                                            <p:strVal val="#ppt_w"/>
                                          </p:val>
                                        </p:tav>
                                      </p:tavLst>
                                    </p:anim>
                                    <p:anim calcmode="lin" valueType="num">
                                      <p:cBhvr>
                                        <p:cTn id="554" dur="1000" fill="hold"/>
                                        <p:tgtEl>
                                          <p:spTgt spid="22"/>
                                        </p:tgtEl>
                                        <p:attrNameLst>
                                          <p:attrName>ppt_h</p:attrName>
                                        </p:attrNameLst>
                                      </p:cBhvr>
                                      <p:tavLst>
                                        <p:tav tm="0">
                                          <p:val>
                                            <p:fltVal val="0"/>
                                          </p:val>
                                        </p:tav>
                                        <p:tav tm="100000">
                                          <p:val>
                                            <p:strVal val="#ppt_h"/>
                                          </p:val>
                                        </p:tav>
                                      </p:tavLst>
                                    </p:anim>
                                    <p:anim calcmode="lin" valueType="num">
                                      <p:cBhvr>
                                        <p:cTn id="555" dur="1000" fill="hold"/>
                                        <p:tgtEl>
                                          <p:spTgt spid="22"/>
                                        </p:tgtEl>
                                        <p:attrNameLst>
                                          <p:attrName>style.rotation</p:attrName>
                                        </p:attrNameLst>
                                      </p:cBhvr>
                                      <p:tavLst>
                                        <p:tav tm="0">
                                          <p:val>
                                            <p:fltVal val="360"/>
                                          </p:val>
                                        </p:tav>
                                        <p:tav tm="100000">
                                          <p:val>
                                            <p:fltVal val="0"/>
                                          </p:val>
                                        </p:tav>
                                      </p:tavLst>
                                    </p:anim>
                                    <p:animEffect transition="in" filter="fade">
                                      <p:cBhvr>
                                        <p:cTn id="556" dur="1000"/>
                                        <p:tgtEl>
                                          <p:spTgt spid="22"/>
                                        </p:tgtEl>
                                      </p:cBhvr>
                                    </p:animEffect>
                                  </p:childTnLst>
                                  <p:subTnLst>
                                    <p:set>
                                      <p:cBhvr override="childStyle">
                                        <p:cTn dur="1" fill="hold" display="0" masterRel="sameClick" afterEffect="1">
                                          <p:stCondLst>
                                            <p:cond evt="end" delay="0">
                                              <p:tn val="551"/>
                                            </p:cond>
                                          </p:stCondLst>
                                        </p:cTn>
                                        <p:tgtEl>
                                          <p:spTgt spid="22"/>
                                        </p:tgtEl>
                                        <p:attrNameLst>
                                          <p:attrName>style.visibility</p:attrName>
                                        </p:attrNameLst>
                                      </p:cBhvr>
                                      <p:to>
                                        <p:strVal val="hidden"/>
                                      </p:to>
                                    </p:set>
                                    <p:audio>
                                      <p:cMediaNode vol="100000">
                                        <p:cTn display="0" masterRel="sameClick">
                                          <p:stCondLst>
                                            <p:cond evt="begin" delay="0">
                                              <p:tn val="551"/>
                                            </p:cond>
                                          </p:stCondLst>
                                          <p:endCondLst>
                                            <p:cond evt="onStopAudio" delay="0">
                                              <p:tgtEl>
                                                <p:sldTgt/>
                                              </p:tgtEl>
                                            </p:cond>
                                          </p:endCondLst>
                                        </p:cTn>
                                        <p:tgtEl>
                                          <p:sndTgt r:embed="rId3" name="coin.wav" builtIn="1"/>
                                        </p:tgtEl>
                                      </p:cMediaNode>
                                    </p:audio>
                                  </p:subTnLst>
                                </p:cTn>
                              </p:par>
                            </p:childTnLst>
                          </p:cTn>
                        </p:par>
                        <p:par>
                          <p:cTn id="557" fill="hold" nodeType="afterGroup">
                            <p:stCondLst>
                              <p:cond delay="82000"/>
                            </p:stCondLst>
                            <p:childTnLst>
                              <p:par>
                                <p:cTn id="558" presetID="49" presetClass="entr" presetSubtype="0" decel="100000" fill="hold" nodeType="afterEffect">
                                  <p:stCondLst>
                                    <p:cond delay="0"/>
                                  </p:stCondLst>
                                  <p:childTnLst>
                                    <p:set>
                                      <p:cBhvr>
                                        <p:cTn id="559" dur="1" fill="hold">
                                          <p:stCondLst>
                                            <p:cond delay="0"/>
                                          </p:stCondLst>
                                        </p:cTn>
                                        <p:tgtEl>
                                          <p:spTgt spid="21"/>
                                        </p:tgtEl>
                                        <p:attrNameLst>
                                          <p:attrName>style.visibility</p:attrName>
                                        </p:attrNameLst>
                                      </p:cBhvr>
                                      <p:to>
                                        <p:strVal val="visible"/>
                                      </p:to>
                                    </p:set>
                                    <p:anim calcmode="lin" valueType="num">
                                      <p:cBhvr>
                                        <p:cTn id="560" dur="1000" fill="hold"/>
                                        <p:tgtEl>
                                          <p:spTgt spid="21"/>
                                        </p:tgtEl>
                                        <p:attrNameLst>
                                          <p:attrName>ppt_w</p:attrName>
                                        </p:attrNameLst>
                                      </p:cBhvr>
                                      <p:tavLst>
                                        <p:tav tm="0">
                                          <p:val>
                                            <p:fltVal val="0"/>
                                          </p:val>
                                        </p:tav>
                                        <p:tav tm="100000">
                                          <p:val>
                                            <p:strVal val="#ppt_w"/>
                                          </p:val>
                                        </p:tav>
                                      </p:tavLst>
                                    </p:anim>
                                    <p:anim calcmode="lin" valueType="num">
                                      <p:cBhvr>
                                        <p:cTn id="561" dur="1000" fill="hold"/>
                                        <p:tgtEl>
                                          <p:spTgt spid="21"/>
                                        </p:tgtEl>
                                        <p:attrNameLst>
                                          <p:attrName>ppt_h</p:attrName>
                                        </p:attrNameLst>
                                      </p:cBhvr>
                                      <p:tavLst>
                                        <p:tav tm="0">
                                          <p:val>
                                            <p:fltVal val="0"/>
                                          </p:val>
                                        </p:tav>
                                        <p:tav tm="100000">
                                          <p:val>
                                            <p:strVal val="#ppt_h"/>
                                          </p:val>
                                        </p:tav>
                                      </p:tavLst>
                                    </p:anim>
                                    <p:anim calcmode="lin" valueType="num">
                                      <p:cBhvr>
                                        <p:cTn id="562" dur="1000" fill="hold"/>
                                        <p:tgtEl>
                                          <p:spTgt spid="21"/>
                                        </p:tgtEl>
                                        <p:attrNameLst>
                                          <p:attrName>style.rotation</p:attrName>
                                        </p:attrNameLst>
                                      </p:cBhvr>
                                      <p:tavLst>
                                        <p:tav tm="0">
                                          <p:val>
                                            <p:fltVal val="360"/>
                                          </p:val>
                                        </p:tav>
                                        <p:tav tm="100000">
                                          <p:val>
                                            <p:fltVal val="0"/>
                                          </p:val>
                                        </p:tav>
                                      </p:tavLst>
                                    </p:anim>
                                    <p:animEffect transition="in" filter="fade">
                                      <p:cBhvr>
                                        <p:cTn id="563" dur="1000"/>
                                        <p:tgtEl>
                                          <p:spTgt spid="21"/>
                                        </p:tgtEl>
                                      </p:cBhvr>
                                    </p:animEffect>
                                  </p:childTnLst>
                                  <p:subTnLst>
                                    <p:set>
                                      <p:cBhvr override="childStyle">
                                        <p:cTn dur="1" fill="hold" display="0" masterRel="sameClick" afterEffect="1">
                                          <p:stCondLst>
                                            <p:cond evt="end" delay="0">
                                              <p:tn val="558"/>
                                            </p:cond>
                                          </p:stCondLst>
                                        </p:cTn>
                                        <p:tgtEl>
                                          <p:spTgt spid="21"/>
                                        </p:tgtEl>
                                        <p:attrNameLst>
                                          <p:attrName>style.visibility</p:attrName>
                                        </p:attrNameLst>
                                      </p:cBhvr>
                                      <p:to>
                                        <p:strVal val="hidden"/>
                                      </p:to>
                                    </p:set>
                                    <p:audio>
                                      <p:cMediaNode vol="100000">
                                        <p:cTn display="0" masterRel="sameClick">
                                          <p:stCondLst>
                                            <p:cond evt="begin" delay="0">
                                              <p:tn val="558"/>
                                            </p:cond>
                                          </p:stCondLst>
                                          <p:endCondLst>
                                            <p:cond evt="onStopAudio" delay="0">
                                              <p:tgtEl>
                                                <p:sldTgt/>
                                              </p:tgtEl>
                                            </p:cond>
                                          </p:endCondLst>
                                        </p:cTn>
                                        <p:tgtEl>
                                          <p:sndTgt r:embed="rId3" name="coin.wav" builtIn="1"/>
                                        </p:tgtEl>
                                      </p:cMediaNode>
                                    </p:audio>
                                  </p:subTnLst>
                                </p:cTn>
                              </p:par>
                            </p:childTnLst>
                          </p:cTn>
                        </p:par>
                        <p:par>
                          <p:cTn id="564" fill="hold" nodeType="afterGroup">
                            <p:stCondLst>
                              <p:cond delay="83000"/>
                            </p:stCondLst>
                            <p:childTnLst>
                              <p:par>
                                <p:cTn id="565" presetID="49" presetClass="entr" presetSubtype="0" decel="100000" fill="hold" nodeType="afterEffect">
                                  <p:stCondLst>
                                    <p:cond delay="0"/>
                                  </p:stCondLst>
                                  <p:childTnLst>
                                    <p:set>
                                      <p:cBhvr>
                                        <p:cTn id="566" dur="1" fill="hold">
                                          <p:stCondLst>
                                            <p:cond delay="0"/>
                                          </p:stCondLst>
                                        </p:cTn>
                                        <p:tgtEl>
                                          <p:spTgt spid="20"/>
                                        </p:tgtEl>
                                        <p:attrNameLst>
                                          <p:attrName>style.visibility</p:attrName>
                                        </p:attrNameLst>
                                      </p:cBhvr>
                                      <p:to>
                                        <p:strVal val="visible"/>
                                      </p:to>
                                    </p:set>
                                    <p:anim calcmode="lin" valueType="num">
                                      <p:cBhvr>
                                        <p:cTn id="567" dur="1000" fill="hold"/>
                                        <p:tgtEl>
                                          <p:spTgt spid="20"/>
                                        </p:tgtEl>
                                        <p:attrNameLst>
                                          <p:attrName>ppt_w</p:attrName>
                                        </p:attrNameLst>
                                      </p:cBhvr>
                                      <p:tavLst>
                                        <p:tav tm="0">
                                          <p:val>
                                            <p:fltVal val="0"/>
                                          </p:val>
                                        </p:tav>
                                        <p:tav tm="100000">
                                          <p:val>
                                            <p:strVal val="#ppt_w"/>
                                          </p:val>
                                        </p:tav>
                                      </p:tavLst>
                                    </p:anim>
                                    <p:anim calcmode="lin" valueType="num">
                                      <p:cBhvr>
                                        <p:cTn id="568" dur="1000" fill="hold"/>
                                        <p:tgtEl>
                                          <p:spTgt spid="20"/>
                                        </p:tgtEl>
                                        <p:attrNameLst>
                                          <p:attrName>ppt_h</p:attrName>
                                        </p:attrNameLst>
                                      </p:cBhvr>
                                      <p:tavLst>
                                        <p:tav tm="0">
                                          <p:val>
                                            <p:fltVal val="0"/>
                                          </p:val>
                                        </p:tav>
                                        <p:tav tm="100000">
                                          <p:val>
                                            <p:strVal val="#ppt_h"/>
                                          </p:val>
                                        </p:tav>
                                      </p:tavLst>
                                    </p:anim>
                                    <p:anim calcmode="lin" valueType="num">
                                      <p:cBhvr>
                                        <p:cTn id="569" dur="1000" fill="hold"/>
                                        <p:tgtEl>
                                          <p:spTgt spid="20"/>
                                        </p:tgtEl>
                                        <p:attrNameLst>
                                          <p:attrName>style.rotation</p:attrName>
                                        </p:attrNameLst>
                                      </p:cBhvr>
                                      <p:tavLst>
                                        <p:tav tm="0">
                                          <p:val>
                                            <p:fltVal val="360"/>
                                          </p:val>
                                        </p:tav>
                                        <p:tav tm="100000">
                                          <p:val>
                                            <p:fltVal val="0"/>
                                          </p:val>
                                        </p:tav>
                                      </p:tavLst>
                                    </p:anim>
                                    <p:animEffect transition="in" filter="fade">
                                      <p:cBhvr>
                                        <p:cTn id="570" dur="1000"/>
                                        <p:tgtEl>
                                          <p:spTgt spid="20"/>
                                        </p:tgtEl>
                                      </p:cBhvr>
                                    </p:animEffect>
                                  </p:childTnLst>
                                  <p:subTnLst>
                                    <p:set>
                                      <p:cBhvr override="childStyle">
                                        <p:cTn dur="1" fill="hold" display="0" masterRel="sameClick" afterEffect="1">
                                          <p:stCondLst>
                                            <p:cond evt="end" delay="0">
                                              <p:tn val="565"/>
                                            </p:cond>
                                          </p:stCondLst>
                                        </p:cTn>
                                        <p:tgtEl>
                                          <p:spTgt spid="20"/>
                                        </p:tgtEl>
                                        <p:attrNameLst>
                                          <p:attrName>style.visibility</p:attrName>
                                        </p:attrNameLst>
                                      </p:cBhvr>
                                      <p:to>
                                        <p:strVal val="hidden"/>
                                      </p:to>
                                    </p:set>
                                    <p:audio>
                                      <p:cMediaNode vol="100000">
                                        <p:cTn display="0" masterRel="sameClick">
                                          <p:stCondLst>
                                            <p:cond evt="begin" delay="0">
                                              <p:tn val="565"/>
                                            </p:cond>
                                          </p:stCondLst>
                                          <p:endCondLst>
                                            <p:cond evt="onStopAudio" delay="0">
                                              <p:tgtEl>
                                                <p:sldTgt/>
                                              </p:tgtEl>
                                            </p:cond>
                                          </p:endCondLst>
                                        </p:cTn>
                                        <p:tgtEl>
                                          <p:sndTgt r:embed="rId3" name="coin.wav" builtIn="1"/>
                                        </p:tgtEl>
                                      </p:cMediaNode>
                                    </p:audio>
                                  </p:subTnLst>
                                </p:cTn>
                              </p:par>
                            </p:childTnLst>
                          </p:cTn>
                        </p:par>
                        <p:par>
                          <p:cTn id="571" fill="hold" nodeType="afterGroup">
                            <p:stCondLst>
                              <p:cond delay="84000"/>
                            </p:stCondLst>
                            <p:childTnLst>
                              <p:par>
                                <p:cTn id="572" presetID="49" presetClass="entr" presetSubtype="0" decel="100000" fill="hold" nodeType="afterEffect">
                                  <p:stCondLst>
                                    <p:cond delay="0"/>
                                  </p:stCondLst>
                                  <p:childTnLst>
                                    <p:set>
                                      <p:cBhvr>
                                        <p:cTn id="573" dur="1" fill="hold">
                                          <p:stCondLst>
                                            <p:cond delay="0"/>
                                          </p:stCondLst>
                                        </p:cTn>
                                        <p:tgtEl>
                                          <p:spTgt spid="19"/>
                                        </p:tgtEl>
                                        <p:attrNameLst>
                                          <p:attrName>style.visibility</p:attrName>
                                        </p:attrNameLst>
                                      </p:cBhvr>
                                      <p:to>
                                        <p:strVal val="visible"/>
                                      </p:to>
                                    </p:set>
                                    <p:anim calcmode="lin" valueType="num">
                                      <p:cBhvr>
                                        <p:cTn id="574" dur="1000" fill="hold"/>
                                        <p:tgtEl>
                                          <p:spTgt spid="19"/>
                                        </p:tgtEl>
                                        <p:attrNameLst>
                                          <p:attrName>ppt_w</p:attrName>
                                        </p:attrNameLst>
                                      </p:cBhvr>
                                      <p:tavLst>
                                        <p:tav tm="0">
                                          <p:val>
                                            <p:fltVal val="0"/>
                                          </p:val>
                                        </p:tav>
                                        <p:tav tm="100000">
                                          <p:val>
                                            <p:strVal val="#ppt_w"/>
                                          </p:val>
                                        </p:tav>
                                      </p:tavLst>
                                    </p:anim>
                                    <p:anim calcmode="lin" valueType="num">
                                      <p:cBhvr>
                                        <p:cTn id="575" dur="1000" fill="hold"/>
                                        <p:tgtEl>
                                          <p:spTgt spid="19"/>
                                        </p:tgtEl>
                                        <p:attrNameLst>
                                          <p:attrName>ppt_h</p:attrName>
                                        </p:attrNameLst>
                                      </p:cBhvr>
                                      <p:tavLst>
                                        <p:tav tm="0">
                                          <p:val>
                                            <p:fltVal val="0"/>
                                          </p:val>
                                        </p:tav>
                                        <p:tav tm="100000">
                                          <p:val>
                                            <p:strVal val="#ppt_h"/>
                                          </p:val>
                                        </p:tav>
                                      </p:tavLst>
                                    </p:anim>
                                    <p:anim calcmode="lin" valueType="num">
                                      <p:cBhvr>
                                        <p:cTn id="576" dur="1000" fill="hold"/>
                                        <p:tgtEl>
                                          <p:spTgt spid="19"/>
                                        </p:tgtEl>
                                        <p:attrNameLst>
                                          <p:attrName>style.rotation</p:attrName>
                                        </p:attrNameLst>
                                      </p:cBhvr>
                                      <p:tavLst>
                                        <p:tav tm="0">
                                          <p:val>
                                            <p:fltVal val="360"/>
                                          </p:val>
                                        </p:tav>
                                        <p:tav tm="100000">
                                          <p:val>
                                            <p:fltVal val="0"/>
                                          </p:val>
                                        </p:tav>
                                      </p:tavLst>
                                    </p:anim>
                                    <p:animEffect transition="in" filter="fade">
                                      <p:cBhvr>
                                        <p:cTn id="577" dur="1000"/>
                                        <p:tgtEl>
                                          <p:spTgt spid="19"/>
                                        </p:tgtEl>
                                      </p:cBhvr>
                                    </p:animEffect>
                                  </p:childTnLst>
                                  <p:subTnLst>
                                    <p:set>
                                      <p:cBhvr override="childStyle">
                                        <p:cTn dur="1" fill="hold" display="0" masterRel="sameClick" afterEffect="1">
                                          <p:stCondLst>
                                            <p:cond evt="end" delay="0">
                                              <p:tn val="572"/>
                                            </p:cond>
                                          </p:stCondLst>
                                        </p:cTn>
                                        <p:tgtEl>
                                          <p:spTgt spid="19"/>
                                        </p:tgtEl>
                                        <p:attrNameLst>
                                          <p:attrName>style.visibility</p:attrName>
                                        </p:attrNameLst>
                                      </p:cBhvr>
                                      <p:to>
                                        <p:strVal val="hidden"/>
                                      </p:to>
                                    </p:set>
                                    <p:audio>
                                      <p:cMediaNode vol="100000">
                                        <p:cTn display="0" masterRel="sameClick">
                                          <p:stCondLst>
                                            <p:cond evt="begin" delay="0">
                                              <p:tn val="572"/>
                                            </p:cond>
                                          </p:stCondLst>
                                          <p:endCondLst>
                                            <p:cond evt="onStopAudio" delay="0">
                                              <p:tgtEl>
                                                <p:sldTgt/>
                                              </p:tgtEl>
                                            </p:cond>
                                          </p:endCondLst>
                                        </p:cTn>
                                        <p:tgtEl>
                                          <p:sndTgt r:embed="rId3" name="coin.wav" builtIn="1"/>
                                        </p:tgtEl>
                                      </p:cMediaNode>
                                    </p:audio>
                                  </p:subTnLst>
                                </p:cTn>
                              </p:par>
                            </p:childTnLst>
                          </p:cTn>
                        </p:par>
                        <p:par>
                          <p:cTn id="578" fill="hold" nodeType="afterGroup">
                            <p:stCondLst>
                              <p:cond delay="85000"/>
                            </p:stCondLst>
                            <p:childTnLst>
                              <p:par>
                                <p:cTn id="579" presetID="49" presetClass="entr" presetSubtype="0" decel="100000" fill="hold" nodeType="afterEffect">
                                  <p:stCondLst>
                                    <p:cond delay="0"/>
                                  </p:stCondLst>
                                  <p:childTnLst>
                                    <p:set>
                                      <p:cBhvr>
                                        <p:cTn id="580" dur="1" fill="hold">
                                          <p:stCondLst>
                                            <p:cond delay="0"/>
                                          </p:stCondLst>
                                        </p:cTn>
                                        <p:tgtEl>
                                          <p:spTgt spid="18"/>
                                        </p:tgtEl>
                                        <p:attrNameLst>
                                          <p:attrName>style.visibility</p:attrName>
                                        </p:attrNameLst>
                                      </p:cBhvr>
                                      <p:to>
                                        <p:strVal val="visible"/>
                                      </p:to>
                                    </p:set>
                                    <p:anim calcmode="lin" valueType="num">
                                      <p:cBhvr>
                                        <p:cTn id="581" dur="1000" fill="hold"/>
                                        <p:tgtEl>
                                          <p:spTgt spid="18"/>
                                        </p:tgtEl>
                                        <p:attrNameLst>
                                          <p:attrName>ppt_w</p:attrName>
                                        </p:attrNameLst>
                                      </p:cBhvr>
                                      <p:tavLst>
                                        <p:tav tm="0">
                                          <p:val>
                                            <p:fltVal val="0"/>
                                          </p:val>
                                        </p:tav>
                                        <p:tav tm="100000">
                                          <p:val>
                                            <p:strVal val="#ppt_w"/>
                                          </p:val>
                                        </p:tav>
                                      </p:tavLst>
                                    </p:anim>
                                    <p:anim calcmode="lin" valueType="num">
                                      <p:cBhvr>
                                        <p:cTn id="582" dur="1000" fill="hold"/>
                                        <p:tgtEl>
                                          <p:spTgt spid="18"/>
                                        </p:tgtEl>
                                        <p:attrNameLst>
                                          <p:attrName>ppt_h</p:attrName>
                                        </p:attrNameLst>
                                      </p:cBhvr>
                                      <p:tavLst>
                                        <p:tav tm="0">
                                          <p:val>
                                            <p:fltVal val="0"/>
                                          </p:val>
                                        </p:tav>
                                        <p:tav tm="100000">
                                          <p:val>
                                            <p:strVal val="#ppt_h"/>
                                          </p:val>
                                        </p:tav>
                                      </p:tavLst>
                                    </p:anim>
                                    <p:anim calcmode="lin" valueType="num">
                                      <p:cBhvr>
                                        <p:cTn id="583" dur="1000" fill="hold"/>
                                        <p:tgtEl>
                                          <p:spTgt spid="18"/>
                                        </p:tgtEl>
                                        <p:attrNameLst>
                                          <p:attrName>style.rotation</p:attrName>
                                        </p:attrNameLst>
                                      </p:cBhvr>
                                      <p:tavLst>
                                        <p:tav tm="0">
                                          <p:val>
                                            <p:fltVal val="360"/>
                                          </p:val>
                                        </p:tav>
                                        <p:tav tm="100000">
                                          <p:val>
                                            <p:fltVal val="0"/>
                                          </p:val>
                                        </p:tav>
                                      </p:tavLst>
                                    </p:anim>
                                    <p:animEffect transition="in" filter="fade">
                                      <p:cBhvr>
                                        <p:cTn id="584" dur="1000"/>
                                        <p:tgtEl>
                                          <p:spTgt spid="18"/>
                                        </p:tgtEl>
                                      </p:cBhvr>
                                    </p:animEffect>
                                  </p:childTnLst>
                                  <p:subTnLst>
                                    <p:set>
                                      <p:cBhvr override="childStyle">
                                        <p:cTn dur="1" fill="hold" display="0" masterRel="sameClick" afterEffect="1">
                                          <p:stCondLst>
                                            <p:cond evt="end" delay="0">
                                              <p:tn val="579"/>
                                            </p:cond>
                                          </p:stCondLst>
                                        </p:cTn>
                                        <p:tgtEl>
                                          <p:spTgt spid="18"/>
                                        </p:tgtEl>
                                        <p:attrNameLst>
                                          <p:attrName>style.visibility</p:attrName>
                                        </p:attrNameLst>
                                      </p:cBhvr>
                                      <p:to>
                                        <p:strVal val="hidden"/>
                                      </p:to>
                                    </p:set>
                                    <p:audio>
                                      <p:cMediaNode vol="100000">
                                        <p:cTn display="0" masterRel="sameClick">
                                          <p:stCondLst>
                                            <p:cond evt="begin" delay="0">
                                              <p:tn val="579"/>
                                            </p:cond>
                                          </p:stCondLst>
                                          <p:endCondLst>
                                            <p:cond evt="onStopAudio" delay="0">
                                              <p:tgtEl>
                                                <p:sldTgt/>
                                              </p:tgtEl>
                                            </p:cond>
                                          </p:endCondLst>
                                        </p:cTn>
                                        <p:tgtEl>
                                          <p:sndTgt r:embed="rId3" name="coin.wav" builtIn="1"/>
                                        </p:tgtEl>
                                      </p:cMediaNode>
                                    </p:audio>
                                  </p:subTnLst>
                                </p:cTn>
                              </p:par>
                            </p:childTnLst>
                          </p:cTn>
                        </p:par>
                        <p:par>
                          <p:cTn id="585" fill="hold" nodeType="afterGroup">
                            <p:stCondLst>
                              <p:cond delay="86000"/>
                            </p:stCondLst>
                            <p:childTnLst>
                              <p:par>
                                <p:cTn id="586" presetID="49" presetClass="entr" presetSubtype="0" decel="100000" fill="hold" nodeType="afterEffect">
                                  <p:stCondLst>
                                    <p:cond delay="0"/>
                                  </p:stCondLst>
                                  <p:childTnLst>
                                    <p:set>
                                      <p:cBhvr>
                                        <p:cTn id="587" dur="1" fill="hold">
                                          <p:stCondLst>
                                            <p:cond delay="0"/>
                                          </p:stCondLst>
                                        </p:cTn>
                                        <p:tgtEl>
                                          <p:spTgt spid="17"/>
                                        </p:tgtEl>
                                        <p:attrNameLst>
                                          <p:attrName>style.visibility</p:attrName>
                                        </p:attrNameLst>
                                      </p:cBhvr>
                                      <p:to>
                                        <p:strVal val="visible"/>
                                      </p:to>
                                    </p:set>
                                    <p:anim calcmode="lin" valueType="num">
                                      <p:cBhvr>
                                        <p:cTn id="588" dur="1000" fill="hold"/>
                                        <p:tgtEl>
                                          <p:spTgt spid="17"/>
                                        </p:tgtEl>
                                        <p:attrNameLst>
                                          <p:attrName>ppt_w</p:attrName>
                                        </p:attrNameLst>
                                      </p:cBhvr>
                                      <p:tavLst>
                                        <p:tav tm="0">
                                          <p:val>
                                            <p:fltVal val="0"/>
                                          </p:val>
                                        </p:tav>
                                        <p:tav tm="100000">
                                          <p:val>
                                            <p:strVal val="#ppt_w"/>
                                          </p:val>
                                        </p:tav>
                                      </p:tavLst>
                                    </p:anim>
                                    <p:anim calcmode="lin" valueType="num">
                                      <p:cBhvr>
                                        <p:cTn id="589" dur="1000" fill="hold"/>
                                        <p:tgtEl>
                                          <p:spTgt spid="17"/>
                                        </p:tgtEl>
                                        <p:attrNameLst>
                                          <p:attrName>ppt_h</p:attrName>
                                        </p:attrNameLst>
                                      </p:cBhvr>
                                      <p:tavLst>
                                        <p:tav tm="0">
                                          <p:val>
                                            <p:fltVal val="0"/>
                                          </p:val>
                                        </p:tav>
                                        <p:tav tm="100000">
                                          <p:val>
                                            <p:strVal val="#ppt_h"/>
                                          </p:val>
                                        </p:tav>
                                      </p:tavLst>
                                    </p:anim>
                                    <p:anim calcmode="lin" valueType="num">
                                      <p:cBhvr>
                                        <p:cTn id="590" dur="1000" fill="hold"/>
                                        <p:tgtEl>
                                          <p:spTgt spid="17"/>
                                        </p:tgtEl>
                                        <p:attrNameLst>
                                          <p:attrName>style.rotation</p:attrName>
                                        </p:attrNameLst>
                                      </p:cBhvr>
                                      <p:tavLst>
                                        <p:tav tm="0">
                                          <p:val>
                                            <p:fltVal val="360"/>
                                          </p:val>
                                        </p:tav>
                                        <p:tav tm="100000">
                                          <p:val>
                                            <p:fltVal val="0"/>
                                          </p:val>
                                        </p:tav>
                                      </p:tavLst>
                                    </p:anim>
                                    <p:animEffect transition="in" filter="fade">
                                      <p:cBhvr>
                                        <p:cTn id="591" dur="1000"/>
                                        <p:tgtEl>
                                          <p:spTgt spid="17"/>
                                        </p:tgtEl>
                                      </p:cBhvr>
                                    </p:animEffect>
                                  </p:childTnLst>
                                  <p:subTnLst>
                                    <p:set>
                                      <p:cBhvr override="childStyle">
                                        <p:cTn dur="1" fill="hold" display="0" masterRel="sameClick" afterEffect="1">
                                          <p:stCondLst>
                                            <p:cond evt="end" delay="0">
                                              <p:tn val="586"/>
                                            </p:cond>
                                          </p:stCondLst>
                                        </p:cTn>
                                        <p:tgtEl>
                                          <p:spTgt spid="17"/>
                                        </p:tgtEl>
                                        <p:attrNameLst>
                                          <p:attrName>style.visibility</p:attrName>
                                        </p:attrNameLst>
                                      </p:cBhvr>
                                      <p:to>
                                        <p:strVal val="hidden"/>
                                      </p:to>
                                    </p:set>
                                    <p:audio>
                                      <p:cMediaNode vol="100000">
                                        <p:cTn display="0" masterRel="sameClick">
                                          <p:stCondLst>
                                            <p:cond evt="begin" delay="0">
                                              <p:tn val="586"/>
                                            </p:cond>
                                          </p:stCondLst>
                                          <p:endCondLst>
                                            <p:cond evt="onStopAudio" delay="0">
                                              <p:tgtEl>
                                                <p:sldTgt/>
                                              </p:tgtEl>
                                            </p:cond>
                                          </p:endCondLst>
                                        </p:cTn>
                                        <p:tgtEl>
                                          <p:sndTgt r:embed="rId3" name="coin.wav" builtIn="1"/>
                                        </p:tgtEl>
                                      </p:cMediaNode>
                                    </p:audio>
                                  </p:subTnLst>
                                </p:cTn>
                              </p:par>
                            </p:childTnLst>
                          </p:cTn>
                        </p:par>
                        <p:par>
                          <p:cTn id="592" fill="hold" nodeType="afterGroup">
                            <p:stCondLst>
                              <p:cond delay="87000"/>
                            </p:stCondLst>
                            <p:childTnLst>
                              <p:par>
                                <p:cTn id="593" presetID="49" presetClass="entr" presetSubtype="0" decel="100000" fill="hold" nodeType="afterEffect">
                                  <p:stCondLst>
                                    <p:cond delay="0"/>
                                  </p:stCondLst>
                                  <p:childTnLst>
                                    <p:set>
                                      <p:cBhvr>
                                        <p:cTn id="594" dur="1" fill="hold">
                                          <p:stCondLst>
                                            <p:cond delay="0"/>
                                          </p:stCondLst>
                                        </p:cTn>
                                        <p:tgtEl>
                                          <p:spTgt spid="16"/>
                                        </p:tgtEl>
                                        <p:attrNameLst>
                                          <p:attrName>style.visibility</p:attrName>
                                        </p:attrNameLst>
                                      </p:cBhvr>
                                      <p:to>
                                        <p:strVal val="visible"/>
                                      </p:to>
                                    </p:set>
                                    <p:anim calcmode="lin" valueType="num">
                                      <p:cBhvr>
                                        <p:cTn id="595" dur="1000" fill="hold"/>
                                        <p:tgtEl>
                                          <p:spTgt spid="16"/>
                                        </p:tgtEl>
                                        <p:attrNameLst>
                                          <p:attrName>ppt_w</p:attrName>
                                        </p:attrNameLst>
                                      </p:cBhvr>
                                      <p:tavLst>
                                        <p:tav tm="0">
                                          <p:val>
                                            <p:fltVal val="0"/>
                                          </p:val>
                                        </p:tav>
                                        <p:tav tm="100000">
                                          <p:val>
                                            <p:strVal val="#ppt_w"/>
                                          </p:val>
                                        </p:tav>
                                      </p:tavLst>
                                    </p:anim>
                                    <p:anim calcmode="lin" valueType="num">
                                      <p:cBhvr>
                                        <p:cTn id="596" dur="1000" fill="hold"/>
                                        <p:tgtEl>
                                          <p:spTgt spid="16"/>
                                        </p:tgtEl>
                                        <p:attrNameLst>
                                          <p:attrName>ppt_h</p:attrName>
                                        </p:attrNameLst>
                                      </p:cBhvr>
                                      <p:tavLst>
                                        <p:tav tm="0">
                                          <p:val>
                                            <p:fltVal val="0"/>
                                          </p:val>
                                        </p:tav>
                                        <p:tav tm="100000">
                                          <p:val>
                                            <p:strVal val="#ppt_h"/>
                                          </p:val>
                                        </p:tav>
                                      </p:tavLst>
                                    </p:anim>
                                    <p:anim calcmode="lin" valueType="num">
                                      <p:cBhvr>
                                        <p:cTn id="597" dur="1000" fill="hold"/>
                                        <p:tgtEl>
                                          <p:spTgt spid="16"/>
                                        </p:tgtEl>
                                        <p:attrNameLst>
                                          <p:attrName>style.rotation</p:attrName>
                                        </p:attrNameLst>
                                      </p:cBhvr>
                                      <p:tavLst>
                                        <p:tav tm="0">
                                          <p:val>
                                            <p:fltVal val="360"/>
                                          </p:val>
                                        </p:tav>
                                        <p:tav tm="100000">
                                          <p:val>
                                            <p:fltVal val="0"/>
                                          </p:val>
                                        </p:tav>
                                      </p:tavLst>
                                    </p:anim>
                                    <p:animEffect transition="in" filter="fade">
                                      <p:cBhvr>
                                        <p:cTn id="598" dur="1000"/>
                                        <p:tgtEl>
                                          <p:spTgt spid="16"/>
                                        </p:tgtEl>
                                      </p:cBhvr>
                                    </p:animEffect>
                                  </p:childTnLst>
                                  <p:subTnLst>
                                    <p:set>
                                      <p:cBhvr override="childStyle">
                                        <p:cTn dur="1" fill="hold" display="0" masterRel="sameClick" afterEffect="1">
                                          <p:stCondLst>
                                            <p:cond evt="end" delay="0">
                                              <p:tn val="593"/>
                                            </p:cond>
                                          </p:stCondLst>
                                        </p:cTn>
                                        <p:tgtEl>
                                          <p:spTgt spid="16"/>
                                        </p:tgtEl>
                                        <p:attrNameLst>
                                          <p:attrName>style.visibility</p:attrName>
                                        </p:attrNameLst>
                                      </p:cBhvr>
                                      <p:to>
                                        <p:strVal val="hidden"/>
                                      </p:to>
                                    </p:set>
                                    <p:audio>
                                      <p:cMediaNode vol="100000">
                                        <p:cTn display="0" masterRel="sameClick">
                                          <p:stCondLst>
                                            <p:cond evt="begin" delay="0">
                                              <p:tn val="593"/>
                                            </p:cond>
                                          </p:stCondLst>
                                          <p:endCondLst>
                                            <p:cond evt="onStopAudio" delay="0">
                                              <p:tgtEl>
                                                <p:sldTgt/>
                                              </p:tgtEl>
                                            </p:cond>
                                          </p:endCondLst>
                                        </p:cTn>
                                        <p:tgtEl>
                                          <p:sndTgt r:embed="rId3" name="coin.wav" builtIn="1"/>
                                        </p:tgtEl>
                                      </p:cMediaNode>
                                    </p:audio>
                                  </p:subTnLst>
                                </p:cTn>
                              </p:par>
                            </p:childTnLst>
                          </p:cTn>
                        </p:par>
                        <p:par>
                          <p:cTn id="599" fill="hold" nodeType="afterGroup">
                            <p:stCondLst>
                              <p:cond delay="88000"/>
                            </p:stCondLst>
                            <p:childTnLst>
                              <p:par>
                                <p:cTn id="600" presetID="49" presetClass="entr" presetSubtype="0" decel="100000" fill="hold" nodeType="afterEffect">
                                  <p:stCondLst>
                                    <p:cond delay="0"/>
                                  </p:stCondLst>
                                  <p:childTnLst>
                                    <p:set>
                                      <p:cBhvr>
                                        <p:cTn id="601" dur="1" fill="hold">
                                          <p:stCondLst>
                                            <p:cond delay="0"/>
                                          </p:stCondLst>
                                        </p:cTn>
                                        <p:tgtEl>
                                          <p:spTgt spid="15"/>
                                        </p:tgtEl>
                                        <p:attrNameLst>
                                          <p:attrName>style.visibility</p:attrName>
                                        </p:attrNameLst>
                                      </p:cBhvr>
                                      <p:to>
                                        <p:strVal val="visible"/>
                                      </p:to>
                                    </p:set>
                                    <p:anim calcmode="lin" valueType="num">
                                      <p:cBhvr>
                                        <p:cTn id="602" dur="1000" fill="hold"/>
                                        <p:tgtEl>
                                          <p:spTgt spid="15"/>
                                        </p:tgtEl>
                                        <p:attrNameLst>
                                          <p:attrName>ppt_w</p:attrName>
                                        </p:attrNameLst>
                                      </p:cBhvr>
                                      <p:tavLst>
                                        <p:tav tm="0">
                                          <p:val>
                                            <p:fltVal val="0"/>
                                          </p:val>
                                        </p:tav>
                                        <p:tav tm="100000">
                                          <p:val>
                                            <p:strVal val="#ppt_w"/>
                                          </p:val>
                                        </p:tav>
                                      </p:tavLst>
                                    </p:anim>
                                    <p:anim calcmode="lin" valueType="num">
                                      <p:cBhvr>
                                        <p:cTn id="603" dur="1000" fill="hold"/>
                                        <p:tgtEl>
                                          <p:spTgt spid="15"/>
                                        </p:tgtEl>
                                        <p:attrNameLst>
                                          <p:attrName>ppt_h</p:attrName>
                                        </p:attrNameLst>
                                      </p:cBhvr>
                                      <p:tavLst>
                                        <p:tav tm="0">
                                          <p:val>
                                            <p:fltVal val="0"/>
                                          </p:val>
                                        </p:tav>
                                        <p:tav tm="100000">
                                          <p:val>
                                            <p:strVal val="#ppt_h"/>
                                          </p:val>
                                        </p:tav>
                                      </p:tavLst>
                                    </p:anim>
                                    <p:anim calcmode="lin" valueType="num">
                                      <p:cBhvr>
                                        <p:cTn id="604" dur="1000" fill="hold"/>
                                        <p:tgtEl>
                                          <p:spTgt spid="15"/>
                                        </p:tgtEl>
                                        <p:attrNameLst>
                                          <p:attrName>style.rotation</p:attrName>
                                        </p:attrNameLst>
                                      </p:cBhvr>
                                      <p:tavLst>
                                        <p:tav tm="0">
                                          <p:val>
                                            <p:fltVal val="360"/>
                                          </p:val>
                                        </p:tav>
                                        <p:tav tm="100000">
                                          <p:val>
                                            <p:fltVal val="0"/>
                                          </p:val>
                                        </p:tav>
                                      </p:tavLst>
                                    </p:anim>
                                    <p:animEffect transition="in" filter="fade">
                                      <p:cBhvr>
                                        <p:cTn id="605" dur="1000"/>
                                        <p:tgtEl>
                                          <p:spTgt spid="15"/>
                                        </p:tgtEl>
                                      </p:cBhvr>
                                    </p:animEffect>
                                  </p:childTnLst>
                                  <p:subTnLst>
                                    <p:set>
                                      <p:cBhvr override="childStyle">
                                        <p:cTn dur="1" fill="hold" display="0" masterRel="sameClick" afterEffect="1">
                                          <p:stCondLst>
                                            <p:cond evt="end" delay="0">
                                              <p:tn val="600"/>
                                            </p:cond>
                                          </p:stCondLst>
                                        </p:cTn>
                                        <p:tgtEl>
                                          <p:spTgt spid="15"/>
                                        </p:tgtEl>
                                        <p:attrNameLst>
                                          <p:attrName>style.visibility</p:attrName>
                                        </p:attrNameLst>
                                      </p:cBhvr>
                                      <p:to>
                                        <p:strVal val="hidden"/>
                                      </p:to>
                                    </p:set>
                                    <p:audio>
                                      <p:cMediaNode vol="100000">
                                        <p:cTn display="0" masterRel="sameClick">
                                          <p:stCondLst>
                                            <p:cond evt="begin" delay="0">
                                              <p:tn val="600"/>
                                            </p:cond>
                                          </p:stCondLst>
                                          <p:endCondLst>
                                            <p:cond evt="onStopAudio" delay="0">
                                              <p:tgtEl>
                                                <p:sldTgt/>
                                              </p:tgtEl>
                                            </p:cond>
                                          </p:endCondLst>
                                        </p:cTn>
                                        <p:tgtEl>
                                          <p:sndTgt r:embed="rId3" name="coin.wav" builtIn="1"/>
                                        </p:tgtEl>
                                      </p:cMediaNode>
                                    </p:audio>
                                  </p:subTnLst>
                                </p:cTn>
                              </p:par>
                            </p:childTnLst>
                          </p:cTn>
                        </p:par>
                        <p:par>
                          <p:cTn id="606" fill="hold" nodeType="afterGroup">
                            <p:stCondLst>
                              <p:cond delay="89000"/>
                            </p:stCondLst>
                            <p:childTnLst>
                              <p:par>
                                <p:cTn id="607" presetID="49" presetClass="entr" presetSubtype="0" decel="100000" fill="hold" nodeType="afterEffect">
                                  <p:stCondLst>
                                    <p:cond delay="0"/>
                                  </p:stCondLst>
                                  <p:childTnLst>
                                    <p:set>
                                      <p:cBhvr>
                                        <p:cTn id="608" dur="1" fill="hold">
                                          <p:stCondLst>
                                            <p:cond delay="0"/>
                                          </p:stCondLst>
                                        </p:cTn>
                                        <p:tgtEl>
                                          <p:spTgt spid="14"/>
                                        </p:tgtEl>
                                        <p:attrNameLst>
                                          <p:attrName>style.visibility</p:attrName>
                                        </p:attrNameLst>
                                      </p:cBhvr>
                                      <p:to>
                                        <p:strVal val="visible"/>
                                      </p:to>
                                    </p:set>
                                    <p:anim calcmode="lin" valueType="num">
                                      <p:cBhvr>
                                        <p:cTn id="609" dur="1000" fill="hold"/>
                                        <p:tgtEl>
                                          <p:spTgt spid="14"/>
                                        </p:tgtEl>
                                        <p:attrNameLst>
                                          <p:attrName>ppt_w</p:attrName>
                                        </p:attrNameLst>
                                      </p:cBhvr>
                                      <p:tavLst>
                                        <p:tav tm="0">
                                          <p:val>
                                            <p:fltVal val="0"/>
                                          </p:val>
                                        </p:tav>
                                        <p:tav tm="100000">
                                          <p:val>
                                            <p:strVal val="#ppt_w"/>
                                          </p:val>
                                        </p:tav>
                                      </p:tavLst>
                                    </p:anim>
                                    <p:anim calcmode="lin" valueType="num">
                                      <p:cBhvr>
                                        <p:cTn id="610" dur="1000" fill="hold"/>
                                        <p:tgtEl>
                                          <p:spTgt spid="14"/>
                                        </p:tgtEl>
                                        <p:attrNameLst>
                                          <p:attrName>ppt_h</p:attrName>
                                        </p:attrNameLst>
                                      </p:cBhvr>
                                      <p:tavLst>
                                        <p:tav tm="0">
                                          <p:val>
                                            <p:fltVal val="0"/>
                                          </p:val>
                                        </p:tav>
                                        <p:tav tm="100000">
                                          <p:val>
                                            <p:strVal val="#ppt_h"/>
                                          </p:val>
                                        </p:tav>
                                      </p:tavLst>
                                    </p:anim>
                                    <p:anim calcmode="lin" valueType="num">
                                      <p:cBhvr>
                                        <p:cTn id="611" dur="1000" fill="hold"/>
                                        <p:tgtEl>
                                          <p:spTgt spid="14"/>
                                        </p:tgtEl>
                                        <p:attrNameLst>
                                          <p:attrName>style.rotation</p:attrName>
                                        </p:attrNameLst>
                                      </p:cBhvr>
                                      <p:tavLst>
                                        <p:tav tm="0">
                                          <p:val>
                                            <p:fltVal val="360"/>
                                          </p:val>
                                        </p:tav>
                                        <p:tav tm="100000">
                                          <p:val>
                                            <p:fltVal val="0"/>
                                          </p:val>
                                        </p:tav>
                                      </p:tavLst>
                                    </p:anim>
                                    <p:animEffect transition="in" filter="fade">
                                      <p:cBhvr>
                                        <p:cTn id="612" dur="1000"/>
                                        <p:tgtEl>
                                          <p:spTgt spid="14"/>
                                        </p:tgtEl>
                                      </p:cBhvr>
                                    </p:animEffect>
                                  </p:childTnLst>
                                  <p:subTnLst>
                                    <p:set>
                                      <p:cBhvr override="childStyle">
                                        <p:cTn dur="1" fill="hold" display="0" masterRel="sameClick" afterEffect="1">
                                          <p:stCondLst>
                                            <p:cond evt="end" delay="0">
                                              <p:tn val="607"/>
                                            </p:cond>
                                          </p:stCondLst>
                                        </p:cTn>
                                        <p:tgtEl>
                                          <p:spTgt spid="14"/>
                                        </p:tgtEl>
                                        <p:attrNameLst>
                                          <p:attrName>style.visibility</p:attrName>
                                        </p:attrNameLst>
                                      </p:cBhvr>
                                      <p:to>
                                        <p:strVal val="hidden"/>
                                      </p:to>
                                    </p:set>
                                    <p:audio>
                                      <p:cMediaNode vol="100000">
                                        <p:cTn display="0" masterRel="sameClick">
                                          <p:stCondLst>
                                            <p:cond evt="begin" delay="0">
                                              <p:tn val="607"/>
                                            </p:cond>
                                          </p:stCondLst>
                                          <p:endCondLst>
                                            <p:cond evt="onStopAudio" delay="0">
                                              <p:tgtEl>
                                                <p:sldTgt/>
                                              </p:tgtEl>
                                            </p:cond>
                                          </p:endCondLst>
                                        </p:cTn>
                                        <p:tgtEl>
                                          <p:sndTgt r:embed="rId3" name="coin.wav" builtIn="1"/>
                                        </p:tgtEl>
                                      </p:cMediaNode>
                                    </p:audio>
                                  </p:subTnLst>
                                </p:cTn>
                              </p:par>
                            </p:childTnLst>
                          </p:cTn>
                        </p:par>
                        <p:par>
                          <p:cTn id="613" fill="hold" nodeType="afterGroup">
                            <p:stCondLst>
                              <p:cond delay="90000"/>
                            </p:stCondLst>
                            <p:childTnLst>
                              <p:par>
                                <p:cTn id="614" presetID="49" presetClass="entr" presetSubtype="0" decel="100000" fill="hold" nodeType="afterEffect">
                                  <p:stCondLst>
                                    <p:cond delay="0"/>
                                  </p:stCondLst>
                                  <p:childTnLst>
                                    <p:set>
                                      <p:cBhvr>
                                        <p:cTn id="615" dur="1" fill="hold">
                                          <p:stCondLst>
                                            <p:cond delay="0"/>
                                          </p:stCondLst>
                                        </p:cTn>
                                        <p:tgtEl>
                                          <p:spTgt spid="9631"/>
                                        </p:tgtEl>
                                        <p:attrNameLst>
                                          <p:attrName>style.visibility</p:attrName>
                                        </p:attrNameLst>
                                      </p:cBhvr>
                                      <p:to>
                                        <p:strVal val="visible"/>
                                      </p:to>
                                    </p:set>
                                    <p:anim calcmode="lin" valueType="num">
                                      <p:cBhvr>
                                        <p:cTn id="616" dur="1000" fill="hold"/>
                                        <p:tgtEl>
                                          <p:spTgt spid="9631"/>
                                        </p:tgtEl>
                                        <p:attrNameLst>
                                          <p:attrName>ppt_w</p:attrName>
                                        </p:attrNameLst>
                                      </p:cBhvr>
                                      <p:tavLst>
                                        <p:tav tm="0">
                                          <p:val>
                                            <p:fltVal val="0"/>
                                          </p:val>
                                        </p:tav>
                                        <p:tav tm="100000">
                                          <p:val>
                                            <p:strVal val="#ppt_w"/>
                                          </p:val>
                                        </p:tav>
                                      </p:tavLst>
                                    </p:anim>
                                    <p:anim calcmode="lin" valueType="num">
                                      <p:cBhvr>
                                        <p:cTn id="617" dur="1000" fill="hold"/>
                                        <p:tgtEl>
                                          <p:spTgt spid="9631"/>
                                        </p:tgtEl>
                                        <p:attrNameLst>
                                          <p:attrName>ppt_h</p:attrName>
                                        </p:attrNameLst>
                                      </p:cBhvr>
                                      <p:tavLst>
                                        <p:tav tm="0">
                                          <p:val>
                                            <p:fltVal val="0"/>
                                          </p:val>
                                        </p:tav>
                                        <p:tav tm="100000">
                                          <p:val>
                                            <p:strVal val="#ppt_h"/>
                                          </p:val>
                                        </p:tav>
                                      </p:tavLst>
                                    </p:anim>
                                    <p:anim calcmode="lin" valueType="num">
                                      <p:cBhvr>
                                        <p:cTn id="618" dur="1000" fill="hold"/>
                                        <p:tgtEl>
                                          <p:spTgt spid="9631"/>
                                        </p:tgtEl>
                                        <p:attrNameLst>
                                          <p:attrName>style.rotation</p:attrName>
                                        </p:attrNameLst>
                                      </p:cBhvr>
                                      <p:tavLst>
                                        <p:tav tm="0">
                                          <p:val>
                                            <p:fltVal val="360"/>
                                          </p:val>
                                        </p:tav>
                                        <p:tav tm="100000">
                                          <p:val>
                                            <p:fltVal val="0"/>
                                          </p:val>
                                        </p:tav>
                                      </p:tavLst>
                                    </p:anim>
                                    <p:animEffect transition="in" filter="fade">
                                      <p:cBhvr>
                                        <p:cTn id="619" dur="1000"/>
                                        <p:tgtEl>
                                          <p:spTgt spid="9631"/>
                                        </p:tgtEl>
                                      </p:cBhvr>
                                    </p:animEffect>
                                  </p:childTnLst>
                                  <p:subTnLst>
                                    <p:set>
                                      <p:cBhvr override="childStyle">
                                        <p:cTn dur="1" fill="hold" display="0" masterRel="sameClick" afterEffect="1">
                                          <p:stCondLst>
                                            <p:cond evt="end" delay="0">
                                              <p:tn val="614"/>
                                            </p:cond>
                                          </p:stCondLst>
                                        </p:cTn>
                                        <p:tgtEl>
                                          <p:spTgt spid="9631"/>
                                        </p:tgtEl>
                                        <p:attrNameLst>
                                          <p:attrName>style.visibility</p:attrName>
                                        </p:attrNameLst>
                                      </p:cBhvr>
                                      <p:to>
                                        <p:strVal val="hidden"/>
                                      </p:to>
                                    </p:set>
                                    <p:audio>
                                      <p:cMediaNode vol="100000">
                                        <p:cTn display="0" masterRel="sameClick">
                                          <p:stCondLst>
                                            <p:cond evt="begin" delay="0">
                                              <p:tn val="614"/>
                                            </p:cond>
                                          </p:stCondLst>
                                          <p:endCondLst>
                                            <p:cond evt="onStopAudio" delay="0">
                                              <p:tgtEl>
                                                <p:sldTgt/>
                                              </p:tgtEl>
                                            </p:cond>
                                          </p:endCondLst>
                                        </p:cTn>
                                        <p:tgtEl>
                                          <p:sndTgt r:embed="rId3" name="coin.wav" builtIn="1"/>
                                        </p:tgtEl>
                                      </p:cMediaNode>
                                    </p:audio>
                                  </p:subTnLst>
                                </p:cTn>
                              </p:par>
                            </p:childTnLst>
                          </p:cTn>
                        </p:par>
                        <p:par>
                          <p:cTn id="620" fill="hold" nodeType="afterGroup">
                            <p:stCondLst>
                              <p:cond delay="91000"/>
                            </p:stCondLst>
                            <p:childTnLst>
                              <p:par>
                                <p:cTn id="621" presetID="49" presetClass="entr" presetSubtype="0" decel="100000" fill="hold" nodeType="afterEffect">
                                  <p:stCondLst>
                                    <p:cond delay="0"/>
                                  </p:stCondLst>
                                  <p:childTnLst>
                                    <p:set>
                                      <p:cBhvr>
                                        <p:cTn id="622" dur="1" fill="hold">
                                          <p:stCondLst>
                                            <p:cond delay="0"/>
                                          </p:stCondLst>
                                        </p:cTn>
                                        <p:tgtEl>
                                          <p:spTgt spid="9630"/>
                                        </p:tgtEl>
                                        <p:attrNameLst>
                                          <p:attrName>style.visibility</p:attrName>
                                        </p:attrNameLst>
                                      </p:cBhvr>
                                      <p:to>
                                        <p:strVal val="visible"/>
                                      </p:to>
                                    </p:set>
                                    <p:anim calcmode="lin" valueType="num">
                                      <p:cBhvr>
                                        <p:cTn id="623" dur="1000" fill="hold"/>
                                        <p:tgtEl>
                                          <p:spTgt spid="9630"/>
                                        </p:tgtEl>
                                        <p:attrNameLst>
                                          <p:attrName>ppt_w</p:attrName>
                                        </p:attrNameLst>
                                      </p:cBhvr>
                                      <p:tavLst>
                                        <p:tav tm="0">
                                          <p:val>
                                            <p:fltVal val="0"/>
                                          </p:val>
                                        </p:tav>
                                        <p:tav tm="100000">
                                          <p:val>
                                            <p:strVal val="#ppt_w"/>
                                          </p:val>
                                        </p:tav>
                                      </p:tavLst>
                                    </p:anim>
                                    <p:anim calcmode="lin" valueType="num">
                                      <p:cBhvr>
                                        <p:cTn id="624" dur="1000" fill="hold"/>
                                        <p:tgtEl>
                                          <p:spTgt spid="9630"/>
                                        </p:tgtEl>
                                        <p:attrNameLst>
                                          <p:attrName>ppt_h</p:attrName>
                                        </p:attrNameLst>
                                      </p:cBhvr>
                                      <p:tavLst>
                                        <p:tav tm="0">
                                          <p:val>
                                            <p:fltVal val="0"/>
                                          </p:val>
                                        </p:tav>
                                        <p:tav tm="100000">
                                          <p:val>
                                            <p:strVal val="#ppt_h"/>
                                          </p:val>
                                        </p:tav>
                                      </p:tavLst>
                                    </p:anim>
                                    <p:anim calcmode="lin" valueType="num">
                                      <p:cBhvr>
                                        <p:cTn id="625" dur="1000" fill="hold"/>
                                        <p:tgtEl>
                                          <p:spTgt spid="9630"/>
                                        </p:tgtEl>
                                        <p:attrNameLst>
                                          <p:attrName>style.rotation</p:attrName>
                                        </p:attrNameLst>
                                      </p:cBhvr>
                                      <p:tavLst>
                                        <p:tav tm="0">
                                          <p:val>
                                            <p:fltVal val="360"/>
                                          </p:val>
                                        </p:tav>
                                        <p:tav tm="100000">
                                          <p:val>
                                            <p:fltVal val="0"/>
                                          </p:val>
                                        </p:tav>
                                      </p:tavLst>
                                    </p:anim>
                                    <p:animEffect transition="in" filter="fade">
                                      <p:cBhvr>
                                        <p:cTn id="626" dur="1000"/>
                                        <p:tgtEl>
                                          <p:spTgt spid="9630"/>
                                        </p:tgtEl>
                                      </p:cBhvr>
                                    </p:animEffect>
                                  </p:childTnLst>
                                  <p:subTnLst>
                                    <p:set>
                                      <p:cBhvr override="childStyle">
                                        <p:cTn dur="1" fill="hold" display="0" masterRel="sameClick" afterEffect="1">
                                          <p:stCondLst>
                                            <p:cond evt="end" delay="0">
                                              <p:tn val="621"/>
                                            </p:cond>
                                          </p:stCondLst>
                                        </p:cTn>
                                        <p:tgtEl>
                                          <p:spTgt spid="9630"/>
                                        </p:tgtEl>
                                        <p:attrNameLst>
                                          <p:attrName>style.visibility</p:attrName>
                                        </p:attrNameLst>
                                      </p:cBhvr>
                                      <p:to>
                                        <p:strVal val="hidden"/>
                                      </p:to>
                                    </p:set>
                                    <p:audio>
                                      <p:cMediaNode vol="100000">
                                        <p:cTn display="0" masterRel="sameClick">
                                          <p:stCondLst>
                                            <p:cond evt="begin" delay="0">
                                              <p:tn val="621"/>
                                            </p:cond>
                                          </p:stCondLst>
                                          <p:endCondLst>
                                            <p:cond evt="onStopAudio" delay="0">
                                              <p:tgtEl>
                                                <p:sldTgt/>
                                              </p:tgtEl>
                                            </p:cond>
                                          </p:endCondLst>
                                        </p:cTn>
                                        <p:tgtEl>
                                          <p:sndTgt r:embed="rId3" name="coin.wav" builtIn="1"/>
                                        </p:tgtEl>
                                      </p:cMediaNode>
                                    </p:audio>
                                  </p:subTnLst>
                                </p:cTn>
                              </p:par>
                            </p:childTnLst>
                          </p:cTn>
                        </p:par>
                        <p:par>
                          <p:cTn id="627" fill="hold" nodeType="afterGroup">
                            <p:stCondLst>
                              <p:cond delay="92000"/>
                            </p:stCondLst>
                            <p:childTnLst>
                              <p:par>
                                <p:cTn id="628" presetID="49" presetClass="entr" presetSubtype="0" decel="100000" fill="hold" nodeType="afterEffect">
                                  <p:stCondLst>
                                    <p:cond delay="0"/>
                                  </p:stCondLst>
                                  <p:childTnLst>
                                    <p:set>
                                      <p:cBhvr>
                                        <p:cTn id="629" dur="1" fill="hold">
                                          <p:stCondLst>
                                            <p:cond delay="0"/>
                                          </p:stCondLst>
                                        </p:cTn>
                                        <p:tgtEl>
                                          <p:spTgt spid="9612"/>
                                        </p:tgtEl>
                                        <p:attrNameLst>
                                          <p:attrName>style.visibility</p:attrName>
                                        </p:attrNameLst>
                                      </p:cBhvr>
                                      <p:to>
                                        <p:strVal val="visible"/>
                                      </p:to>
                                    </p:set>
                                    <p:anim calcmode="lin" valueType="num">
                                      <p:cBhvr>
                                        <p:cTn id="630" dur="1000" fill="hold"/>
                                        <p:tgtEl>
                                          <p:spTgt spid="9612"/>
                                        </p:tgtEl>
                                        <p:attrNameLst>
                                          <p:attrName>ppt_w</p:attrName>
                                        </p:attrNameLst>
                                      </p:cBhvr>
                                      <p:tavLst>
                                        <p:tav tm="0">
                                          <p:val>
                                            <p:fltVal val="0"/>
                                          </p:val>
                                        </p:tav>
                                        <p:tav tm="100000">
                                          <p:val>
                                            <p:strVal val="#ppt_w"/>
                                          </p:val>
                                        </p:tav>
                                      </p:tavLst>
                                    </p:anim>
                                    <p:anim calcmode="lin" valueType="num">
                                      <p:cBhvr>
                                        <p:cTn id="631" dur="1000" fill="hold"/>
                                        <p:tgtEl>
                                          <p:spTgt spid="9612"/>
                                        </p:tgtEl>
                                        <p:attrNameLst>
                                          <p:attrName>ppt_h</p:attrName>
                                        </p:attrNameLst>
                                      </p:cBhvr>
                                      <p:tavLst>
                                        <p:tav tm="0">
                                          <p:val>
                                            <p:fltVal val="0"/>
                                          </p:val>
                                        </p:tav>
                                        <p:tav tm="100000">
                                          <p:val>
                                            <p:strVal val="#ppt_h"/>
                                          </p:val>
                                        </p:tav>
                                      </p:tavLst>
                                    </p:anim>
                                    <p:anim calcmode="lin" valueType="num">
                                      <p:cBhvr>
                                        <p:cTn id="632" dur="1000" fill="hold"/>
                                        <p:tgtEl>
                                          <p:spTgt spid="9612"/>
                                        </p:tgtEl>
                                        <p:attrNameLst>
                                          <p:attrName>style.rotation</p:attrName>
                                        </p:attrNameLst>
                                      </p:cBhvr>
                                      <p:tavLst>
                                        <p:tav tm="0">
                                          <p:val>
                                            <p:fltVal val="360"/>
                                          </p:val>
                                        </p:tav>
                                        <p:tav tm="100000">
                                          <p:val>
                                            <p:fltVal val="0"/>
                                          </p:val>
                                        </p:tav>
                                      </p:tavLst>
                                    </p:anim>
                                    <p:animEffect transition="in" filter="fade">
                                      <p:cBhvr>
                                        <p:cTn id="633" dur="1000"/>
                                        <p:tgtEl>
                                          <p:spTgt spid="9612"/>
                                        </p:tgtEl>
                                      </p:cBhvr>
                                    </p:animEffect>
                                  </p:childTnLst>
                                  <p:subTnLst>
                                    <p:set>
                                      <p:cBhvr override="childStyle">
                                        <p:cTn dur="1" fill="hold" display="0" masterRel="sameClick" afterEffect="1">
                                          <p:stCondLst>
                                            <p:cond evt="end" delay="0">
                                              <p:tn val="628"/>
                                            </p:cond>
                                          </p:stCondLst>
                                        </p:cTn>
                                        <p:tgtEl>
                                          <p:spTgt spid="9612"/>
                                        </p:tgtEl>
                                        <p:attrNameLst>
                                          <p:attrName>style.visibility</p:attrName>
                                        </p:attrNameLst>
                                      </p:cBhvr>
                                      <p:to>
                                        <p:strVal val="hidden"/>
                                      </p:to>
                                    </p:set>
                                    <p:audio>
                                      <p:cMediaNode vol="100000">
                                        <p:cTn display="0" masterRel="sameClick">
                                          <p:stCondLst>
                                            <p:cond evt="begin" delay="0">
                                              <p:tn val="628"/>
                                            </p:cond>
                                          </p:stCondLst>
                                          <p:endCondLst>
                                            <p:cond evt="onStopAudio" delay="0">
                                              <p:tgtEl>
                                                <p:sldTgt/>
                                              </p:tgtEl>
                                            </p:cond>
                                          </p:endCondLst>
                                        </p:cTn>
                                        <p:tgtEl>
                                          <p:sndTgt r:embed="rId3" name="coin.wav" builtIn="1"/>
                                        </p:tgtEl>
                                      </p:cMediaNode>
                                    </p:audio>
                                  </p:subTnLst>
                                </p:cTn>
                              </p:par>
                            </p:childTnLst>
                          </p:cTn>
                        </p:par>
                        <p:par>
                          <p:cTn id="634" fill="hold" nodeType="afterGroup">
                            <p:stCondLst>
                              <p:cond delay="93000"/>
                            </p:stCondLst>
                            <p:childTnLst>
                              <p:par>
                                <p:cTn id="635" presetID="49" presetClass="entr" presetSubtype="0" decel="100000" fill="hold" nodeType="afterEffect">
                                  <p:stCondLst>
                                    <p:cond delay="0"/>
                                  </p:stCondLst>
                                  <p:childTnLst>
                                    <p:set>
                                      <p:cBhvr>
                                        <p:cTn id="636" dur="1" fill="hold">
                                          <p:stCondLst>
                                            <p:cond delay="0"/>
                                          </p:stCondLst>
                                        </p:cTn>
                                        <p:tgtEl>
                                          <p:spTgt spid="9611"/>
                                        </p:tgtEl>
                                        <p:attrNameLst>
                                          <p:attrName>style.visibility</p:attrName>
                                        </p:attrNameLst>
                                      </p:cBhvr>
                                      <p:to>
                                        <p:strVal val="visible"/>
                                      </p:to>
                                    </p:set>
                                    <p:anim calcmode="lin" valueType="num">
                                      <p:cBhvr>
                                        <p:cTn id="637" dur="1000" fill="hold"/>
                                        <p:tgtEl>
                                          <p:spTgt spid="9611"/>
                                        </p:tgtEl>
                                        <p:attrNameLst>
                                          <p:attrName>ppt_w</p:attrName>
                                        </p:attrNameLst>
                                      </p:cBhvr>
                                      <p:tavLst>
                                        <p:tav tm="0">
                                          <p:val>
                                            <p:fltVal val="0"/>
                                          </p:val>
                                        </p:tav>
                                        <p:tav tm="100000">
                                          <p:val>
                                            <p:strVal val="#ppt_w"/>
                                          </p:val>
                                        </p:tav>
                                      </p:tavLst>
                                    </p:anim>
                                    <p:anim calcmode="lin" valueType="num">
                                      <p:cBhvr>
                                        <p:cTn id="638" dur="1000" fill="hold"/>
                                        <p:tgtEl>
                                          <p:spTgt spid="9611"/>
                                        </p:tgtEl>
                                        <p:attrNameLst>
                                          <p:attrName>ppt_h</p:attrName>
                                        </p:attrNameLst>
                                      </p:cBhvr>
                                      <p:tavLst>
                                        <p:tav tm="0">
                                          <p:val>
                                            <p:fltVal val="0"/>
                                          </p:val>
                                        </p:tav>
                                        <p:tav tm="100000">
                                          <p:val>
                                            <p:strVal val="#ppt_h"/>
                                          </p:val>
                                        </p:tav>
                                      </p:tavLst>
                                    </p:anim>
                                    <p:anim calcmode="lin" valueType="num">
                                      <p:cBhvr>
                                        <p:cTn id="639" dur="1000" fill="hold"/>
                                        <p:tgtEl>
                                          <p:spTgt spid="9611"/>
                                        </p:tgtEl>
                                        <p:attrNameLst>
                                          <p:attrName>style.rotation</p:attrName>
                                        </p:attrNameLst>
                                      </p:cBhvr>
                                      <p:tavLst>
                                        <p:tav tm="0">
                                          <p:val>
                                            <p:fltVal val="360"/>
                                          </p:val>
                                        </p:tav>
                                        <p:tav tm="100000">
                                          <p:val>
                                            <p:fltVal val="0"/>
                                          </p:val>
                                        </p:tav>
                                      </p:tavLst>
                                    </p:anim>
                                    <p:animEffect transition="in" filter="fade">
                                      <p:cBhvr>
                                        <p:cTn id="640" dur="1000"/>
                                        <p:tgtEl>
                                          <p:spTgt spid="9611"/>
                                        </p:tgtEl>
                                      </p:cBhvr>
                                    </p:animEffect>
                                  </p:childTnLst>
                                  <p:subTnLst>
                                    <p:set>
                                      <p:cBhvr override="childStyle">
                                        <p:cTn dur="1" fill="hold" display="0" masterRel="sameClick" afterEffect="1">
                                          <p:stCondLst>
                                            <p:cond evt="end" delay="0">
                                              <p:tn val="635"/>
                                            </p:cond>
                                          </p:stCondLst>
                                        </p:cTn>
                                        <p:tgtEl>
                                          <p:spTgt spid="9611"/>
                                        </p:tgtEl>
                                        <p:attrNameLst>
                                          <p:attrName>style.visibility</p:attrName>
                                        </p:attrNameLst>
                                      </p:cBhvr>
                                      <p:to>
                                        <p:strVal val="hidden"/>
                                      </p:to>
                                    </p:set>
                                    <p:audio>
                                      <p:cMediaNode vol="100000">
                                        <p:cTn display="0" masterRel="sameClick">
                                          <p:stCondLst>
                                            <p:cond evt="begin" delay="0">
                                              <p:tn val="635"/>
                                            </p:cond>
                                          </p:stCondLst>
                                          <p:endCondLst>
                                            <p:cond evt="onStopAudio" delay="0">
                                              <p:tgtEl>
                                                <p:sldTgt/>
                                              </p:tgtEl>
                                            </p:cond>
                                          </p:endCondLst>
                                        </p:cTn>
                                        <p:tgtEl>
                                          <p:sndTgt r:embed="rId3" name="coin.wav" builtIn="1"/>
                                        </p:tgtEl>
                                      </p:cMediaNode>
                                    </p:audio>
                                  </p:subTnLst>
                                </p:cTn>
                              </p:par>
                            </p:childTnLst>
                          </p:cTn>
                        </p:par>
                        <p:par>
                          <p:cTn id="641" fill="hold" nodeType="afterGroup">
                            <p:stCondLst>
                              <p:cond delay="94000"/>
                            </p:stCondLst>
                            <p:childTnLst>
                              <p:par>
                                <p:cTn id="642" presetID="49" presetClass="entr" presetSubtype="0" decel="100000" fill="hold" nodeType="afterEffect">
                                  <p:stCondLst>
                                    <p:cond delay="0"/>
                                  </p:stCondLst>
                                  <p:childTnLst>
                                    <p:set>
                                      <p:cBhvr>
                                        <p:cTn id="643" dur="1" fill="hold">
                                          <p:stCondLst>
                                            <p:cond delay="0"/>
                                          </p:stCondLst>
                                        </p:cTn>
                                        <p:tgtEl>
                                          <p:spTgt spid="9610"/>
                                        </p:tgtEl>
                                        <p:attrNameLst>
                                          <p:attrName>style.visibility</p:attrName>
                                        </p:attrNameLst>
                                      </p:cBhvr>
                                      <p:to>
                                        <p:strVal val="visible"/>
                                      </p:to>
                                    </p:set>
                                    <p:anim calcmode="lin" valueType="num">
                                      <p:cBhvr>
                                        <p:cTn id="644" dur="1000" fill="hold"/>
                                        <p:tgtEl>
                                          <p:spTgt spid="9610"/>
                                        </p:tgtEl>
                                        <p:attrNameLst>
                                          <p:attrName>ppt_w</p:attrName>
                                        </p:attrNameLst>
                                      </p:cBhvr>
                                      <p:tavLst>
                                        <p:tav tm="0">
                                          <p:val>
                                            <p:fltVal val="0"/>
                                          </p:val>
                                        </p:tav>
                                        <p:tav tm="100000">
                                          <p:val>
                                            <p:strVal val="#ppt_w"/>
                                          </p:val>
                                        </p:tav>
                                      </p:tavLst>
                                    </p:anim>
                                    <p:anim calcmode="lin" valueType="num">
                                      <p:cBhvr>
                                        <p:cTn id="645" dur="1000" fill="hold"/>
                                        <p:tgtEl>
                                          <p:spTgt spid="9610"/>
                                        </p:tgtEl>
                                        <p:attrNameLst>
                                          <p:attrName>ppt_h</p:attrName>
                                        </p:attrNameLst>
                                      </p:cBhvr>
                                      <p:tavLst>
                                        <p:tav tm="0">
                                          <p:val>
                                            <p:fltVal val="0"/>
                                          </p:val>
                                        </p:tav>
                                        <p:tav tm="100000">
                                          <p:val>
                                            <p:strVal val="#ppt_h"/>
                                          </p:val>
                                        </p:tav>
                                      </p:tavLst>
                                    </p:anim>
                                    <p:anim calcmode="lin" valueType="num">
                                      <p:cBhvr>
                                        <p:cTn id="646" dur="1000" fill="hold"/>
                                        <p:tgtEl>
                                          <p:spTgt spid="9610"/>
                                        </p:tgtEl>
                                        <p:attrNameLst>
                                          <p:attrName>style.rotation</p:attrName>
                                        </p:attrNameLst>
                                      </p:cBhvr>
                                      <p:tavLst>
                                        <p:tav tm="0">
                                          <p:val>
                                            <p:fltVal val="360"/>
                                          </p:val>
                                        </p:tav>
                                        <p:tav tm="100000">
                                          <p:val>
                                            <p:fltVal val="0"/>
                                          </p:val>
                                        </p:tav>
                                      </p:tavLst>
                                    </p:anim>
                                    <p:animEffect transition="in" filter="fade">
                                      <p:cBhvr>
                                        <p:cTn id="647" dur="1000"/>
                                        <p:tgtEl>
                                          <p:spTgt spid="9610"/>
                                        </p:tgtEl>
                                      </p:cBhvr>
                                    </p:animEffect>
                                  </p:childTnLst>
                                  <p:subTnLst>
                                    <p:set>
                                      <p:cBhvr override="childStyle">
                                        <p:cTn dur="1" fill="hold" display="0" masterRel="sameClick" afterEffect="1">
                                          <p:stCondLst>
                                            <p:cond evt="end" delay="0">
                                              <p:tn val="642"/>
                                            </p:cond>
                                          </p:stCondLst>
                                        </p:cTn>
                                        <p:tgtEl>
                                          <p:spTgt spid="9610"/>
                                        </p:tgtEl>
                                        <p:attrNameLst>
                                          <p:attrName>style.visibility</p:attrName>
                                        </p:attrNameLst>
                                      </p:cBhvr>
                                      <p:to>
                                        <p:strVal val="hidden"/>
                                      </p:to>
                                    </p:set>
                                    <p:audio>
                                      <p:cMediaNode vol="100000">
                                        <p:cTn display="0" masterRel="sameClick">
                                          <p:stCondLst>
                                            <p:cond evt="begin" delay="0">
                                              <p:tn val="642"/>
                                            </p:cond>
                                          </p:stCondLst>
                                          <p:endCondLst>
                                            <p:cond evt="onStopAudio" delay="0">
                                              <p:tgtEl>
                                                <p:sldTgt/>
                                              </p:tgtEl>
                                            </p:cond>
                                          </p:endCondLst>
                                        </p:cTn>
                                        <p:tgtEl>
                                          <p:sndTgt r:embed="rId3" name="coin.wav" builtIn="1"/>
                                        </p:tgtEl>
                                      </p:cMediaNode>
                                    </p:audio>
                                  </p:subTnLst>
                                </p:cTn>
                              </p:par>
                            </p:childTnLst>
                          </p:cTn>
                        </p:par>
                        <p:par>
                          <p:cTn id="648" fill="hold" nodeType="afterGroup">
                            <p:stCondLst>
                              <p:cond delay="95000"/>
                            </p:stCondLst>
                            <p:childTnLst>
                              <p:par>
                                <p:cTn id="649" presetID="49" presetClass="entr" presetSubtype="0" decel="100000" fill="hold" nodeType="afterEffect">
                                  <p:stCondLst>
                                    <p:cond delay="0"/>
                                  </p:stCondLst>
                                  <p:childTnLst>
                                    <p:set>
                                      <p:cBhvr>
                                        <p:cTn id="650" dur="1" fill="hold">
                                          <p:stCondLst>
                                            <p:cond delay="0"/>
                                          </p:stCondLst>
                                        </p:cTn>
                                        <p:tgtEl>
                                          <p:spTgt spid="9609"/>
                                        </p:tgtEl>
                                        <p:attrNameLst>
                                          <p:attrName>style.visibility</p:attrName>
                                        </p:attrNameLst>
                                      </p:cBhvr>
                                      <p:to>
                                        <p:strVal val="visible"/>
                                      </p:to>
                                    </p:set>
                                    <p:anim calcmode="lin" valueType="num">
                                      <p:cBhvr>
                                        <p:cTn id="651" dur="1000" fill="hold"/>
                                        <p:tgtEl>
                                          <p:spTgt spid="9609"/>
                                        </p:tgtEl>
                                        <p:attrNameLst>
                                          <p:attrName>ppt_w</p:attrName>
                                        </p:attrNameLst>
                                      </p:cBhvr>
                                      <p:tavLst>
                                        <p:tav tm="0">
                                          <p:val>
                                            <p:fltVal val="0"/>
                                          </p:val>
                                        </p:tav>
                                        <p:tav tm="100000">
                                          <p:val>
                                            <p:strVal val="#ppt_w"/>
                                          </p:val>
                                        </p:tav>
                                      </p:tavLst>
                                    </p:anim>
                                    <p:anim calcmode="lin" valueType="num">
                                      <p:cBhvr>
                                        <p:cTn id="652" dur="1000" fill="hold"/>
                                        <p:tgtEl>
                                          <p:spTgt spid="9609"/>
                                        </p:tgtEl>
                                        <p:attrNameLst>
                                          <p:attrName>ppt_h</p:attrName>
                                        </p:attrNameLst>
                                      </p:cBhvr>
                                      <p:tavLst>
                                        <p:tav tm="0">
                                          <p:val>
                                            <p:fltVal val="0"/>
                                          </p:val>
                                        </p:tav>
                                        <p:tav tm="100000">
                                          <p:val>
                                            <p:strVal val="#ppt_h"/>
                                          </p:val>
                                        </p:tav>
                                      </p:tavLst>
                                    </p:anim>
                                    <p:anim calcmode="lin" valueType="num">
                                      <p:cBhvr>
                                        <p:cTn id="653" dur="1000" fill="hold"/>
                                        <p:tgtEl>
                                          <p:spTgt spid="9609"/>
                                        </p:tgtEl>
                                        <p:attrNameLst>
                                          <p:attrName>style.rotation</p:attrName>
                                        </p:attrNameLst>
                                      </p:cBhvr>
                                      <p:tavLst>
                                        <p:tav tm="0">
                                          <p:val>
                                            <p:fltVal val="360"/>
                                          </p:val>
                                        </p:tav>
                                        <p:tav tm="100000">
                                          <p:val>
                                            <p:fltVal val="0"/>
                                          </p:val>
                                        </p:tav>
                                      </p:tavLst>
                                    </p:anim>
                                    <p:animEffect transition="in" filter="fade">
                                      <p:cBhvr>
                                        <p:cTn id="654" dur="1000"/>
                                        <p:tgtEl>
                                          <p:spTgt spid="9609"/>
                                        </p:tgtEl>
                                      </p:cBhvr>
                                    </p:animEffect>
                                  </p:childTnLst>
                                  <p:subTnLst>
                                    <p:set>
                                      <p:cBhvr override="childStyle">
                                        <p:cTn dur="1" fill="hold" display="0" masterRel="sameClick" afterEffect="1">
                                          <p:stCondLst>
                                            <p:cond evt="end" delay="0">
                                              <p:tn val="649"/>
                                            </p:cond>
                                          </p:stCondLst>
                                        </p:cTn>
                                        <p:tgtEl>
                                          <p:spTgt spid="9609"/>
                                        </p:tgtEl>
                                        <p:attrNameLst>
                                          <p:attrName>style.visibility</p:attrName>
                                        </p:attrNameLst>
                                      </p:cBhvr>
                                      <p:to>
                                        <p:strVal val="hidden"/>
                                      </p:to>
                                    </p:set>
                                    <p:audio>
                                      <p:cMediaNode vol="100000">
                                        <p:cTn display="0" masterRel="sameClick">
                                          <p:stCondLst>
                                            <p:cond evt="begin" delay="0">
                                              <p:tn val="649"/>
                                            </p:cond>
                                          </p:stCondLst>
                                          <p:endCondLst>
                                            <p:cond evt="onStopAudio" delay="0">
                                              <p:tgtEl>
                                                <p:sldTgt/>
                                              </p:tgtEl>
                                            </p:cond>
                                          </p:endCondLst>
                                        </p:cTn>
                                        <p:tgtEl>
                                          <p:sndTgt r:embed="rId3" name="coin.wav" builtIn="1"/>
                                        </p:tgtEl>
                                      </p:cMediaNode>
                                    </p:audio>
                                  </p:subTnLst>
                                </p:cTn>
                              </p:par>
                            </p:childTnLst>
                          </p:cTn>
                        </p:par>
                        <p:par>
                          <p:cTn id="655" fill="hold" nodeType="afterGroup">
                            <p:stCondLst>
                              <p:cond delay="96000"/>
                            </p:stCondLst>
                            <p:childTnLst>
                              <p:par>
                                <p:cTn id="656" presetID="49" presetClass="entr" presetSubtype="0" decel="100000" fill="hold" nodeType="afterEffect">
                                  <p:stCondLst>
                                    <p:cond delay="0"/>
                                  </p:stCondLst>
                                  <p:childTnLst>
                                    <p:set>
                                      <p:cBhvr>
                                        <p:cTn id="657" dur="1" fill="hold">
                                          <p:stCondLst>
                                            <p:cond delay="0"/>
                                          </p:stCondLst>
                                        </p:cTn>
                                        <p:tgtEl>
                                          <p:spTgt spid="9608"/>
                                        </p:tgtEl>
                                        <p:attrNameLst>
                                          <p:attrName>style.visibility</p:attrName>
                                        </p:attrNameLst>
                                      </p:cBhvr>
                                      <p:to>
                                        <p:strVal val="visible"/>
                                      </p:to>
                                    </p:set>
                                    <p:anim calcmode="lin" valueType="num">
                                      <p:cBhvr>
                                        <p:cTn id="658" dur="1000" fill="hold"/>
                                        <p:tgtEl>
                                          <p:spTgt spid="9608"/>
                                        </p:tgtEl>
                                        <p:attrNameLst>
                                          <p:attrName>ppt_w</p:attrName>
                                        </p:attrNameLst>
                                      </p:cBhvr>
                                      <p:tavLst>
                                        <p:tav tm="0">
                                          <p:val>
                                            <p:fltVal val="0"/>
                                          </p:val>
                                        </p:tav>
                                        <p:tav tm="100000">
                                          <p:val>
                                            <p:strVal val="#ppt_w"/>
                                          </p:val>
                                        </p:tav>
                                      </p:tavLst>
                                    </p:anim>
                                    <p:anim calcmode="lin" valueType="num">
                                      <p:cBhvr>
                                        <p:cTn id="659" dur="1000" fill="hold"/>
                                        <p:tgtEl>
                                          <p:spTgt spid="9608"/>
                                        </p:tgtEl>
                                        <p:attrNameLst>
                                          <p:attrName>ppt_h</p:attrName>
                                        </p:attrNameLst>
                                      </p:cBhvr>
                                      <p:tavLst>
                                        <p:tav tm="0">
                                          <p:val>
                                            <p:fltVal val="0"/>
                                          </p:val>
                                        </p:tav>
                                        <p:tav tm="100000">
                                          <p:val>
                                            <p:strVal val="#ppt_h"/>
                                          </p:val>
                                        </p:tav>
                                      </p:tavLst>
                                    </p:anim>
                                    <p:anim calcmode="lin" valueType="num">
                                      <p:cBhvr>
                                        <p:cTn id="660" dur="1000" fill="hold"/>
                                        <p:tgtEl>
                                          <p:spTgt spid="9608"/>
                                        </p:tgtEl>
                                        <p:attrNameLst>
                                          <p:attrName>style.rotation</p:attrName>
                                        </p:attrNameLst>
                                      </p:cBhvr>
                                      <p:tavLst>
                                        <p:tav tm="0">
                                          <p:val>
                                            <p:fltVal val="360"/>
                                          </p:val>
                                        </p:tav>
                                        <p:tav tm="100000">
                                          <p:val>
                                            <p:fltVal val="0"/>
                                          </p:val>
                                        </p:tav>
                                      </p:tavLst>
                                    </p:anim>
                                    <p:animEffect transition="in" filter="fade">
                                      <p:cBhvr>
                                        <p:cTn id="661" dur="1000"/>
                                        <p:tgtEl>
                                          <p:spTgt spid="9608"/>
                                        </p:tgtEl>
                                      </p:cBhvr>
                                    </p:animEffect>
                                  </p:childTnLst>
                                  <p:subTnLst>
                                    <p:set>
                                      <p:cBhvr override="childStyle">
                                        <p:cTn dur="1" fill="hold" display="0" masterRel="sameClick" afterEffect="1">
                                          <p:stCondLst>
                                            <p:cond evt="end" delay="0">
                                              <p:tn val="656"/>
                                            </p:cond>
                                          </p:stCondLst>
                                        </p:cTn>
                                        <p:tgtEl>
                                          <p:spTgt spid="9608"/>
                                        </p:tgtEl>
                                        <p:attrNameLst>
                                          <p:attrName>style.visibility</p:attrName>
                                        </p:attrNameLst>
                                      </p:cBhvr>
                                      <p:to>
                                        <p:strVal val="hidden"/>
                                      </p:to>
                                    </p:set>
                                    <p:audio>
                                      <p:cMediaNode vol="100000">
                                        <p:cTn display="0" masterRel="sameClick">
                                          <p:stCondLst>
                                            <p:cond evt="begin" delay="0">
                                              <p:tn val="656"/>
                                            </p:cond>
                                          </p:stCondLst>
                                          <p:endCondLst>
                                            <p:cond evt="onStopAudio" delay="0">
                                              <p:tgtEl>
                                                <p:sldTgt/>
                                              </p:tgtEl>
                                            </p:cond>
                                          </p:endCondLst>
                                        </p:cTn>
                                        <p:tgtEl>
                                          <p:sndTgt r:embed="rId3" name="coin.wav" builtIn="1"/>
                                        </p:tgtEl>
                                      </p:cMediaNode>
                                    </p:audio>
                                  </p:subTnLst>
                                </p:cTn>
                              </p:par>
                            </p:childTnLst>
                          </p:cTn>
                        </p:par>
                        <p:par>
                          <p:cTn id="662" fill="hold" nodeType="afterGroup">
                            <p:stCondLst>
                              <p:cond delay="97000"/>
                            </p:stCondLst>
                            <p:childTnLst>
                              <p:par>
                                <p:cTn id="663" presetID="49" presetClass="entr" presetSubtype="0" decel="100000" fill="hold" nodeType="afterEffect">
                                  <p:stCondLst>
                                    <p:cond delay="0"/>
                                  </p:stCondLst>
                                  <p:childTnLst>
                                    <p:set>
                                      <p:cBhvr>
                                        <p:cTn id="664" dur="1" fill="hold">
                                          <p:stCondLst>
                                            <p:cond delay="0"/>
                                          </p:stCondLst>
                                        </p:cTn>
                                        <p:tgtEl>
                                          <p:spTgt spid="9607"/>
                                        </p:tgtEl>
                                        <p:attrNameLst>
                                          <p:attrName>style.visibility</p:attrName>
                                        </p:attrNameLst>
                                      </p:cBhvr>
                                      <p:to>
                                        <p:strVal val="visible"/>
                                      </p:to>
                                    </p:set>
                                    <p:anim calcmode="lin" valueType="num">
                                      <p:cBhvr>
                                        <p:cTn id="665" dur="1000" fill="hold"/>
                                        <p:tgtEl>
                                          <p:spTgt spid="9607"/>
                                        </p:tgtEl>
                                        <p:attrNameLst>
                                          <p:attrName>ppt_w</p:attrName>
                                        </p:attrNameLst>
                                      </p:cBhvr>
                                      <p:tavLst>
                                        <p:tav tm="0">
                                          <p:val>
                                            <p:fltVal val="0"/>
                                          </p:val>
                                        </p:tav>
                                        <p:tav tm="100000">
                                          <p:val>
                                            <p:strVal val="#ppt_w"/>
                                          </p:val>
                                        </p:tav>
                                      </p:tavLst>
                                    </p:anim>
                                    <p:anim calcmode="lin" valueType="num">
                                      <p:cBhvr>
                                        <p:cTn id="666" dur="1000" fill="hold"/>
                                        <p:tgtEl>
                                          <p:spTgt spid="9607"/>
                                        </p:tgtEl>
                                        <p:attrNameLst>
                                          <p:attrName>ppt_h</p:attrName>
                                        </p:attrNameLst>
                                      </p:cBhvr>
                                      <p:tavLst>
                                        <p:tav tm="0">
                                          <p:val>
                                            <p:fltVal val="0"/>
                                          </p:val>
                                        </p:tav>
                                        <p:tav tm="100000">
                                          <p:val>
                                            <p:strVal val="#ppt_h"/>
                                          </p:val>
                                        </p:tav>
                                      </p:tavLst>
                                    </p:anim>
                                    <p:anim calcmode="lin" valueType="num">
                                      <p:cBhvr>
                                        <p:cTn id="667" dur="1000" fill="hold"/>
                                        <p:tgtEl>
                                          <p:spTgt spid="9607"/>
                                        </p:tgtEl>
                                        <p:attrNameLst>
                                          <p:attrName>style.rotation</p:attrName>
                                        </p:attrNameLst>
                                      </p:cBhvr>
                                      <p:tavLst>
                                        <p:tav tm="0">
                                          <p:val>
                                            <p:fltVal val="360"/>
                                          </p:val>
                                        </p:tav>
                                        <p:tav tm="100000">
                                          <p:val>
                                            <p:fltVal val="0"/>
                                          </p:val>
                                        </p:tav>
                                      </p:tavLst>
                                    </p:anim>
                                    <p:animEffect transition="in" filter="fade">
                                      <p:cBhvr>
                                        <p:cTn id="668" dur="1000"/>
                                        <p:tgtEl>
                                          <p:spTgt spid="9607"/>
                                        </p:tgtEl>
                                      </p:cBhvr>
                                    </p:animEffect>
                                  </p:childTnLst>
                                  <p:subTnLst>
                                    <p:set>
                                      <p:cBhvr override="childStyle">
                                        <p:cTn dur="1" fill="hold" display="0" masterRel="sameClick" afterEffect="1">
                                          <p:stCondLst>
                                            <p:cond evt="end" delay="0">
                                              <p:tn val="663"/>
                                            </p:cond>
                                          </p:stCondLst>
                                        </p:cTn>
                                        <p:tgtEl>
                                          <p:spTgt spid="9607"/>
                                        </p:tgtEl>
                                        <p:attrNameLst>
                                          <p:attrName>style.visibility</p:attrName>
                                        </p:attrNameLst>
                                      </p:cBhvr>
                                      <p:to>
                                        <p:strVal val="hidden"/>
                                      </p:to>
                                    </p:set>
                                    <p:audio>
                                      <p:cMediaNode vol="100000">
                                        <p:cTn display="0" masterRel="sameClick">
                                          <p:stCondLst>
                                            <p:cond evt="begin" delay="0">
                                              <p:tn val="663"/>
                                            </p:cond>
                                          </p:stCondLst>
                                          <p:endCondLst>
                                            <p:cond evt="onStopAudio" delay="0">
                                              <p:tgtEl>
                                                <p:sldTgt/>
                                              </p:tgtEl>
                                            </p:cond>
                                          </p:endCondLst>
                                        </p:cTn>
                                        <p:tgtEl>
                                          <p:sndTgt r:embed="rId3" name="coin.wav" builtIn="1"/>
                                        </p:tgtEl>
                                      </p:cMediaNode>
                                    </p:audio>
                                  </p:subTnLst>
                                </p:cTn>
                              </p:par>
                            </p:childTnLst>
                          </p:cTn>
                        </p:par>
                        <p:par>
                          <p:cTn id="669" fill="hold" nodeType="afterGroup">
                            <p:stCondLst>
                              <p:cond delay="98000"/>
                            </p:stCondLst>
                            <p:childTnLst>
                              <p:par>
                                <p:cTn id="670" presetID="49" presetClass="entr" presetSubtype="0" decel="100000" fill="hold" nodeType="afterEffect">
                                  <p:stCondLst>
                                    <p:cond delay="0"/>
                                  </p:stCondLst>
                                  <p:childTnLst>
                                    <p:set>
                                      <p:cBhvr>
                                        <p:cTn id="671" dur="1" fill="hold">
                                          <p:stCondLst>
                                            <p:cond delay="0"/>
                                          </p:stCondLst>
                                        </p:cTn>
                                        <p:tgtEl>
                                          <p:spTgt spid="9606"/>
                                        </p:tgtEl>
                                        <p:attrNameLst>
                                          <p:attrName>style.visibility</p:attrName>
                                        </p:attrNameLst>
                                      </p:cBhvr>
                                      <p:to>
                                        <p:strVal val="visible"/>
                                      </p:to>
                                    </p:set>
                                    <p:anim calcmode="lin" valueType="num">
                                      <p:cBhvr>
                                        <p:cTn id="672" dur="1000" fill="hold"/>
                                        <p:tgtEl>
                                          <p:spTgt spid="9606"/>
                                        </p:tgtEl>
                                        <p:attrNameLst>
                                          <p:attrName>ppt_w</p:attrName>
                                        </p:attrNameLst>
                                      </p:cBhvr>
                                      <p:tavLst>
                                        <p:tav tm="0">
                                          <p:val>
                                            <p:fltVal val="0"/>
                                          </p:val>
                                        </p:tav>
                                        <p:tav tm="100000">
                                          <p:val>
                                            <p:strVal val="#ppt_w"/>
                                          </p:val>
                                        </p:tav>
                                      </p:tavLst>
                                    </p:anim>
                                    <p:anim calcmode="lin" valueType="num">
                                      <p:cBhvr>
                                        <p:cTn id="673" dur="1000" fill="hold"/>
                                        <p:tgtEl>
                                          <p:spTgt spid="9606"/>
                                        </p:tgtEl>
                                        <p:attrNameLst>
                                          <p:attrName>ppt_h</p:attrName>
                                        </p:attrNameLst>
                                      </p:cBhvr>
                                      <p:tavLst>
                                        <p:tav tm="0">
                                          <p:val>
                                            <p:fltVal val="0"/>
                                          </p:val>
                                        </p:tav>
                                        <p:tav tm="100000">
                                          <p:val>
                                            <p:strVal val="#ppt_h"/>
                                          </p:val>
                                        </p:tav>
                                      </p:tavLst>
                                    </p:anim>
                                    <p:anim calcmode="lin" valueType="num">
                                      <p:cBhvr>
                                        <p:cTn id="674" dur="1000" fill="hold"/>
                                        <p:tgtEl>
                                          <p:spTgt spid="9606"/>
                                        </p:tgtEl>
                                        <p:attrNameLst>
                                          <p:attrName>style.rotation</p:attrName>
                                        </p:attrNameLst>
                                      </p:cBhvr>
                                      <p:tavLst>
                                        <p:tav tm="0">
                                          <p:val>
                                            <p:fltVal val="360"/>
                                          </p:val>
                                        </p:tav>
                                        <p:tav tm="100000">
                                          <p:val>
                                            <p:fltVal val="0"/>
                                          </p:val>
                                        </p:tav>
                                      </p:tavLst>
                                    </p:anim>
                                    <p:animEffect transition="in" filter="fade">
                                      <p:cBhvr>
                                        <p:cTn id="675" dur="1000"/>
                                        <p:tgtEl>
                                          <p:spTgt spid="9606"/>
                                        </p:tgtEl>
                                      </p:cBhvr>
                                    </p:animEffect>
                                  </p:childTnLst>
                                  <p:subTnLst>
                                    <p:set>
                                      <p:cBhvr override="childStyle">
                                        <p:cTn dur="1" fill="hold" display="0" masterRel="sameClick" afterEffect="1">
                                          <p:stCondLst>
                                            <p:cond evt="end" delay="0">
                                              <p:tn val="670"/>
                                            </p:cond>
                                          </p:stCondLst>
                                        </p:cTn>
                                        <p:tgtEl>
                                          <p:spTgt spid="9606"/>
                                        </p:tgtEl>
                                        <p:attrNameLst>
                                          <p:attrName>style.visibility</p:attrName>
                                        </p:attrNameLst>
                                      </p:cBhvr>
                                      <p:to>
                                        <p:strVal val="hidden"/>
                                      </p:to>
                                    </p:set>
                                    <p:audio>
                                      <p:cMediaNode vol="100000">
                                        <p:cTn display="0" masterRel="sameClick">
                                          <p:stCondLst>
                                            <p:cond evt="begin" delay="0">
                                              <p:tn val="670"/>
                                            </p:cond>
                                          </p:stCondLst>
                                          <p:endCondLst>
                                            <p:cond evt="onStopAudio" delay="0">
                                              <p:tgtEl>
                                                <p:sldTgt/>
                                              </p:tgtEl>
                                            </p:cond>
                                          </p:endCondLst>
                                        </p:cTn>
                                        <p:tgtEl>
                                          <p:sndTgt r:embed="rId3" name="coin.wav" builtIn="1"/>
                                        </p:tgtEl>
                                      </p:cMediaNode>
                                    </p:audio>
                                  </p:subTnLst>
                                </p:cTn>
                              </p:par>
                            </p:childTnLst>
                          </p:cTn>
                        </p:par>
                        <p:par>
                          <p:cTn id="676" fill="hold" nodeType="afterGroup">
                            <p:stCondLst>
                              <p:cond delay="99000"/>
                            </p:stCondLst>
                            <p:childTnLst>
                              <p:par>
                                <p:cTn id="677" presetID="49" presetClass="entr" presetSubtype="0" decel="100000" fill="hold" nodeType="afterEffect">
                                  <p:stCondLst>
                                    <p:cond delay="0"/>
                                  </p:stCondLst>
                                  <p:childTnLst>
                                    <p:set>
                                      <p:cBhvr>
                                        <p:cTn id="678" dur="1" fill="hold">
                                          <p:stCondLst>
                                            <p:cond delay="0"/>
                                          </p:stCondLst>
                                        </p:cTn>
                                        <p:tgtEl>
                                          <p:spTgt spid="9605"/>
                                        </p:tgtEl>
                                        <p:attrNameLst>
                                          <p:attrName>style.visibility</p:attrName>
                                        </p:attrNameLst>
                                      </p:cBhvr>
                                      <p:to>
                                        <p:strVal val="visible"/>
                                      </p:to>
                                    </p:set>
                                    <p:anim calcmode="lin" valueType="num">
                                      <p:cBhvr>
                                        <p:cTn id="679" dur="1000" fill="hold"/>
                                        <p:tgtEl>
                                          <p:spTgt spid="9605"/>
                                        </p:tgtEl>
                                        <p:attrNameLst>
                                          <p:attrName>ppt_w</p:attrName>
                                        </p:attrNameLst>
                                      </p:cBhvr>
                                      <p:tavLst>
                                        <p:tav tm="0">
                                          <p:val>
                                            <p:fltVal val="0"/>
                                          </p:val>
                                        </p:tav>
                                        <p:tav tm="100000">
                                          <p:val>
                                            <p:strVal val="#ppt_w"/>
                                          </p:val>
                                        </p:tav>
                                      </p:tavLst>
                                    </p:anim>
                                    <p:anim calcmode="lin" valueType="num">
                                      <p:cBhvr>
                                        <p:cTn id="680" dur="1000" fill="hold"/>
                                        <p:tgtEl>
                                          <p:spTgt spid="9605"/>
                                        </p:tgtEl>
                                        <p:attrNameLst>
                                          <p:attrName>ppt_h</p:attrName>
                                        </p:attrNameLst>
                                      </p:cBhvr>
                                      <p:tavLst>
                                        <p:tav tm="0">
                                          <p:val>
                                            <p:fltVal val="0"/>
                                          </p:val>
                                        </p:tav>
                                        <p:tav tm="100000">
                                          <p:val>
                                            <p:strVal val="#ppt_h"/>
                                          </p:val>
                                        </p:tav>
                                      </p:tavLst>
                                    </p:anim>
                                    <p:anim calcmode="lin" valueType="num">
                                      <p:cBhvr>
                                        <p:cTn id="681" dur="1000" fill="hold"/>
                                        <p:tgtEl>
                                          <p:spTgt spid="9605"/>
                                        </p:tgtEl>
                                        <p:attrNameLst>
                                          <p:attrName>style.rotation</p:attrName>
                                        </p:attrNameLst>
                                      </p:cBhvr>
                                      <p:tavLst>
                                        <p:tav tm="0">
                                          <p:val>
                                            <p:fltVal val="360"/>
                                          </p:val>
                                        </p:tav>
                                        <p:tav tm="100000">
                                          <p:val>
                                            <p:fltVal val="0"/>
                                          </p:val>
                                        </p:tav>
                                      </p:tavLst>
                                    </p:anim>
                                    <p:animEffect transition="in" filter="fade">
                                      <p:cBhvr>
                                        <p:cTn id="682" dur="1000"/>
                                        <p:tgtEl>
                                          <p:spTgt spid="9605"/>
                                        </p:tgtEl>
                                      </p:cBhvr>
                                    </p:animEffect>
                                  </p:childTnLst>
                                  <p:subTnLst>
                                    <p:set>
                                      <p:cBhvr override="childStyle">
                                        <p:cTn dur="1" fill="hold" display="0" masterRel="sameClick" afterEffect="1">
                                          <p:stCondLst>
                                            <p:cond evt="end" delay="0">
                                              <p:tn val="677"/>
                                            </p:cond>
                                          </p:stCondLst>
                                        </p:cTn>
                                        <p:tgtEl>
                                          <p:spTgt spid="9605"/>
                                        </p:tgtEl>
                                        <p:attrNameLst>
                                          <p:attrName>style.visibility</p:attrName>
                                        </p:attrNameLst>
                                      </p:cBhvr>
                                      <p:to>
                                        <p:strVal val="hidden"/>
                                      </p:to>
                                    </p:set>
                                    <p:audio>
                                      <p:cMediaNode vol="100000">
                                        <p:cTn display="0" masterRel="sameClick">
                                          <p:stCondLst>
                                            <p:cond evt="begin" delay="0">
                                              <p:tn val="677"/>
                                            </p:cond>
                                          </p:stCondLst>
                                          <p:endCondLst>
                                            <p:cond evt="onStopAudio" delay="0">
                                              <p:tgtEl>
                                                <p:sldTgt/>
                                              </p:tgtEl>
                                            </p:cond>
                                          </p:endCondLst>
                                        </p:cTn>
                                        <p:tgtEl>
                                          <p:sndTgt r:embed="rId3" name="coin.wav" builtIn="1"/>
                                        </p:tgtEl>
                                      </p:cMediaNode>
                                    </p:audio>
                                  </p:subTnLst>
                                </p:cTn>
                              </p:par>
                            </p:childTnLst>
                          </p:cTn>
                        </p:par>
                        <p:par>
                          <p:cTn id="683" fill="hold" nodeType="afterGroup">
                            <p:stCondLst>
                              <p:cond delay="100000"/>
                            </p:stCondLst>
                            <p:childTnLst>
                              <p:par>
                                <p:cTn id="684" presetID="49" presetClass="entr" presetSubtype="0" decel="100000" fill="hold" nodeType="afterEffect">
                                  <p:stCondLst>
                                    <p:cond delay="0"/>
                                  </p:stCondLst>
                                  <p:childTnLst>
                                    <p:set>
                                      <p:cBhvr>
                                        <p:cTn id="685" dur="1" fill="hold">
                                          <p:stCondLst>
                                            <p:cond delay="0"/>
                                          </p:stCondLst>
                                        </p:cTn>
                                        <p:tgtEl>
                                          <p:spTgt spid="9604"/>
                                        </p:tgtEl>
                                        <p:attrNameLst>
                                          <p:attrName>style.visibility</p:attrName>
                                        </p:attrNameLst>
                                      </p:cBhvr>
                                      <p:to>
                                        <p:strVal val="visible"/>
                                      </p:to>
                                    </p:set>
                                    <p:anim calcmode="lin" valueType="num">
                                      <p:cBhvr>
                                        <p:cTn id="686" dur="1000" fill="hold"/>
                                        <p:tgtEl>
                                          <p:spTgt spid="9604"/>
                                        </p:tgtEl>
                                        <p:attrNameLst>
                                          <p:attrName>ppt_w</p:attrName>
                                        </p:attrNameLst>
                                      </p:cBhvr>
                                      <p:tavLst>
                                        <p:tav tm="0">
                                          <p:val>
                                            <p:fltVal val="0"/>
                                          </p:val>
                                        </p:tav>
                                        <p:tav tm="100000">
                                          <p:val>
                                            <p:strVal val="#ppt_w"/>
                                          </p:val>
                                        </p:tav>
                                      </p:tavLst>
                                    </p:anim>
                                    <p:anim calcmode="lin" valueType="num">
                                      <p:cBhvr>
                                        <p:cTn id="687" dur="1000" fill="hold"/>
                                        <p:tgtEl>
                                          <p:spTgt spid="9604"/>
                                        </p:tgtEl>
                                        <p:attrNameLst>
                                          <p:attrName>ppt_h</p:attrName>
                                        </p:attrNameLst>
                                      </p:cBhvr>
                                      <p:tavLst>
                                        <p:tav tm="0">
                                          <p:val>
                                            <p:fltVal val="0"/>
                                          </p:val>
                                        </p:tav>
                                        <p:tav tm="100000">
                                          <p:val>
                                            <p:strVal val="#ppt_h"/>
                                          </p:val>
                                        </p:tav>
                                      </p:tavLst>
                                    </p:anim>
                                    <p:anim calcmode="lin" valueType="num">
                                      <p:cBhvr>
                                        <p:cTn id="688" dur="1000" fill="hold"/>
                                        <p:tgtEl>
                                          <p:spTgt spid="9604"/>
                                        </p:tgtEl>
                                        <p:attrNameLst>
                                          <p:attrName>style.rotation</p:attrName>
                                        </p:attrNameLst>
                                      </p:cBhvr>
                                      <p:tavLst>
                                        <p:tav tm="0">
                                          <p:val>
                                            <p:fltVal val="360"/>
                                          </p:val>
                                        </p:tav>
                                        <p:tav tm="100000">
                                          <p:val>
                                            <p:fltVal val="0"/>
                                          </p:val>
                                        </p:tav>
                                      </p:tavLst>
                                    </p:anim>
                                    <p:animEffect transition="in" filter="fade">
                                      <p:cBhvr>
                                        <p:cTn id="689" dur="1000"/>
                                        <p:tgtEl>
                                          <p:spTgt spid="9604"/>
                                        </p:tgtEl>
                                      </p:cBhvr>
                                    </p:animEffect>
                                  </p:childTnLst>
                                  <p:subTnLst>
                                    <p:set>
                                      <p:cBhvr override="childStyle">
                                        <p:cTn dur="1" fill="hold" display="0" masterRel="sameClick" afterEffect="1">
                                          <p:stCondLst>
                                            <p:cond evt="end" delay="0">
                                              <p:tn val="684"/>
                                            </p:cond>
                                          </p:stCondLst>
                                        </p:cTn>
                                        <p:tgtEl>
                                          <p:spTgt spid="9604"/>
                                        </p:tgtEl>
                                        <p:attrNameLst>
                                          <p:attrName>style.visibility</p:attrName>
                                        </p:attrNameLst>
                                      </p:cBhvr>
                                      <p:to>
                                        <p:strVal val="hidden"/>
                                      </p:to>
                                    </p:set>
                                    <p:audio>
                                      <p:cMediaNode vol="100000">
                                        <p:cTn display="0" masterRel="sameClick">
                                          <p:stCondLst>
                                            <p:cond evt="begin" delay="0">
                                              <p:tn val="684"/>
                                            </p:cond>
                                          </p:stCondLst>
                                          <p:endCondLst>
                                            <p:cond evt="onStopAudio" delay="0">
                                              <p:tgtEl>
                                                <p:sldTgt/>
                                              </p:tgtEl>
                                            </p:cond>
                                          </p:endCondLst>
                                        </p:cTn>
                                        <p:tgtEl>
                                          <p:sndTgt r:embed="rId3" name="coin.wav" builtIn="1"/>
                                        </p:tgtEl>
                                      </p:cMediaNode>
                                    </p:audio>
                                  </p:subTnLst>
                                </p:cTn>
                              </p:par>
                            </p:childTnLst>
                          </p:cTn>
                        </p:par>
                        <p:par>
                          <p:cTn id="690" fill="hold" nodeType="afterGroup">
                            <p:stCondLst>
                              <p:cond delay="101000"/>
                            </p:stCondLst>
                            <p:childTnLst>
                              <p:par>
                                <p:cTn id="691" presetID="49" presetClass="entr" presetSubtype="0" decel="100000" fill="hold" nodeType="afterEffect">
                                  <p:stCondLst>
                                    <p:cond delay="0"/>
                                  </p:stCondLst>
                                  <p:childTnLst>
                                    <p:set>
                                      <p:cBhvr>
                                        <p:cTn id="692" dur="1" fill="hold">
                                          <p:stCondLst>
                                            <p:cond delay="0"/>
                                          </p:stCondLst>
                                        </p:cTn>
                                        <p:tgtEl>
                                          <p:spTgt spid="9603"/>
                                        </p:tgtEl>
                                        <p:attrNameLst>
                                          <p:attrName>style.visibility</p:attrName>
                                        </p:attrNameLst>
                                      </p:cBhvr>
                                      <p:to>
                                        <p:strVal val="visible"/>
                                      </p:to>
                                    </p:set>
                                    <p:anim calcmode="lin" valueType="num">
                                      <p:cBhvr>
                                        <p:cTn id="693" dur="1000" fill="hold"/>
                                        <p:tgtEl>
                                          <p:spTgt spid="9603"/>
                                        </p:tgtEl>
                                        <p:attrNameLst>
                                          <p:attrName>ppt_w</p:attrName>
                                        </p:attrNameLst>
                                      </p:cBhvr>
                                      <p:tavLst>
                                        <p:tav tm="0">
                                          <p:val>
                                            <p:fltVal val="0"/>
                                          </p:val>
                                        </p:tav>
                                        <p:tav tm="100000">
                                          <p:val>
                                            <p:strVal val="#ppt_w"/>
                                          </p:val>
                                        </p:tav>
                                      </p:tavLst>
                                    </p:anim>
                                    <p:anim calcmode="lin" valueType="num">
                                      <p:cBhvr>
                                        <p:cTn id="694" dur="1000" fill="hold"/>
                                        <p:tgtEl>
                                          <p:spTgt spid="9603"/>
                                        </p:tgtEl>
                                        <p:attrNameLst>
                                          <p:attrName>ppt_h</p:attrName>
                                        </p:attrNameLst>
                                      </p:cBhvr>
                                      <p:tavLst>
                                        <p:tav tm="0">
                                          <p:val>
                                            <p:fltVal val="0"/>
                                          </p:val>
                                        </p:tav>
                                        <p:tav tm="100000">
                                          <p:val>
                                            <p:strVal val="#ppt_h"/>
                                          </p:val>
                                        </p:tav>
                                      </p:tavLst>
                                    </p:anim>
                                    <p:anim calcmode="lin" valueType="num">
                                      <p:cBhvr>
                                        <p:cTn id="695" dur="1000" fill="hold"/>
                                        <p:tgtEl>
                                          <p:spTgt spid="9603"/>
                                        </p:tgtEl>
                                        <p:attrNameLst>
                                          <p:attrName>style.rotation</p:attrName>
                                        </p:attrNameLst>
                                      </p:cBhvr>
                                      <p:tavLst>
                                        <p:tav tm="0">
                                          <p:val>
                                            <p:fltVal val="360"/>
                                          </p:val>
                                        </p:tav>
                                        <p:tav tm="100000">
                                          <p:val>
                                            <p:fltVal val="0"/>
                                          </p:val>
                                        </p:tav>
                                      </p:tavLst>
                                    </p:anim>
                                    <p:animEffect transition="in" filter="fade">
                                      <p:cBhvr>
                                        <p:cTn id="696" dur="1000"/>
                                        <p:tgtEl>
                                          <p:spTgt spid="9603"/>
                                        </p:tgtEl>
                                      </p:cBhvr>
                                    </p:animEffect>
                                  </p:childTnLst>
                                  <p:subTnLst>
                                    <p:set>
                                      <p:cBhvr override="childStyle">
                                        <p:cTn dur="1" fill="hold" display="0" masterRel="sameClick" afterEffect="1">
                                          <p:stCondLst>
                                            <p:cond evt="end" delay="0">
                                              <p:tn val="691"/>
                                            </p:cond>
                                          </p:stCondLst>
                                        </p:cTn>
                                        <p:tgtEl>
                                          <p:spTgt spid="9603"/>
                                        </p:tgtEl>
                                        <p:attrNameLst>
                                          <p:attrName>style.visibility</p:attrName>
                                        </p:attrNameLst>
                                      </p:cBhvr>
                                      <p:to>
                                        <p:strVal val="hidden"/>
                                      </p:to>
                                    </p:set>
                                    <p:audio>
                                      <p:cMediaNode vol="100000">
                                        <p:cTn display="0" masterRel="sameClick">
                                          <p:stCondLst>
                                            <p:cond evt="begin" delay="0">
                                              <p:tn val="691"/>
                                            </p:cond>
                                          </p:stCondLst>
                                          <p:endCondLst>
                                            <p:cond evt="onStopAudio" delay="0">
                                              <p:tgtEl>
                                                <p:sldTgt/>
                                              </p:tgtEl>
                                            </p:cond>
                                          </p:endCondLst>
                                        </p:cTn>
                                        <p:tgtEl>
                                          <p:sndTgt r:embed="rId3" name="coin.wav" builtIn="1"/>
                                        </p:tgtEl>
                                      </p:cMediaNode>
                                    </p:audio>
                                  </p:subTnLst>
                                </p:cTn>
                              </p:par>
                            </p:childTnLst>
                          </p:cTn>
                        </p:par>
                        <p:par>
                          <p:cTn id="697" fill="hold" nodeType="afterGroup">
                            <p:stCondLst>
                              <p:cond delay="102000"/>
                            </p:stCondLst>
                            <p:childTnLst>
                              <p:par>
                                <p:cTn id="698" presetID="49" presetClass="entr" presetSubtype="0" decel="100000" fill="hold" nodeType="afterEffect">
                                  <p:stCondLst>
                                    <p:cond delay="0"/>
                                  </p:stCondLst>
                                  <p:childTnLst>
                                    <p:set>
                                      <p:cBhvr>
                                        <p:cTn id="699" dur="1" fill="hold">
                                          <p:stCondLst>
                                            <p:cond delay="0"/>
                                          </p:stCondLst>
                                        </p:cTn>
                                        <p:tgtEl>
                                          <p:spTgt spid="9602"/>
                                        </p:tgtEl>
                                        <p:attrNameLst>
                                          <p:attrName>style.visibility</p:attrName>
                                        </p:attrNameLst>
                                      </p:cBhvr>
                                      <p:to>
                                        <p:strVal val="visible"/>
                                      </p:to>
                                    </p:set>
                                    <p:anim calcmode="lin" valueType="num">
                                      <p:cBhvr>
                                        <p:cTn id="700" dur="1000" fill="hold"/>
                                        <p:tgtEl>
                                          <p:spTgt spid="9602"/>
                                        </p:tgtEl>
                                        <p:attrNameLst>
                                          <p:attrName>ppt_w</p:attrName>
                                        </p:attrNameLst>
                                      </p:cBhvr>
                                      <p:tavLst>
                                        <p:tav tm="0">
                                          <p:val>
                                            <p:fltVal val="0"/>
                                          </p:val>
                                        </p:tav>
                                        <p:tav tm="100000">
                                          <p:val>
                                            <p:strVal val="#ppt_w"/>
                                          </p:val>
                                        </p:tav>
                                      </p:tavLst>
                                    </p:anim>
                                    <p:anim calcmode="lin" valueType="num">
                                      <p:cBhvr>
                                        <p:cTn id="701" dur="1000" fill="hold"/>
                                        <p:tgtEl>
                                          <p:spTgt spid="9602"/>
                                        </p:tgtEl>
                                        <p:attrNameLst>
                                          <p:attrName>ppt_h</p:attrName>
                                        </p:attrNameLst>
                                      </p:cBhvr>
                                      <p:tavLst>
                                        <p:tav tm="0">
                                          <p:val>
                                            <p:fltVal val="0"/>
                                          </p:val>
                                        </p:tav>
                                        <p:tav tm="100000">
                                          <p:val>
                                            <p:strVal val="#ppt_h"/>
                                          </p:val>
                                        </p:tav>
                                      </p:tavLst>
                                    </p:anim>
                                    <p:anim calcmode="lin" valueType="num">
                                      <p:cBhvr>
                                        <p:cTn id="702" dur="1000" fill="hold"/>
                                        <p:tgtEl>
                                          <p:spTgt spid="9602"/>
                                        </p:tgtEl>
                                        <p:attrNameLst>
                                          <p:attrName>style.rotation</p:attrName>
                                        </p:attrNameLst>
                                      </p:cBhvr>
                                      <p:tavLst>
                                        <p:tav tm="0">
                                          <p:val>
                                            <p:fltVal val="360"/>
                                          </p:val>
                                        </p:tav>
                                        <p:tav tm="100000">
                                          <p:val>
                                            <p:fltVal val="0"/>
                                          </p:val>
                                        </p:tav>
                                      </p:tavLst>
                                    </p:anim>
                                    <p:animEffect transition="in" filter="fade">
                                      <p:cBhvr>
                                        <p:cTn id="703" dur="1000"/>
                                        <p:tgtEl>
                                          <p:spTgt spid="9602"/>
                                        </p:tgtEl>
                                      </p:cBhvr>
                                    </p:animEffect>
                                  </p:childTnLst>
                                  <p:subTnLst>
                                    <p:set>
                                      <p:cBhvr override="childStyle">
                                        <p:cTn dur="1" fill="hold" display="0" masterRel="sameClick" afterEffect="1">
                                          <p:stCondLst>
                                            <p:cond evt="end" delay="0">
                                              <p:tn val="698"/>
                                            </p:cond>
                                          </p:stCondLst>
                                        </p:cTn>
                                        <p:tgtEl>
                                          <p:spTgt spid="9602"/>
                                        </p:tgtEl>
                                        <p:attrNameLst>
                                          <p:attrName>style.visibility</p:attrName>
                                        </p:attrNameLst>
                                      </p:cBhvr>
                                      <p:to>
                                        <p:strVal val="hidden"/>
                                      </p:to>
                                    </p:set>
                                    <p:audio>
                                      <p:cMediaNode vol="100000">
                                        <p:cTn display="0" masterRel="sameClick">
                                          <p:stCondLst>
                                            <p:cond evt="begin" delay="0">
                                              <p:tn val="698"/>
                                            </p:cond>
                                          </p:stCondLst>
                                          <p:endCondLst>
                                            <p:cond evt="onStopAudio" delay="0">
                                              <p:tgtEl>
                                                <p:sldTgt/>
                                              </p:tgtEl>
                                            </p:cond>
                                          </p:endCondLst>
                                        </p:cTn>
                                        <p:tgtEl>
                                          <p:sndTgt r:embed="rId3" name="coin.wav" builtIn="1"/>
                                        </p:tgtEl>
                                      </p:cMediaNode>
                                    </p:audio>
                                  </p:subTnLst>
                                </p:cTn>
                              </p:par>
                            </p:childTnLst>
                          </p:cTn>
                        </p:par>
                        <p:par>
                          <p:cTn id="704" fill="hold" nodeType="afterGroup">
                            <p:stCondLst>
                              <p:cond delay="103000"/>
                            </p:stCondLst>
                            <p:childTnLst>
                              <p:par>
                                <p:cTn id="705" presetID="49" presetClass="entr" presetSubtype="0" decel="100000" fill="hold" nodeType="afterEffect">
                                  <p:stCondLst>
                                    <p:cond delay="0"/>
                                  </p:stCondLst>
                                  <p:childTnLst>
                                    <p:set>
                                      <p:cBhvr>
                                        <p:cTn id="706" dur="1" fill="hold">
                                          <p:stCondLst>
                                            <p:cond delay="0"/>
                                          </p:stCondLst>
                                        </p:cTn>
                                        <p:tgtEl>
                                          <p:spTgt spid="31"/>
                                        </p:tgtEl>
                                        <p:attrNameLst>
                                          <p:attrName>style.visibility</p:attrName>
                                        </p:attrNameLst>
                                      </p:cBhvr>
                                      <p:to>
                                        <p:strVal val="visible"/>
                                      </p:to>
                                    </p:set>
                                    <p:anim calcmode="lin" valueType="num">
                                      <p:cBhvr>
                                        <p:cTn id="707" dur="1000" fill="hold"/>
                                        <p:tgtEl>
                                          <p:spTgt spid="31"/>
                                        </p:tgtEl>
                                        <p:attrNameLst>
                                          <p:attrName>ppt_w</p:attrName>
                                        </p:attrNameLst>
                                      </p:cBhvr>
                                      <p:tavLst>
                                        <p:tav tm="0">
                                          <p:val>
                                            <p:fltVal val="0"/>
                                          </p:val>
                                        </p:tav>
                                        <p:tav tm="100000">
                                          <p:val>
                                            <p:strVal val="#ppt_w"/>
                                          </p:val>
                                        </p:tav>
                                      </p:tavLst>
                                    </p:anim>
                                    <p:anim calcmode="lin" valueType="num">
                                      <p:cBhvr>
                                        <p:cTn id="708" dur="1000" fill="hold"/>
                                        <p:tgtEl>
                                          <p:spTgt spid="31"/>
                                        </p:tgtEl>
                                        <p:attrNameLst>
                                          <p:attrName>ppt_h</p:attrName>
                                        </p:attrNameLst>
                                      </p:cBhvr>
                                      <p:tavLst>
                                        <p:tav tm="0">
                                          <p:val>
                                            <p:fltVal val="0"/>
                                          </p:val>
                                        </p:tav>
                                        <p:tav tm="100000">
                                          <p:val>
                                            <p:strVal val="#ppt_h"/>
                                          </p:val>
                                        </p:tav>
                                      </p:tavLst>
                                    </p:anim>
                                    <p:anim calcmode="lin" valueType="num">
                                      <p:cBhvr>
                                        <p:cTn id="709" dur="1000" fill="hold"/>
                                        <p:tgtEl>
                                          <p:spTgt spid="31"/>
                                        </p:tgtEl>
                                        <p:attrNameLst>
                                          <p:attrName>style.rotation</p:attrName>
                                        </p:attrNameLst>
                                      </p:cBhvr>
                                      <p:tavLst>
                                        <p:tav tm="0">
                                          <p:val>
                                            <p:fltVal val="360"/>
                                          </p:val>
                                        </p:tav>
                                        <p:tav tm="100000">
                                          <p:val>
                                            <p:fltVal val="0"/>
                                          </p:val>
                                        </p:tav>
                                      </p:tavLst>
                                    </p:anim>
                                    <p:animEffect transition="in" filter="fade">
                                      <p:cBhvr>
                                        <p:cTn id="710" dur="1000"/>
                                        <p:tgtEl>
                                          <p:spTgt spid="31"/>
                                        </p:tgtEl>
                                      </p:cBhvr>
                                    </p:animEffect>
                                  </p:childTnLst>
                                  <p:subTnLst>
                                    <p:set>
                                      <p:cBhvr override="childStyle">
                                        <p:cTn dur="1" fill="hold" display="0" masterRel="sameClick" afterEffect="1">
                                          <p:stCondLst>
                                            <p:cond evt="end" delay="0">
                                              <p:tn val="705"/>
                                            </p:cond>
                                          </p:stCondLst>
                                        </p:cTn>
                                        <p:tgtEl>
                                          <p:spTgt spid="31"/>
                                        </p:tgtEl>
                                        <p:attrNameLst>
                                          <p:attrName>style.visibility</p:attrName>
                                        </p:attrNameLst>
                                      </p:cBhvr>
                                      <p:to>
                                        <p:strVal val="hidden"/>
                                      </p:to>
                                    </p:set>
                                    <p:audio>
                                      <p:cMediaNode vol="100000">
                                        <p:cTn display="0" masterRel="sameClick">
                                          <p:stCondLst>
                                            <p:cond evt="begin" delay="0">
                                              <p:tn val="705"/>
                                            </p:cond>
                                          </p:stCondLst>
                                          <p:endCondLst>
                                            <p:cond evt="onStopAudio" delay="0">
                                              <p:tgtEl>
                                                <p:sldTgt/>
                                              </p:tgtEl>
                                            </p:cond>
                                          </p:endCondLst>
                                        </p:cTn>
                                        <p:tgtEl>
                                          <p:sndTgt r:embed="rId3" name="coin.wav" builtIn="1"/>
                                        </p:tgtEl>
                                      </p:cMediaNode>
                                    </p:audio>
                                  </p:subTnLst>
                                </p:cTn>
                              </p:par>
                            </p:childTnLst>
                          </p:cTn>
                        </p:par>
                        <p:par>
                          <p:cTn id="711" fill="hold" nodeType="afterGroup">
                            <p:stCondLst>
                              <p:cond delay="104000"/>
                            </p:stCondLst>
                            <p:childTnLst>
                              <p:par>
                                <p:cTn id="712" presetID="49" presetClass="entr" presetSubtype="0" decel="100000" fill="hold" nodeType="afterEffect">
                                  <p:stCondLst>
                                    <p:cond delay="0"/>
                                  </p:stCondLst>
                                  <p:childTnLst>
                                    <p:set>
                                      <p:cBhvr>
                                        <p:cTn id="713" dur="1" fill="hold">
                                          <p:stCondLst>
                                            <p:cond delay="0"/>
                                          </p:stCondLst>
                                        </p:cTn>
                                        <p:tgtEl>
                                          <p:spTgt spid="30"/>
                                        </p:tgtEl>
                                        <p:attrNameLst>
                                          <p:attrName>style.visibility</p:attrName>
                                        </p:attrNameLst>
                                      </p:cBhvr>
                                      <p:to>
                                        <p:strVal val="visible"/>
                                      </p:to>
                                    </p:set>
                                    <p:anim calcmode="lin" valueType="num">
                                      <p:cBhvr>
                                        <p:cTn id="714" dur="1000" fill="hold"/>
                                        <p:tgtEl>
                                          <p:spTgt spid="30"/>
                                        </p:tgtEl>
                                        <p:attrNameLst>
                                          <p:attrName>ppt_w</p:attrName>
                                        </p:attrNameLst>
                                      </p:cBhvr>
                                      <p:tavLst>
                                        <p:tav tm="0">
                                          <p:val>
                                            <p:fltVal val="0"/>
                                          </p:val>
                                        </p:tav>
                                        <p:tav tm="100000">
                                          <p:val>
                                            <p:strVal val="#ppt_w"/>
                                          </p:val>
                                        </p:tav>
                                      </p:tavLst>
                                    </p:anim>
                                    <p:anim calcmode="lin" valueType="num">
                                      <p:cBhvr>
                                        <p:cTn id="715" dur="1000" fill="hold"/>
                                        <p:tgtEl>
                                          <p:spTgt spid="30"/>
                                        </p:tgtEl>
                                        <p:attrNameLst>
                                          <p:attrName>ppt_h</p:attrName>
                                        </p:attrNameLst>
                                      </p:cBhvr>
                                      <p:tavLst>
                                        <p:tav tm="0">
                                          <p:val>
                                            <p:fltVal val="0"/>
                                          </p:val>
                                        </p:tav>
                                        <p:tav tm="100000">
                                          <p:val>
                                            <p:strVal val="#ppt_h"/>
                                          </p:val>
                                        </p:tav>
                                      </p:tavLst>
                                    </p:anim>
                                    <p:anim calcmode="lin" valueType="num">
                                      <p:cBhvr>
                                        <p:cTn id="716" dur="1000" fill="hold"/>
                                        <p:tgtEl>
                                          <p:spTgt spid="30"/>
                                        </p:tgtEl>
                                        <p:attrNameLst>
                                          <p:attrName>style.rotation</p:attrName>
                                        </p:attrNameLst>
                                      </p:cBhvr>
                                      <p:tavLst>
                                        <p:tav tm="0">
                                          <p:val>
                                            <p:fltVal val="360"/>
                                          </p:val>
                                        </p:tav>
                                        <p:tav tm="100000">
                                          <p:val>
                                            <p:fltVal val="0"/>
                                          </p:val>
                                        </p:tav>
                                      </p:tavLst>
                                    </p:anim>
                                    <p:animEffect transition="in" filter="fade">
                                      <p:cBhvr>
                                        <p:cTn id="717" dur="1000"/>
                                        <p:tgtEl>
                                          <p:spTgt spid="30"/>
                                        </p:tgtEl>
                                      </p:cBhvr>
                                    </p:animEffect>
                                  </p:childTnLst>
                                  <p:subTnLst>
                                    <p:set>
                                      <p:cBhvr override="childStyle">
                                        <p:cTn dur="1" fill="hold" display="0" masterRel="sameClick" afterEffect="1">
                                          <p:stCondLst>
                                            <p:cond evt="end" delay="0">
                                              <p:tn val="712"/>
                                            </p:cond>
                                          </p:stCondLst>
                                        </p:cTn>
                                        <p:tgtEl>
                                          <p:spTgt spid="30"/>
                                        </p:tgtEl>
                                        <p:attrNameLst>
                                          <p:attrName>style.visibility</p:attrName>
                                        </p:attrNameLst>
                                      </p:cBhvr>
                                      <p:to>
                                        <p:strVal val="hidden"/>
                                      </p:to>
                                    </p:set>
                                    <p:audio>
                                      <p:cMediaNode vol="100000">
                                        <p:cTn display="0" masterRel="sameClick">
                                          <p:stCondLst>
                                            <p:cond evt="begin" delay="0">
                                              <p:tn val="712"/>
                                            </p:cond>
                                          </p:stCondLst>
                                          <p:endCondLst>
                                            <p:cond evt="onStopAudio" delay="0">
                                              <p:tgtEl>
                                                <p:sldTgt/>
                                              </p:tgtEl>
                                            </p:cond>
                                          </p:endCondLst>
                                        </p:cTn>
                                        <p:tgtEl>
                                          <p:sndTgt r:embed="rId3" name="coin.wav" builtIn="1"/>
                                        </p:tgtEl>
                                      </p:cMediaNode>
                                    </p:audio>
                                  </p:subTnLst>
                                </p:cTn>
                              </p:par>
                            </p:childTnLst>
                          </p:cTn>
                        </p:par>
                        <p:par>
                          <p:cTn id="718" fill="hold" nodeType="afterGroup">
                            <p:stCondLst>
                              <p:cond delay="105000"/>
                            </p:stCondLst>
                            <p:childTnLst>
                              <p:par>
                                <p:cTn id="719" presetID="49" presetClass="entr" presetSubtype="0" decel="100000" fill="hold" nodeType="afterEffect">
                                  <p:stCondLst>
                                    <p:cond delay="0"/>
                                  </p:stCondLst>
                                  <p:childTnLst>
                                    <p:set>
                                      <p:cBhvr>
                                        <p:cTn id="720" dur="1" fill="hold">
                                          <p:stCondLst>
                                            <p:cond delay="0"/>
                                          </p:stCondLst>
                                        </p:cTn>
                                        <p:tgtEl>
                                          <p:spTgt spid="29"/>
                                        </p:tgtEl>
                                        <p:attrNameLst>
                                          <p:attrName>style.visibility</p:attrName>
                                        </p:attrNameLst>
                                      </p:cBhvr>
                                      <p:to>
                                        <p:strVal val="visible"/>
                                      </p:to>
                                    </p:set>
                                    <p:anim calcmode="lin" valueType="num">
                                      <p:cBhvr>
                                        <p:cTn id="721" dur="1000" fill="hold"/>
                                        <p:tgtEl>
                                          <p:spTgt spid="29"/>
                                        </p:tgtEl>
                                        <p:attrNameLst>
                                          <p:attrName>ppt_w</p:attrName>
                                        </p:attrNameLst>
                                      </p:cBhvr>
                                      <p:tavLst>
                                        <p:tav tm="0">
                                          <p:val>
                                            <p:fltVal val="0"/>
                                          </p:val>
                                        </p:tav>
                                        <p:tav tm="100000">
                                          <p:val>
                                            <p:strVal val="#ppt_w"/>
                                          </p:val>
                                        </p:tav>
                                      </p:tavLst>
                                    </p:anim>
                                    <p:anim calcmode="lin" valueType="num">
                                      <p:cBhvr>
                                        <p:cTn id="722" dur="1000" fill="hold"/>
                                        <p:tgtEl>
                                          <p:spTgt spid="29"/>
                                        </p:tgtEl>
                                        <p:attrNameLst>
                                          <p:attrName>ppt_h</p:attrName>
                                        </p:attrNameLst>
                                      </p:cBhvr>
                                      <p:tavLst>
                                        <p:tav tm="0">
                                          <p:val>
                                            <p:fltVal val="0"/>
                                          </p:val>
                                        </p:tav>
                                        <p:tav tm="100000">
                                          <p:val>
                                            <p:strVal val="#ppt_h"/>
                                          </p:val>
                                        </p:tav>
                                      </p:tavLst>
                                    </p:anim>
                                    <p:anim calcmode="lin" valueType="num">
                                      <p:cBhvr>
                                        <p:cTn id="723" dur="1000" fill="hold"/>
                                        <p:tgtEl>
                                          <p:spTgt spid="29"/>
                                        </p:tgtEl>
                                        <p:attrNameLst>
                                          <p:attrName>style.rotation</p:attrName>
                                        </p:attrNameLst>
                                      </p:cBhvr>
                                      <p:tavLst>
                                        <p:tav tm="0">
                                          <p:val>
                                            <p:fltVal val="360"/>
                                          </p:val>
                                        </p:tav>
                                        <p:tav tm="100000">
                                          <p:val>
                                            <p:fltVal val="0"/>
                                          </p:val>
                                        </p:tav>
                                      </p:tavLst>
                                    </p:anim>
                                    <p:animEffect transition="in" filter="fade">
                                      <p:cBhvr>
                                        <p:cTn id="724" dur="1000"/>
                                        <p:tgtEl>
                                          <p:spTgt spid="29"/>
                                        </p:tgtEl>
                                      </p:cBhvr>
                                    </p:animEffect>
                                  </p:childTnLst>
                                  <p:subTnLst>
                                    <p:set>
                                      <p:cBhvr override="childStyle">
                                        <p:cTn dur="1" fill="hold" display="0" masterRel="sameClick" afterEffect="1">
                                          <p:stCondLst>
                                            <p:cond evt="end" delay="0">
                                              <p:tn val="719"/>
                                            </p:cond>
                                          </p:stCondLst>
                                        </p:cTn>
                                        <p:tgtEl>
                                          <p:spTgt spid="29"/>
                                        </p:tgtEl>
                                        <p:attrNameLst>
                                          <p:attrName>style.visibility</p:attrName>
                                        </p:attrNameLst>
                                      </p:cBhvr>
                                      <p:to>
                                        <p:strVal val="hidden"/>
                                      </p:to>
                                    </p:set>
                                    <p:audio>
                                      <p:cMediaNode vol="100000">
                                        <p:cTn display="0" masterRel="sameClick">
                                          <p:stCondLst>
                                            <p:cond evt="begin" delay="0">
                                              <p:tn val="719"/>
                                            </p:cond>
                                          </p:stCondLst>
                                          <p:endCondLst>
                                            <p:cond evt="onStopAudio" delay="0">
                                              <p:tgtEl>
                                                <p:sldTgt/>
                                              </p:tgtEl>
                                            </p:cond>
                                          </p:endCondLst>
                                        </p:cTn>
                                        <p:tgtEl>
                                          <p:sndTgt r:embed="rId3" name="coin.wav" builtIn="1"/>
                                        </p:tgtEl>
                                      </p:cMediaNode>
                                    </p:audio>
                                  </p:subTnLst>
                                </p:cTn>
                              </p:par>
                            </p:childTnLst>
                          </p:cTn>
                        </p:par>
                        <p:par>
                          <p:cTn id="725" fill="hold" nodeType="afterGroup">
                            <p:stCondLst>
                              <p:cond delay="106000"/>
                            </p:stCondLst>
                            <p:childTnLst>
                              <p:par>
                                <p:cTn id="726" presetID="49" presetClass="entr" presetSubtype="0" decel="100000" fill="hold" nodeType="afterEffect">
                                  <p:stCondLst>
                                    <p:cond delay="0"/>
                                  </p:stCondLst>
                                  <p:childTnLst>
                                    <p:set>
                                      <p:cBhvr>
                                        <p:cTn id="727" dur="1" fill="hold">
                                          <p:stCondLst>
                                            <p:cond delay="0"/>
                                          </p:stCondLst>
                                        </p:cTn>
                                        <p:tgtEl>
                                          <p:spTgt spid="9629"/>
                                        </p:tgtEl>
                                        <p:attrNameLst>
                                          <p:attrName>style.visibility</p:attrName>
                                        </p:attrNameLst>
                                      </p:cBhvr>
                                      <p:to>
                                        <p:strVal val="visible"/>
                                      </p:to>
                                    </p:set>
                                    <p:anim calcmode="lin" valueType="num">
                                      <p:cBhvr>
                                        <p:cTn id="728" dur="1000" fill="hold"/>
                                        <p:tgtEl>
                                          <p:spTgt spid="9629"/>
                                        </p:tgtEl>
                                        <p:attrNameLst>
                                          <p:attrName>ppt_w</p:attrName>
                                        </p:attrNameLst>
                                      </p:cBhvr>
                                      <p:tavLst>
                                        <p:tav tm="0">
                                          <p:val>
                                            <p:fltVal val="0"/>
                                          </p:val>
                                        </p:tav>
                                        <p:tav tm="100000">
                                          <p:val>
                                            <p:strVal val="#ppt_w"/>
                                          </p:val>
                                        </p:tav>
                                      </p:tavLst>
                                    </p:anim>
                                    <p:anim calcmode="lin" valueType="num">
                                      <p:cBhvr>
                                        <p:cTn id="729" dur="1000" fill="hold"/>
                                        <p:tgtEl>
                                          <p:spTgt spid="9629"/>
                                        </p:tgtEl>
                                        <p:attrNameLst>
                                          <p:attrName>ppt_h</p:attrName>
                                        </p:attrNameLst>
                                      </p:cBhvr>
                                      <p:tavLst>
                                        <p:tav tm="0">
                                          <p:val>
                                            <p:fltVal val="0"/>
                                          </p:val>
                                        </p:tav>
                                        <p:tav tm="100000">
                                          <p:val>
                                            <p:strVal val="#ppt_h"/>
                                          </p:val>
                                        </p:tav>
                                      </p:tavLst>
                                    </p:anim>
                                    <p:anim calcmode="lin" valueType="num">
                                      <p:cBhvr>
                                        <p:cTn id="730" dur="1000" fill="hold"/>
                                        <p:tgtEl>
                                          <p:spTgt spid="9629"/>
                                        </p:tgtEl>
                                        <p:attrNameLst>
                                          <p:attrName>style.rotation</p:attrName>
                                        </p:attrNameLst>
                                      </p:cBhvr>
                                      <p:tavLst>
                                        <p:tav tm="0">
                                          <p:val>
                                            <p:fltVal val="360"/>
                                          </p:val>
                                        </p:tav>
                                        <p:tav tm="100000">
                                          <p:val>
                                            <p:fltVal val="0"/>
                                          </p:val>
                                        </p:tav>
                                      </p:tavLst>
                                    </p:anim>
                                    <p:animEffect transition="in" filter="fade">
                                      <p:cBhvr>
                                        <p:cTn id="731" dur="1000"/>
                                        <p:tgtEl>
                                          <p:spTgt spid="9629"/>
                                        </p:tgtEl>
                                      </p:cBhvr>
                                    </p:animEffect>
                                  </p:childTnLst>
                                  <p:subTnLst>
                                    <p:set>
                                      <p:cBhvr override="childStyle">
                                        <p:cTn dur="1" fill="hold" display="0" masterRel="sameClick" afterEffect="1">
                                          <p:stCondLst>
                                            <p:cond evt="end" delay="0">
                                              <p:tn val="726"/>
                                            </p:cond>
                                          </p:stCondLst>
                                        </p:cTn>
                                        <p:tgtEl>
                                          <p:spTgt spid="9629"/>
                                        </p:tgtEl>
                                        <p:attrNameLst>
                                          <p:attrName>style.visibility</p:attrName>
                                        </p:attrNameLst>
                                      </p:cBhvr>
                                      <p:to>
                                        <p:strVal val="hidden"/>
                                      </p:to>
                                    </p:set>
                                    <p:audio>
                                      <p:cMediaNode vol="100000">
                                        <p:cTn display="0" masterRel="sameClick">
                                          <p:stCondLst>
                                            <p:cond evt="begin" delay="0">
                                              <p:tn val="726"/>
                                            </p:cond>
                                          </p:stCondLst>
                                          <p:endCondLst>
                                            <p:cond evt="onStopAudio" delay="0">
                                              <p:tgtEl>
                                                <p:sldTgt/>
                                              </p:tgtEl>
                                            </p:cond>
                                          </p:endCondLst>
                                        </p:cTn>
                                        <p:tgtEl>
                                          <p:sndTgt r:embed="rId3" name="coin.wav" builtIn="1"/>
                                        </p:tgtEl>
                                      </p:cMediaNode>
                                    </p:audio>
                                  </p:subTnLst>
                                </p:cTn>
                              </p:par>
                            </p:childTnLst>
                          </p:cTn>
                        </p:par>
                        <p:par>
                          <p:cTn id="732" fill="hold" nodeType="afterGroup">
                            <p:stCondLst>
                              <p:cond delay="107000"/>
                            </p:stCondLst>
                            <p:childTnLst>
                              <p:par>
                                <p:cTn id="733" presetID="49" presetClass="entr" presetSubtype="0" decel="100000" fill="hold" nodeType="afterEffect">
                                  <p:stCondLst>
                                    <p:cond delay="0"/>
                                  </p:stCondLst>
                                  <p:childTnLst>
                                    <p:set>
                                      <p:cBhvr>
                                        <p:cTn id="734" dur="1" fill="hold">
                                          <p:stCondLst>
                                            <p:cond delay="0"/>
                                          </p:stCondLst>
                                        </p:cTn>
                                        <p:tgtEl>
                                          <p:spTgt spid="9623"/>
                                        </p:tgtEl>
                                        <p:attrNameLst>
                                          <p:attrName>style.visibility</p:attrName>
                                        </p:attrNameLst>
                                      </p:cBhvr>
                                      <p:to>
                                        <p:strVal val="visible"/>
                                      </p:to>
                                    </p:set>
                                    <p:anim calcmode="lin" valueType="num">
                                      <p:cBhvr>
                                        <p:cTn id="735" dur="2000" fill="hold"/>
                                        <p:tgtEl>
                                          <p:spTgt spid="9623"/>
                                        </p:tgtEl>
                                        <p:attrNameLst>
                                          <p:attrName>ppt_w</p:attrName>
                                        </p:attrNameLst>
                                      </p:cBhvr>
                                      <p:tavLst>
                                        <p:tav tm="0">
                                          <p:val>
                                            <p:fltVal val="0"/>
                                          </p:val>
                                        </p:tav>
                                        <p:tav tm="100000">
                                          <p:val>
                                            <p:strVal val="#ppt_w"/>
                                          </p:val>
                                        </p:tav>
                                      </p:tavLst>
                                    </p:anim>
                                    <p:anim calcmode="lin" valueType="num">
                                      <p:cBhvr>
                                        <p:cTn id="736" dur="2000" fill="hold"/>
                                        <p:tgtEl>
                                          <p:spTgt spid="9623"/>
                                        </p:tgtEl>
                                        <p:attrNameLst>
                                          <p:attrName>ppt_h</p:attrName>
                                        </p:attrNameLst>
                                      </p:cBhvr>
                                      <p:tavLst>
                                        <p:tav tm="0">
                                          <p:val>
                                            <p:fltVal val="0"/>
                                          </p:val>
                                        </p:tav>
                                        <p:tav tm="100000">
                                          <p:val>
                                            <p:strVal val="#ppt_h"/>
                                          </p:val>
                                        </p:tav>
                                      </p:tavLst>
                                    </p:anim>
                                    <p:anim calcmode="lin" valueType="num">
                                      <p:cBhvr>
                                        <p:cTn id="737" dur="2000" fill="hold"/>
                                        <p:tgtEl>
                                          <p:spTgt spid="9623"/>
                                        </p:tgtEl>
                                        <p:attrNameLst>
                                          <p:attrName>style.rotation</p:attrName>
                                        </p:attrNameLst>
                                      </p:cBhvr>
                                      <p:tavLst>
                                        <p:tav tm="0">
                                          <p:val>
                                            <p:fltVal val="360"/>
                                          </p:val>
                                        </p:tav>
                                        <p:tav tm="100000">
                                          <p:val>
                                            <p:fltVal val="0"/>
                                          </p:val>
                                        </p:tav>
                                      </p:tavLst>
                                    </p:anim>
                                    <p:animEffect transition="in" filter="fade">
                                      <p:cBhvr>
                                        <p:cTn id="738" dur="2000"/>
                                        <p:tgtEl>
                                          <p:spTgt spid="9623"/>
                                        </p:tgtEl>
                                      </p:cBhvr>
                                    </p:animEffect>
                                  </p:childTnLst>
                                  <p:subTnLst>
                                    <p:set>
                                      <p:cBhvr override="childStyle">
                                        <p:cTn dur="1" fill="hold" display="0" masterRel="sameClick" afterEffect="1">
                                          <p:stCondLst>
                                            <p:cond evt="end" delay="0">
                                              <p:tn val="733"/>
                                            </p:cond>
                                          </p:stCondLst>
                                        </p:cTn>
                                        <p:tgtEl>
                                          <p:spTgt spid="9623"/>
                                        </p:tgtEl>
                                        <p:attrNameLst>
                                          <p:attrName>style.visibility</p:attrName>
                                        </p:attrNameLst>
                                      </p:cBhvr>
                                      <p:to>
                                        <p:strVal val="hidden"/>
                                      </p:to>
                                    </p:set>
                                  </p:subTnLst>
                                </p:cTn>
                              </p:par>
                            </p:childTnLst>
                          </p:cTn>
                        </p:par>
                        <p:par>
                          <p:cTn id="739" fill="hold" nodeType="afterGroup">
                            <p:stCondLst>
                              <p:cond delay="109000"/>
                            </p:stCondLst>
                            <p:childTnLst>
                              <p:par>
                                <p:cTn id="740" presetID="49" presetClass="entr" presetSubtype="0" decel="100000" fill="hold" nodeType="afterEffect">
                                  <p:stCondLst>
                                    <p:cond delay="0"/>
                                  </p:stCondLst>
                                  <p:childTnLst>
                                    <p:set>
                                      <p:cBhvr>
                                        <p:cTn id="741" dur="1" fill="hold">
                                          <p:stCondLst>
                                            <p:cond delay="0"/>
                                          </p:stCondLst>
                                        </p:cTn>
                                        <p:tgtEl>
                                          <p:spTgt spid="9628"/>
                                        </p:tgtEl>
                                        <p:attrNameLst>
                                          <p:attrName>style.visibility</p:attrName>
                                        </p:attrNameLst>
                                      </p:cBhvr>
                                      <p:to>
                                        <p:strVal val="visible"/>
                                      </p:to>
                                    </p:set>
                                    <p:anim calcmode="lin" valueType="num">
                                      <p:cBhvr>
                                        <p:cTn id="742" dur="1000" fill="hold"/>
                                        <p:tgtEl>
                                          <p:spTgt spid="9628"/>
                                        </p:tgtEl>
                                        <p:attrNameLst>
                                          <p:attrName>ppt_w</p:attrName>
                                        </p:attrNameLst>
                                      </p:cBhvr>
                                      <p:tavLst>
                                        <p:tav tm="0">
                                          <p:val>
                                            <p:fltVal val="0"/>
                                          </p:val>
                                        </p:tav>
                                        <p:tav tm="100000">
                                          <p:val>
                                            <p:strVal val="#ppt_w"/>
                                          </p:val>
                                        </p:tav>
                                      </p:tavLst>
                                    </p:anim>
                                    <p:anim calcmode="lin" valueType="num">
                                      <p:cBhvr>
                                        <p:cTn id="743" dur="1000" fill="hold"/>
                                        <p:tgtEl>
                                          <p:spTgt spid="9628"/>
                                        </p:tgtEl>
                                        <p:attrNameLst>
                                          <p:attrName>ppt_h</p:attrName>
                                        </p:attrNameLst>
                                      </p:cBhvr>
                                      <p:tavLst>
                                        <p:tav tm="0">
                                          <p:val>
                                            <p:fltVal val="0"/>
                                          </p:val>
                                        </p:tav>
                                        <p:tav tm="100000">
                                          <p:val>
                                            <p:strVal val="#ppt_h"/>
                                          </p:val>
                                        </p:tav>
                                      </p:tavLst>
                                    </p:anim>
                                    <p:anim calcmode="lin" valueType="num">
                                      <p:cBhvr>
                                        <p:cTn id="744" dur="1000" fill="hold"/>
                                        <p:tgtEl>
                                          <p:spTgt spid="9628"/>
                                        </p:tgtEl>
                                        <p:attrNameLst>
                                          <p:attrName>style.rotation</p:attrName>
                                        </p:attrNameLst>
                                      </p:cBhvr>
                                      <p:tavLst>
                                        <p:tav tm="0">
                                          <p:val>
                                            <p:fltVal val="360"/>
                                          </p:val>
                                        </p:tav>
                                        <p:tav tm="100000">
                                          <p:val>
                                            <p:fltVal val="0"/>
                                          </p:val>
                                        </p:tav>
                                      </p:tavLst>
                                    </p:anim>
                                    <p:animEffect transition="in" filter="fade">
                                      <p:cBhvr>
                                        <p:cTn id="745" dur="1000"/>
                                        <p:tgtEl>
                                          <p:spTgt spid="9628"/>
                                        </p:tgtEl>
                                      </p:cBhvr>
                                    </p:animEffect>
                                  </p:childTnLst>
                                  <p:subTnLst>
                                    <p:set>
                                      <p:cBhvr override="childStyle">
                                        <p:cTn dur="1" fill="hold" display="0" masterRel="sameClick" afterEffect="1">
                                          <p:stCondLst>
                                            <p:cond evt="end" delay="0">
                                              <p:tn val="740"/>
                                            </p:cond>
                                          </p:stCondLst>
                                        </p:cTn>
                                        <p:tgtEl>
                                          <p:spTgt spid="9628"/>
                                        </p:tgtEl>
                                        <p:attrNameLst>
                                          <p:attrName>style.visibility</p:attrName>
                                        </p:attrNameLst>
                                      </p:cBhvr>
                                      <p:to>
                                        <p:strVal val="hidden"/>
                                      </p:to>
                                    </p:set>
                                    <p:audio>
                                      <p:cMediaNode vol="100000">
                                        <p:cTn display="0" masterRel="sameClick">
                                          <p:stCondLst>
                                            <p:cond evt="begin" delay="0">
                                              <p:tn val="740"/>
                                            </p:cond>
                                          </p:stCondLst>
                                          <p:endCondLst>
                                            <p:cond evt="onStopAudio" delay="0">
                                              <p:tgtEl>
                                                <p:sldTgt/>
                                              </p:tgtEl>
                                            </p:cond>
                                          </p:endCondLst>
                                        </p:cTn>
                                        <p:tgtEl>
                                          <p:sndTgt r:embed="rId3" name="coin.wav" builtIn="1"/>
                                        </p:tgtEl>
                                      </p:cMediaNode>
                                    </p:audio>
                                  </p:subTnLst>
                                </p:cTn>
                              </p:par>
                            </p:childTnLst>
                          </p:cTn>
                        </p:par>
                        <p:par>
                          <p:cTn id="746" fill="hold" nodeType="afterGroup">
                            <p:stCondLst>
                              <p:cond delay="110000"/>
                            </p:stCondLst>
                            <p:childTnLst>
                              <p:par>
                                <p:cTn id="747" presetID="49" presetClass="entr" presetSubtype="0" decel="100000" fill="hold" nodeType="afterEffect">
                                  <p:stCondLst>
                                    <p:cond delay="0"/>
                                  </p:stCondLst>
                                  <p:childTnLst>
                                    <p:set>
                                      <p:cBhvr>
                                        <p:cTn id="748" dur="1" fill="hold">
                                          <p:stCondLst>
                                            <p:cond delay="0"/>
                                          </p:stCondLst>
                                        </p:cTn>
                                        <p:tgtEl>
                                          <p:spTgt spid="9627"/>
                                        </p:tgtEl>
                                        <p:attrNameLst>
                                          <p:attrName>style.visibility</p:attrName>
                                        </p:attrNameLst>
                                      </p:cBhvr>
                                      <p:to>
                                        <p:strVal val="visible"/>
                                      </p:to>
                                    </p:set>
                                    <p:anim calcmode="lin" valueType="num">
                                      <p:cBhvr>
                                        <p:cTn id="749" dur="1000" fill="hold"/>
                                        <p:tgtEl>
                                          <p:spTgt spid="9627"/>
                                        </p:tgtEl>
                                        <p:attrNameLst>
                                          <p:attrName>ppt_w</p:attrName>
                                        </p:attrNameLst>
                                      </p:cBhvr>
                                      <p:tavLst>
                                        <p:tav tm="0">
                                          <p:val>
                                            <p:fltVal val="0"/>
                                          </p:val>
                                        </p:tav>
                                        <p:tav tm="100000">
                                          <p:val>
                                            <p:strVal val="#ppt_w"/>
                                          </p:val>
                                        </p:tav>
                                      </p:tavLst>
                                    </p:anim>
                                    <p:anim calcmode="lin" valueType="num">
                                      <p:cBhvr>
                                        <p:cTn id="750" dur="1000" fill="hold"/>
                                        <p:tgtEl>
                                          <p:spTgt spid="9627"/>
                                        </p:tgtEl>
                                        <p:attrNameLst>
                                          <p:attrName>ppt_h</p:attrName>
                                        </p:attrNameLst>
                                      </p:cBhvr>
                                      <p:tavLst>
                                        <p:tav tm="0">
                                          <p:val>
                                            <p:fltVal val="0"/>
                                          </p:val>
                                        </p:tav>
                                        <p:tav tm="100000">
                                          <p:val>
                                            <p:strVal val="#ppt_h"/>
                                          </p:val>
                                        </p:tav>
                                      </p:tavLst>
                                    </p:anim>
                                    <p:anim calcmode="lin" valueType="num">
                                      <p:cBhvr>
                                        <p:cTn id="751" dur="1000" fill="hold"/>
                                        <p:tgtEl>
                                          <p:spTgt spid="9627"/>
                                        </p:tgtEl>
                                        <p:attrNameLst>
                                          <p:attrName>style.rotation</p:attrName>
                                        </p:attrNameLst>
                                      </p:cBhvr>
                                      <p:tavLst>
                                        <p:tav tm="0">
                                          <p:val>
                                            <p:fltVal val="360"/>
                                          </p:val>
                                        </p:tav>
                                        <p:tav tm="100000">
                                          <p:val>
                                            <p:fltVal val="0"/>
                                          </p:val>
                                        </p:tav>
                                      </p:tavLst>
                                    </p:anim>
                                    <p:animEffect transition="in" filter="fade">
                                      <p:cBhvr>
                                        <p:cTn id="752" dur="1000"/>
                                        <p:tgtEl>
                                          <p:spTgt spid="9627"/>
                                        </p:tgtEl>
                                      </p:cBhvr>
                                    </p:animEffect>
                                  </p:childTnLst>
                                  <p:subTnLst>
                                    <p:set>
                                      <p:cBhvr override="childStyle">
                                        <p:cTn dur="1" fill="hold" display="0" masterRel="sameClick" afterEffect="1">
                                          <p:stCondLst>
                                            <p:cond evt="end" delay="0">
                                              <p:tn val="747"/>
                                            </p:cond>
                                          </p:stCondLst>
                                        </p:cTn>
                                        <p:tgtEl>
                                          <p:spTgt spid="9627"/>
                                        </p:tgtEl>
                                        <p:attrNameLst>
                                          <p:attrName>style.visibility</p:attrName>
                                        </p:attrNameLst>
                                      </p:cBhvr>
                                      <p:to>
                                        <p:strVal val="hidden"/>
                                      </p:to>
                                    </p:set>
                                    <p:audio>
                                      <p:cMediaNode vol="100000">
                                        <p:cTn display="0" masterRel="sameClick">
                                          <p:stCondLst>
                                            <p:cond evt="begin" delay="0">
                                              <p:tn val="747"/>
                                            </p:cond>
                                          </p:stCondLst>
                                          <p:endCondLst>
                                            <p:cond evt="onStopAudio" delay="0">
                                              <p:tgtEl>
                                                <p:sldTgt/>
                                              </p:tgtEl>
                                            </p:cond>
                                          </p:endCondLst>
                                        </p:cTn>
                                        <p:tgtEl>
                                          <p:sndTgt r:embed="rId3" name="coin.wav" builtIn="1"/>
                                        </p:tgtEl>
                                      </p:cMediaNode>
                                    </p:audio>
                                  </p:subTnLst>
                                </p:cTn>
                              </p:par>
                            </p:childTnLst>
                          </p:cTn>
                        </p:par>
                        <p:par>
                          <p:cTn id="753" fill="hold" nodeType="afterGroup">
                            <p:stCondLst>
                              <p:cond delay="111000"/>
                            </p:stCondLst>
                            <p:childTnLst>
                              <p:par>
                                <p:cTn id="754" presetID="49" presetClass="entr" presetSubtype="0" decel="100000" fill="hold" nodeType="afterEffect">
                                  <p:stCondLst>
                                    <p:cond delay="0"/>
                                  </p:stCondLst>
                                  <p:childTnLst>
                                    <p:set>
                                      <p:cBhvr>
                                        <p:cTn id="755" dur="1" fill="hold">
                                          <p:stCondLst>
                                            <p:cond delay="0"/>
                                          </p:stCondLst>
                                        </p:cTn>
                                        <p:tgtEl>
                                          <p:spTgt spid="9626"/>
                                        </p:tgtEl>
                                        <p:attrNameLst>
                                          <p:attrName>style.visibility</p:attrName>
                                        </p:attrNameLst>
                                      </p:cBhvr>
                                      <p:to>
                                        <p:strVal val="visible"/>
                                      </p:to>
                                    </p:set>
                                    <p:anim calcmode="lin" valueType="num">
                                      <p:cBhvr>
                                        <p:cTn id="756" dur="1000" fill="hold"/>
                                        <p:tgtEl>
                                          <p:spTgt spid="9626"/>
                                        </p:tgtEl>
                                        <p:attrNameLst>
                                          <p:attrName>ppt_w</p:attrName>
                                        </p:attrNameLst>
                                      </p:cBhvr>
                                      <p:tavLst>
                                        <p:tav tm="0">
                                          <p:val>
                                            <p:fltVal val="0"/>
                                          </p:val>
                                        </p:tav>
                                        <p:tav tm="100000">
                                          <p:val>
                                            <p:strVal val="#ppt_w"/>
                                          </p:val>
                                        </p:tav>
                                      </p:tavLst>
                                    </p:anim>
                                    <p:anim calcmode="lin" valueType="num">
                                      <p:cBhvr>
                                        <p:cTn id="757" dur="1000" fill="hold"/>
                                        <p:tgtEl>
                                          <p:spTgt spid="9626"/>
                                        </p:tgtEl>
                                        <p:attrNameLst>
                                          <p:attrName>ppt_h</p:attrName>
                                        </p:attrNameLst>
                                      </p:cBhvr>
                                      <p:tavLst>
                                        <p:tav tm="0">
                                          <p:val>
                                            <p:fltVal val="0"/>
                                          </p:val>
                                        </p:tav>
                                        <p:tav tm="100000">
                                          <p:val>
                                            <p:strVal val="#ppt_h"/>
                                          </p:val>
                                        </p:tav>
                                      </p:tavLst>
                                    </p:anim>
                                    <p:anim calcmode="lin" valueType="num">
                                      <p:cBhvr>
                                        <p:cTn id="758" dur="1000" fill="hold"/>
                                        <p:tgtEl>
                                          <p:spTgt spid="9626"/>
                                        </p:tgtEl>
                                        <p:attrNameLst>
                                          <p:attrName>style.rotation</p:attrName>
                                        </p:attrNameLst>
                                      </p:cBhvr>
                                      <p:tavLst>
                                        <p:tav tm="0">
                                          <p:val>
                                            <p:fltVal val="360"/>
                                          </p:val>
                                        </p:tav>
                                        <p:tav tm="100000">
                                          <p:val>
                                            <p:fltVal val="0"/>
                                          </p:val>
                                        </p:tav>
                                      </p:tavLst>
                                    </p:anim>
                                    <p:animEffect transition="in" filter="fade">
                                      <p:cBhvr>
                                        <p:cTn id="759" dur="1000"/>
                                        <p:tgtEl>
                                          <p:spTgt spid="9626"/>
                                        </p:tgtEl>
                                      </p:cBhvr>
                                    </p:animEffect>
                                  </p:childTnLst>
                                  <p:subTnLst>
                                    <p:set>
                                      <p:cBhvr override="childStyle">
                                        <p:cTn dur="1" fill="hold" display="0" masterRel="sameClick" afterEffect="1">
                                          <p:stCondLst>
                                            <p:cond evt="end" delay="0">
                                              <p:tn val="754"/>
                                            </p:cond>
                                          </p:stCondLst>
                                        </p:cTn>
                                        <p:tgtEl>
                                          <p:spTgt spid="9626"/>
                                        </p:tgtEl>
                                        <p:attrNameLst>
                                          <p:attrName>style.visibility</p:attrName>
                                        </p:attrNameLst>
                                      </p:cBhvr>
                                      <p:to>
                                        <p:strVal val="hidden"/>
                                      </p:to>
                                    </p:set>
                                    <p:audio>
                                      <p:cMediaNode vol="100000">
                                        <p:cTn display="0" masterRel="sameClick">
                                          <p:stCondLst>
                                            <p:cond evt="begin" delay="0">
                                              <p:tn val="754"/>
                                            </p:cond>
                                          </p:stCondLst>
                                          <p:endCondLst>
                                            <p:cond evt="onStopAudio" delay="0">
                                              <p:tgtEl>
                                                <p:sldTgt/>
                                              </p:tgtEl>
                                            </p:cond>
                                          </p:endCondLst>
                                        </p:cTn>
                                        <p:tgtEl>
                                          <p:sndTgt r:embed="rId3" name="coin.wav" builtIn="1"/>
                                        </p:tgtEl>
                                      </p:cMediaNode>
                                    </p:audio>
                                  </p:subTnLst>
                                </p:cTn>
                              </p:par>
                            </p:childTnLst>
                          </p:cTn>
                        </p:par>
                        <p:par>
                          <p:cTn id="760" fill="hold" nodeType="afterGroup">
                            <p:stCondLst>
                              <p:cond delay="112000"/>
                            </p:stCondLst>
                            <p:childTnLst>
                              <p:par>
                                <p:cTn id="761" presetID="49" presetClass="entr" presetSubtype="0" decel="100000" fill="hold" nodeType="afterEffect">
                                  <p:stCondLst>
                                    <p:cond delay="0"/>
                                  </p:stCondLst>
                                  <p:childTnLst>
                                    <p:set>
                                      <p:cBhvr>
                                        <p:cTn id="762" dur="1" fill="hold">
                                          <p:stCondLst>
                                            <p:cond delay="0"/>
                                          </p:stCondLst>
                                        </p:cTn>
                                        <p:tgtEl>
                                          <p:spTgt spid="9625"/>
                                        </p:tgtEl>
                                        <p:attrNameLst>
                                          <p:attrName>style.visibility</p:attrName>
                                        </p:attrNameLst>
                                      </p:cBhvr>
                                      <p:to>
                                        <p:strVal val="visible"/>
                                      </p:to>
                                    </p:set>
                                    <p:anim calcmode="lin" valueType="num">
                                      <p:cBhvr>
                                        <p:cTn id="763" dur="1000" fill="hold"/>
                                        <p:tgtEl>
                                          <p:spTgt spid="9625"/>
                                        </p:tgtEl>
                                        <p:attrNameLst>
                                          <p:attrName>ppt_w</p:attrName>
                                        </p:attrNameLst>
                                      </p:cBhvr>
                                      <p:tavLst>
                                        <p:tav tm="0">
                                          <p:val>
                                            <p:fltVal val="0"/>
                                          </p:val>
                                        </p:tav>
                                        <p:tav tm="100000">
                                          <p:val>
                                            <p:strVal val="#ppt_w"/>
                                          </p:val>
                                        </p:tav>
                                      </p:tavLst>
                                    </p:anim>
                                    <p:anim calcmode="lin" valueType="num">
                                      <p:cBhvr>
                                        <p:cTn id="764" dur="1000" fill="hold"/>
                                        <p:tgtEl>
                                          <p:spTgt spid="9625"/>
                                        </p:tgtEl>
                                        <p:attrNameLst>
                                          <p:attrName>ppt_h</p:attrName>
                                        </p:attrNameLst>
                                      </p:cBhvr>
                                      <p:tavLst>
                                        <p:tav tm="0">
                                          <p:val>
                                            <p:fltVal val="0"/>
                                          </p:val>
                                        </p:tav>
                                        <p:tav tm="100000">
                                          <p:val>
                                            <p:strVal val="#ppt_h"/>
                                          </p:val>
                                        </p:tav>
                                      </p:tavLst>
                                    </p:anim>
                                    <p:anim calcmode="lin" valueType="num">
                                      <p:cBhvr>
                                        <p:cTn id="765" dur="1000" fill="hold"/>
                                        <p:tgtEl>
                                          <p:spTgt spid="9625"/>
                                        </p:tgtEl>
                                        <p:attrNameLst>
                                          <p:attrName>style.rotation</p:attrName>
                                        </p:attrNameLst>
                                      </p:cBhvr>
                                      <p:tavLst>
                                        <p:tav tm="0">
                                          <p:val>
                                            <p:fltVal val="360"/>
                                          </p:val>
                                        </p:tav>
                                        <p:tav tm="100000">
                                          <p:val>
                                            <p:fltVal val="0"/>
                                          </p:val>
                                        </p:tav>
                                      </p:tavLst>
                                    </p:anim>
                                    <p:animEffect transition="in" filter="fade">
                                      <p:cBhvr>
                                        <p:cTn id="766" dur="1000"/>
                                        <p:tgtEl>
                                          <p:spTgt spid="9625"/>
                                        </p:tgtEl>
                                      </p:cBhvr>
                                    </p:animEffect>
                                  </p:childTnLst>
                                  <p:subTnLst>
                                    <p:set>
                                      <p:cBhvr override="childStyle">
                                        <p:cTn dur="1" fill="hold" display="0" masterRel="sameClick" afterEffect="1">
                                          <p:stCondLst>
                                            <p:cond evt="end" delay="0">
                                              <p:tn val="761"/>
                                            </p:cond>
                                          </p:stCondLst>
                                        </p:cTn>
                                        <p:tgtEl>
                                          <p:spTgt spid="9625"/>
                                        </p:tgtEl>
                                        <p:attrNameLst>
                                          <p:attrName>style.visibility</p:attrName>
                                        </p:attrNameLst>
                                      </p:cBhvr>
                                      <p:to>
                                        <p:strVal val="hidden"/>
                                      </p:to>
                                    </p:set>
                                    <p:audio>
                                      <p:cMediaNode vol="100000">
                                        <p:cTn display="0" masterRel="sameClick">
                                          <p:stCondLst>
                                            <p:cond evt="begin" delay="0">
                                              <p:tn val="761"/>
                                            </p:cond>
                                          </p:stCondLst>
                                          <p:endCondLst>
                                            <p:cond evt="onStopAudio" delay="0">
                                              <p:tgtEl>
                                                <p:sldTgt/>
                                              </p:tgtEl>
                                            </p:cond>
                                          </p:endCondLst>
                                        </p:cTn>
                                        <p:tgtEl>
                                          <p:sndTgt r:embed="rId3" name="coin.wav" builtIn="1"/>
                                        </p:tgtEl>
                                      </p:cMediaNode>
                                    </p:audio>
                                  </p:subTnLst>
                                </p:cTn>
                              </p:par>
                            </p:childTnLst>
                          </p:cTn>
                        </p:par>
                        <p:par>
                          <p:cTn id="767" fill="hold" nodeType="afterGroup">
                            <p:stCondLst>
                              <p:cond delay="113000"/>
                            </p:stCondLst>
                            <p:childTnLst>
                              <p:par>
                                <p:cTn id="768" presetID="49" presetClass="entr" presetSubtype="0" decel="100000" fill="hold" nodeType="afterEffect">
                                  <p:stCondLst>
                                    <p:cond delay="0"/>
                                  </p:stCondLst>
                                  <p:childTnLst>
                                    <p:set>
                                      <p:cBhvr>
                                        <p:cTn id="769" dur="1" fill="hold">
                                          <p:stCondLst>
                                            <p:cond delay="0"/>
                                          </p:stCondLst>
                                        </p:cTn>
                                        <p:tgtEl>
                                          <p:spTgt spid="9624"/>
                                        </p:tgtEl>
                                        <p:attrNameLst>
                                          <p:attrName>style.visibility</p:attrName>
                                        </p:attrNameLst>
                                      </p:cBhvr>
                                      <p:to>
                                        <p:strVal val="visible"/>
                                      </p:to>
                                    </p:set>
                                    <p:anim calcmode="lin" valueType="num">
                                      <p:cBhvr>
                                        <p:cTn id="770" dur="1000" fill="hold"/>
                                        <p:tgtEl>
                                          <p:spTgt spid="9624"/>
                                        </p:tgtEl>
                                        <p:attrNameLst>
                                          <p:attrName>ppt_w</p:attrName>
                                        </p:attrNameLst>
                                      </p:cBhvr>
                                      <p:tavLst>
                                        <p:tav tm="0">
                                          <p:val>
                                            <p:fltVal val="0"/>
                                          </p:val>
                                        </p:tav>
                                        <p:tav tm="100000">
                                          <p:val>
                                            <p:strVal val="#ppt_w"/>
                                          </p:val>
                                        </p:tav>
                                      </p:tavLst>
                                    </p:anim>
                                    <p:anim calcmode="lin" valueType="num">
                                      <p:cBhvr>
                                        <p:cTn id="771" dur="1000" fill="hold"/>
                                        <p:tgtEl>
                                          <p:spTgt spid="9624"/>
                                        </p:tgtEl>
                                        <p:attrNameLst>
                                          <p:attrName>ppt_h</p:attrName>
                                        </p:attrNameLst>
                                      </p:cBhvr>
                                      <p:tavLst>
                                        <p:tav tm="0">
                                          <p:val>
                                            <p:fltVal val="0"/>
                                          </p:val>
                                        </p:tav>
                                        <p:tav tm="100000">
                                          <p:val>
                                            <p:strVal val="#ppt_h"/>
                                          </p:val>
                                        </p:tav>
                                      </p:tavLst>
                                    </p:anim>
                                    <p:anim calcmode="lin" valueType="num">
                                      <p:cBhvr>
                                        <p:cTn id="772" dur="1000" fill="hold"/>
                                        <p:tgtEl>
                                          <p:spTgt spid="9624"/>
                                        </p:tgtEl>
                                        <p:attrNameLst>
                                          <p:attrName>style.rotation</p:attrName>
                                        </p:attrNameLst>
                                      </p:cBhvr>
                                      <p:tavLst>
                                        <p:tav tm="0">
                                          <p:val>
                                            <p:fltVal val="360"/>
                                          </p:val>
                                        </p:tav>
                                        <p:tav tm="100000">
                                          <p:val>
                                            <p:fltVal val="0"/>
                                          </p:val>
                                        </p:tav>
                                      </p:tavLst>
                                    </p:anim>
                                    <p:animEffect transition="in" filter="fade">
                                      <p:cBhvr>
                                        <p:cTn id="773" dur="1000"/>
                                        <p:tgtEl>
                                          <p:spTgt spid="9624"/>
                                        </p:tgtEl>
                                      </p:cBhvr>
                                    </p:animEffect>
                                  </p:childTnLst>
                                  <p:subTnLst>
                                    <p:set>
                                      <p:cBhvr override="childStyle">
                                        <p:cTn dur="1" fill="hold" display="0" masterRel="sameClick" afterEffect="1">
                                          <p:stCondLst>
                                            <p:cond evt="end" delay="0">
                                              <p:tn val="768"/>
                                            </p:cond>
                                          </p:stCondLst>
                                        </p:cTn>
                                        <p:tgtEl>
                                          <p:spTgt spid="9624"/>
                                        </p:tgtEl>
                                        <p:attrNameLst>
                                          <p:attrName>style.visibility</p:attrName>
                                        </p:attrNameLst>
                                      </p:cBhvr>
                                      <p:to>
                                        <p:strVal val="hidden"/>
                                      </p:to>
                                    </p:set>
                                    <p:audio>
                                      <p:cMediaNode vol="100000">
                                        <p:cTn display="0" masterRel="sameClick">
                                          <p:stCondLst>
                                            <p:cond evt="begin" delay="0">
                                              <p:tn val="768"/>
                                            </p:cond>
                                          </p:stCondLst>
                                          <p:endCondLst>
                                            <p:cond evt="onStopAudio" delay="0">
                                              <p:tgtEl>
                                                <p:sldTgt/>
                                              </p:tgtEl>
                                            </p:cond>
                                          </p:endCondLst>
                                        </p:cTn>
                                        <p:tgtEl>
                                          <p:sndTgt r:embed="rId3" name="coin.wav" builtIn="1"/>
                                        </p:tgtEl>
                                      </p:cMediaNode>
                                    </p:audio>
                                  </p:subTnLst>
                                </p:cTn>
                              </p:par>
                            </p:childTnLst>
                          </p:cTn>
                        </p:par>
                        <p:par>
                          <p:cTn id="774" fill="hold" nodeType="afterGroup">
                            <p:stCondLst>
                              <p:cond delay="114000"/>
                            </p:stCondLst>
                            <p:childTnLst>
                              <p:par>
                                <p:cTn id="775" presetID="49" presetClass="entr" presetSubtype="0" decel="100000" fill="hold" nodeType="afterEffect">
                                  <p:stCondLst>
                                    <p:cond delay="0"/>
                                  </p:stCondLst>
                                  <p:childTnLst>
                                    <p:set>
                                      <p:cBhvr>
                                        <p:cTn id="776" dur="1" fill="hold">
                                          <p:stCondLst>
                                            <p:cond delay="0"/>
                                          </p:stCondLst>
                                        </p:cTn>
                                        <p:tgtEl>
                                          <p:spTgt spid="9622"/>
                                        </p:tgtEl>
                                        <p:attrNameLst>
                                          <p:attrName>style.visibility</p:attrName>
                                        </p:attrNameLst>
                                      </p:cBhvr>
                                      <p:to>
                                        <p:strVal val="visible"/>
                                      </p:to>
                                    </p:set>
                                    <p:anim calcmode="lin" valueType="num">
                                      <p:cBhvr>
                                        <p:cTn id="777" dur="1000" fill="hold"/>
                                        <p:tgtEl>
                                          <p:spTgt spid="9622"/>
                                        </p:tgtEl>
                                        <p:attrNameLst>
                                          <p:attrName>ppt_w</p:attrName>
                                        </p:attrNameLst>
                                      </p:cBhvr>
                                      <p:tavLst>
                                        <p:tav tm="0">
                                          <p:val>
                                            <p:fltVal val="0"/>
                                          </p:val>
                                        </p:tav>
                                        <p:tav tm="100000">
                                          <p:val>
                                            <p:strVal val="#ppt_w"/>
                                          </p:val>
                                        </p:tav>
                                      </p:tavLst>
                                    </p:anim>
                                    <p:anim calcmode="lin" valueType="num">
                                      <p:cBhvr>
                                        <p:cTn id="778" dur="1000" fill="hold"/>
                                        <p:tgtEl>
                                          <p:spTgt spid="9622"/>
                                        </p:tgtEl>
                                        <p:attrNameLst>
                                          <p:attrName>ppt_h</p:attrName>
                                        </p:attrNameLst>
                                      </p:cBhvr>
                                      <p:tavLst>
                                        <p:tav tm="0">
                                          <p:val>
                                            <p:fltVal val="0"/>
                                          </p:val>
                                        </p:tav>
                                        <p:tav tm="100000">
                                          <p:val>
                                            <p:strVal val="#ppt_h"/>
                                          </p:val>
                                        </p:tav>
                                      </p:tavLst>
                                    </p:anim>
                                    <p:anim calcmode="lin" valueType="num">
                                      <p:cBhvr>
                                        <p:cTn id="779" dur="1000" fill="hold"/>
                                        <p:tgtEl>
                                          <p:spTgt spid="9622"/>
                                        </p:tgtEl>
                                        <p:attrNameLst>
                                          <p:attrName>style.rotation</p:attrName>
                                        </p:attrNameLst>
                                      </p:cBhvr>
                                      <p:tavLst>
                                        <p:tav tm="0">
                                          <p:val>
                                            <p:fltVal val="360"/>
                                          </p:val>
                                        </p:tav>
                                        <p:tav tm="100000">
                                          <p:val>
                                            <p:fltVal val="0"/>
                                          </p:val>
                                        </p:tav>
                                      </p:tavLst>
                                    </p:anim>
                                    <p:animEffect transition="in" filter="fade">
                                      <p:cBhvr>
                                        <p:cTn id="780" dur="1000"/>
                                        <p:tgtEl>
                                          <p:spTgt spid="9622"/>
                                        </p:tgtEl>
                                      </p:cBhvr>
                                    </p:animEffect>
                                  </p:childTnLst>
                                  <p:subTnLst>
                                    <p:set>
                                      <p:cBhvr override="childStyle">
                                        <p:cTn dur="1" fill="hold" display="0" masterRel="sameClick" afterEffect="1">
                                          <p:stCondLst>
                                            <p:cond evt="end" delay="0">
                                              <p:tn val="775"/>
                                            </p:cond>
                                          </p:stCondLst>
                                        </p:cTn>
                                        <p:tgtEl>
                                          <p:spTgt spid="9622"/>
                                        </p:tgtEl>
                                        <p:attrNameLst>
                                          <p:attrName>style.visibility</p:attrName>
                                        </p:attrNameLst>
                                      </p:cBhvr>
                                      <p:to>
                                        <p:strVal val="hidden"/>
                                      </p:to>
                                    </p:set>
                                    <p:audio>
                                      <p:cMediaNode vol="100000">
                                        <p:cTn display="0" masterRel="sameClick">
                                          <p:stCondLst>
                                            <p:cond evt="begin" delay="0">
                                              <p:tn val="775"/>
                                            </p:cond>
                                          </p:stCondLst>
                                          <p:endCondLst>
                                            <p:cond evt="onStopAudio" delay="0">
                                              <p:tgtEl>
                                                <p:sldTgt/>
                                              </p:tgtEl>
                                            </p:cond>
                                          </p:endCondLst>
                                        </p:cTn>
                                        <p:tgtEl>
                                          <p:sndTgt r:embed="rId3" name="coin.wav" builtIn="1"/>
                                        </p:tgtEl>
                                      </p:cMediaNode>
                                    </p:audio>
                                  </p:subTnLst>
                                </p:cTn>
                              </p:par>
                            </p:childTnLst>
                          </p:cTn>
                        </p:par>
                        <p:par>
                          <p:cTn id="781" fill="hold" nodeType="afterGroup">
                            <p:stCondLst>
                              <p:cond delay="115000"/>
                            </p:stCondLst>
                            <p:childTnLst>
                              <p:par>
                                <p:cTn id="782" presetID="49" presetClass="entr" presetSubtype="0" decel="100000" fill="hold" nodeType="afterEffect">
                                  <p:stCondLst>
                                    <p:cond delay="0"/>
                                  </p:stCondLst>
                                  <p:childTnLst>
                                    <p:set>
                                      <p:cBhvr>
                                        <p:cTn id="783" dur="1" fill="hold">
                                          <p:stCondLst>
                                            <p:cond delay="0"/>
                                          </p:stCondLst>
                                        </p:cTn>
                                        <p:tgtEl>
                                          <p:spTgt spid="9621"/>
                                        </p:tgtEl>
                                        <p:attrNameLst>
                                          <p:attrName>style.visibility</p:attrName>
                                        </p:attrNameLst>
                                      </p:cBhvr>
                                      <p:to>
                                        <p:strVal val="visible"/>
                                      </p:to>
                                    </p:set>
                                    <p:anim calcmode="lin" valueType="num">
                                      <p:cBhvr>
                                        <p:cTn id="784" dur="1000" fill="hold"/>
                                        <p:tgtEl>
                                          <p:spTgt spid="9621"/>
                                        </p:tgtEl>
                                        <p:attrNameLst>
                                          <p:attrName>ppt_w</p:attrName>
                                        </p:attrNameLst>
                                      </p:cBhvr>
                                      <p:tavLst>
                                        <p:tav tm="0">
                                          <p:val>
                                            <p:fltVal val="0"/>
                                          </p:val>
                                        </p:tav>
                                        <p:tav tm="100000">
                                          <p:val>
                                            <p:strVal val="#ppt_w"/>
                                          </p:val>
                                        </p:tav>
                                      </p:tavLst>
                                    </p:anim>
                                    <p:anim calcmode="lin" valueType="num">
                                      <p:cBhvr>
                                        <p:cTn id="785" dur="1000" fill="hold"/>
                                        <p:tgtEl>
                                          <p:spTgt spid="9621"/>
                                        </p:tgtEl>
                                        <p:attrNameLst>
                                          <p:attrName>ppt_h</p:attrName>
                                        </p:attrNameLst>
                                      </p:cBhvr>
                                      <p:tavLst>
                                        <p:tav tm="0">
                                          <p:val>
                                            <p:fltVal val="0"/>
                                          </p:val>
                                        </p:tav>
                                        <p:tav tm="100000">
                                          <p:val>
                                            <p:strVal val="#ppt_h"/>
                                          </p:val>
                                        </p:tav>
                                      </p:tavLst>
                                    </p:anim>
                                    <p:anim calcmode="lin" valueType="num">
                                      <p:cBhvr>
                                        <p:cTn id="786" dur="1000" fill="hold"/>
                                        <p:tgtEl>
                                          <p:spTgt spid="9621"/>
                                        </p:tgtEl>
                                        <p:attrNameLst>
                                          <p:attrName>style.rotation</p:attrName>
                                        </p:attrNameLst>
                                      </p:cBhvr>
                                      <p:tavLst>
                                        <p:tav tm="0">
                                          <p:val>
                                            <p:fltVal val="360"/>
                                          </p:val>
                                        </p:tav>
                                        <p:tav tm="100000">
                                          <p:val>
                                            <p:fltVal val="0"/>
                                          </p:val>
                                        </p:tav>
                                      </p:tavLst>
                                    </p:anim>
                                    <p:animEffect transition="in" filter="fade">
                                      <p:cBhvr>
                                        <p:cTn id="787" dur="1000"/>
                                        <p:tgtEl>
                                          <p:spTgt spid="9621"/>
                                        </p:tgtEl>
                                      </p:cBhvr>
                                    </p:animEffect>
                                  </p:childTnLst>
                                  <p:subTnLst>
                                    <p:set>
                                      <p:cBhvr override="childStyle">
                                        <p:cTn dur="1" fill="hold" display="0" masterRel="sameClick" afterEffect="1">
                                          <p:stCondLst>
                                            <p:cond evt="end" delay="0">
                                              <p:tn val="782"/>
                                            </p:cond>
                                          </p:stCondLst>
                                        </p:cTn>
                                        <p:tgtEl>
                                          <p:spTgt spid="9621"/>
                                        </p:tgtEl>
                                        <p:attrNameLst>
                                          <p:attrName>style.visibility</p:attrName>
                                        </p:attrNameLst>
                                      </p:cBhvr>
                                      <p:to>
                                        <p:strVal val="hidden"/>
                                      </p:to>
                                    </p:set>
                                    <p:audio>
                                      <p:cMediaNode vol="100000">
                                        <p:cTn display="0" masterRel="sameClick">
                                          <p:stCondLst>
                                            <p:cond evt="begin" delay="0">
                                              <p:tn val="782"/>
                                            </p:cond>
                                          </p:stCondLst>
                                          <p:endCondLst>
                                            <p:cond evt="onStopAudio" delay="0">
                                              <p:tgtEl>
                                                <p:sldTgt/>
                                              </p:tgtEl>
                                            </p:cond>
                                          </p:endCondLst>
                                        </p:cTn>
                                        <p:tgtEl>
                                          <p:sndTgt r:embed="rId3" name="coin.wav" builtIn="1"/>
                                        </p:tgtEl>
                                      </p:cMediaNode>
                                    </p:audio>
                                  </p:subTnLst>
                                </p:cTn>
                              </p:par>
                            </p:childTnLst>
                          </p:cTn>
                        </p:par>
                        <p:par>
                          <p:cTn id="788" fill="hold" nodeType="afterGroup">
                            <p:stCondLst>
                              <p:cond delay="116000"/>
                            </p:stCondLst>
                            <p:childTnLst>
                              <p:par>
                                <p:cTn id="789" presetID="49" presetClass="entr" presetSubtype="0" decel="100000" fill="hold" nodeType="afterEffect">
                                  <p:stCondLst>
                                    <p:cond delay="0"/>
                                  </p:stCondLst>
                                  <p:childTnLst>
                                    <p:set>
                                      <p:cBhvr>
                                        <p:cTn id="790" dur="1" fill="hold">
                                          <p:stCondLst>
                                            <p:cond delay="0"/>
                                          </p:stCondLst>
                                        </p:cTn>
                                        <p:tgtEl>
                                          <p:spTgt spid="9620"/>
                                        </p:tgtEl>
                                        <p:attrNameLst>
                                          <p:attrName>style.visibility</p:attrName>
                                        </p:attrNameLst>
                                      </p:cBhvr>
                                      <p:to>
                                        <p:strVal val="visible"/>
                                      </p:to>
                                    </p:set>
                                    <p:anim calcmode="lin" valueType="num">
                                      <p:cBhvr>
                                        <p:cTn id="791" dur="1000" fill="hold"/>
                                        <p:tgtEl>
                                          <p:spTgt spid="9620"/>
                                        </p:tgtEl>
                                        <p:attrNameLst>
                                          <p:attrName>ppt_w</p:attrName>
                                        </p:attrNameLst>
                                      </p:cBhvr>
                                      <p:tavLst>
                                        <p:tav tm="0">
                                          <p:val>
                                            <p:fltVal val="0"/>
                                          </p:val>
                                        </p:tav>
                                        <p:tav tm="100000">
                                          <p:val>
                                            <p:strVal val="#ppt_w"/>
                                          </p:val>
                                        </p:tav>
                                      </p:tavLst>
                                    </p:anim>
                                    <p:anim calcmode="lin" valueType="num">
                                      <p:cBhvr>
                                        <p:cTn id="792" dur="1000" fill="hold"/>
                                        <p:tgtEl>
                                          <p:spTgt spid="9620"/>
                                        </p:tgtEl>
                                        <p:attrNameLst>
                                          <p:attrName>ppt_h</p:attrName>
                                        </p:attrNameLst>
                                      </p:cBhvr>
                                      <p:tavLst>
                                        <p:tav tm="0">
                                          <p:val>
                                            <p:fltVal val="0"/>
                                          </p:val>
                                        </p:tav>
                                        <p:tav tm="100000">
                                          <p:val>
                                            <p:strVal val="#ppt_h"/>
                                          </p:val>
                                        </p:tav>
                                      </p:tavLst>
                                    </p:anim>
                                    <p:anim calcmode="lin" valueType="num">
                                      <p:cBhvr>
                                        <p:cTn id="793" dur="1000" fill="hold"/>
                                        <p:tgtEl>
                                          <p:spTgt spid="9620"/>
                                        </p:tgtEl>
                                        <p:attrNameLst>
                                          <p:attrName>style.rotation</p:attrName>
                                        </p:attrNameLst>
                                      </p:cBhvr>
                                      <p:tavLst>
                                        <p:tav tm="0">
                                          <p:val>
                                            <p:fltVal val="360"/>
                                          </p:val>
                                        </p:tav>
                                        <p:tav tm="100000">
                                          <p:val>
                                            <p:fltVal val="0"/>
                                          </p:val>
                                        </p:tav>
                                      </p:tavLst>
                                    </p:anim>
                                    <p:animEffect transition="in" filter="fade">
                                      <p:cBhvr>
                                        <p:cTn id="794" dur="1000"/>
                                        <p:tgtEl>
                                          <p:spTgt spid="9620"/>
                                        </p:tgtEl>
                                      </p:cBhvr>
                                    </p:animEffect>
                                  </p:childTnLst>
                                  <p:subTnLst>
                                    <p:set>
                                      <p:cBhvr override="childStyle">
                                        <p:cTn dur="1" fill="hold" display="0" masterRel="sameClick" afterEffect="1">
                                          <p:stCondLst>
                                            <p:cond evt="end" delay="0">
                                              <p:tn val="789"/>
                                            </p:cond>
                                          </p:stCondLst>
                                        </p:cTn>
                                        <p:tgtEl>
                                          <p:spTgt spid="9620"/>
                                        </p:tgtEl>
                                        <p:attrNameLst>
                                          <p:attrName>style.visibility</p:attrName>
                                        </p:attrNameLst>
                                      </p:cBhvr>
                                      <p:to>
                                        <p:strVal val="hidden"/>
                                      </p:to>
                                    </p:set>
                                    <p:audio>
                                      <p:cMediaNode vol="100000">
                                        <p:cTn display="0" masterRel="sameClick">
                                          <p:stCondLst>
                                            <p:cond evt="begin" delay="0">
                                              <p:tn val="789"/>
                                            </p:cond>
                                          </p:stCondLst>
                                          <p:endCondLst>
                                            <p:cond evt="onStopAudio" delay="0">
                                              <p:tgtEl>
                                                <p:sldTgt/>
                                              </p:tgtEl>
                                            </p:cond>
                                          </p:endCondLst>
                                        </p:cTn>
                                        <p:tgtEl>
                                          <p:sndTgt r:embed="rId3" name="coin.wav" builtIn="1"/>
                                        </p:tgtEl>
                                      </p:cMediaNode>
                                    </p:audio>
                                  </p:subTnLst>
                                </p:cTn>
                              </p:par>
                            </p:childTnLst>
                          </p:cTn>
                        </p:par>
                        <p:par>
                          <p:cTn id="795" fill="hold" nodeType="afterGroup">
                            <p:stCondLst>
                              <p:cond delay="117000"/>
                            </p:stCondLst>
                            <p:childTnLst>
                              <p:par>
                                <p:cTn id="796" presetID="49" presetClass="entr" presetSubtype="0" decel="100000" fill="hold" nodeType="afterEffect">
                                  <p:stCondLst>
                                    <p:cond delay="0"/>
                                  </p:stCondLst>
                                  <p:childTnLst>
                                    <p:set>
                                      <p:cBhvr>
                                        <p:cTn id="797" dur="1" fill="hold">
                                          <p:stCondLst>
                                            <p:cond delay="0"/>
                                          </p:stCondLst>
                                        </p:cTn>
                                        <p:tgtEl>
                                          <p:spTgt spid="9619"/>
                                        </p:tgtEl>
                                        <p:attrNameLst>
                                          <p:attrName>style.visibility</p:attrName>
                                        </p:attrNameLst>
                                      </p:cBhvr>
                                      <p:to>
                                        <p:strVal val="visible"/>
                                      </p:to>
                                    </p:set>
                                    <p:anim calcmode="lin" valueType="num">
                                      <p:cBhvr>
                                        <p:cTn id="798" dur="1000" fill="hold"/>
                                        <p:tgtEl>
                                          <p:spTgt spid="9619"/>
                                        </p:tgtEl>
                                        <p:attrNameLst>
                                          <p:attrName>ppt_w</p:attrName>
                                        </p:attrNameLst>
                                      </p:cBhvr>
                                      <p:tavLst>
                                        <p:tav tm="0">
                                          <p:val>
                                            <p:fltVal val="0"/>
                                          </p:val>
                                        </p:tav>
                                        <p:tav tm="100000">
                                          <p:val>
                                            <p:strVal val="#ppt_w"/>
                                          </p:val>
                                        </p:tav>
                                      </p:tavLst>
                                    </p:anim>
                                    <p:anim calcmode="lin" valueType="num">
                                      <p:cBhvr>
                                        <p:cTn id="799" dur="1000" fill="hold"/>
                                        <p:tgtEl>
                                          <p:spTgt spid="9619"/>
                                        </p:tgtEl>
                                        <p:attrNameLst>
                                          <p:attrName>ppt_h</p:attrName>
                                        </p:attrNameLst>
                                      </p:cBhvr>
                                      <p:tavLst>
                                        <p:tav tm="0">
                                          <p:val>
                                            <p:fltVal val="0"/>
                                          </p:val>
                                        </p:tav>
                                        <p:tav tm="100000">
                                          <p:val>
                                            <p:strVal val="#ppt_h"/>
                                          </p:val>
                                        </p:tav>
                                      </p:tavLst>
                                    </p:anim>
                                    <p:anim calcmode="lin" valueType="num">
                                      <p:cBhvr>
                                        <p:cTn id="800" dur="1000" fill="hold"/>
                                        <p:tgtEl>
                                          <p:spTgt spid="9619"/>
                                        </p:tgtEl>
                                        <p:attrNameLst>
                                          <p:attrName>style.rotation</p:attrName>
                                        </p:attrNameLst>
                                      </p:cBhvr>
                                      <p:tavLst>
                                        <p:tav tm="0">
                                          <p:val>
                                            <p:fltVal val="360"/>
                                          </p:val>
                                        </p:tav>
                                        <p:tav tm="100000">
                                          <p:val>
                                            <p:fltVal val="0"/>
                                          </p:val>
                                        </p:tav>
                                      </p:tavLst>
                                    </p:anim>
                                    <p:animEffect transition="in" filter="fade">
                                      <p:cBhvr>
                                        <p:cTn id="801" dur="1000"/>
                                        <p:tgtEl>
                                          <p:spTgt spid="9619"/>
                                        </p:tgtEl>
                                      </p:cBhvr>
                                    </p:animEffect>
                                  </p:childTnLst>
                                  <p:subTnLst>
                                    <p:set>
                                      <p:cBhvr override="childStyle">
                                        <p:cTn dur="1" fill="hold" display="0" masterRel="sameClick" afterEffect="1">
                                          <p:stCondLst>
                                            <p:cond evt="end" delay="0">
                                              <p:tn val="796"/>
                                            </p:cond>
                                          </p:stCondLst>
                                        </p:cTn>
                                        <p:tgtEl>
                                          <p:spTgt spid="9619"/>
                                        </p:tgtEl>
                                        <p:attrNameLst>
                                          <p:attrName>style.visibility</p:attrName>
                                        </p:attrNameLst>
                                      </p:cBhvr>
                                      <p:to>
                                        <p:strVal val="hidden"/>
                                      </p:to>
                                    </p:set>
                                    <p:audio>
                                      <p:cMediaNode vol="100000">
                                        <p:cTn display="0" masterRel="sameClick">
                                          <p:stCondLst>
                                            <p:cond evt="begin" delay="0">
                                              <p:tn val="796"/>
                                            </p:cond>
                                          </p:stCondLst>
                                          <p:endCondLst>
                                            <p:cond evt="onStopAudio" delay="0">
                                              <p:tgtEl>
                                                <p:sldTgt/>
                                              </p:tgtEl>
                                            </p:cond>
                                          </p:endCondLst>
                                        </p:cTn>
                                        <p:tgtEl>
                                          <p:sndTgt r:embed="rId3" name="coin.wav" builtIn="1"/>
                                        </p:tgtEl>
                                      </p:cMediaNode>
                                    </p:audio>
                                  </p:subTnLst>
                                </p:cTn>
                              </p:par>
                            </p:childTnLst>
                          </p:cTn>
                        </p:par>
                        <p:par>
                          <p:cTn id="802" fill="hold" nodeType="afterGroup">
                            <p:stCondLst>
                              <p:cond delay="118000"/>
                            </p:stCondLst>
                            <p:childTnLst>
                              <p:par>
                                <p:cTn id="803" presetID="49" presetClass="entr" presetSubtype="0" decel="100000" fill="hold" nodeType="afterEffect">
                                  <p:stCondLst>
                                    <p:cond delay="0"/>
                                  </p:stCondLst>
                                  <p:childTnLst>
                                    <p:set>
                                      <p:cBhvr>
                                        <p:cTn id="804" dur="1" fill="hold">
                                          <p:stCondLst>
                                            <p:cond delay="0"/>
                                          </p:stCondLst>
                                        </p:cTn>
                                        <p:tgtEl>
                                          <p:spTgt spid="9618"/>
                                        </p:tgtEl>
                                        <p:attrNameLst>
                                          <p:attrName>style.visibility</p:attrName>
                                        </p:attrNameLst>
                                      </p:cBhvr>
                                      <p:to>
                                        <p:strVal val="visible"/>
                                      </p:to>
                                    </p:set>
                                    <p:anim calcmode="lin" valueType="num">
                                      <p:cBhvr>
                                        <p:cTn id="805" dur="1000" fill="hold"/>
                                        <p:tgtEl>
                                          <p:spTgt spid="9618"/>
                                        </p:tgtEl>
                                        <p:attrNameLst>
                                          <p:attrName>ppt_w</p:attrName>
                                        </p:attrNameLst>
                                      </p:cBhvr>
                                      <p:tavLst>
                                        <p:tav tm="0">
                                          <p:val>
                                            <p:fltVal val="0"/>
                                          </p:val>
                                        </p:tav>
                                        <p:tav tm="100000">
                                          <p:val>
                                            <p:strVal val="#ppt_w"/>
                                          </p:val>
                                        </p:tav>
                                      </p:tavLst>
                                    </p:anim>
                                    <p:anim calcmode="lin" valueType="num">
                                      <p:cBhvr>
                                        <p:cTn id="806" dur="1000" fill="hold"/>
                                        <p:tgtEl>
                                          <p:spTgt spid="9618"/>
                                        </p:tgtEl>
                                        <p:attrNameLst>
                                          <p:attrName>ppt_h</p:attrName>
                                        </p:attrNameLst>
                                      </p:cBhvr>
                                      <p:tavLst>
                                        <p:tav tm="0">
                                          <p:val>
                                            <p:fltVal val="0"/>
                                          </p:val>
                                        </p:tav>
                                        <p:tav tm="100000">
                                          <p:val>
                                            <p:strVal val="#ppt_h"/>
                                          </p:val>
                                        </p:tav>
                                      </p:tavLst>
                                    </p:anim>
                                    <p:anim calcmode="lin" valueType="num">
                                      <p:cBhvr>
                                        <p:cTn id="807" dur="1000" fill="hold"/>
                                        <p:tgtEl>
                                          <p:spTgt spid="9618"/>
                                        </p:tgtEl>
                                        <p:attrNameLst>
                                          <p:attrName>style.rotation</p:attrName>
                                        </p:attrNameLst>
                                      </p:cBhvr>
                                      <p:tavLst>
                                        <p:tav tm="0">
                                          <p:val>
                                            <p:fltVal val="360"/>
                                          </p:val>
                                        </p:tav>
                                        <p:tav tm="100000">
                                          <p:val>
                                            <p:fltVal val="0"/>
                                          </p:val>
                                        </p:tav>
                                      </p:tavLst>
                                    </p:anim>
                                    <p:animEffect transition="in" filter="fade">
                                      <p:cBhvr>
                                        <p:cTn id="808" dur="1000"/>
                                        <p:tgtEl>
                                          <p:spTgt spid="9618"/>
                                        </p:tgtEl>
                                      </p:cBhvr>
                                    </p:animEffect>
                                  </p:childTnLst>
                                  <p:subTnLst>
                                    <p:set>
                                      <p:cBhvr override="childStyle">
                                        <p:cTn dur="1" fill="hold" display="0" masterRel="sameClick" afterEffect="1">
                                          <p:stCondLst>
                                            <p:cond evt="end" delay="0">
                                              <p:tn val="803"/>
                                            </p:cond>
                                          </p:stCondLst>
                                        </p:cTn>
                                        <p:tgtEl>
                                          <p:spTgt spid="9618"/>
                                        </p:tgtEl>
                                        <p:attrNameLst>
                                          <p:attrName>style.visibility</p:attrName>
                                        </p:attrNameLst>
                                      </p:cBhvr>
                                      <p:to>
                                        <p:strVal val="hidden"/>
                                      </p:to>
                                    </p:set>
                                    <p:audio>
                                      <p:cMediaNode vol="100000">
                                        <p:cTn display="0" masterRel="sameClick">
                                          <p:stCondLst>
                                            <p:cond evt="begin" delay="0">
                                              <p:tn val="803"/>
                                            </p:cond>
                                          </p:stCondLst>
                                          <p:endCondLst>
                                            <p:cond evt="onStopAudio" delay="0">
                                              <p:tgtEl>
                                                <p:sldTgt/>
                                              </p:tgtEl>
                                            </p:cond>
                                          </p:endCondLst>
                                        </p:cTn>
                                        <p:tgtEl>
                                          <p:sndTgt r:embed="rId3" name="coin.wav" builtIn="1"/>
                                        </p:tgtEl>
                                      </p:cMediaNode>
                                    </p:audio>
                                  </p:subTnLst>
                                </p:cTn>
                              </p:par>
                            </p:childTnLst>
                          </p:cTn>
                        </p:par>
                        <p:par>
                          <p:cTn id="809" fill="hold" nodeType="afterGroup">
                            <p:stCondLst>
                              <p:cond delay="119000"/>
                            </p:stCondLst>
                            <p:childTnLst>
                              <p:par>
                                <p:cTn id="810" presetID="49" presetClass="entr" presetSubtype="0" decel="100000" fill="hold" nodeType="afterEffect">
                                  <p:stCondLst>
                                    <p:cond delay="0"/>
                                  </p:stCondLst>
                                  <p:childTnLst>
                                    <p:set>
                                      <p:cBhvr>
                                        <p:cTn id="811" dur="1" fill="hold">
                                          <p:stCondLst>
                                            <p:cond delay="0"/>
                                          </p:stCondLst>
                                        </p:cTn>
                                        <p:tgtEl>
                                          <p:spTgt spid="9617"/>
                                        </p:tgtEl>
                                        <p:attrNameLst>
                                          <p:attrName>style.visibility</p:attrName>
                                        </p:attrNameLst>
                                      </p:cBhvr>
                                      <p:to>
                                        <p:strVal val="visible"/>
                                      </p:to>
                                    </p:set>
                                    <p:anim calcmode="lin" valueType="num">
                                      <p:cBhvr>
                                        <p:cTn id="812" dur="1000" fill="hold"/>
                                        <p:tgtEl>
                                          <p:spTgt spid="9617"/>
                                        </p:tgtEl>
                                        <p:attrNameLst>
                                          <p:attrName>ppt_w</p:attrName>
                                        </p:attrNameLst>
                                      </p:cBhvr>
                                      <p:tavLst>
                                        <p:tav tm="0">
                                          <p:val>
                                            <p:fltVal val="0"/>
                                          </p:val>
                                        </p:tav>
                                        <p:tav tm="100000">
                                          <p:val>
                                            <p:strVal val="#ppt_w"/>
                                          </p:val>
                                        </p:tav>
                                      </p:tavLst>
                                    </p:anim>
                                    <p:anim calcmode="lin" valueType="num">
                                      <p:cBhvr>
                                        <p:cTn id="813" dur="1000" fill="hold"/>
                                        <p:tgtEl>
                                          <p:spTgt spid="9617"/>
                                        </p:tgtEl>
                                        <p:attrNameLst>
                                          <p:attrName>ppt_h</p:attrName>
                                        </p:attrNameLst>
                                      </p:cBhvr>
                                      <p:tavLst>
                                        <p:tav tm="0">
                                          <p:val>
                                            <p:fltVal val="0"/>
                                          </p:val>
                                        </p:tav>
                                        <p:tav tm="100000">
                                          <p:val>
                                            <p:strVal val="#ppt_h"/>
                                          </p:val>
                                        </p:tav>
                                      </p:tavLst>
                                    </p:anim>
                                    <p:anim calcmode="lin" valueType="num">
                                      <p:cBhvr>
                                        <p:cTn id="814" dur="1000" fill="hold"/>
                                        <p:tgtEl>
                                          <p:spTgt spid="9617"/>
                                        </p:tgtEl>
                                        <p:attrNameLst>
                                          <p:attrName>style.rotation</p:attrName>
                                        </p:attrNameLst>
                                      </p:cBhvr>
                                      <p:tavLst>
                                        <p:tav tm="0">
                                          <p:val>
                                            <p:fltVal val="360"/>
                                          </p:val>
                                        </p:tav>
                                        <p:tav tm="100000">
                                          <p:val>
                                            <p:fltVal val="0"/>
                                          </p:val>
                                        </p:tav>
                                      </p:tavLst>
                                    </p:anim>
                                    <p:animEffect transition="in" filter="fade">
                                      <p:cBhvr>
                                        <p:cTn id="815" dur="1000"/>
                                        <p:tgtEl>
                                          <p:spTgt spid="9617"/>
                                        </p:tgtEl>
                                      </p:cBhvr>
                                    </p:animEffect>
                                  </p:childTnLst>
                                  <p:subTnLst>
                                    <p:set>
                                      <p:cBhvr override="childStyle">
                                        <p:cTn dur="1" fill="hold" display="0" masterRel="sameClick" afterEffect="1">
                                          <p:stCondLst>
                                            <p:cond evt="end" delay="0">
                                              <p:tn val="810"/>
                                            </p:cond>
                                          </p:stCondLst>
                                        </p:cTn>
                                        <p:tgtEl>
                                          <p:spTgt spid="9617"/>
                                        </p:tgtEl>
                                        <p:attrNameLst>
                                          <p:attrName>style.visibility</p:attrName>
                                        </p:attrNameLst>
                                      </p:cBhvr>
                                      <p:to>
                                        <p:strVal val="hidden"/>
                                      </p:to>
                                    </p:set>
                                    <p:audio>
                                      <p:cMediaNode vol="100000">
                                        <p:cTn display="0" masterRel="sameClick">
                                          <p:stCondLst>
                                            <p:cond evt="begin" delay="0">
                                              <p:tn val="810"/>
                                            </p:cond>
                                          </p:stCondLst>
                                          <p:endCondLst>
                                            <p:cond evt="onStopAudio" delay="0">
                                              <p:tgtEl>
                                                <p:sldTgt/>
                                              </p:tgtEl>
                                            </p:cond>
                                          </p:endCondLst>
                                        </p:cTn>
                                        <p:tgtEl>
                                          <p:sndTgt r:embed="rId3" name="coin.wav" builtIn="1"/>
                                        </p:tgtEl>
                                      </p:cMediaNode>
                                    </p:audio>
                                  </p:subTnLst>
                                </p:cTn>
                              </p:par>
                            </p:childTnLst>
                          </p:cTn>
                        </p:par>
                        <p:par>
                          <p:cTn id="816" fill="hold" nodeType="afterGroup">
                            <p:stCondLst>
                              <p:cond delay="120000"/>
                            </p:stCondLst>
                            <p:childTnLst>
                              <p:par>
                                <p:cTn id="817" presetID="49" presetClass="entr" presetSubtype="0" decel="100000" fill="hold" nodeType="afterEffect">
                                  <p:stCondLst>
                                    <p:cond delay="0"/>
                                  </p:stCondLst>
                                  <p:childTnLst>
                                    <p:set>
                                      <p:cBhvr>
                                        <p:cTn id="818" dur="1" fill="hold">
                                          <p:stCondLst>
                                            <p:cond delay="0"/>
                                          </p:stCondLst>
                                        </p:cTn>
                                        <p:tgtEl>
                                          <p:spTgt spid="9616"/>
                                        </p:tgtEl>
                                        <p:attrNameLst>
                                          <p:attrName>style.visibility</p:attrName>
                                        </p:attrNameLst>
                                      </p:cBhvr>
                                      <p:to>
                                        <p:strVal val="visible"/>
                                      </p:to>
                                    </p:set>
                                    <p:anim calcmode="lin" valueType="num">
                                      <p:cBhvr>
                                        <p:cTn id="819" dur="1000" fill="hold"/>
                                        <p:tgtEl>
                                          <p:spTgt spid="9616"/>
                                        </p:tgtEl>
                                        <p:attrNameLst>
                                          <p:attrName>ppt_w</p:attrName>
                                        </p:attrNameLst>
                                      </p:cBhvr>
                                      <p:tavLst>
                                        <p:tav tm="0">
                                          <p:val>
                                            <p:fltVal val="0"/>
                                          </p:val>
                                        </p:tav>
                                        <p:tav tm="100000">
                                          <p:val>
                                            <p:strVal val="#ppt_w"/>
                                          </p:val>
                                        </p:tav>
                                      </p:tavLst>
                                    </p:anim>
                                    <p:anim calcmode="lin" valueType="num">
                                      <p:cBhvr>
                                        <p:cTn id="820" dur="1000" fill="hold"/>
                                        <p:tgtEl>
                                          <p:spTgt spid="9616"/>
                                        </p:tgtEl>
                                        <p:attrNameLst>
                                          <p:attrName>ppt_h</p:attrName>
                                        </p:attrNameLst>
                                      </p:cBhvr>
                                      <p:tavLst>
                                        <p:tav tm="0">
                                          <p:val>
                                            <p:fltVal val="0"/>
                                          </p:val>
                                        </p:tav>
                                        <p:tav tm="100000">
                                          <p:val>
                                            <p:strVal val="#ppt_h"/>
                                          </p:val>
                                        </p:tav>
                                      </p:tavLst>
                                    </p:anim>
                                    <p:anim calcmode="lin" valueType="num">
                                      <p:cBhvr>
                                        <p:cTn id="821" dur="1000" fill="hold"/>
                                        <p:tgtEl>
                                          <p:spTgt spid="9616"/>
                                        </p:tgtEl>
                                        <p:attrNameLst>
                                          <p:attrName>style.rotation</p:attrName>
                                        </p:attrNameLst>
                                      </p:cBhvr>
                                      <p:tavLst>
                                        <p:tav tm="0">
                                          <p:val>
                                            <p:fltVal val="360"/>
                                          </p:val>
                                        </p:tav>
                                        <p:tav tm="100000">
                                          <p:val>
                                            <p:fltVal val="0"/>
                                          </p:val>
                                        </p:tav>
                                      </p:tavLst>
                                    </p:anim>
                                    <p:animEffect transition="in" filter="fade">
                                      <p:cBhvr>
                                        <p:cTn id="822" dur="1000"/>
                                        <p:tgtEl>
                                          <p:spTgt spid="9616"/>
                                        </p:tgtEl>
                                      </p:cBhvr>
                                    </p:animEffect>
                                  </p:childTnLst>
                                  <p:subTnLst>
                                    <p:set>
                                      <p:cBhvr override="childStyle">
                                        <p:cTn dur="1" fill="hold" display="0" masterRel="sameClick" afterEffect="1">
                                          <p:stCondLst>
                                            <p:cond evt="end" delay="0">
                                              <p:tn val="817"/>
                                            </p:cond>
                                          </p:stCondLst>
                                        </p:cTn>
                                        <p:tgtEl>
                                          <p:spTgt spid="9616"/>
                                        </p:tgtEl>
                                        <p:attrNameLst>
                                          <p:attrName>style.visibility</p:attrName>
                                        </p:attrNameLst>
                                      </p:cBhvr>
                                      <p:to>
                                        <p:strVal val="hidden"/>
                                      </p:to>
                                    </p:set>
                                    <p:audio>
                                      <p:cMediaNode vol="100000">
                                        <p:cTn display="0" masterRel="sameClick">
                                          <p:stCondLst>
                                            <p:cond evt="begin" delay="0">
                                              <p:tn val="817"/>
                                            </p:cond>
                                          </p:stCondLst>
                                          <p:endCondLst>
                                            <p:cond evt="onStopAudio" delay="0">
                                              <p:tgtEl>
                                                <p:sldTgt/>
                                              </p:tgtEl>
                                            </p:cond>
                                          </p:endCondLst>
                                        </p:cTn>
                                        <p:tgtEl>
                                          <p:sndTgt r:embed="rId3" name="coin.wav" builtIn="1"/>
                                        </p:tgtEl>
                                      </p:cMediaNode>
                                    </p:audio>
                                  </p:subTnLst>
                                </p:cTn>
                              </p:par>
                            </p:childTnLst>
                          </p:cTn>
                        </p:par>
                        <p:par>
                          <p:cTn id="823" fill="hold" nodeType="afterGroup">
                            <p:stCondLst>
                              <p:cond delay="121000"/>
                            </p:stCondLst>
                            <p:childTnLst>
                              <p:par>
                                <p:cTn id="824" presetID="49" presetClass="entr" presetSubtype="0" decel="100000" fill="hold" nodeType="afterEffect">
                                  <p:stCondLst>
                                    <p:cond delay="0"/>
                                  </p:stCondLst>
                                  <p:childTnLst>
                                    <p:set>
                                      <p:cBhvr>
                                        <p:cTn id="825" dur="1" fill="hold">
                                          <p:stCondLst>
                                            <p:cond delay="0"/>
                                          </p:stCondLst>
                                        </p:cTn>
                                        <p:tgtEl>
                                          <p:spTgt spid="9615"/>
                                        </p:tgtEl>
                                        <p:attrNameLst>
                                          <p:attrName>style.visibility</p:attrName>
                                        </p:attrNameLst>
                                      </p:cBhvr>
                                      <p:to>
                                        <p:strVal val="visible"/>
                                      </p:to>
                                    </p:set>
                                    <p:anim calcmode="lin" valueType="num">
                                      <p:cBhvr>
                                        <p:cTn id="826" dur="1000" fill="hold"/>
                                        <p:tgtEl>
                                          <p:spTgt spid="9615"/>
                                        </p:tgtEl>
                                        <p:attrNameLst>
                                          <p:attrName>ppt_w</p:attrName>
                                        </p:attrNameLst>
                                      </p:cBhvr>
                                      <p:tavLst>
                                        <p:tav tm="0">
                                          <p:val>
                                            <p:fltVal val="0"/>
                                          </p:val>
                                        </p:tav>
                                        <p:tav tm="100000">
                                          <p:val>
                                            <p:strVal val="#ppt_w"/>
                                          </p:val>
                                        </p:tav>
                                      </p:tavLst>
                                    </p:anim>
                                    <p:anim calcmode="lin" valueType="num">
                                      <p:cBhvr>
                                        <p:cTn id="827" dur="1000" fill="hold"/>
                                        <p:tgtEl>
                                          <p:spTgt spid="9615"/>
                                        </p:tgtEl>
                                        <p:attrNameLst>
                                          <p:attrName>ppt_h</p:attrName>
                                        </p:attrNameLst>
                                      </p:cBhvr>
                                      <p:tavLst>
                                        <p:tav tm="0">
                                          <p:val>
                                            <p:fltVal val="0"/>
                                          </p:val>
                                        </p:tav>
                                        <p:tav tm="100000">
                                          <p:val>
                                            <p:strVal val="#ppt_h"/>
                                          </p:val>
                                        </p:tav>
                                      </p:tavLst>
                                    </p:anim>
                                    <p:anim calcmode="lin" valueType="num">
                                      <p:cBhvr>
                                        <p:cTn id="828" dur="1000" fill="hold"/>
                                        <p:tgtEl>
                                          <p:spTgt spid="9615"/>
                                        </p:tgtEl>
                                        <p:attrNameLst>
                                          <p:attrName>style.rotation</p:attrName>
                                        </p:attrNameLst>
                                      </p:cBhvr>
                                      <p:tavLst>
                                        <p:tav tm="0">
                                          <p:val>
                                            <p:fltVal val="360"/>
                                          </p:val>
                                        </p:tav>
                                        <p:tav tm="100000">
                                          <p:val>
                                            <p:fltVal val="0"/>
                                          </p:val>
                                        </p:tav>
                                      </p:tavLst>
                                    </p:anim>
                                    <p:animEffect transition="in" filter="fade">
                                      <p:cBhvr>
                                        <p:cTn id="829" dur="1000"/>
                                        <p:tgtEl>
                                          <p:spTgt spid="9615"/>
                                        </p:tgtEl>
                                      </p:cBhvr>
                                    </p:animEffect>
                                  </p:childTnLst>
                                  <p:subTnLst>
                                    <p:set>
                                      <p:cBhvr override="childStyle">
                                        <p:cTn dur="1" fill="hold" display="0" masterRel="sameClick" afterEffect="1">
                                          <p:stCondLst>
                                            <p:cond evt="end" delay="0">
                                              <p:tn val="824"/>
                                            </p:cond>
                                          </p:stCondLst>
                                        </p:cTn>
                                        <p:tgtEl>
                                          <p:spTgt spid="9615"/>
                                        </p:tgtEl>
                                        <p:attrNameLst>
                                          <p:attrName>style.visibility</p:attrName>
                                        </p:attrNameLst>
                                      </p:cBhvr>
                                      <p:to>
                                        <p:strVal val="hidden"/>
                                      </p:to>
                                    </p:set>
                                    <p:audio>
                                      <p:cMediaNode vol="100000">
                                        <p:cTn display="0" masterRel="sameClick">
                                          <p:stCondLst>
                                            <p:cond evt="begin" delay="0">
                                              <p:tn val="824"/>
                                            </p:cond>
                                          </p:stCondLst>
                                          <p:endCondLst>
                                            <p:cond evt="onStopAudio" delay="0">
                                              <p:tgtEl>
                                                <p:sldTgt/>
                                              </p:tgtEl>
                                            </p:cond>
                                          </p:endCondLst>
                                        </p:cTn>
                                        <p:tgtEl>
                                          <p:sndTgt r:embed="rId3" name="coin.wav" builtIn="1"/>
                                        </p:tgtEl>
                                      </p:cMediaNode>
                                    </p:audio>
                                  </p:subTnLst>
                                </p:cTn>
                              </p:par>
                            </p:childTnLst>
                          </p:cTn>
                        </p:par>
                        <p:par>
                          <p:cTn id="830" fill="hold" nodeType="afterGroup">
                            <p:stCondLst>
                              <p:cond delay="122000"/>
                            </p:stCondLst>
                            <p:childTnLst>
                              <p:par>
                                <p:cTn id="831" presetID="49" presetClass="entr" presetSubtype="0" decel="100000" fill="hold" nodeType="afterEffect">
                                  <p:stCondLst>
                                    <p:cond delay="0"/>
                                  </p:stCondLst>
                                  <p:childTnLst>
                                    <p:set>
                                      <p:cBhvr>
                                        <p:cTn id="832" dur="1" fill="hold">
                                          <p:stCondLst>
                                            <p:cond delay="0"/>
                                          </p:stCondLst>
                                        </p:cTn>
                                        <p:tgtEl>
                                          <p:spTgt spid="9614"/>
                                        </p:tgtEl>
                                        <p:attrNameLst>
                                          <p:attrName>style.visibility</p:attrName>
                                        </p:attrNameLst>
                                      </p:cBhvr>
                                      <p:to>
                                        <p:strVal val="visible"/>
                                      </p:to>
                                    </p:set>
                                    <p:anim calcmode="lin" valueType="num">
                                      <p:cBhvr>
                                        <p:cTn id="833" dur="1000" fill="hold"/>
                                        <p:tgtEl>
                                          <p:spTgt spid="9614"/>
                                        </p:tgtEl>
                                        <p:attrNameLst>
                                          <p:attrName>ppt_w</p:attrName>
                                        </p:attrNameLst>
                                      </p:cBhvr>
                                      <p:tavLst>
                                        <p:tav tm="0">
                                          <p:val>
                                            <p:fltVal val="0"/>
                                          </p:val>
                                        </p:tav>
                                        <p:tav tm="100000">
                                          <p:val>
                                            <p:strVal val="#ppt_w"/>
                                          </p:val>
                                        </p:tav>
                                      </p:tavLst>
                                    </p:anim>
                                    <p:anim calcmode="lin" valueType="num">
                                      <p:cBhvr>
                                        <p:cTn id="834" dur="1000" fill="hold"/>
                                        <p:tgtEl>
                                          <p:spTgt spid="9614"/>
                                        </p:tgtEl>
                                        <p:attrNameLst>
                                          <p:attrName>ppt_h</p:attrName>
                                        </p:attrNameLst>
                                      </p:cBhvr>
                                      <p:tavLst>
                                        <p:tav tm="0">
                                          <p:val>
                                            <p:fltVal val="0"/>
                                          </p:val>
                                        </p:tav>
                                        <p:tav tm="100000">
                                          <p:val>
                                            <p:strVal val="#ppt_h"/>
                                          </p:val>
                                        </p:tav>
                                      </p:tavLst>
                                    </p:anim>
                                    <p:anim calcmode="lin" valueType="num">
                                      <p:cBhvr>
                                        <p:cTn id="835" dur="1000" fill="hold"/>
                                        <p:tgtEl>
                                          <p:spTgt spid="9614"/>
                                        </p:tgtEl>
                                        <p:attrNameLst>
                                          <p:attrName>style.rotation</p:attrName>
                                        </p:attrNameLst>
                                      </p:cBhvr>
                                      <p:tavLst>
                                        <p:tav tm="0">
                                          <p:val>
                                            <p:fltVal val="360"/>
                                          </p:val>
                                        </p:tav>
                                        <p:tav tm="100000">
                                          <p:val>
                                            <p:fltVal val="0"/>
                                          </p:val>
                                        </p:tav>
                                      </p:tavLst>
                                    </p:anim>
                                    <p:animEffect transition="in" filter="fade">
                                      <p:cBhvr>
                                        <p:cTn id="836" dur="1000"/>
                                        <p:tgtEl>
                                          <p:spTgt spid="9614"/>
                                        </p:tgtEl>
                                      </p:cBhvr>
                                    </p:animEffect>
                                  </p:childTnLst>
                                  <p:subTnLst>
                                    <p:set>
                                      <p:cBhvr override="childStyle">
                                        <p:cTn dur="1" fill="hold" display="0" masterRel="sameClick" afterEffect="1">
                                          <p:stCondLst>
                                            <p:cond evt="end" delay="0">
                                              <p:tn val="831"/>
                                            </p:cond>
                                          </p:stCondLst>
                                        </p:cTn>
                                        <p:tgtEl>
                                          <p:spTgt spid="9614"/>
                                        </p:tgtEl>
                                        <p:attrNameLst>
                                          <p:attrName>style.visibility</p:attrName>
                                        </p:attrNameLst>
                                      </p:cBhvr>
                                      <p:to>
                                        <p:strVal val="hidden"/>
                                      </p:to>
                                    </p:set>
                                    <p:audio>
                                      <p:cMediaNode vol="100000">
                                        <p:cTn display="0" masterRel="sameClick">
                                          <p:stCondLst>
                                            <p:cond evt="begin" delay="0">
                                              <p:tn val="831"/>
                                            </p:cond>
                                          </p:stCondLst>
                                          <p:endCondLst>
                                            <p:cond evt="onStopAudio" delay="0">
                                              <p:tgtEl>
                                                <p:sldTgt/>
                                              </p:tgtEl>
                                            </p:cond>
                                          </p:endCondLst>
                                        </p:cTn>
                                        <p:tgtEl>
                                          <p:sndTgt r:embed="rId3" name="coin.wav" builtIn="1"/>
                                        </p:tgtEl>
                                      </p:cMediaNode>
                                    </p:audio>
                                  </p:subTnLst>
                                </p:cTn>
                              </p:par>
                            </p:childTnLst>
                          </p:cTn>
                        </p:par>
                        <p:par>
                          <p:cTn id="837" fill="hold" nodeType="afterGroup">
                            <p:stCondLst>
                              <p:cond delay="123000"/>
                            </p:stCondLst>
                            <p:childTnLst>
                              <p:par>
                                <p:cTn id="838" presetID="49" presetClass="entr" presetSubtype="0" decel="100000" fill="hold" nodeType="afterEffect">
                                  <p:stCondLst>
                                    <p:cond delay="0"/>
                                  </p:stCondLst>
                                  <p:childTnLst>
                                    <p:set>
                                      <p:cBhvr>
                                        <p:cTn id="839" dur="1" fill="hold">
                                          <p:stCondLst>
                                            <p:cond delay="0"/>
                                          </p:stCondLst>
                                        </p:cTn>
                                        <p:tgtEl>
                                          <p:spTgt spid="9613"/>
                                        </p:tgtEl>
                                        <p:attrNameLst>
                                          <p:attrName>style.visibility</p:attrName>
                                        </p:attrNameLst>
                                      </p:cBhvr>
                                      <p:to>
                                        <p:strVal val="visible"/>
                                      </p:to>
                                    </p:set>
                                    <p:anim calcmode="lin" valueType="num">
                                      <p:cBhvr>
                                        <p:cTn id="840" dur="1000" fill="hold"/>
                                        <p:tgtEl>
                                          <p:spTgt spid="9613"/>
                                        </p:tgtEl>
                                        <p:attrNameLst>
                                          <p:attrName>ppt_w</p:attrName>
                                        </p:attrNameLst>
                                      </p:cBhvr>
                                      <p:tavLst>
                                        <p:tav tm="0">
                                          <p:val>
                                            <p:fltVal val="0"/>
                                          </p:val>
                                        </p:tav>
                                        <p:tav tm="100000">
                                          <p:val>
                                            <p:strVal val="#ppt_w"/>
                                          </p:val>
                                        </p:tav>
                                      </p:tavLst>
                                    </p:anim>
                                    <p:anim calcmode="lin" valueType="num">
                                      <p:cBhvr>
                                        <p:cTn id="841" dur="1000" fill="hold"/>
                                        <p:tgtEl>
                                          <p:spTgt spid="9613"/>
                                        </p:tgtEl>
                                        <p:attrNameLst>
                                          <p:attrName>ppt_h</p:attrName>
                                        </p:attrNameLst>
                                      </p:cBhvr>
                                      <p:tavLst>
                                        <p:tav tm="0">
                                          <p:val>
                                            <p:fltVal val="0"/>
                                          </p:val>
                                        </p:tav>
                                        <p:tav tm="100000">
                                          <p:val>
                                            <p:strVal val="#ppt_h"/>
                                          </p:val>
                                        </p:tav>
                                      </p:tavLst>
                                    </p:anim>
                                    <p:anim calcmode="lin" valueType="num">
                                      <p:cBhvr>
                                        <p:cTn id="842" dur="1000" fill="hold"/>
                                        <p:tgtEl>
                                          <p:spTgt spid="9613"/>
                                        </p:tgtEl>
                                        <p:attrNameLst>
                                          <p:attrName>style.rotation</p:attrName>
                                        </p:attrNameLst>
                                      </p:cBhvr>
                                      <p:tavLst>
                                        <p:tav tm="0">
                                          <p:val>
                                            <p:fltVal val="360"/>
                                          </p:val>
                                        </p:tav>
                                        <p:tav tm="100000">
                                          <p:val>
                                            <p:fltVal val="0"/>
                                          </p:val>
                                        </p:tav>
                                      </p:tavLst>
                                    </p:anim>
                                    <p:animEffect transition="in" filter="fade">
                                      <p:cBhvr>
                                        <p:cTn id="843" dur="1000"/>
                                        <p:tgtEl>
                                          <p:spTgt spid="9613"/>
                                        </p:tgtEl>
                                      </p:cBhvr>
                                    </p:animEffect>
                                  </p:childTnLst>
                                  <p:subTnLst>
                                    <p:set>
                                      <p:cBhvr override="childStyle">
                                        <p:cTn dur="1" fill="hold" display="0" masterRel="sameClick" afterEffect="1">
                                          <p:stCondLst>
                                            <p:cond evt="end" delay="0">
                                              <p:tn val="838"/>
                                            </p:cond>
                                          </p:stCondLst>
                                        </p:cTn>
                                        <p:tgtEl>
                                          <p:spTgt spid="9613"/>
                                        </p:tgtEl>
                                        <p:attrNameLst>
                                          <p:attrName>style.visibility</p:attrName>
                                        </p:attrNameLst>
                                      </p:cBhvr>
                                      <p:to>
                                        <p:strVal val="hidden"/>
                                      </p:to>
                                    </p:set>
                                    <p:audio>
                                      <p:cMediaNode vol="100000">
                                        <p:cTn display="0" masterRel="sameClick">
                                          <p:stCondLst>
                                            <p:cond evt="begin" delay="0">
                                              <p:tn val="838"/>
                                            </p:cond>
                                          </p:stCondLst>
                                          <p:endCondLst>
                                            <p:cond evt="onStopAudio" delay="0">
                                              <p:tgtEl>
                                                <p:sldTgt/>
                                              </p:tgtEl>
                                            </p:cond>
                                          </p:endCondLst>
                                        </p:cTn>
                                        <p:tgtEl>
                                          <p:sndTgt r:embed="rId4" name="ELPHRG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Dựa</a:t>
            </a:r>
            <a:r>
              <a:rPr lang="en-US" dirty="0" smtClean="0"/>
              <a:t> </a:t>
            </a:r>
            <a:r>
              <a:rPr lang="en-US" dirty="0" err="1" smtClean="0"/>
              <a:t>vào</a:t>
            </a:r>
            <a:r>
              <a:rPr lang="en-US" dirty="0" smtClean="0"/>
              <a:t> </a:t>
            </a:r>
            <a:r>
              <a:rPr lang="en-US" dirty="0" err="1" smtClean="0"/>
              <a:t>đặc</a:t>
            </a:r>
            <a:r>
              <a:rPr lang="en-US" dirty="0" smtClean="0"/>
              <a:t> </a:t>
            </a:r>
            <a:r>
              <a:rPr lang="en-US" dirty="0" err="1" smtClean="0"/>
              <a:t>điểm</a:t>
            </a:r>
            <a:r>
              <a:rPr lang="en-US" dirty="0" smtClean="0"/>
              <a:t> </a:t>
            </a:r>
            <a:r>
              <a:rPr lang="en-US" dirty="0" err="1" smtClean="0"/>
              <a:t>hình</a:t>
            </a:r>
            <a:r>
              <a:rPr lang="en-US" dirty="0" smtClean="0"/>
              <a:t> </a:t>
            </a:r>
            <a:r>
              <a:rPr lang="en-US" dirty="0" err="1" smtClean="0"/>
              <a:t>thái</a:t>
            </a:r>
            <a:r>
              <a:rPr lang="en-US" dirty="0" smtClean="0"/>
              <a:t> </a:t>
            </a:r>
            <a:r>
              <a:rPr lang="en-US" dirty="0" err="1" smtClean="0"/>
              <a:t>lưỡng</a:t>
            </a:r>
            <a:r>
              <a:rPr lang="en-US" dirty="0" smtClean="0"/>
              <a:t> </a:t>
            </a:r>
            <a:r>
              <a:rPr lang="en-US" dirty="0" err="1" smtClean="0"/>
              <a:t>cư</a:t>
            </a:r>
            <a:r>
              <a:rPr lang="en-US" dirty="0" smtClean="0"/>
              <a:t> </a:t>
            </a:r>
            <a:r>
              <a:rPr lang="en-US" dirty="0" err="1" smtClean="0"/>
              <a:t>được</a:t>
            </a:r>
            <a:r>
              <a:rPr lang="en-US" dirty="0" smtClean="0"/>
              <a:t> </a:t>
            </a:r>
            <a:r>
              <a:rPr lang="en-US" dirty="0" err="1" smtClean="0"/>
              <a:t>chia</a:t>
            </a:r>
            <a:r>
              <a:rPr lang="en-US" dirty="0" smtClean="0"/>
              <a:t> </a:t>
            </a:r>
            <a:r>
              <a:rPr lang="en-US" dirty="0" err="1" smtClean="0"/>
              <a:t>làm</a:t>
            </a:r>
            <a:r>
              <a:rPr lang="en-US" dirty="0" smtClean="0"/>
              <a:t> </a:t>
            </a:r>
            <a:r>
              <a:rPr lang="en-US" dirty="0" err="1" smtClean="0"/>
              <a:t>mấy</a:t>
            </a:r>
            <a:r>
              <a:rPr lang="en-US" dirty="0" smtClean="0"/>
              <a:t> </a:t>
            </a:r>
            <a:r>
              <a:rPr lang="en-US" dirty="0" err="1" smtClean="0"/>
              <a:t>bộ</a:t>
            </a:r>
            <a:r>
              <a:rPr lang="en-US" dirty="0" smtClean="0"/>
              <a:t>? </a:t>
            </a:r>
            <a:r>
              <a:rPr lang="en-US" dirty="0" err="1" smtClean="0"/>
              <a:t>Đặc</a:t>
            </a:r>
            <a:r>
              <a:rPr lang="en-US" dirty="0" smtClean="0"/>
              <a:t> </a:t>
            </a:r>
            <a:r>
              <a:rPr lang="en-US" dirty="0" err="1" smtClean="0"/>
              <a:t>điểm</a:t>
            </a:r>
            <a:r>
              <a:rPr lang="en-US" dirty="0" smtClean="0"/>
              <a:t> </a:t>
            </a:r>
            <a:r>
              <a:rPr lang="en-US" dirty="0" err="1" smtClean="0"/>
              <a:t>của</a:t>
            </a:r>
            <a:r>
              <a:rPr lang="en-US" dirty="0" smtClean="0"/>
              <a:t> </a:t>
            </a:r>
            <a:r>
              <a:rPr lang="en-US" dirty="0" err="1" smtClean="0"/>
              <a:t>từng</a:t>
            </a:r>
            <a:r>
              <a:rPr lang="en-US" dirty="0" smtClean="0"/>
              <a:t> </a:t>
            </a:r>
            <a:r>
              <a:rPr lang="en-US" dirty="0" err="1" smtClean="0"/>
              <a:t>bộ</a:t>
            </a:r>
            <a:r>
              <a:rPr lang="en-US" dirty="0" smtClean="0"/>
              <a: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hlinkClick r:id="rId2" action="ppaction://hlinksldjump"/>
          </p:cNvPr>
          <p:cNvSpPr txBox="1">
            <a:spLocks noChangeArrowheads="1"/>
          </p:cNvSpPr>
          <p:nvPr/>
        </p:nvSpPr>
        <p:spPr bwMode="auto">
          <a:xfrm>
            <a:off x="304800" y="-76200"/>
            <a:ext cx="7924800" cy="609600"/>
          </a:xfrm>
          <a:prstGeom prst="rect">
            <a:avLst/>
          </a:prstGeom>
          <a:noFill/>
          <a:ln w="9525" algn="ctr">
            <a:noFill/>
            <a:miter lim="800000"/>
            <a:headEnd/>
            <a:tailEnd/>
          </a:ln>
        </p:spPr>
        <p:txBody>
          <a:bodyPr/>
          <a:lstStyle/>
          <a:p>
            <a:pPr algn="ctr">
              <a:spcBef>
                <a:spcPct val="50000"/>
              </a:spcBef>
            </a:pPr>
            <a:r>
              <a:rPr lang="en-US" sz="3200" dirty="0" smtClean="0">
                <a:solidFill>
                  <a:srgbClr val="0000FF"/>
                </a:solidFill>
              </a:rPr>
              <a:t> </a:t>
            </a:r>
            <a:r>
              <a:rPr lang="en-US" sz="3200" dirty="0" err="1">
                <a:solidFill>
                  <a:srgbClr val="0000FF"/>
                </a:solidFill>
              </a:rPr>
              <a:t>Bộ</a:t>
            </a:r>
            <a:r>
              <a:rPr lang="en-US" sz="3200" dirty="0">
                <a:solidFill>
                  <a:srgbClr val="0000FF"/>
                </a:solidFill>
              </a:rPr>
              <a:t> </a:t>
            </a:r>
            <a:r>
              <a:rPr lang="en-US" sz="3200" dirty="0" err="1">
                <a:solidFill>
                  <a:srgbClr val="0000FF"/>
                </a:solidFill>
              </a:rPr>
              <a:t>Lưỡng</a:t>
            </a:r>
            <a:r>
              <a:rPr lang="en-US" sz="3200" dirty="0">
                <a:solidFill>
                  <a:srgbClr val="0000FF"/>
                </a:solidFill>
              </a:rPr>
              <a:t> </a:t>
            </a:r>
            <a:r>
              <a:rPr lang="en-US" sz="3200" dirty="0" err="1">
                <a:solidFill>
                  <a:srgbClr val="0000FF"/>
                </a:solidFill>
              </a:rPr>
              <a:t>cư</a:t>
            </a:r>
            <a:r>
              <a:rPr lang="en-US" sz="3200" dirty="0">
                <a:solidFill>
                  <a:srgbClr val="0000FF"/>
                </a:solidFill>
              </a:rPr>
              <a:t> </a:t>
            </a:r>
            <a:r>
              <a:rPr lang="en-US" sz="3200" dirty="0" err="1">
                <a:solidFill>
                  <a:srgbClr val="0000FF"/>
                </a:solidFill>
              </a:rPr>
              <a:t>không</a:t>
            </a:r>
            <a:r>
              <a:rPr lang="en-US" sz="3200" dirty="0">
                <a:solidFill>
                  <a:srgbClr val="0000FF"/>
                </a:solidFill>
              </a:rPr>
              <a:t> </a:t>
            </a:r>
            <a:r>
              <a:rPr lang="en-US" sz="3200" dirty="0" err="1">
                <a:solidFill>
                  <a:srgbClr val="0000FF"/>
                </a:solidFill>
              </a:rPr>
              <a:t>đuôi</a:t>
            </a:r>
            <a:endParaRPr lang="en-US" sz="3200" dirty="0">
              <a:solidFill>
                <a:srgbClr val="0000FF"/>
              </a:solidFill>
            </a:endParaRPr>
          </a:p>
        </p:txBody>
      </p:sp>
      <p:pic>
        <p:nvPicPr>
          <p:cNvPr id="12291" name="Picture 9"/>
          <p:cNvPicPr>
            <a:picLocks noChangeAspect="1" noChangeArrowheads="1"/>
          </p:cNvPicPr>
          <p:nvPr/>
        </p:nvPicPr>
        <p:blipFill>
          <a:blip r:embed="rId3"/>
          <a:srcRect/>
          <a:stretch>
            <a:fillRect/>
          </a:stretch>
        </p:blipFill>
        <p:spPr bwMode="auto">
          <a:xfrm>
            <a:off x="0" y="484188"/>
            <a:ext cx="2819400" cy="3146425"/>
          </a:xfrm>
          <a:prstGeom prst="rect">
            <a:avLst/>
          </a:prstGeom>
          <a:noFill/>
          <a:ln w="9525">
            <a:noFill/>
            <a:miter lim="800000"/>
            <a:headEnd/>
            <a:tailEnd/>
          </a:ln>
        </p:spPr>
      </p:pic>
      <p:pic>
        <p:nvPicPr>
          <p:cNvPr id="12293" name="Picture 15"/>
          <p:cNvPicPr>
            <a:picLocks noChangeAspect="1" noChangeArrowheads="1"/>
          </p:cNvPicPr>
          <p:nvPr/>
        </p:nvPicPr>
        <p:blipFill>
          <a:blip r:embed="rId4"/>
          <a:srcRect/>
          <a:stretch>
            <a:fillRect/>
          </a:stretch>
        </p:blipFill>
        <p:spPr bwMode="auto">
          <a:xfrm>
            <a:off x="2847975" y="485775"/>
            <a:ext cx="2895600" cy="3124200"/>
          </a:xfrm>
          <a:prstGeom prst="rect">
            <a:avLst/>
          </a:prstGeom>
          <a:noFill/>
          <a:ln w="9525">
            <a:noFill/>
            <a:miter lim="800000"/>
            <a:headEnd/>
            <a:tailEnd/>
          </a:ln>
        </p:spPr>
      </p:pic>
      <p:pic>
        <p:nvPicPr>
          <p:cNvPr id="12295" name="Picture 17" descr="Atelopus_chiriquiensisB"/>
          <p:cNvPicPr>
            <a:picLocks noChangeAspect="1" noChangeArrowheads="1"/>
          </p:cNvPicPr>
          <p:nvPr/>
        </p:nvPicPr>
        <p:blipFill>
          <a:blip r:embed="rId5"/>
          <a:srcRect/>
          <a:stretch>
            <a:fillRect/>
          </a:stretch>
        </p:blipFill>
        <p:spPr bwMode="auto">
          <a:xfrm>
            <a:off x="0" y="3651250"/>
            <a:ext cx="2819400" cy="3206750"/>
          </a:xfrm>
          <a:prstGeom prst="rect">
            <a:avLst/>
          </a:prstGeom>
          <a:noFill/>
          <a:ln w="9525">
            <a:noFill/>
            <a:miter lim="800000"/>
            <a:headEnd/>
            <a:tailEnd/>
          </a:ln>
        </p:spPr>
      </p:pic>
      <p:pic>
        <p:nvPicPr>
          <p:cNvPr id="12297" name="Picture 19"/>
          <p:cNvPicPr>
            <a:picLocks noChangeAspect="1" noChangeArrowheads="1"/>
          </p:cNvPicPr>
          <p:nvPr/>
        </p:nvPicPr>
        <p:blipFill>
          <a:blip r:embed="rId6"/>
          <a:srcRect/>
          <a:stretch>
            <a:fillRect/>
          </a:stretch>
        </p:blipFill>
        <p:spPr bwMode="auto">
          <a:xfrm>
            <a:off x="5791200" y="485775"/>
            <a:ext cx="3352800" cy="3124200"/>
          </a:xfrm>
          <a:prstGeom prst="rect">
            <a:avLst/>
          </a:prstGeom>
          <a:noFill/>
          <a:ln w="9525">
            <a:noFill/>
            <a:miter lim="800000"/>
            <a:headEnd/>
            <a:tailEnd/>
          </a:ln>
        </p:spPr>
      </p:pic>
      <p:pic>
        <p:nvPicPr>
          <p:cNvPr id="12299" name="Picture 21" descr="bigbluefrog"/>
          <p:cNvPicPr>
            <a:picLocks noChangeAspect="1" noChangeArrowheads="1"/>
          </p:cNvPicPr>
          <p:nvPr/>
        </p:nvPicPr>
        <p:blipFill>
          <a:blip r:embed="rId7"/>
          <a:srcRect/>
          <a:stretch>
            <a:fillRect/>
          </a:stretch>
        </p:blipFill>
        <p:spPr bwMode="auto">
          <a:xfrm>
            <a:off x="2895600" y="3643313"/>
            <a:ext cx="2895600" cy="3214687"/>
          </a:xfrm>
          <a:prstGeom prst="rect">
            <a:avLst/>
          </a:prstGeom>
          <a:noFill/>
          <a:ln w="9525">
            <a:noFill/>
            <a:miter lim="800000"/>
            <a:headEnd/>
            <a:tailEnd/>
          </a:ln>
        </p:spPr>
      </p:pic>
      <p:pic>
        <p:nvPicPr>
          <p:cNvPr id="12301" name="Picture 23" descr="echh"/>
          <p:cNvPicPr>
            <a:picLocks noChangeAspect="1" noChangeArrowheads="1"/>
          </p:cNvPicPr>
          <p:nvPr/>
        </p:nvPicPr>
        <p:blipFill>
          <a:blip r:embed="rId8"/>
          <a:srcRect/>
          <a:stretch>
            <a:fillRect/>
          </a:stretch>
        </p:blipFill>
        <p:spPr bwMode="auto">
          <a:xfrm>
            <a:off x="5867400" y="3649663"/>
            <a:ext cx="3276600" cy="3236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2"/>
          <a:srcRect/>
          <a:stretch>
            <a:fillRect/>
          </a:stretch>
        </p:blipFill>
        <p:spPr bwMode="auto">
          <a:xfrm>
            <a:off x="0" y="0"/>
            <a:ext cx="3457575" cy="3429000"/>
          </a:xfrm>
          <a:prstGeom prst="rect">
            <a:avLst/>
          </a:prstGeom>
          <a:noFill/>
          <a:ln w="9525">
            <a:noFill/>
            <a:miter lim="800000"/>
            <a:headEnd/>
            <a:tailEnd/>
          </a:ln>
        </p:spPr>
      </p:pic>
      <p:pic>
        <p:nvPicPr>
          <p:cNvPr id="59397" name="Picture 5"/>
          <p:cNvPicPr>
            <a:picLocks noChangeAspect="1" noChangeArrowheads="1"/>
          </p:cNvPicPr>
          <p:nvPr/>
        </p:nvPicPr>
        <p:blipFill>
          <a:blip r:embed="rId3"/>
          <a:srcRect/>
          <a:stretch>
            <a:fillRect/>
          </a:stretch>
        </p:blipFill>
        <p:spPr bwMode="auto">
          <a:xfrm>
            <a:off x="3429000" y="0"/>
            <a:ext cx="2895600" cy="2895600"/>
          </a:xfrm>
          <a:prstGeom prst="rect">
            <a:avLst/>
          </a:prstGeom>
          <a:noFill/>
          <a:ln w="9525">
            <a:noFill/>
            <a:miter lim="800000"/>
            <a:headEnd/>
            <a:tailEnd/>
          </a:ln>
        </p:spPr>
      </p:pic>
      <p:sp>
        <p:nvSpPr>
          <p:cNvPr id="119812" name="Text Box 10"/>
          <p:cNvSpPr txBox="1">
            <a:spLocks noChangeArrowheads="1"/>
          </p:cNvSpPr>
          <p:nvPr/>
        </p:nvSpPr>
        <p:spPr bwMode="auto">
          <a:xfrm>
            <a:off x="0" y="2925763"/>
            <a:ext cx="9144000" cy="579437"/>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rPr>
              <a:t>Một số đại diện</a:t>
            </a:r>
          </a:p>
        </p:txBody>
      </p:sp>
      <p:pic>
        <p:nvPicPr>
          <p:cNvPr id="8201" name="Picture 9" descr="ECH L"/>
          <p:cNvPicPr>
            <a:picLocks noChangeAspect="1" noChangeArrowheads="1"/>
          </p:cNvPicPr>
          <p:nvPr/>
        </p:nvPicPr>
        <p:blipFill>
          <a:blip r:embed="rId4"/>
          <a:srcRect/>
          <a:stretch>
            <a:fillRect/>
          </a:stretch>
        </p:blipFill>
        <p:spPr bwMode="auto">
          <a:xfrm>
            <a:off x="123825" y="3495675"/>
            <a:ext cx="4343400" cy="2886075"/>
          </a:xfrm>
          <a:prstGeom prst="rect">
            <a:avLst/>
          </a:prstGeom>
          <a:noFill/>
          <a:ln w="9525">
            <a:noFill/>
            <a:miter lim="800000"/>
            <a:headEnd/>
            <a:tailEnd/>
          </a:ln>
        </p:spPr>
      </p:pic>
      <p:pic>
        <p:nvPicPr>
          <p:cNvPr id="11" name="Picture 11" descr="echh"/>
          <p:cNvPicPr>
            <a:picLocks noChangeAspect="1" noChangeArrowheads="1"/>
          </p:cNvPicPr>
          <p:nvPr/>
        </p:nvPicPr>
        <p:blipFill>
          <a:blip r:embed="rId5"/>
          <a:srcRect/>
          <a:stretch>
            <a:fillRect/>
          </a:stretch>
        </p:blipFill>
        <p:spPr bwMode="auto">
          <a:xfrm>
            <a:off x="4554538" y="3486150"/>
            <a:ext cx="4484687" cy="2895600"/>
          </a:xfrm>
          <a:prstGeom prst="rect">
            <a:avLst/>
          </a:prstGeom>
          <a:noFill/>
          <a:ln w="9525">
            <a:noFill/>
            <a:miter lim="800000"/>
            <a:headEnd/>
            <a:tailEnd/>
          </a:ln>
        </p:spPr>
      </p:pic>
      <p:pic>
        <p:nvPicPr>
          <p:cNvPr id="8202" name="Picture 10" descr="C:\Users\DUY HUNG\Pictures\chau chang.jpg"/>
          <p:cNvPicPr>
            <a:picLocks noChangeAspect="1" noChangeArrowheads="1"/>
          </p:cNvPicPr>
          <p:nvPr/>
        </p:nvPicPr>
        <p:blipFill>
          <a:blip r:embed="rId6"/>
          <a:srcRect/>
          <a:stretch>
            <a:fillRect/>
          </a:stretch>
        </p:blipFill>
        <p:spPr bwMode="auto">
          <a:xfrm>
            <a:off x="6477000" y="0"/>
            <a:ext cx="2667000" cy="2971800"/>
          </a:xfrm>
          <a:prstGeom prst="rect">
            <a:avLst/>
          </a:prstGeom>
          <a:noFill/>
          <a:ln w="9525">
            <a:noFill/>
            <a:miter lim="800000"/>
            <a:headEnd/>
            <a:tailEnd/>
          </a:ln>
        </p:spPr>
      </p:pic>
      <p:sp>
        <p:nvSpPr>
          <p:cNvPr id="14" name="TextBox 13"/>
          <p:cNvSpPr txBox="1">
            <a:spLocks noChangeArrowheads="1"/>
          </p:cNvSpPr>
          <p:nvPr/>
        </p:nvSpPr>
        <p:spPr bwMode="auto">
          <a:xfrm>
            <a:off x="838200" y="2895600"/>
            <a:ext cx="1447800" cy="457200"/>
          </a:xfrm>
          <a:prstGeom prst="rect">
            <a:avLst/>
          </a:prstGeom>
          <a:solidFill>
            <a:srgbClr val="00FFFF"/>
          </a:solidFill>
          <a:ln w="9525">
            <a:noFill/>
            <a:miter lim="800000"/>
            <a:headEnd/>
            <a:tailEnd/>
          </a:ln>
        </p:spPr>
        <p:txBody>
          <a:bodyPr>
            <a:spAutoFit/>
          </a:bodyPr>
          <a:lstStyle/>
          <a:p>
            <a:r>
              <a:rPr lang="en-US" sz="2400" b="1">
                <a:solidFill>
                  <a:srgbClr val="0000FF"/>
                </a:solidFill>
              </a:rPr>
              <a:t>Cóc nhà</a:t>
            </a:r>
          </a:p>
        </p:txBody>
      </p:sp>
      <p:sp>
        <p:nvSpPr>
          <p:cNvPr id="15" name="TextBox 14"/>
          <p:cNvSpPr txBox="1">
            <a:spLocks noChangeArrowheads="1"/>
          </p:cNvSpPr>
          <p:nvPr/>
        </p:nvSpPr>
        <p:spPr bwMode="auto">
          <a:xfrm>
            <a:off x="3733800" y="6400800"/>
            <a:ext cx="1600200" cy="457200"/>
          </a:xfrm>
          <a:prstGeom prst="rect">
            <a:avLst/>
          </a:prstGeom>
          <a:solidFill>
            <a:srgbClr val="00FFFF"/>
          </a:solidFill>
          <a:ln w="9525">
            <a:noFill/>
            <a:miter lim="800000"/>
            <a:headEnd/>
            <a:tailEnd/>
          </a:ln>
        </p:spPr>
        <p:txBody>
          <a:bodyPr>
            <a:spAutoFit/>
          </a:bodyPr>
          <a:lstStyle/>
          <a:p>
            <a:r>
              <a:rPr lang="en-US" sz="2400" b="1">
                <a:solidFill>
                  <a:srgbClr val="0000FF"/>
                </a:solidFill>
              </a:rPr>
              <a:t>ếch đồng</a:t>
            </a:r>
          </a:p>
        </p:txBody>
      </p:sp>
      <p:sp>
        <p:nvSpPr>
          <p:cNvPr id="16" name="TextBox 15"/>
          <p:cNvSpPr txBox="1">
            <a:spLocks noChangeArrowheads="1"/>
          </p:cNvSpPr>
          <p:nvPr/>
        </p:nvSpPr>
        <p:spPr bwMode="auto">
          <a:xfrm>
            <a:off x="4114800" y="2443163"/>
            <a:ext cx="2133600" cy="457200"/>
          </a:xfrm>
          <a:prstGeom prst="rect">
            <a:avLst/>
          </a:prstGeom>
          <a:solidFill>
            <a:srgbClr val="00FFFF"/>
          </a:solidFill>
          <a:ln w="9525">
            <a:noFill/>
            <a:miter lim="800000"/>
            <a:headEnd/>
            <a:tailEnd/>
          </a:ln>
        </p:spPr>
        <p:txBody>
          <a:bodyPr>
            <a:spAutoFit/>
          </a:bodyPr>
          <a:lstStyle/>
          <a:p>
            <a:pPr algn="ctr"/>
            <a:r>
              <a:rPr lang="en-US" sz="2400" b="1">
                <a:solidFill>
                  <a:srgbClr val="0000FF"/>
                </a:solidFill>
              </a:rPr>
              <a:t>ếch cây </a:t>
            </a:r>
          </a:p>
        </p:txBody>
      </p:sp>
      <p:sp>
        <p:nvSpPr>
          <p:cNvPr id="17" name="TextBox 16"/>
          <p:cNvSpPr txBox="1">
            <a:spLocks noChangeArrowheads="1"/>
          </p:cNvSpPr>
          <p:nvPr/>
        </p:nvSpPr>
        <p:spPr bwMode="auto">
          <a:xfrm>
            <a:off x="6477000" y="2971800"/>
            <a:ext cx="2667000" cy="457200"/>
          </a:xfrm>
          <a:prstGeom prst="rect">
            <a:avLst/>
          </a:prstGeom>
          <a:solidFill>
            <a:srgbClr val="00FFFF"/>
          </a:solidFill>
          <a:ln w="9525">
            <a:noFill/>
            <a:miter lim="800000"/>
            <a:headEnd/>
            <a:tailEnd/>
          </a:ln>
        </p:spPr>
        <p:txBody>
          <a:bodyPr>
            <a:spAutoFit/>
          </a:bodyPr>
          <a:lstStyle/>
          <a:p>
            <a:pPr algn="ctr"/>
            <a:r>
              <a:rPr lang="en-US" sz="2400" b="1">
                <a:solidFill>
                  <a:srgbClr val="0000FF"/>
                </a:solidFill>
              </a:rPr>
              <a:t>Chẫu chàng vằn</a:t>
            </a:r>
          </a:p>
        </p:txBody>
      </p:sp>
      <p:sp>
        <p:nvSpPr>
          <p:cNvPr id="4108" name="Rectangle 17"/>
          <p:cNvSpPr>
            <a:spLocks noChangeArrowheads="1"/>
          </p:cNvSpPr>
          <p:nvPr/>
        </p:nvSpPr>
        <p:spPr bwMode="auto">
          <a:xfrm>
            <a:off x="533400" y="3581400"/>
            <a:ext cx="3733800" cy="2667000"/>
          </a:xfrm>
          <a:prstGeom prst="rect">
            <a:avLst/>
          </a:prstGeom>
          <a:noFill/>
          <a:ln w="57150" algn="ctr">
            <a:noFill/>
            <a:miter lim="800000"/>
            <a:headEnd/>
            <a:tailEnd/>
          </a:ln>
        </p:spPr>
        <p:txBody>
          <a:bodyPr wrap="none"/>
          <a:lstStyle/>
          <a:p>
            <a:endParaRPr lang="en-US" sz="3200">
              <a:latin typeface=".VnTime" pitchFamily="34" charset="0"/>
            </a:endParaRPr>
          </a:p>
        </p:txBody>
      </p:sp>
      <p:sp>
        <p:nvSpPr>
          <p:cNvPr id="4109" name="Rectangle 18"/>
          <p:cNvSpPr>
            <a:spLocks noChangeArrowheads="1"/>
          </p:cNvSpPr>
          <p:nvPr/>
        </p:nvSpPr>
        <p:spPr bwMode="auto">
          <a:xfrm>
            <a:off x="5257800" y="3581400"/>
            <a:ext cx="3581400" cy="2743200"/>
          </a:xfrm>
          <a:prstGeom prst="rect">
            <a:avLst/>
          </a:prstGeom>
          <a:noFill/>
          <a:ln w="57150" algn="ctr">
            <a:noFill/>
            <a:miter lim="800000"/>
            <a:headEnd/>
            <a:tailEnd/>
          </a:ln>
        </p:spPr>
        <p:txBody>
          <a:bodyPr wrap="none"/>
          <a:lstStyle/>
          <a:p>
            <a:endParaRPr lang="en-US" sz="3200">
              <a:latin typeface=".VnTim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diamond(in)">
                                      <p:cBhvr>
                                        <p:cTn id="7" dur="2000"/>
                                        <p:tgtEl>
                                          <p:spTgt spid="8201"/>
                                        </p:tgtEl>
                                      </p:cBhvr>
                                    </p:animEffect>
                                  </p:childTnLst>
                                </p:cTn>
                              </p:par>
                              <p:par>
                                <p:cTn id="8" presetID="8"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amond(in)">
                                      <p:cBhvr>
                                        <p:cTn id="10" dur="2000"/>
                                        <p:tgtEl>
                                          <p:spTgt spid="1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20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19812"/>
                                        </p:tgtEl>
                                        <p:attrNameLst>
                                          <p:attrName>style.visibility</p:attrName>
                                        </p:attrNameLst>
                                      </p:cBhvr>
                                      <p:to>
                                        <p:strVal val="visible"/>
                                      </p:to>
                                    </p:set>
                                    <p:animEffect transition="in" filter="diamond(in)">
                                      <p:cBhvr>
                                        <p:cTn id="18" dur="2000"/>
                                        <p:tgtEl>
                                          <p:spTgt spid="119812"/>
                                        </p:tgtEl>
                                      </p:cBhvr>
                                    </p:animEffect>
                                  </p:childTnLst>
                                </p:cTn>
                              </p:par>
                              <p:par>
                                <p:cTn id="19" presetID="8" presetClass="entr" presetSubtype="16" fill="hold" nodeType="withEffect">
                                  <p:stCondLst>
                                    <p:cond delay="0"/>
                                  </p:stCondLst>
                                  <p:childTnLst>
                                    <p:set>
                                      <p:cBhvr>
                                        <p:cTn id="20" dur="1" fill="hold">
                                          <p:stCondLst>
                                            <p:cond delay="0"/>
                                          </p:stCondLst>
                                        </p:cTn>
                                        <p:tgtEl>
                                          <p:spTgt spid="59396"/>
                                        </p:tgtEl>
                                        <p:attrNameLst>
                                          <p:attrName>style.visibility</p:attrName>
                                        </p:attrNameLst>
                                      </p:cBhvr>
                                      <p:to>
                                        <p:strVal val="visible"/>
                                      </p:to>
                                    </p:set>
                                    <p:animEffect transition="in" filter="diamond(in)">
                                      <p:cBhvr>
                                        <p:cTn id="21" dur="2000"/>
                                        <p:tgtEl>
                                          <p:spTgt spid="59396"/>
                                        </p:tgtEl>
                                      </p:cBhvr>
                                    </p:animEffect>
                                  </p:childTnLst>
                                </p:cTn>
                              </p:par>
                              <p:par>
                                <p:cTn id="22" presetID="8" presetClass="entr" presetSubtype="16" fill="hold" nodeType="withEffect">
                                  <p:stCondLst>
                                    <p:cond delay="0"/>
                                  </p:stCondLst>
                                  <p:childTnLst>
                                    <p:set>
                                      <p:cBhvr>
                                        <p:cTn id="23" dur="1" fill="hold">
                                          <p:stCondLst>
                                            <p:cond delay="0"/>
                                          </p:stCondLst>
                                        </p:cTn>
                                        <p:tgtEl>
                                          <p:spTgt spid="59397"/>
                                        </p:tgtEl>
                                        <p:attrNameLst>
                                          <p:attrName>style.visibility</p:attrName>
                                        </p:attrNameLst>
                                      </p:cBhvr>
                                      <p:to>
                                        <p:strVal val="visible"/>
                                      </p:to>
                                    </p:set>
                                    <p:animEffect transition="in" filter="diamond(in)">
                                      <p:cBhvr>
                                        <p:cTn id="24" dur="2000"/>
                                        <p:tgtEl>
                                          <p:spTgt spid="59397"/>
                                        </p:tgtEl>
                                      </p:cBhvr>
                                    </p:animEffect>
                                  </p:childTnLst>
                                </p:cTn>
                              </p:par>
                              <p:par>
                                <p:cTn id="25" presetID="8" presetClass="entr" presetSubtype="16" fill="hold" nodeType="withEffect">
                                  <p:stCondLst>
                                    <p:cond delay="0"/>
                                  </p:stCondLst>
                                  <p:childTnLst>
                                    <p:set>
                                      <p:cBhvr>
                                        <p:cTn id="26" dur="1" fill="hold">
                                          <p:stCondLst>
                                            <p:cond delay="0"/>
                                          </p:stCondLst>
                                        </p:cTn>
                                        <p:tgtEl>
                                          <p:spTgt spid="8202"/>
                                        </p:tgtEl>
                                        <p:attrNameLst>
                                          <p:attrName>style.visibility</p:attrName>
                                        </p:attrNameLst>
                                      </p:cBhvr>
                                      <p:to>
                                        <p:strVal val="visible"/>
                                      </p:to>
                                    </p:set>
                                    <p:animEffect transition="in" filter="diamond(in)">
                                      <p:cBhvr>
                                        <p:cTn id="27" dur="2000"/>
                                        <p:tgtEl>
                                          <p:spTgt spid="820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amond(in)">
                                      <p:cBhvr>
                                        <p:cTn id="30" dur="2000"/>
                                        <p:tgtEl>
                                          <p:spTgt spid="17"/>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amond(in)">
                                      <p:cBhvr>
                                        <p:cTn id="33" dur="2000"/>
                                        <p:tgtEl>
                                          <p:spTgt spid="16"/>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amond(in)">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4" grpId="0" animBg="1"/>
      <p:bldP spid="15"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267200" y="914400"/>
            <a:ext cx="4495800" cy="396875"/>
          </a:xfrm>
          <a:prstGeom prst="rect">
            <a:avLst/>
          </a:prstGeom>
          <a:noFill/>
          <a:ln w="9525">
            <a:noFill/>
            <a:miter lim="800000"/>
            <a:headEnd/>
            <a:tailEnd/>
          </a:ln>
        </p:spPr>
        <p:txBody>
          <a:bodyPr anchor="ctr">
            <a:spAutoFit/>
          </a:bodyPr>
          <a:lstStyle/>
          <a:p>
            <a:pPr eaLnBrk="0" hangingPunct="0"/>
            <a:r>
              <a:rPr lang="en-US" sz="2000" b="1">
                <a:latin typeface="VNI-Times" pitchFamily="2" charset="0"/>
              </a:rPr>
              <a:t>     </a:t>
            </a:r>
          </a:p>
        </p:txBody>
      </p:sp>
      <p:sp>
        <p:nvSpPr>
          <p:cNvPr id="7171" name="Rectangle 3"/>
          <p:cNvSpPr>
            <a:spLocks noChangeArrowheads="1"/>
          </p:cNvSpPr>
          <p:nvPr/>
        </p:nvSpPr>
        <p:spPr bwMode="auto">
          <a:xfrm>
            <a:off x="0" y="2667000"/>
            <a:ext cx="4038600" cy="457200"/>
          </a:xfrm>
          <a:prstGeom prst="rect">
            <a:avLst/>
          </a:prstGeom>
          <a:noFill/>
          <a:ln w="9525">
            <a:noFill/>
            <a:miter lim="800000"/>
            <a:headEnd/>
            <a:tailEnd/>
          </a:ln>
        </p:spPr>
        <p:txBody>
          <a:bodyPr anchor="ctr">
            <a:spAutoFit/>
          </a:bodyPr>
          <a:lstStyle/>
          <a:p>
            <a:pPr eaLnBrk="0" hangingPunct="0">
              <a:buFont typeface="Wingdings" pitchFamily="2" charset="2"/>
              <a:buNone/>
            </a:pPr>
            <a:r>
              <a:rPr lang="en-US" sz="2400" b="1">
                <a:solidFill>
                  <a:srgbClr val="000066"/>
                </a:solidFill>
                <a:latin typeface="VNI-Times" pitchFamily="2" charset="0"/>
              </a:rPr>
              <a:t> </a:t>
            </a:r>
            <a:endParaRPr lang="en-US" sz="2000" b="1" u="sng">
              <a:solidFill>
                <a:srgbClr val="000066"/>
              </a:solidFill>
              <a:latin typeface="VNI-Times" pitchFamily="2" charset="0"/>
            </a:endParaRPr>
          </a:p>
        </p:txBody>
      </p:sp>
      <p:sp>
        <p:nvSpPr>
          <p:cNvPr id="7172" name="Text Box 4"/>
          <p:cNvSpPr txBox="1">
            <a:spLocks noChangeArrowheads="1"/>
          </p:cNvSpPr>
          <p:nvPr/>
        </p:nvSpPr>
        <p:spPr bwMode="auto">
          <a:xfrm>
            <a:off x="609600" y="3162300"/>
            <a:ext cx="7620000" cy="366713"/>
          </a:xfrm>
          <a:prstGeom prst="rect">
            <a:avLst/>
          </a:prstGeom>
          <a:noFill/>
          <a:ln w="9525">
            <a:noFill/>
            <a:miter lim="800000"/>
            <a:headEnd/>
            <a:tailEnd/>
          </a:ln>
        </p:spPr>
        <p:txBody>
          <a:bodyPr>
            <a:spAutoFit/>
          </a:bodyPr>
          <a:lstStyle/>
          <a:p>
            <a:endParaRPr lang="vi-VN">
              <a:latin typeface=".VnTime" pitchFamily="34" charset="0"/>
            </a:endParaRPr>
          </a:p>
        </p:txBody>
      </p:sp>
      <p:pic>
        <p:nvPicPr>
          <p:cNvPr id="94216" name="Picture 8" descr="tn_luongcu23120084"/>
          <p:cNvPicPr>
            <a:picLocks noChangeAspect="1" noChangeArrowheads="1"/>
          </p:cNvPicPr>
          <p:nvPr/>
        </p:nvPicPr>
        <p:blipFill>
          <a:blip r:embed="rId3"/>
          <a:srcRect/>
          <a:stretch>
            <a:fillRect/>
          </a:stretch>
        </p:blipFill>
        <p:spPr bwMode="auto">
          <a:xfrm>
            <a:off x="4648200" y="0"/>
            <a:ext cx="4495800" cy="3276600"/>
          </a:xfrm>
          <a:prstGeom prst="rect">
            <a:avLst/>
          </a:prstGeom>
          <a:noFill/>
          <a:ln w="9525">
            <a:noFill/>
            <a:miter lim="800000"/>
            <a:headEnd/>
            <a:tailEnd/>
          </a:ln>
        </p:spPr>
      </p:pic>
      <p:sp>
        <p:nvSpPr>
          <p:cNvPr id="7174" name="Text Box 10"/>
          <p:cNvSpPr txBox="1">
            <a:spLocks noChangeArrowheads="1"/>
          </p:cNvSpPr>
          <p:nvPr/>
        </p:nvSpPr>
        <p:spPr bwMode="auto">
          <a:xfrm flipV="1">
            <a:off x="2438400" y="3416300"/>
            <a:ext cx="1905000" cy="366713"/>
          </a:xfrm>
          <a:prstGeom prst="rect">
            <a:avLst/>
          </a:prstGeom>
          <a:noFill/>
          <a:ln w="9525">
            <a:noFill/>
            <a:miter lim="800000"/>
            <a:headEnd/>
            <a:tailEnd/>
          </a:ln>
        </p:spPr>
        <p:txBody>
          <a:bodyPr rot="10800000">
            <a:spAutoFit/>
          </a:bodyPr>
          <a:lstStyle/>
          <a:p>
            <a:pPr>
              <a:spcBef>
                <a:spcPct val="50000"/>
              </a:spcBef>
            </a:pPr>
            <a:endParaRPr lang="en-US">
              <a:latin typeface=".VnTime" pitchFamily="34" charset="0"/>
            </a:endParaRPr>
          </a:p>
        </p:txBody>
      </p:sp>
      <p:sp>
        <p:nvSpPr>
          <p:cNvPr id="94222" name="Text Box 14"/>
          <p:cNvSpPr txBox="1">
            <a:spLocks noChangeArrowheads="1"/>
          </p:cNvSpPr>
          <p:nvPr/>
        </p:nvSpPr>
        <p:spPr bwMode="auto">
          <a:xfrm>
            <a:off x="6019800" y="3276600"/>
            <a:ext cx="2667000"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rPr>
              <a:t>Ếch ma Nam Phi</a:t>
            </a:r>
          </a:p>
        </p:txBody>
      </p:sp>
      <p:sp>
        <p:nvSpPr>
          <p:cNvPr id="7176" name="Text Box 15"/>
          <p:cNvSpPr txBox="1">
            <a:spLocks noChangeArrowheads="1"/>
          </p:cNvSpPr>
          <p:nvPr/>
        </p:nvSpPr>
        <p:spPr bwMode="auto">
          <a:xfrm>
            <a:off x="7543800" y="3200400"/>
            <a:ext cx="1066800" cy="366713"/>
          </a:xfrm>
          <a:prstGeom prst="rect">
            <a:avLst/>
          </a:prstGeom>
          <a:noFill/>
          <a:ln w="9525">
            <a:noFill/>
            <a:miter lim="800000"/>
            <a:headEnd/>
            <a:tailEnd/>
          </a:ln>
        </p:spPr>
        <p:txBody>
          <a:bodyPr>
            <a:spAutoFit/>
          </a:bodyPr>
          <a:lstStyle/>
          <a:p>
            <a:pPr>
              <a:spcBef>
                <a:spcPct val="50000"/>
              </a:spcBef>
            </a:pPr>
            <a:endParaRPr lang="en-US">
              <a:latin typeface=".VnTime" pitchFamily="34" charset="0"/>
            </a:endParaRPr>
          </a:p>
        </p:txBody>
      </p:sp>
      <p:pic>
        <p:nvPicPr>
          <p:cNvPr id="94226" name="Picture 18" descr="tn_luongcu23120086"/>
          <p:cNvPicPr>
            <a:picLocks noChangeAspect="1" noChangeArrowheads="1"/>
          </p:cNvPicPr>
          <p:nvPr/>
        </p:nvPicPr>
        <p:blipFill>
          <a:blip r:embed="rId4"/>
          <a:srcRect/>
          <a:stretch>
            <a:fillRect/>
          </a:stretch>
        </p:blipFill>
        <p:spPr bwMode="auto">
          <a:xfrm>
            <a:off x="0" y="0"/>
            <a:ext cx="4648200" cy="3276600"/>
          </a:xfrm>
          <a:prstGeom prst="rect">
            <a:avLst/>
          </a:prstGeom>
          <a:noFill/>
          <a:ln w="9525">
            <a:noFill/>
            <a:miter lim="800000"/>
            <a:headEnd/>
            <a:tailEnd/>
          </a:ln>
        </p:spPr>
      </p:pic>
      <p:sp>
        <p:nvSpPr>
          <p:cNvPr id="94227" name="Text Box 19"/>
          <p:cNvSpPr txBox="1">
            <a:spLocks noChangeArrowheads="1"/>
          </p:cNvSpPr>
          <p:nvPr/>
        </p:nvSpPr>
        <p:spPr bwMode="auto">
          <a:xfrm>
            <a:off x="685800" y="3243263"/>
            <a:ext cx="3124200"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rPr>
              <a:t>Ếch có sắc cầu vồng</a:t>
            </a:r>
          </a:p>
        </p:txBody>
      </p:sp>
      <p:pic>
        <p:nvPicPr>
          <p:cNvPr id="94228" name="Picture 20" descr="tn_luongcu23120089"/>
          <p:cNvPicPr>
            <a:picLocks noChangeAspect="1" noChangeArrowheads="1"/>
          </p:cNvPicPr>
          <p:nvPr/>
        </p:nvPicPr>
        <p:blipFill>
          <a:blip r:embed="rId5"/>
          <a:srcRect/>
          <a:stretch>
            <a:fillRect/>
          </a:stretch>
        </p:blipFill>
        <p:spPr bwMode="auto">
          <a:xfrm>
            <a:off x="0" y="3657600"/>
            <a:ext cx="4648200" cy="3200400"/>
          </a:xfrm>
          <a:prstGeom prst="rect">
            <a:avLst/>
          </a:prstGeom>
          <a:noFill/>
          <a:ln w="9525">
            <a:noFill/>
            <a:miter lim="800000"/>
            <a:headEnd/>
            <a:tailEnd/>
          </a:ln>
        </p:spPr>
      </p:pic>
      <p:sp>
        <p:nvSpPr>
          <p:cNvPr id="94229" name="Text Box 21"/>
          <p:cNvSpPr txBox="1">
            <a:spLocks noChangeArrowheads="1"/>
          </p:cNvSpPr>
          <p:nvPr/>
        </p:nvSpPr>
        <p:spPr bwMode="auto">
          <a:xfrm>
            <a:off x="4724400" y="5410200"/>
            <a:ext cx="1828800"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rPr>
              <a:t>Cóc bà mụ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4226"/>
                                        </p:tgtEl>
                                        <p:attrNameLst>
                                          <p:attrName>style.visibility</p:attrName>
                                        </p:attrNameLst>
                                      </p:cBhvr>
                                      <p:to>
                                        <p:strVal val="visible"/>
                                      </p:to>
                                    </p:set>
                                    <p:anim calcmode="lin" valueType="num">
                                      <p:cBhvr>
                                        <p:cTn id="7" dur="500" fill="hold"/>
                                        <p:tgtEl>
                                          <p:spTgt spid="94226"/>
                                        </p:tgtEl>
                                        <p:attrNameLst>
                                          <p:attrName>ppt_w</p:attrName>
                                        </p:attrNameLst>
                                      </p:cBhvr>
                                      <p:tavLst>
                                        <p:tav tm="0">
                                          <p:val>
                                            <p:fltVal val="0"/>
                                          </p:val>
                                        </p:tav>
                                        <p:tav tm="100000">
                                          <p:val>
                                            <p:strVal val="#ppt_w"/>
                                          </p:val>
                                        </p:tav>
                                      </p:tavLst>
                                    </p:anim>
                                    <p:anim calcmode="lin" valueType="num">
                                      <p:cBhvr>
                                        <p:cTn id="8" dur="500" fill="hold"/>
                                        <p:tgtEl>
                                          <p:spTgt spid="9422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4216"/>
                                        </p:tgtEl>
                                        <p:attrNameLst>
                                          <p:attrName>style.visibility</p:attrName>
                                        </p:attrNameLst>
                                      </p:cBhvr>
                                      <p:to>
                                        <p:strVal val="visible"/>
                                      </p:to>
                                    </p:set>
                                    <p:anim calcmode="lin" valueType="num">
                                      <p:cBhvr>
                                        <p:cTn id="11" dur="500" fill="hold"/>
                                        <p:tgtEl>
                                          <p:spTgt spid="94216"/>
                                        </p:tgtEl>
                                        <p:attrNameLst>
                                          <p:attrName>ppt_w</p:attrName>
                                        </p:attrNameLst>
                                      </p:cBhvr>
                                      <p:tavLst>
                                        <p:tav tm="0">
                                          <p:val>
                                            <p:fltVal val="0"/>
                                          </p:val>
                                        </p:tav>
                                        <p:tav tm="100000">
                                          <p:val>
                                            <p:strVal val="#ppt_w"/>
                                          </p:val>
                                        </p:tav>
                                      </p:tavLst>
                                    </p:anim>
                                    <p:anim calcmode="lin" valueType="num">
                                      <p:cBhvr>
                                        <p:cTn id="12" dur="500" fill="hold"/>
                                        <p:tgtEl>
                                          <p:spTgt spid="9421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4228"/>
                                        </p:tgtEl>
                                        <p:attrNameLst>
                                          <p:attrName>style.visibility</p:attrName>
                                        </p:attrNameLst>
                                      </p:cBhvr>
                                      <p:to>
                                        <p:strVal val="visible"/>
                                      </p:to>
                                    </p:set>
                                    <p:anim calcmode="lin" valueType="num">
                                      <p:cBhvr>
                                        <p:cTn id="15" dur="500" fill="hold"/>
                                        <p:tgtEl>
                                          <p:spTgt spid="94228"/>
                                        </p:tgtEl>
                                        <p:attrNameLst>
                                          <p:attrName>ppt_w</p:attrName>
                                        </p:attrNameLst>
                                      </p:cBhvr>
                                      <p:tavLst>
                                        <p:tav tm="0">
                                          <p:val>
                                            <p:fltVal val="0"/>
                                          </p:val>
                                        </p:tav>
                                        <p:tav tm="100000">
                                          <p:val>
                                            <p:strVal val="#ppt_w"/>
                                          </p:val>
                                        </p:tav>
                                      </p:tavLst>
                                    </p:anim>
                                    <p:anim calcmode="lin" valueType="num">
                                      <p:cBhvr>
                                        <p:cTn id="16" dur="500" fill="hold"/>
                                        <p:tgtEl>
                                          <p:spTgt spid="94228"/>
                                        </p:tgtEl>
                                        <p:attrNameLst>
                                          <p:attrName>ppt_h</p:attrName>
                                        </p:attrNameLst>
                                      </p:cBhvr>
                                      <p:tavLst>
                                        <p:tav tm="0">
                                          <p:val>
                                            <p:fltVal val="0"/>
                                          </p:val>
                                        </p:tav>
                                        <p:tav tm="100000">
                                          <p:val>
                                            <p:strVal val="#ppt_h"/>
                                          </p:val>
                                        </p:tav>
                                      </p:tavLst>
                                    </p:anim>
                                  </p:childTnLst>
                                </p:cTn>
                              </p:par>
                            </p:childTnLst>
                          </p:cTn>
                        </p:par>
                        <p:par>
                          <p:cTn id="17" fill="hold" nodeType="afterGroup">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94227"/>
                                        </p:tgtEl>
                                        <p:attrNameLst>
                                          <p:attrName>style.visibility</p:attrName>
                                        </p:attrNameLst>
                                      </p:cBhvr>
                                      <p:to>
                                        <p:strVal val="visible"/>
                                      </p:to>
                                    </p:set>
                                    <p:anim calcmode="lin" valueType="num">
                                      <p:cBhvr>
                                        <p:cTn id="20" dur="500" fill="hold"/>
                                        <p:tgtEl>
                                          <p:spTgt spid="94227"/>
                                        </p:tgtEl>
                                        <p:attrNameLst>
                                          <p:attrName>ppt_w</p:attrName>
                                        </p:attrNameLst>
                                      </p:cBhvr>
                                      <p:tavLst>
                                        <p:tav tm="0">
                                          <p:val>
                                            <p:fltVal val="0"/>
                                          </p:val>
                                        </p:tav>
                                        <p:tav tm="100000">
                                          <p:val>
                                            <p:strVal val="#ppt_w"/>
                                          </p:val>
                                        </p:tav>
                                      </p:tavLst>
                                    </p:anim>
                                    <p:anim calcmode="lin" valueType="num">
                                      <p:cBhvr>
                                        <p:cTn id="21" dur="500" fill="hold"/>
                                        <p:tgtEl>
                                          <p:spTgt spid="94227"/>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000"/>
                            </p:stCondLst>
                            <p:childTnLst>
                              <p:par>
                                <p:cTn id="23" presetID="23" presetClass="entr" presetSubtype="16" fill="hold" grpId="0" nodeType="afterEffect">
                                  <p:stCondLst>
                                    <p:cond delay="0"/>
                                  </p:stCondLst>
                                  <p:childTnLst>
                                    <p:set>
                                      <p:cBhvr>
                                        <p:cTn id="24" dur="1" fill="hold">
                                          <p:stCondLst>
                                            <p:cond delay="0"/>
                                          </p:stCondLst>
                                        </p:cTn>
                                        <p:tgtEl>
                                          <p:spTgt spid="94222"/>
                                        </p:tgtEl>
                                        <p:attrNameLst>
                                          <p:attrName>style.visibility</p:attrName>
                                        </p:attrNameLst>
                                      </p:cBhvr>
                                      <p:to>
                                        <p:strVal val="visible"/>
                                      </p:to>
                                    </p:set>
                                    <p:anim calcmode="lin" valueType="num">
                                      <p:cBhvr>
                                        <p:cTn id="25" dur="500" fill="hold"/>
                                        <p:tgtEl>
                                          <p:spTgt spid="94222"/>
                                        </p:tgtEl>
                                        <p:attrNameLst>
                                          <p:attrName>ppt_w</p:attrName>
                                        </p:attrNameLst>
                                      </p:cBhvr>
                                      <p:tavLst>
                                        <p:tav tm="0">
                                          <p:val>
                                            <p:fltVal val="0"/>
                                          </p:val>
                                        </p:tav>
                                        <p:tav tm="100000">
                                          <p:val>
                                            <p:strVal val="#ppt_w"/>
                                          </p:val>
                                        </p:tav>
                                      </p:tavLst>
                                    </p:anim>
                                    <p:anim calcmode="lin" valueType="num">
                                      <p:cBhvr>
                                        <p:cTn id="26" dur="500" fill="hold"/>
                                        <p:tgtEl>
                                          <p:spTgt spid="94222"/>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500"/>
                            </p:stCondLst>
                            <p:childTnLst>
                              <p:par>
                                <p:cTn id="28" presetID="23" presetClass="entr" presetSubtype="16" fill="hold" grpId="0" nodeType="afterEffect">
                                  <p:stCondLst>
                                    <p:cond delay="0"/>
                                  </p:stCondLst>
                                  <p:childTnLst>
                                    <p:set>
                                      <p:cBhvr>
                                        <p:cTn id="29" dur="1" fill="hold">
                                          <p:stCondLst>
                                            <p:cond delay="0"/>
                                          </p:stCondLst>
                                        </p:cTn>
                                        <p:tgtEl>
                                          <p:spTgt spid="94229"/>
                                        </p:tgtEl>
                                        <p:attrNameLst>
                                          <p:attrName>style.visibility</p:attrName>
                                        </p:attrNameLst>
                                      </p:cBhvr>
                                      <p:to>
                                        <p:strVal val="visible"/>
                                      </p:to>
                                    </p:set>
                                    <p:anim calcmode="lin" valueType="num">
                                      <p:cBhvr>
                                        <p:cTn id="30" dur="500" fill="hold"/>
                                        <p:tgtEl>
                                          <p:spTgt spid="94229"/>
                                        </p:tgtEl>
                                        <p:attrNameLst>
                                          <p:attrName>ppt_w</p:attrName>
                                        </p:attrNameLst>
                                      </p:cBhvr>
                                      <p:tavLst>
                                        <p:tav tm="0">
                                          <p:val>
                                            <p:fltVal val="0"/>
                                          </p:val>
                                        </p:tav>
                                        <p:tav tm="100000">
                                          <p:val>
                                            <p:strVal val="#ppt_w"/>
                                          </p:val>
                                        </p:tav>
                                      </p:tavLst>
                                    </p:anim>
                                    <p:anim calcmode="lin" valueType="num">
                                      <p:cBhvr>
                                        <p:cTn id="31" dur="500" fill="hold"/>
                                        <p:tgtEl>
                                          <p:spTgt spid="942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2" grpId="0"/>
      <p:bldP spid="94227" grpId="0"/>
      <p:bldP spid="942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badge"/>
          <p:cNvPicPr>
            <a:picLocks noChangeAspect="1" noChangeArrowheads="1"/>
          </p:cNvPicPr>
          <p:nvPr/>
        </p:nvPicPr>
        <p:blipFill>
          <a:blip r:embed="rId2"/>
          <a:srcRect/>
          <a:stretch>
            <a:fillRect/>
          </a:stretch>
        </p:blipFill>
        <p:spPr bwMode="auto">
          <a:xfrm>
            <a:off x="4495800" y="3805238"/>
            <a:ext cx="4648200" cy="3024187"/>
          </a:xfrm>
          <a:prstGeom prst="rect">
            <a:avLst/>
          </a:prstGeom>
          <a:noFill/>
          <a:ln w="9525">
            <a:noFill/>
            <a:miter lim="800000"/>
            <a:headEnd/>
            <a:tailEnd/>
          </a:ln>
        </p:spPr>
      </p:pic>
      <p:pic>
        <p:nvPicPr>
          <p:cNvPr id="11267" name="Picture 7" descr="tylototritonshanjing"/>
          <p:cNvPicPr>
            <a:picLocks noChangeAspect="1" noChangeArrowheads="1"/>
          </p:cNvPicPr>
          <p:nvPr/>
        </p:nvPicPr>
        <p:blipFill>
          <a:blip r:embed="rId3"/>
          <a:srcRect/>
          <a:stretch>
            <a:fillRect/>
          </a:stretch>
        </p:blipFill>
        <p:spPr bwMode="auto">
          <a:xfrm>
            <a:off x="0" y="3781425"/>
            <a:ext cx="4572000" cy="3048000"/>
          </a:xfrm>
          <a:prstGeom prst="rect">
            <a:avLst/>
          </a:prstGeom>
          <a:noFill/>
          <a:ln w="9525">
            <a:noFill/>
            <a:miter lim="800000"/>
            <a:headEnd/>
            <a:tailEnd/>
          </a:ln>
        </p:spPr>
      </p:pic>
      <p:pic>
        <p:nvPicPr>
          <p:cNvPr id="11269" name="Picture 12"/>
          <p:cNvPicPr>
            <a:picLocks noChangeAspect="1" noChangeArrowheads="1"/>
          </p:cNvPicPr>
          <p:nvPr/>
        </p:nvPicPr>
        <p:blipFill>
          <a:blip r:embed="rId4"/>
          <a:srcRect/>
          <a:stretch>
            <a:fillRect/>
          </a:stretch>
        </p:blipFill>
        <p:spPr bwMode="auto">
          <a:xfrm>
            <a:off x="0" y="676275"/>
            <a:ext cx="4572000" cy="3048000"/>
          </a:xfrm>
          <a:prstGeom prst="rect">
            <a:avLst/>
          </a:prstGeom>
          <a:noFill/>
          <a:ln w="9525">
            <a:noFill/>
            <a:miter lim="800000"/>
            <a:headEnd/>
            <a:tailEnd/>
          </a:ln>
        </p:spPr>
      </p:pic>
      <p:sp>
        <p:nvSpPr>
          <p:cNvPr id="11270" name="Oval 13"/>
          <p:cNvSpPr>
            <a:spLocks noChangeArrowheads="1"/>
          </p:cNvSpPr>
          <p:nvPr/>
        </p:nvSpPr>
        <p:spPr bwMode="auto">
          <a:xfrm>
            <a:off x="-838200" y="609600"/>
            <a:ext cx="2743200" cy="904875"/>
          </a:xfrm>
          <a:prstGeom prst="ellipse">
            <a:avLst/>
          </a:prstGeom>
          <a:solidFill>
            <a:schemeClr val="bg1"/>
          </a:solidFill>
          <a:ln w="9525">
            <a:solidFill>
              <a:schemeClr val="tx1"/>
            </a:solidFill>
            <a:round/>
            <a:headEnd/>
            <a:tailEnd/>
          </a:ln>
        </p:spPr>
        <p:txBody>
          <a:bodyPr wrap="none" anchor="ctr"/>
          <a:lstStyle/>
          <a:p>
            <a:pPr algn="ctr"/>
            <a:r>
              <a:rPr lang="en-US" sz="3200" dirty="0" err="1" smtClean="0">
                <a:latin typeface=".VnTime" pitchFamily="34" charset="0"/>
              </a:rPr>
              <a:t>C</a:t>
            </a:r>
            <a:r>
              <a:rPr lang="en-US" sz="3200" dirty="0" err="1" smtClean="0">
                <a:latin typeface="Times New Roman" pitchFamily="18" charset="0"/>
                <a:cs typeface="Times New Roman" pitchFamily="18" charset="0"/>
              </a:rPr>
              <a:t>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cóc</a:t>
            </a:r>
            <a:r>
              <a:rPr lang="en-US" sz="3200" dirty="0" smtClean="0">
                <a:latin typeface="Times New Roman" pitchFamily="18" charset="0"/>
                <a:cs typeface="Times New Roman" pitchFamily="18" charset="0"/>
              </a:rPr>
              <a:t> tam </a:t>
            </a:r>
            <a:r>
              <a:rPr lang="en-US" sz="3200" dirty="0" err="1" smtClean="0">
                <a:latin typeface="Times New Roman" pitchFamily="18" charset="0"/>
                <a:cs typeface="Times New Roman" pitchFamily="18" charset="0"/>
              </a:rPr>
              <a:t>đảo</a:t>
            </a:r>
            <a:endParaRPr lang="en-US" sz="3200" dirty="0">
              <a:latin typeface=".VnTime" pitchFamily="34" charset="0"/>
            </a:endParaRPr>
          </a:p>
        </p:txBody>
      </p:sp>
      <p:pic>
        <p:nvPicPr>
          <p:cNvPr id="11272" name="Picture 15" descr="medium"/>
          <p:cNvPicPr>
            <a:picLocks noChangeAspect="1" noChangeArrowheads="1"/>
          </p:cNvPicPr>
          <p:nvPr/>
        </p:nvPicPr>
        <p:blipFill>
          <a:blip r:embed="rId5"/>
          <a:srcRect/>
          <a:stretch>
            <a:fillRect/>
          </a:stretch>
        </p:blipFill>
        <p:spPr bwMode="auto">
          <a:xfrm>
            <a:off x="4572000" y="676275"/>
            <a:ext cx="4572000" cy="3048000"/>
          </a:xfrm>
          <a:prstGeom prst="rect">
            <a:avLst/>
          </a:prstGeom>
          <a:noFill/>
          <a:ln w="9525">
            <a:noFill/>
            <a:miter lim="800000"/>
            <a:headEnd/>
            <a:tailEnd/>
          </a:ln>
        </p:spPr>
      </p:pic>
      <p:sp>
        <p:nvSpPr>
          <p:cNvPr id="11274" name="Text Box 17">
            <a:hlinkClick r:id="rId6" action="ppaction://hlinksldjump"/>
          </p:cNvPr>
          <p:cNvSpPr txBox="1">
            <a:spLocks noChangeArrowheads="1"/>
          </p:cNvSpPr>
          <p:nvPr/>
        </p:nvSpPr>
        <p:spPr bwMode="auto">
          <a:xfrm>
            <a:off x="304800" y="0"/>
            <a:ext cx="7924800" cy="609600"/>
          </a:xfrm>
          <a:prstGeom prst="rect">
            <a:avLst/>
          </a:prstGeom>
          <a:noFill/>
          <a:ln w="9525" algn="ctr">
            <a:noFill/>
            <a:miter lim="800000"/>
            <a:headEnd/>
            <a:tailEnd/>
          </a:ln>
        </p:spPr>
        <p:txBody>
          <a:bodyPr/>
          <a:lstStyle/>
          <a:p>
            <a:pPr algn="ctr">
              <a:spcBef>
                <a:spcPct val="50000"/>
              </a:spcBef>
            </a:pPr>
            <a:r>
              <a:rPr lang="en-US" sz="3200" dirty="0" smtClean="0">
                <a:solidFill>
                  <a:srgbClr val="0000FF"/>
                </a:solidFill>
              </a:rPr>
              <a:t> </a:t>
            </a:r>
            <a:r>
              <a:rPr lang="en-US" sz="3200" dirty="0" err="1">
                <a:solidFill>
                  <a:srgbClr val="0000FF"/>
                </a:solidFill>
              </a:rPr>
              <a:t>Bộ</a:t>
            </a:r>
            <a:r>
              <a:rPr lang="en-US" sz="3200" dirty="0">
                <a:solidFill>
                  <a:srgbClr val="0000FF"/>
                </a:solidFill>
              </a:rPr>
              <a:t> </a:t>
            </a:r>
            <a:r>
              <a:rPr lang="en-US" sz="3200" dirty="0" err="1">
                <a:solidFill>
                  <a:srgbClr val="0000FF"/>
                </a:solidFill>
              </a:rPr>
              <a:t>Lưỡng</a:t>
            </a:r>
            <a:r>
              <a:rPr lang="en-US" sz="3200" dirty="0">
                <a:solidFill>
                  <a:srgbClr val="0000FF"/>
                </a:solidFill>
              </a:rPr>
              <a:t> </a:t>
            </a:r>
            <a:r>
              <a:rPr lang="en-US" sz="3200" dirty="0" err="1">
                <a:solidFill>
                  <a:srgbClr val="0000FF"/>
                </a:solidFill>
              </a:rPr>
              <a:t>cư</a:t>
            </a:r>
            <a:r>
              <a:rPr lang="en-US" sz="3200" dirty="0">
                <a:solidFill>
                  <a:srgbClr val="0000FF"/>
                </a:solidFill>
              </a:rPr>
              <a:t> </a:t>
            </a:r>
            <a:r>
              <a:rPr lang="en-US" sz="3200" dirty="0" err="1">
                <a:solidFill>
                  <a:srgbClr val="0000FF"/>
                </a:solidFill>
              </a:rPr>
              <a:t>có</a:t>
            </a:r>
            <a:r>
              <a:rPr lang="en-US" sz="3200" dirty="0">
                <a:solidFill>
                  <a:srgbClr val="0000FF"/>
                </a:solidFill>
              </a:rPr>
              <a:t> </a:t>
            </a:r>
            <a:r>
              <a:rPr lang="en-US" sz="3200" dirty="0" err="1">
                <a:solidFill>
                  <a:srgbClr val="0000FF"/>
                </a:solidFill>
              </a:rPr>
              <a:t>đuôi</a:t>
            </a:r>
            <a:endParaRPr lang="en-US" sz="3200" dirty="0">
              <a:solidFill>
                <a:srgbClr val="0000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Ichthyophis_glutinosus"/>
          <p:cNvPicPr>
            <a:picLocks noChangeAspect="1" noChangeArrowheads="1"/>
          </p:cNvPicPr>
          <p:nvPr/>
        </p:nvPicPr>
        <p:blipFill>
          <a:blip r:embed="rId2"/>
          <a:srcRect/>
          <a:stretch>
            <a:fillRect/>
          </a:stretch>
        </p:blipFill>
        <p:spPr bwMode="auto">
          <a:xfrm>
            <a:off x="4572000" y="1066800"/>
            <a:ext cx="4572000" cy="3505200"/>
          </a:xfrm>
          <a:prstGeom prst="rect">
            <a:avLst/>
          </a:prstGeom>
          <a:noFill/>
          <a:ln w="9525">
            <a:noFill/>
            <a:miter lim="800000"/>
            <a:headEnd/>
            <a:tailEnd/>
          </a:ln>
        </p:spPr>
      </p:pic>
      <p:pic>
        <p:nvPicPr>
          <p:cNvPr id="13316" name="Picture 7"/>
          <p:cNvPicPr>
            <a:picLocks noChangeAspect="1" noChangeArrowheads="1"/>
          </p:cNvPicPr>
          <p:nvPr/>
        </p:nvPicPr>
        <p:blipFill>
          <a:blip r:embed="rId3"/>
          <a:srcRect/>
          <a:stretch>
            <a:fillRect/>
          </a:stretch>
        </p:blipFill>
        <p:spPr bwMode="auto">
          <a:xfrm>
            <a:off x="0" y="1066800"/>
            <a:ext cx="4495800" cy="3505200"/>
          </a:xfrm>
          <a:prstGeom prst="rect">
            <a:avLst/>
          </a:prstGeom>
          <a:noFill/>
          <a:ln w="9525">
            <a:noFill/>
            <a:miter lim="800000"/>
            <a:headEnd/>
            <a:tailEnd/>
          </a:ln>
        </p:spPr>
      </p:pic>
      <p:sp>
        <p:nvSpPr>
          <p:cNvPr id="13317" name="Oval 8"/>
          <p:cNvSpPr>
            <a:spLocks noChangeArrowheads="1"/>
          </p:cNvSpPr>
          <p:nvPr/>
        </p:nvSpPr>
        <p:spPr bwMode="auto">
          <a:xfrm>
            <a:off x="3276600" y="4724400"/>
            <a:ext cx="1828800" cy="1066800"/>
          </a:xfrm>
          <a:prstGeom prst="ellipse">
            <a:avLst/>
          </a:prstGeom>
          <a:solidFill>
            <a:schemeClr val="bg1"/>
          </a:solidFill>
          <a:ln w="9525">
            <a:solidFill>
              <a:schemeClr val="tx1"/>
            </a:solidFill>
            <a:round/>
            <a:headEnd/>
            <a:tailEnd/>
          </a:ln>
        </p:spPr>
        <p:txBody>
          <a:bodyPr wrap="none" anchor="ctr"/>
          <a:lstStyle/>
          <a:p>
            <a:pPr algn="ctr"/>
            <a:r>
              <a:rPr lang="en-US" sz="3600" dirty="0" err="1" smtClean="0">
                <a:solidFill>
                  <a:srgbClr val="FF0000"/>
                </a:solidFill>
                <a:latin typeface="Times New Roman" pitchFamily="18" charset="0"/>
                <a:cs typeface="Times New Roman" pitchFamily="18" charset="0"/>
              </a:rPr>
              <a:t>Ếch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giun</a:t>
            </a:r>
            <a:endParaRPr lang="en-US" sz="3600" dirty="0">
              <a:solidFill>
                <a:srgbClr val="FF0000"/>
              </a:solidFill>
              <a:latin typeface="Times New Roman" pitchFamily="18" charset="0"/>
              <a:cs typeface="Times New Roman" pitchFamily="18" charset="0"/>
            </a:endParaRPr>
          </a:p>
        </p:txBody>
      </p:sp>
      <p:sp>
        <p:nvSpPr>
          <p:cNvPr id="13318" name="Text Box 9">
            <a:hlinkClick r:id="rId4" action="ppaction://hlinksldjump"/>
          </p:cNvPr>
          <p:cNvSpPr txBox="1">
            <a:spLocks noChangeArrowheads="1"/>
          </p:cNvSpPr>
          <p:nvPr/>
        </p:nvSpPr>
        <p:spPr bwMode="auto">
          <a:xfrm>
            <a:off x="304800" y="0"/>
            <a:ext cx="7924800" cy="609600"/>
          </a:xfrm>
          <a:prstGeom prst="rect">
            <a:avLst/>
          </a:prstGeom>
          <a:noFill/>
          <a:ln w="9525" algn="ctr">
            <a:noFill/>
            <a:miter lim="800000"/>
            <a:headEnd/>
            <a:tailEnd/>
          </a:ln>
        </p:spPr>
        <p:txBody>
          <a:bodyPr/>
          <a:lstStyle/>
          <a:p>
            <a:pPr algn="ctr">
              <a:spcBef>
                <a:spcPct val="50000"/>
              </a:spcBef>
            </a:pPr>
            <a:r>
              <a:rPr lang="en-US" sz="3200" dirty="0" smtClean="0">
                <a:solidFill>
                  <a:srgbClr val="0000FF"/>
                </a:solidFill>
              </a:rPr>
              <a:t> </a:t>
            </a:r>
            <a:r>
              <a:rPr lang="en-US" sz="3200" dirty="0" err="1">
                <a:solidFill>
                  <a:srgbClr val="0000FF"/>
                </a:solidFill>
              </a:rPr>
              <a:t>Bộ</a:t>
            </a:r>
            <a:r>
              <a:rPr lang="en-US" sz="3200" dirty="0">
                <a:solidFill>
                  <a:srgbClr val="0000FF"/>
                </a:solidFill>
              </a:rPr>
              <a:t> </a:t>
            </a:r>
            <a:r>
              <a:rPr lang="en-US" sz="3200" dirty="0" err="1">
                <a:solidFill>
                  <a:srgbClr val="0000FF"/>
                </a:solidFill>
              </a:rPr>
              <a:t>Lưỡng</a:t>
            </a:r>
            <a:r>
              <a:rPr lang="en-US" sz="3200" dirty="0">
                <a:solidFill>
                  <a:srgbClr val="0000FF"/>
                </a:solidFill>
              </a:rPr>
              <a:t> </a:t>
            </a:r>
            <a:r>
              <a:rPr lang="en-US" sz="3200" dirty="0" err="1">
                <a:solidFill>
                  <a:srgbClr val="0000FF"/>
                </a:solidFill>
              </a:rPr>
              <a:t>cư</a:t>
            </a:r>
            <a:r>
              <a:rPr lang="en-US" sz="3200" dirty="0">
                <a:solidFill>
                  <a:srgbClr val="0000FF"/>
                </a:solidFill>
              </a:rPr>
              <a:t> </a:t>
            </a:r>
            <a:r>
              <a:rPr lang="en-US" sz="3200" dirty="0" err="1">
                <a:solidFill>
                  <a:srgbClr val="0000FF"/>
                </a:solidFill>
              </a:rPr>
              <a:t>không</a:t>
            </a:r>
            <a:r>
              <a:rPr lang="en-US" sz="3200" dirty="0">
                <a:solidFill>
                  <a:srgbClr val="0000FF"/>
                </a:solidFill>
              </a:rPr>
              <a:t> </a:t>
            </a:r>
            <a:r>
              <a:rPr lang="en-US" sz="3200" dirty="0" err="1">
                <a:solidFill>
                  <a:srgbClr val="0000FF"/>
                </a:solidFill>
              </a:rPr>
              <a:t>chân</a:t>
            </a:r>
            <a:endParaRPr lang="en-US" sz="3200" dirty="0">
              <a:solidFill>
                <a:srgbClr val="0000FF"/>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Các</a:t>
            </a:r>
            <a:r>
              <a:rPr lang="en-US" dirty="0" smtClean="0"/>
              <a:t> </a:t>
            </a:r>
            <a:r>
              <a:rPr lang="en-US" dirty="0" err="1" smtClean="0"/>
              <a:t>bộ</a:t>
            </a:r>
            <a:r>
              <a:rPr lang="en-US" dirty="0" smtClean="0"/>
              <a:t> </a:t>
            </a:r>
            <a:r>
              <a:rPr lang="en-US" dirty="0" err="1" smtClean="0"/>
              <a:t>lưỡng</a:t>
            </a:r>
            <a:r>
              <a:rPr lang="en-US" dirty="0" smtClean="0"/>
              <a:t> </a:t>
            </a:r>
            <a:r>
              <a:rPr lang="en-US" dirty="0" err="1" smtClean="0"/>
              <a:t>cư</a:t>
            </a:r>
            <a:endParaRPr lang="en-US" dirty="0" smtClean="0"/>
          </a:p>
          <a:p>
            <a:r>
              <a:rPr lang="en-US" dirty="0" smtClean="0"/>
              <a:t>- </a:t>
            </a:r>
            <a:r>
              <a:rPr lang="en-US" dirty="0" err="1" smtClean="0"/>
              <a:t>Bộ</a:t>
            </a:r>
            <a:r>
              <a:rPr lang="en-US" dirty="0" smtClean="0"/>
              <a:t> </a:t>
            </a:r>
            <a:r>
              <a:rPr lang="en-US" dirty="0" err="1" smtClean="0"/>
              <a:t>lưỡng</a:t>
            </a:r>
            <a:r>
              <a:rPr lang="en-US" dirty="0" smtClean="0"/>
              <a:t> </a:t>
            </a:r>
            <a:r>
              <a:rPr lang="en-US" dirty="0" err="1" smtClean="0"/>
              <a:t>cư</a:t>
            </a:r>
            <a:r>
              <a:rPr lang="en-US" dirty="0" smtClean="0"/>
              <a:t> </a:t>
            </a:r>
            <a:r>
              <a:rPr lang="en-US" dirty="0" err="1" smtClean="0"/>
              <a:t>không</a:t>
            </a:r>
            <a:r>
              <a:rPr lang="en-US" dirty="0" smtClean="0"/>
              <a:t> </a:t>
            </a:r>
            <a:r>
              <a:rPr lang="en-US" dirty="0" err="1" smtClean="0"/>
              <a:t>đuôi</a:t>
            </a:r>
            <a:r>
              <a:rPr lang="en-US" dirty="0" smtClean="0"/>
              <a:t>: </a:t>
            </a:r>
            <a:r>
              <a:rPr lang="en-US" dirty="0" err="1" smtClean="0"/>
              <a:t>Ếch</a:t>
            </a:r>
            <a:r>
              <a:rPr lang="en-US" dirty="0" smtClean="0"/>
              <a:t> </a:t>
            </a:r>
            <a:r>
              <a:rPr lang="en-US" dirty="0" err="1" smtClean="0"/>
              <a:t>đồng</a:t>
            </a:r>
            <a:r>
              <a:rPr lang="en-US" dirty="0" smtClean="0"/>
              <a:t>, </a:t>
            </a:r>
            <a:r>
              <a:rPr lang="en-US" dirty="0" err="1" smtClean="0"/>
              <a:t>cóc</a:t>
            </a:r>
            <a:r>
              <a:rPr lang="en-US" dirty="0" smtClean="0"/>
              <a:t>, </a:t>
            </a:r>
            <a:r>
              <a:rPr lang="en-US" dirty="0" err="1" smtClean="0"/>
              <a:t>chẫu</a:t>
            </a:r>
            <a:r>
              <a:rPr lang="en-US" dirty="0" smtClean="0"/>
              <a:t> </a:t>
            </a:r>
            <a:r>
              <a:rPr lang="en-US" dirty="0" err="1" smtClean="0"/>
              <a:t>chàng</a:t>
            </a:r>
            <a:r>
              <a:rPr lang="en-US" dirty="0" smtClean="0"/>
              <a:t>….</a:t>
            </a:r>
          </a:p>
          <a:p>
            <a:r>
              <a:rPr lang="en-US" dirty="0" smtClean="0"/>
              <a:t>- </a:t>
            </a:r>
            <a:r>
              <a:rPr lang="en-US" dirty="0" err="1" smtClean="0"/>
              <a:t>Bộ</a:t>
            </a:r>
            <a:r>
              <a:rPr lang="en-US" dirty="0" smtClean="0"/>
              <a:t> </a:t>
            </a:r>
            <a:r>
              <a:rPr lang="en-US" dirty="0" err="1" smtClean="0"/>
              <a:t>lưỡng</a:t>
            </a:r>
            <a:r>
              <a:rPr lang="en-US" dirty="0" smtClean="0"/>
              <a:t> </a:t>
            </a:r>
            <a:r>
              <a:rPr lang="en-US" dirty="0" err="1" smtClean="0"/>
              <a:t>cư</a:t>
            </a:r>
            <a:r>
              <a:rPr lang="en-US" dirty="0" smtClean="0"/>
              <a:t> </a:t>
            </a:r>
            <a:r>
              <a:rPr lang="en-US" dirty="0" err="1" smtClean="0"/>
              <a:t>có</a:t>
            </a:r>
            <a:r>
              <a:rPr lang="en-US" dirty="0" smtClean="0"/>
              <a:t> </a:t>
            </a:r>
            <a:r>
              <a:rPr lang="en-US" dirty="0" err="1" smtClean="0"/>
              <a:t>đuôi</a:t>
            </a:r>
            <a:r>
              <a:rPr lang="en-US" dirty="0" smtClean="0"/>
              <a:t>: </a:t>
            </a:r>
            <a:r>
              <a:rPr lang="en-US" dirty="0" err="1" smtClean="0"/>
              <a:t>Cá</a:t>
            </a:r>
            <a:r>
              <a:rPr lang="en-US" dirty="0" smtClean="0"/>
              <a:t> </a:t>
            </a:r>
            <a:r>
              <a:rPr lang="en-US" dirty="0" err="1" smtClean="0"/>
              <a:t>cóc</a:t>
            </a:r>
            <a:r>
              <a:rPr lang="en-US" dirty="0" smtClean="0"/>
              <a:t> Tam </a:t>
            </a:r>
            <a:r>
              <a:rPr lang="en-US" dirty="0" err="1" smtClean="0"/>
              <a:t>Đảo</a:t>
            </a:r>
            <a:endParaRPr lang="en-US" dirty="0" smtClean="0"/>
          </a:p>
          <a:p>
            <a:r>
              <a:rPr lang="en-US" dirty="0" smtClean="0"/>
              <a:t>- </a:t>
            </a:r>
            <a:r>
              <a:rPr lang="en-US" dirty="0" err="1" smtClean="0"/>
              <a:t>Bộ</a:t>
            </a:r>
            <a:r>
              <a:rPr lang="en-US" dirty="0" smtClean="0"/>
              <a:t> </a:t>
            </a:r>
            <a:r>
              <a:rPr lang="en-US" dirty="0" err="1" smtClean="0"/>
              <a:t>lưỡng</a:t>
            </a:r>
            <a:r>
              <a:rPr lang="en-US" dirty="0" smtClean="0"/>
              <a:t> </a:t>
            </a:r>
            <a:r>
              <a:rPr lang="en-US" dirty="0" err="1" smtClean="0"/>
              <a:t>cư</a:t>
            </a:r>
            <a:r>
              <a:rPr lang="en-US" dirty="0" smtClean="0"/>
              <a:t> </a:t>
            </a:r>
            <a:r>
              <a:rPr lang="en-US" dirty="0" err="1" smtClean="0"/>
              <a:t>không</a:t>
            </a:r>
            <a:r>
              <a:rPr lang="en-US" dirty="0" smtClean="0"/>
              <a:t> </a:t>
            </a:r>
            <a:r>
              <a:rPr lang="en-US" dirty="0" err="1" smtClean="0"/>
              <a:t>chân</a:t>
            </a:r>
            <a:r>
              <a:rPr lang="en-US" dirty="0" smtClean="0"/>
              <a:t>: </a:t>
            </a:r>
            <a:r>
              <a:rPr lang="en-US" dirty="0" err="1" smtClean="0"/>
              <a:t>Ếch</a:t>
            </a:r>
            <a:r>
              <a:rPr lang="en-US" dirty="0" smtClean="0"/>
              <a:t> </a:t>
            </a:r>
            <a:r>
              <a:rPr lang="en-US" dirty="0" err="1" smtClean="0"/>
              <a:t>giun</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4" name="Rectangle 8"/>
          <p:cNvSpPr>
            <a:spLocks noChangeArrowheads="1"/>
          </p:cNvSpPr>
          <p:nvPr/>
        </p:nvSpPr>
        <p:spPr bwMode="auto">
          <a:xfrm>
            <a:off x="152400" y="228600"/>
            <a:ext cx="7239000" cy="533400"/>
          </a:xfrm>
          <a:prstGeom prst="rect">
            <a:avLst/>
          </a:prstGeom>
          <a:noFill/>
          <a:ln w="9525">
            <a:noFill/>
            <a:miter lim="800000"/>
            <a:headEnd/>
            <a:tailEnd/>
          </a:ln>
        </p:spPr>
        <p:txBody>
          <a:bodyPr/>
          <a:lstStyle/>
          <a:p>
            <a:pPr marL="342900" indent="-342900">
              <a:spcBef>
                <a:spcPct val="20000"/>
              </a:spcBef>
            </a:pPr>
            <a:r>
              <a:rPr lang="en-US" sz="3000" b="1" u="sng" dirty="0" err="1" smtClean="0">
                <a:solidFill>
                  <a:srgbClr val="0000FF"/>
                </a:solidFill>
              </a:rPr>
              <a:t>Vai</a:t>
            </a:r>
            <a:r>
              <a:rPr lang="en-US" sz="3000" b="1" u="sng" dirty="0" smtClean="0">
                <a:solidFill>
                  <a:srgbClr val="0000FF"/>
                </a:solidFill>
              </a:rPr>
              <a:t> </a:t>
            </a:r>
            <a:r>
              <a:rPr lang="en-US" sz="3000" b="1" u="sng" dirty="0" err="1">
                <a:solidFill>
                  <a:srgbClr val="0000FF"/>
                </a:solidFill>
              </a:rPr>
              <a:t>trò</a:t>
            </a:r>
            <a:r>
              <a:rPr lang="en-US" sz="3000" b="1" u="sng" dirty="0">
                <a:solidFill>
                  <a:srgbClr val="0000FF"/>
                </a:solidFill>
              </a:rPr>
              <a:t> </a:t>
            </a:r>
            <a:r>
              <a:rPr lang="en-US" sz="3000" b="1" u="sng" dirty="0" err="1">
                <a:solidFill>
                  <a:srgbClr val="0000FF"/>
                </a:solidFill>
              </a:rPr>
              <a:t>của</a:t>
            </a:r>
            <a:r>
              <a:rPr lang="en-US" sz="3000" b="1" u="sng" dirty="0">
                <a:solidFill>
                  <a:srgbClr val="0000FF"/>
                </a:solidFill>
              </a:rPr>
              <a:t> </a:t>
            </a:r>
            <a:r>
              <a:rPr lang="en-US" sz="3000" b="1" u="sng" dirty="0" err="1">
                <a:solidFill>
                  <a:srgbClr val="0000FF"/>
                </a:solidFill>
              </a:rPr>
              <a:t>lưỡng</a:t>
            </a:r>
            <a:r>
              <a:rPr lang="en-US" sz="3000" b="1" u="sng" dirty="0">
                <a:solidFill>
                  <a:srgbClr val="0000FF"/>
                </a:solidFill>
              </a:rPr>
              <a:t> </a:t>
            </a:r>
            <a:r>
              <a:rPr lang="en-US" sz="3000" b="1" u="sng" dirty="0" err="1">
                <a:solidFill>
                  <a:srgbClr val="0000FF"/>
                </a:solidFill>
              </a:rPr>
              <a:t>cư</a:t>
            </a:r>
            <a:r>
              <a:rPr lang="en-US" sz="3000" b="1" dirty="0">
                <a:solidFill>
                  <a:srgbClr val="0000FF"/>
                </a:solidFill>
              </a:rPr>
              <a:t>:</a:t>
            </a:r>
            <a:endParaRPr lang="en-US" sz="3000" b="1" u="sng" dirty="0">
              <a:solidFill>
                <a:srgbClr val="0000FF"/>
              </a:solidFill>
            </a:endParaRPr>
          </a:p>
        </p:txBody>
      </p:sp>
      <p:pic>
        <p:nvPicPr>
          <p:cNvPr id="15364" name="Picture 4" descr="austra98"/>
          <p:cNvPicPr>
            <a:picLocks noChangeAspect="1" noChangeArrowheads="1"/>
          </p:cNvPicPr>
          <p:nvPr/>
        </p:nvPicPr>
        <p:blipFill>
          <a:blip r:embed="rId2"/>
          <a:srcRect/>
          <a:stretch>
            <a:fillRect/>
          </a:stretch>
        </p:blipFill>
        <p:spPr bwMode="auto">
          <a:xfrm>
            <a:off x="76200" y="1524000"/>
            <a:ext cx="4572000" cy="2286000"/>
          </a:xfrm>
          <a:prstGeom prst="rect">
            <a:avLst/>
          </a:prstGeom>
          <a:noFill/>
          <a:ln w="9525">
            <a:noFill/>
            <a:miter lim="800000"/>
            <a:headEnd/>
            <a:tailEnd/>
          </a:ln>
        </p:spPr>
      </p:pic>
      <p:pic>
        <p:nvPicPr>
          <p:cNvPr id="106506" name="Picture 10" descr="2"/>
          <p:cNvPicPr>
            <a:picLocks noChangeAspect="1" noChangeArrowheads="1"/>
          </p:cNvPicPr>
          <p:nvPr/>
        </p:nvPicPr>
        <p:blipFill>
          <a:blip r:embed="rId3"/>
          <a:srcRect/>
          <a:stretch>
            <a:fillRect/>
          </a:stretch>
        </p:blipFill>
        <p:spPr bwMode="auto">
          <a:xfrm>
            <a:off x="76200" y="4038600"/>
            <a:ext cx="4572000" cy="2590800"/>
          </a:xfrm>
          <a:prstGeom prst="rect">
            <a:avLst/>
          </a:prstGeom>
          <a:noFill/>
          <a:ln w="9525">
            <a:noFill/>
            <a:miter lim="800000"/>
            <a:headEnd/>
            <a:tailEnd/>
          </a:ln>
        </p:spPr>
      </p:pic>
      <p:pic>
        <p:nvPicPr>
          <p:cNvPr id="106507" name="Picture 11" descr="3"/>
          <p:cNvPicPr>
            <a:picLocks noChangeAspect="1" noChangeArrowheads="1"/>
          </p:cNvPicPr>
          <p:nvPr/>
        </p:nvPicPr>
        <p:blipFill>
          <a:blip r:embed="rId4"/>
          <a:srcRect/>
          <a:stretch>
            <a:fillRect/>
          </a:stretch>
        </p:blipFill>
        <p:spPr bwMode="auto">
          <a:xfrm>
            <a:off x="4572000" y="4648200"/>
            <a:ext cx="4572000" cy="2286000"/>
          </a:xfrm>
          <a:prstGeom prst="rect">
            <a:avLst/>
          </a:prstGeom>
          <a:noFill/>
          <a:ln w="9525">
            <a:noFill/>
            <a:miter lim="800000"/>
            <a:headEnd/>
            <a:tailEnd/>
          </a:ln>
        </p:spPr>
      </p:pic>
      <p:sp>
        <p:nvSpPr>
          <p:cNvPr id="106508" name="AutoShape 12"/>
          <p:cNvSpPr>
            <a:spLocks noChangeArrowheads="1"/>
          </p:cNvSpPr>
          <p:nvPr/>
        </p:nvSpPr>
        <p:spPr bwMode="auto">
          <a:xfrm>
            <a:off x="4572000" y="2133600"/>
            <a:ext cx="4572000" cy="2438400"/>
          </a:xfrm>
          <a:prstGeom prst="wedgeEllipseCallout">
            <a:avLst>
              <a:gd name="adj1" fmla="val -49894"/>
              <a:gd name="adj2" fmla="val 43162"/>
            </a:avLst>
          </a:prstGeom>
          <a:solidFill>
            <a:schemeClr val="accent1"/>
          </a:solidFill>
          <a:ln w="9525">
            <a:solidFill>
              <a:schemeClr val="tx1"/>
            </a:solidFill>
            <a:miter lim="800000"/>
            <a:headEnd/>
            <a:tailEnd/>
          </a:ln>
        </p:spPr>
        <p:txBody>
          <a:bodyPr/>
          <a:lstStyle/>
          <a:p>
            <a:pPr algn="ctr"/>
            <a:r>
              <a:rPr lang="en-US" sz="3000">
                <a:solidFill>
                  <a:srgbClr val="FF0000"/>
                </a:solidFill>
              </a:rPr>
              <a:t>Lưỡng cư có vai trò như thế nào đối với con người?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06504"/>
                                        </p:tgtEl>
                                        <p:attrNameLst>
                                          <p:attrName>style.visibility</p:attrName>
                                        </p:attrNameLst>
                                      </p:cBhvr>
                                      <p:to>
                                        <p:strVal val="visible"/>
                                      </p:to>
                                    </p:set>
                                    <p:animEffect transition="in" filter="barn(inHorizontal)">
                                      <p:cBhvr>
                                        <p:cTn id="7" dur="500"/>
                                        <p:tgtEl>
                                          <p:spTgt spid="1065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 calcmode="lin" valueType="num">
                                      <p:cBhvr additive="base">
                                        <p:cTn id="12" dur="500" fill="hold"/>
                                        <p:tgtEl>
                                          <p:spTgt spid="15364"/>
                                        </p:tgtEl>
                                        <p:attrNameLst>
                                          <p:attrName>ppt_x</p:attrName>
                                        </p:attrNameLst>
                                      </p:cBhvr>
                                      <p:tavLst>
                                        <p:tav tm="0">
                                          <p:val>
                                            <p:strVal val="#ppt_x"/>
                                          </p:val>
                                        </p:tav>
                                        <p:tav tm="100000">
                                          <p:val>
                                            <p:strVal val="#ppt_x"/>
                                          </p:val>
                                        </p:tav>
                                      </p:tavLst>
                                    </p:anim>
                                    <p:anim calcmode="lin" valueType="num">
                                      <p:cBhvr additive="base">
                                        <p:cTn id="13" dur="500" fill="hold"/>
                                        <p:tgtEl>
                                          <p:spTgt spid="1536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6508"/>
                                        </p:tgtEl>
                                        <p:attrNameLst>
                                          <p:attrName>style.visibility</p:attrName>
                                        </p:attrNameLst>
                                      </p:cBhvr>
                                      <p:to>
                                        <p:strVal val="visible"/>
                                      </p:to>
                                    </p:set>
                                    <p:anim calcmode="lin" valueType="num">
                                      <p:cBhvr additive="base">
                                        <p:cTn id="16" dur="500" fill="hold"/>
                                        <p:tgtEl>
                                          <p:spTgt spid="106508"/>
                                        </p:tgtEl>
                                        <p:attrNameLst>
                                          <p:attrName>ppt_x</p:attrName>
                                        </p:attrNameLst>
                                      </p:cBhvr>
                                      <p:tavLst>
                                        <p:tav tm="0">
                                          <p:val>
                                            <p:strVal val="#ppt_x"/>
                                          </p:val>
                                        </p:tav>
                                        <p:tav tm="100000">
                                          <p:val>
                                            <p:strVal val="#ppt_x"/>
                                          </p:val>
                                        </p:tav>
                                      </p:tavLst>
                                    </p:anim>
                                    <p:anim calcmode="lin" valueType="num">
                                      <p:cBhvr additive="base">
                                        <p:cTn id="17" dur="500" fill="hold"/>
                                        <p:tgtEl>
                                          <p:spTgt spid="10650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6506"/>
                                        </p:tgtEl>
                                        <p:attrNameLst>
                                          <p:attrName>style.visibility</p:attrName>
                                        </p:attrNameLst>
                                      </p:cBhvr>
                                      <p:to>
                                        <p:strVal val="visible"/>
                                      </p:to>
                                    </p:set>
                                    <p:anim calcmode="lin" valueType="num">
                                      <p:cBhvr additive="base">
                                        <p:cTn id="20" dur="500" fill="hold"/>
                                        <p:tgtEl>
                                          <p:spTgt spid="106506"/>
                                        </p:tgtEl>
                                        <p:attrNameLst>
                                          <p:attrName>ppt_x</p:attrName>
                                        </p:attrNameLst>
                                      </p:cBhvr>
                                      <p:tavLst>
                                        <p:tav tm="0">
                                          <p:val>
                                            <p:strVal val="#ppt_x"/>
                                          </p:val>
                                        </p:tav>
                                        <p:tav tm="100000">
                                          <p:val>
                                            <p:strVal val="#ppt_x"/>
                                          </p:val>
                                        </p:tav>
                                      </p:tavLst>
                                    </p:anim>
                                    <p:anim calcmode="lin" valueType="num">
                                      <p:cBhvr additive="base">
                                        <p:cTn id="21" dur="500" fill="hold"/>
                                        <p:tgtEl>
                                          <p:spTgt spid="10650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6507"/>
                                        </p:tgtEl>
                                        <p:attrNameLst>
                                          <p:attrName>style.visibility</p:attrName>
                                        </p:attrNameLst>
                                      </p:cBhvr>
                                      <p:to>
                                        <p:strVal val="visible"/>
                                      </p:to>
                                    </p:set>
                                    <p:anim calcmode="lin" valueType="num">
                                      <p:cBhvr additive="base">
                                        <p:cTn id="24" dur="500" fill="hold"/>
                                        <p:tgtEl>
                                          <p:spTgt spid="106507"/>
                                        </p:tgtEl>
                                        <p:attrNameLst>
                                          <p:attrName>ppt_x</p:attrName>
                                        </p:attrNameLst>
                                      </p:cBhvr>
                                      <p:tavLst>
                                        <p:tav tm="0">
                                          <p:val>
                                            <p:strVal val="#ppt_x"/>
                                          </p:val>
                                        </p:tav>
                                        <p:tav tm="100000">
                                          <p:val>
                                            <p:strVal val="#ppt_x"/>
                                          </p:val>
                                        </p:tav>
                                      </p:tavLst>
                                    </p:anim>
                                    <p:anim calcmode="lin" valueType="num">
                                      <p:cBhvr additive="base">
                                        <p:cTn id="25" dur="500" fill="hold"/>
                                        <p:tgtEl>
                                          <p:spTgt spid="106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4" grpId="0"/>
      <p:bldP spid="10650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ChangeArrowheads="1"/>
          </p:cNvSpPr>
          <p:nvPr/>
        </p:nvSpPr>
        <p:spPr bwMode="auto">
          <a:xfrm>
            <a:off x="609600" y="533400"/>
            <a:ext cx="6705600" cy="1768475"/>
          </a:xfrm>
          <a:prstGeom prst="rect">
            <a:avLst/>
          </a:prstGeom>
          <a:noFill/>
          <a:ln w="9525">
            <a:noFill/>
            <a:miter lim="800000"/>
            <a:headEnd/>
            <a:tailEnd/>
          </a:ln>
        </p:spPr>
        <p:txBody>
          <a:bodyPr/>
          <a:lstStyle/>
          <a:p>
            <a:pPr marL="342900" indent="-342900">
              <a:spcBef>
                <a:spcPct val="20000"/>
              </a:spcBef>
            </a:pPr>
            <a:r>
              <a:rPr lang="en-US" sz="3000" dirty="0" smtClean="0">
                <a:solidFill>
                  <a:srgbClr val="0000FF"/>
                </a:solidFill>
              </a:rPr>
              <a:t> </a:t>
            </a:r>
            <a:r>
              <a:rPr lang="en-US" sz="3000" u="sng" dirty="0" err="1">
                <a:solidFill>
                  <a:srgbClr val="0000FF"/>
                </a:solidFill>
              </a:rPr>
              <a:t>Vai</a:t>
            </a:r>
            <a:r>
              <a:rPr lang="en-US" sz="3000" u="sng" dirty="0">
                <a:solidFill>
                  <a:srgbClr val="0000FF"/>
                </a:solidFill>
              </a:rPr>
              <a:t> </a:t>
            </a:r>
            <a:r>
              <a:rPr lang="en-US" sz="3000" u="sng" dirty="0" err="1">
                <a:solidFill>
                  <a:srgbClr val="0000FF"/>
                </a:solidFill>
              </a:rPr>
              <a:t>trò</a:t>
            </a:r>
            <a:r>
              <a:rPr lang="en-US" sz="3000" u="sng" dirty="0">
                <a:solidFill>
                  <a:srgbClr val="0000FF"/>
                </a:solidFill>
              </a:rPr>
              <a:t> </a:t>
            </a:r>
            <a:r>
              <a:rPr lang="en-US" sz="3000" u="sng" dirty="0" err="1">
                <a:solidFill>
                  <a:srgbClr val="0000FF"/>
                </a:solidFill>
              </a:rPr>
              <a:t>của</a:t>
            </a:r>
            <a:r>
              <a:rPr lang="en-US" sz="3000" u="sng" dirty="0">
                <a:solidFill>
                  <a:srgbClr val="0000FF"/>
                </a:solidFill>
              </a:rPr>
              <a:t> </a:t>
            </a:r>
            <a:r>
              <a:rPr lang="en-US" sz="3000" u="sng" dirty="0" err="1">
                <a:solidFill>
                  <a:srgbClr val="0000FF"/>
                </a:solidFill>
              </a:rPr>
              <a:t>lưỡng</a:t>
            </a:r>
            <a:r>
              <a:rPr lang="en-US" sz="3000" u="sng" dirty="0">
                <a:solidFill>
                  <a:srgbClr val="0000FF"/>
                </a:solidFill>
              </a:rPr>
              <a:t> </a:t>
            </a:r>
            <a:r>
              <a:rPr lang="en-US" sz="3000" u="sng" dirty="0" err="1">
                <a:solidFill>
                  <a:srgbClr val="0000FF"/>
                </a:solidFill>
              </a:rPr>
              <a:t>cư</a:t>
            </a:r>
            <a:r>
              <a:rPr lang="en-US" sz="3000" dirty="0">
                <a:solidFill>
                  <a:srgbClr val="0000FF"/>
                </a:solidFill>
              </a:rPr>
              <a:t>:</a:t>
            </a:r>
            <a:endParaRPr lang="en-US" sz="3000" u="sng" dirty="0">
              <a:solidFill>
                <a:srgbClr val="0000FF"/>
              </a:solidFill>
            </a:endParaRPr>
          </a:p>
        </p:txBody>
      </p:sp>
      <p:sp>
        <p:nvSpPr>
          <p:cNvPr id="23555" name="Text Box 25"/>
          <p:cNvSpPr txBox="1">
            <a:spLocks noChangeArrowheads="1"/>
          </p:cNvSpPr>
          <p:nvPr/>
        </p:nvSpPr>
        <p:spPr bwMode="auto">
          <a:xfrm>
            <a:off x="723900" y="1339850"/>
            <a:ext cx="7010400"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0000"/>
                </a:solidFill>
              </a:rPr>
              <a:t>Một số hình ảnh về vai trò của Lưỡng cư</a:t>
            </a:r>
          </a:p>
        </p:txBody>
      </p:sp>
      <p:pic>
        <p:nvPicPr>
          <p:cNvPr id="132106" name="Picture 10" descr="55196427-dungnkcanh-ech1[1]"/>
          <p:cNvPicPr>
            <a:picLocks noChangeAspect="1" noChangeArrowheads="1"/>
          </p:cNvPicPr>
          <p:nvPr/>
        </p:nvPicPr>
        <p:blipFill>
          <a:blip r:embed="rId2"/>
          <a:srcRect/>
          <a:stretch>
            <a:fillRect/>
          </a:stretch>
        </p:blipFill>
        <p:spPr bwMode="auto">
          <a:xfrm>
            <a:off x="2667000" y="4748213"/>
            <a:ext cx="4114800" cy="2185987"/>
          </a:xfrm>
          <a:prstGeom prst="rect">
            <a:avLst/>
          </a:prstGeom>
          <a:noFill/>
          <a:ln w="9525">
            <a:noFill/>
            <a:miter lim="800000"/>
            <a:headEnd/>
            <a:tailEnd/>
          </a:ln>
        </p:spPr>
      </p:pic>
      <p:pic>
        <p:nvPicPr>
          <p:cNvPr id="132107" name="Picture 11" descr="ech-lan-bot[1]"/>
          <p:cNvPicPr>
            <a:picLocks noChangeAspect="1" noChangeArrowheads="1"/>
          </p:cNvPicPr>
          <p:nvPr/>
        </p:nvPicPr>
        <p:blipFill>
          <a:blip r:embed="rId3"/>
          <a:srcRect/>
          <a:stretch>
            <a:fillRect/>
          </a:stretch>
        </p:blipFill>
        <p:spPr bwMode="auto">
          <a:xfrm>
            <a:off x="0" y="2209800"/>
            <a:ext cx="3352800" cy="2508250"/>
          </a:xfrm>
          <a:prstGeom prst="rect">
            <a:avLst/>
          </a:prstGeom>
          <a:noFill/>
          <a:ln w="9525">
            <a:noFill/>
            <a:miter lim="800000"/>
            <a:headEnd/>
            <a:tailEnd/>
          </a:ln>
        </p:spPr>
      </p:pic>
      <p:pic>
        <p:nvPicPr>
          <p:cNvPr id="132108" name="Picture 12" descr="images[2]"/>
          <p:cNvPicPr>
            <a:picLocks noChangeAspect="1" noChangeArrowheads="1"/>
          </p:cNvPicPr>
          <p:nvPr/>
        </p:nvPicPr>
        <p:blipFill>
          <a:blip r:embed="rId4"/>
          <a:srcRect/>
          <a:stretch>
            <a:fillRect/>
          </a:stretch>
        </p:blipFill>
        <p:spPr bwMode="auto">
          <a:xfrm>
            <a:off x="3352800" y="2209800"/>
            <a:ext cx="2743200" cy="2519363"/>
          </a:xfrm>
          <a:prstGeom prst="rect">
            <a:avLst/>
          </a:prstGeom>
          <a:noFill/>
          <a:ln w="9525">
            <a:noFill/>
            <a:miter lim="800000"/>
            <a:headEnd/>
            <a:tailEnd/>
          </a:ln>
        </p:spPr>
      </p:pic>
      <p:pic>
        <p:nvPicPr>
          <p:cNvPr id="132109" name="Picture 13" descr="imagesCA44U1BV"/>
          <p:cNvPicPr>
            <a:picLocks noChangeAspect="1" noChangeArrowheads="1"/>
          </p:cNvPicPr>
          <p:nvPr/>
        </p:nvPicPr>
        <p:blipFill>
          <a:blip r:embed="rId5"/>
          <a:srcRect/>
          <a:stretch>
            <a:fillRect/>
          </a:stretch>
        </p:blipFill>
        <p:spPr bwMode="auto">
          <a:xfrm>
            <a:off x="6096000" y="2209800"/>
            <a:ext cx="3048000" cy="2538413"/>
          </a:xfrm>
          <a:prstGeom prst="rect">
            <a:avLst/>
          </a:prstGeom>
          <a:noFill/>
          <a:ln w="9525">
            <a:noFill/>
            <a:miter lim="800000"/>
            <a:headEnd/>
            <a:tailEnd/>
          </a:ln>
        </p:spPr>
      </p:pic>
      <p:sp>
        <p:nvSpPr>
          <p:cNvPr id="132112" name="Rectangle 16"/>
          <p:cNvSpPr>
            <a:spLocks noChangeArrowheads="1"/>
          </p:cNvSpPr>
          <p:nvPr/>
        </p:nvSpPr>
        <p:spPr bwMode="auto">
          <a:xfrm>
            <a:off x="6629400" y="5662613"/>
            <a:ext cx="1905000" cy="304800"/>
          </a:xfrm>
          <a:prstGeom prst="rect">
            <a:avLst/>
          </a:prstGeom>
          <a:noFill/>
          <a:ln w="9525">
            <a:noFill/>
            <a:miter lim="800000"/>
            <a:headEnd/>
            <a:tailEnd/>
          </a:ln>
        </p:spPr>
        <p:txBody>
          <a:bodyPr wrap="none" anchor="ctr"/>
          <a:lstStyle/>
          <a:p>
            <a:pPr algn="ctr"/>
            <a:r>
              <a:rPr lang="en-US" sz="2400">
                <a:solidFill>
                  <a:srgbClr val="0000FF"/>
                </a:solidFill>
              </a:rPr>
              <a:t>Canh ếch</a:t>
            </a:r>
          </a:p>
        </p:txBody>
      </p:sp>
      <p:sp>
        <p:nvSpPr>
          <p:cNvPr id="132113" name="Rectangle 17"/>
          <p:cNvSpPr>
            <a:spLocks noChangeArrowheads="1"/>
          </p:cNvSpPr>
          <p:nvPr/>
        </p:nvSpPr>
        <p:spPr bwMode="auto">
          <a:xfrm>
            <a:off x="609600" y="4748213"/>
            <a:ext cx="1752600" cy="457200"/>
          </a:xfrm>
          <a:prstGeom prst="rect">
            <a:avLst/>
          </a:prstGeom>
          <a:noFill/>
          <a:ln w="9525">
            <a:noFill/>
            <a:miter lim="800000"/>
            <a:headEnd/>
            <a:tailEnd/>
          </a:ln>
        </p:spPr>
        <p:txBody>
          <a:bodyPr wrap="none" anchor="ctr"/>
          <a:lstStyle/>
          <a:p>
            <a:pPr algn="ctr"/>
            <a:r>
              <a:rPr lang="en-US" sz="2400">
                <a:solidFill>
                  <a:srgbClr val="0000FF"/>
                </a:solidFill>
              </a:rPr>
              <a:t>Ếch chiên bột</a:t>
            </a:r>
          </a:p>
        </p:txBody>
      </p:sp>
      <p:sp>
        <p:nvSpPr>
          <p:cNvPr id="132114" name="Rectangle 18"/>
          <p:cNvSpPr>
            <a:spLocks noChangeArrowheads="1"/>
          </p:cNvSpPr>
          <p:nvPr/>
        </p:nvSpPr>
        <p:spPr bwMode="auto">
          <a:xfrm>
            <a:off x="6324600" y="4724400"/>
            <a:ext cx="2819400" cy="381000"/>
          </a:xfrm>
          <a:prstGeom prst="rect">
            <a:avLst/>
          </a:prstGeom>
          <a:noFill/>
          <a:ln w="9525">
            <a:noFill/>
            <a:miter lim="800000"/>
            <a:headEnd/>
            <a:tailEnd/>
          </a:ln>
        </p:spPr>
        <p:txBody>
          <a:bodyPr wrap="none" anchor="ctr"/>
          <a:lstStyle/>
          <a:p>
            <a:pPr algn="ctr"/>
            <a:r>
              <a:rPr lang="en-US" sz="2400">
                <a:solidFill>
                  <a:srgbClr val="0000FF"/>
                </a:solidFill>
              </a:rPr>
              <a:t>Cóc và bột cóc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32112"/>
                                        </p:tgtEl>
                                        <p:attrNameLst>
                                          <p:attrName>style.visibility</p:attrName>
                                        </p:attrNameLst>
                                      </p:cBhvr>
                                      <p:to>
                                        <p:strVal val="visible"/>
                                      </p:to>
                                    </p:set>
                                    <p:animEffect transition="in" filter="diamond(in)">
                                      <p:cBhvr>
                                        <p:cTn id="7" dur="500"/>
                                        <p:tgtEl>
                                          <p:spTgt spid="132112"/>
                                        </p:tgtEl>
                                      </p:cBhvr>
                                    </p:animEffect>
                                  </p:childTnLst>
                                </p:cTn>
                              </p:par>
                              <p:par>
                                <p:cTn id="8" presetID="8" presetClass="entr" presetSubtype="16" fill="hold" nodeType="withEffect">
                                  <p:stCondLst>
                                    <p:cond delay="0"/>
                                  </p:stCondLst>
                                  <p:childTnLst>
                                    <p:set>
                                      <p:cBhvr>
                                        <p:cTn id="9" dur="1" fill="hold">
                                          <p:stCondLst>
                                            <p:cond delay="0"/>
                                          </p:stCondLst>
                                        </p:cTn>
                                        <p:tgtEl>
                                          <p:spTgt spid="132106"/>
                                        </p:tgtEl>
                                        <p:attrNameLst>
                                          <p:attrName>style.visibility</p:attrName>
                                        </p:attrNameLst>
                                      </p:cBhvr>
                                      <p:to>
                                        <p:strVal val="visible"/>
                                      </p:to>
                                    </p:set>
                                    <p:animEffect transition="in" filter="diamond(in)">
                                      <p:cBhvr>
                                        <p:cTn id="10" dur="500"/>
                                        <p:tgtEl>
                                          <p:spTgt spid="13210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32114"/>
                                        </p:tgtEl>
                                        <p:attrNameLst>
                                          <p:attrName>style.visibility</p:attrName>
                                        </p:attrNameLst>
                                      </p:cBhvr>
                                      <p:to>
                                        <p:strVal val="visible"/>
                                      </p:to>
                                    </p:set>
                                    <p:animEffect transition="in" filter="diamond(in)">
                                      <p:cBhvr>
                                        <p:cTn id="13" dur="500"/>
                                        <p:tgtEl>
                                          <p:spTgt spid="132114"/>
                                        </p:tgtEl>
                                      </p:cBhvr>
                                    </p:animEffect>
                                  </p:childTnLst>
                                </p:cTn>
                              </p:par>
                              <p:par>
                                <p:cTn id="14" presetID="8" presetClass="entr" presetSubtype="16" fill="hold" nodeType="withEffect">
                                  <p:stCondLst>
                                    <p:cond delay="0"/>
                                  </p:stCondLst>
                                  <p:childTnLst>
                                    <p:set>
                                      <p:cBhvr>
                                        <p:cTn id="15" dur="1" fill="hold">
                                          <p:stCondLst>
                                            <p:cond delay="0"/>
                                          </p:stCondLst>
                                        </p:cTn>
                                        <p:tgtEl>
                                          <p:spTgt spid="132109"/>
                                        </p:tgtEl>
                                        <p:attrNameLst>
                                          <p:attrName>style.visibility</p:attrName>
                                        </p:attrNameLst>
                                      </p:cBhvr>
                                      <p:to>
                                        <p:strVal val="visible"/>
                                      </p:to>
                                    </p:set>
                                    <p:animEffect transition="in" filter="diamond(in)">
                                      <p:cBhvr>
                                        <p:cTn id="16" dur="500"/>
                                        <p:tgtEl>
                                          <p:spTgt spid="132109"/>
                                        </p:tgtEl>
                                      </p:cBhvr>
                                    </p:animEffect>
                                  </p:childTnLst>
                                </p:cTn>
                              </p:par>
                              <p:par>
                                <p:cTn id="17" presetID="8" presetClass="entr" presetSubtype="16" fill="hold" nodeType="withEffect">
                                  <p:stCondLst>
                                    <p:cond delay="0"/>
                                  </p:stCondLst>
                                  <p:childTnLst>
                                    <p:set>
                                      <p:cBhvr>
                                        <p:cTn id="18" dur="1" fill="hold">
                                          <p:stCondLst>
                                            <p:cond delay="0"/>
                                          </p:stCondLst>
                                        </p:cTn>
                                        <p:tgtEl>
                                          <p:spTgt spid="132108"/>
                                        </p:tgtEl>
                                        <p:attrNameLst>
                                          <p:attrName>style.visibility</p:attrName>
                                        </p:attrNameLst>
                                      </p:cBhvr>
                                      <p:to>
                                        <p:strVal val="visible"/>
                                      </p:to>
                                    </p:set>
                                    <p:animEffect transition="in" filter="diamond(in)">
                                      <p:cBhvr>
                                        <p:cTn id="19" dur="500"/>
                                        <p:tgtEl>
                                          <p:spTgt spid="132108"/>
                                        </p:tgtEl>
                                      </p:cBhvr>
                                    </p:animEffect>
                                  </p:childTnLst>
                                </p:cTn>
                              </p:par>
                              <p:par>
                                <p:cTn id="20" presetID="8" presetClass="entr" presetSubtype="16" fill="hold" nodeType="withEffect">
                                  <p:stCondLst>
                                    <p:cond delay="0"/>
                                  </p:stCondLst>
                                  <p:childTnLst>
                                    <p:set>
                                      <p:cBhvr>
                                        <p:cTn id="21" dur="1" fill="hold">
                                          <p:stCondLst>
                                            <p:cond delay="0"/>
                                          </p:stCondLst>
                                        </p:cTn>
                                        <p:tgtEl>
                                          <p:spTgt spid="132107"/>
                                        </p:tgtEl>
                                        <p:attrNameLst>
                                          <p:attrName>style.visibility</p:attrName>
                                        </p:attrNameLst>
                                      </p:cBhvr>
                                      <p:to>
                                        <p:strVal val="visible"/>
                                      </p:to>
                                    </p:set>
                                    <p:animEffect transition="in" filter="diamond(in)">
                                      <p:cBhvr>
                                        <p:cTn id="22" dur="500"/>
                                        <p:tgtEl>
                                          <p:spTgt spid="132107"/>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32113"/>
                                        </p:tgtEl>
                                        <p:attrNameLst>
                                          <p:attrName>style.visibility</p:attrName>
                                        </p:attrNameLst>
                                      </p:cBhvr>
                                      <p:to>
                                        <p:strVal val="visible"/>
                                      </p:to>
                                    </p:set>
                                    <p:animEffect transition="in" filter="diamond(in)">
                                      <p:cBhvr>
                                        <p:cTn id="25" dur="500"/>
                                        <p:tgtEl>
                                          <p:spTgt spid="132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2" grpId="0"/>
      <p:bldP spid="132113" grpId="0"/>
      <p:bldP spid="1321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7200" y="1371600"/>
            <a:ext cx="6962162"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Arial" pitchFamily="34" charset="0"/>
                <a:ea typeface="Times New Roman" pitchFamily="18" charset="0"/>
                <a:cs typeface="Times New Roman" pitchFamily="18" charset="0"/>
              </a:rPr>
              <a:t>I. Đặc điểm nhận biết động vật có xương sống</a:t>
            </a:r>
            <a:endParaRPr kumimoji="0" lang="en-US" sz="2400" b="0" i="0" u="none" strike="noStrike" cap="none" normalizeH="0" baseline="0" smtClean="0">
              <a:ln>
                <a:noFill/>
              </a:ln>
              <a:solidFill>
                <a:srgbClr val="0000FF"/>
              </a:solidFill>
              <a:effectLst/>
              <a:latin typeface="Arial" pitchFamily="34" charset="0"/>
              <a:cs typeface="Arial" pitchFamily="34" charset="0"/>
            </a:endParaRPr>
          </a:p>
        </p:txBody>
      </p:sp>
      <p:sp>
        <p:nvSpPr>
          <p:cNvPr id="1026" name="Rectangle 2"/>
          <p:cNvSpPr>
            <a:spLocks noChangeArrowheads="1"/>
          </p:cNvSpPr>
          <p:nvPr/>
        </p:nvSpPr>
        <p:spPr bwMode="auto">
          <a:xfrm>
            <a:off x="1371600" y="1905000"/>
            <a:ext cx="7010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FF"/>
                </a:solidFill>
                <a:effectLst/>
                <a:latin typeface="Arial" pitchFamily="34" charset="0"/>
                <a:ea typeface="Times New Roman" pitchFamily="18" charset="0"/>
                <a:cs typeface="Times New Roman" pitchFamily="18" charset="0"/>
              </a:rPr>
              <a:t>- Động vật có xương sống có bộ xương trong, trong đó có xương sống ở dọc lưng, trong cột sống có chứa tủy sống.</a:t>
            </a:r>
            <a:endParaRPr kumimoji="0" lang="en-US" sz="2400" b="1" i="0" u="none" strike="noStrike" cap="none" normalizeH="0" baseline="0" smtClean="0">
              <a:ln>
                <a:noFill/>
              </a:ln>
              <a:solidFill>
                <a:srgbClr val="0000FF"/>
              </a:solidFill>
              <a:effectLst/>
              <a:latin typeface="Arial" pitchFamily="34" charset="0"/>
              <a:cs typeface="Arial" pitchFamily="34" charset="0"/>
            </a:endParaRPr>
          </a:p>
        </p:txBody>
      </p:sp>
      <p:sp>
        <p:nvSpPr>
          <p:cNvPr id="4" name="Rectangle 3"/>
          <p:cNvSpPr/>
          <p:nvPr/>
        </p:nvSpPr>
        <p:spPr>
          <a:xfrm>
            <a:off x="228600" y="0"/>
            <a:ext cx="1219200" cy="1323439"/>
          </a:xfrm>
          <a:prstGeom prst="rect">
            <a:avLst/>
          </a:prstGeom>
        </p:spPr>
        <p:txBody>
          <a:bodyPr wrap="square">
            <a:spAutoFit/>
          </a:bodyPr>
          <a:lstStyle/>
          <a:p>
            <a:pPr algn="r"/>
            <a:r>
              <a:rPr lang="en-US" sz="8000" b="1" smtClean="0">
                <a:solidFill>
                  <a:srgbClr val="FF0000"/>
                </a:solidFill>
                <a:sym typeface="Wingdings" panose="05000000000000000000" pitchFamily="2" charset="2"/>
              </a:rPr>
              <a:t></a:t>
            </a:r>
            <a:endParaRPr lang="en-US" sz="8000" b="1" dirty="0">
              <a:solidFill>
                <a:srgbClr val="FF0000"/>
              </a:solidFill>
            </a:endParaRPr>
          </a:p>
        </p:txBody>
      </p:sp>
      <p:sp>
        <p:nvSpPr>
          <p:cNvPr id="5" name="TextBox 4"/>
          <p:cNvSpPr txBox="1"/>
          <p:nvPr/>
        </p:nvSpPr>
        <p:spPr>
          <a:xfrm>
            <a:off x="685800" y="3352800"/>
            <a:ext cx="7620000" cy="2308324"/>
          </a:xfrm>
          <a:prstGeom prst="rect">
            <a:avLst/>
          </a:prstGeom>
          <a:noFill/>
        </p:spPr>
        <p:txBody>
          <a:bodyPr wrap="square" rtlCol="0">
            <a:spAutoFit/>
          </a:bodyPr>
          <a:lstStyle/>
          <a:p>
            <a:r>
              <a:rPr lang="en-US" sz="2400" b="1">
                <a:solidFill>
                  <a:srgbClr val="0000FF"/>
                </a:solidFill>
                <a:latin typeface="Times New Roman" pitchFamily="18" charset="0"/>
                <a:cs typeface="Times New Roman" pitchFamily="18" charset="0"/>
              </a:rPr>
              <a:t> </a:t>
            </a:r>
            <a:r>
              <a:rPr lang="en-US" sz="2400" b="1" smtClean="0">
                <a:solidFill>
                  <a:srgbClr val="0000FF"/>
                </a:solidFill>
                <a:latin typeface="Times New Roman" pitchFamily="18" charset="0"/>
                <a:cs typeface="Times New Roman" pitchFamily="18" charset="0"/>
              </a:rPr>
              <a:t>  </a:t>
            </a:r>
            <a:r>
              <a:rPr lang="en-US" sz="2400" smtClean="0">
                <a:solidFill>
                  <a:srgbClr val="0000FF"/>
                </a:solidFill>
                <a:latin typeface="Times New Roman" pitchFamily="18" charset="0"/>
                <a:cs typeface="Times New Roman" pitchFamily="18" charset="0"/>
              </a:rPr>
              <a:t>-</a:t>
            </a:r>
            <a:r>
              <a:rPr lang="en-US" sz="2400" b="1" smtClean="0">
                <a:solidFill>
                  <a:srgbClr val="0000FF"/>
                </a:solidFill>
                <a:latin typeface="Times New Roman" pitchFamily="18" charset="0"/>
                <a:cs typeface="Times New Roman" pitchFamily="18" charset="0"/>
              </a:rPr>
              <a:t> ĐVCXS rất đa dạng được chia thành 5 lớp : </a:t>
            </a:r>
          </a:p>
          <a:p>
            <a:r>
              <a:rPr lang="en-US" sz="2400" b="1" smtClean="0">
                <a:solidFill>
                  <a:srgbClr val="0000FF"/>
                </a:solidFill>
                <a:latin typeface="Times New Roman" pitchFamily="18" charset="0"/>
                <a:cs typeface="Times New Roman" pitchFamily="18" charset="0"/>
              </a:rPr>
              <a:t>       + lớp cá,</a:t>
            </a:r>
          </a:p>
          <a:p>
            <a:r>
              <a:rPr lang="en-US" sz="2400" b="1" smtClean="0">
                <a:solidFill>
                  <a:srgbClr val="0000FF"/>
                </a:solidFill>
                <a:latin typeface="Times New Roman" pitchFamily="18" charset="0"/>
                <a:cs typeface="Times New Roman" pitchFamily="18" charset="0"/>
              </a:rPr>
              <a:t>       + lớp lưỡng cư, </a:t>
            </a:r>
          </a:p>
          <a:p>
            <a:r>
              <a:rPr lang="en-US" sz="2400" b="1" smtClean="0">
                <a:solidFill>
                  <a:srgbClr val="0000FF"/>
                </a:solidFill>
                <a:latin typeface="Times New Roman" pitchFamily="18" charset="0"/>
                <a:cs typeface="Times New Roman" pitchFamily="18" charset="0"/>
              </a:rPr>
              <a:t>        + lớp bò sát,</a:t>
            </a:r>
          </a:p>
          <a:p>
            <a:r>
              <a:rPr lang="en-US" sz="2400" b="1" smtClean="0">
                <a:solidFill>
                  <a:srgbClr val="0000FF"/>
                </a:solidFill>
                <a:latin typeface="Times New Roman" pitchFamily="18" charset="0"/>
                <a:cs typeface="Times New Roman" pitchFamily="18" charset="0"/>
              </a:rPr>
              <a:t>        + lớp chim, </a:t>
            </a:r>
          </a:p>
          <a:p>
            <a:r>
              <a:rPr lang="en-US" sz="2400" b="1" smtClean="0">
                <a:solidFill>
                  <a:srgbClr val="0000FF"/>
                </a:solidFill>
                <a:latin typeface="Times New Roman" pitchFamily="18" charset="0"/>
                <a:cs typeface="Times New Roman" pitchFamily="18" charset="0"/>
              </a:rPr>
              <a:t>        +  lớp thú.</a:t>
            </a:r>
            <a:endParaRPr lang="en-US" sz="2400" b="1">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5">
                                            <p:txEl>
                                              <p:pRg st="0" end="0"/>
                                            </p:txEl>
                                          </p:spTgt>
                                        </p:tgtEl>
                                        <p:attrNameLst>
                                          <p:attrName>style.visibility</p:attrName>
                                        </p:attrNameLst>
                                      </p:cBhvr>
                                      <p:to>
                                        <p:strVal val="visible"/>
                                      </p:to>
                                    </p:set>
                                    <p:animEffect transition="in" filter="blinds(horizontal)">
                                      <p:cBhvr>
                                        <p:cTn id="7" dur="500"/>
                                        <p:tgtEl>
                                          <p:spTgt spid="10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6">
                                            <p:txEl>
                                              <p:pRg st="0" end="0"/>
                                            </p:txEl>
                                          </p:spTgt>
                                        </p:tgtEl>
                                        <p:attrNameLst>
                                          <p:attrName>style.visibility</p:attrName>
                                        </p:attrNameLst>
                                      </p:cBhvr>
                                      <p:to>
                                        <p:strVal val="visible"/>
                                      </p:to>
                                    </p:set>
                                    <p:animEffect transition="in" filter="blinds(horizontal)">
                                      <p:cBhvr>
                                        <p:cTn id="12" dur="500"/>
                                        <p:tgtEl>
                                          <p:spTgt spid="10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blinds(horizontal)">
                                      <p:cBhvr>
                                        <p:cTn id="25" dur="500"/>
                                        <p:tgtEl>
                                          <p:spTgt spid="5">
                                            <p:txEl>
                                              <p:pRg st="2" end="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linds(horizontal)">
                                      <p:cBhvr>
                                        <p:cTn id="28" dur="500"/>
                                        <p:tgtEl>
                                          <p:spTgt spid="5">
                                            <p:txEl>
                                              <p:pRg st="3" end="3"/>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blinds(horizontal)">
                                      <p:cBhvr>
                                        <p:cTn id="31" dur="500"/>
                                        <p:tgtEl>
                                          <p:spTgt spid="5">
                                            <p:txEl>
                                              <p:pRg st="4" end="4"/>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blinds(horizontal)">
                                      <p:cBhvr>
                                        <p:cTn id="3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8600" y="298450"/>
            <a:ext cx="7537450" cy="1143000"/>
          </a:xfrm>
        </p:spPr>
        <p:txBody>
          <a:bodyPr/>
          <a:lstStyle/>
          <a:p>
            <a:pPr eaLnBrk="1" hangingPunct="1"/>
            <a:r>
              <a:rPr lang="en-US" sz="3200" b="1" dirty="0" smtClean="0">
                <a:solidFill>
                  <a:srgbClr val="FF0000"/>
                </a:solidFill>
              </a:rPr>
              <a:t>* </a:t>
            </a:r>
            <a:r>
              <a:rPr lang="en-US" sz="3200" b="1" dirty="0" smtClean="0">
                <a:solidFill>
                  <a:srgbClr val="FF0000"/>
                </a:solidFill>
              </a:rPr>
              <a:t>VAI </a:t>
            </a:r>
            <a:r>
              <a:rPr lang="en-US" sz="3200" b="1" dirty="0" smtClean="0">
                <a:solidFill>
                  <a:srgbClr val="FF0000"/>
                </a:solidFill>
              </a:rPr>
              <a:t>TRÒ CỦA LỚP LƯỠNG CƯ:</a:t>
            </a:r>
          </a:p>
        </p:txBody>
      </p:sp>
      <p:sp>
        <p:nvSpPr>
          <p:cNvPr id="24579" name="Content Placeholder 2"/>
          <p:cNvSpPr>
            <a:spLocks noGrp="1"/>
          </p:cNvSpPr>
          <p:nvPr>
            <p:ph idx="1"/>
          </p:nvPr>
        </p:nvSpPr>
        <p:spPr>
          <a:xfrm>
            <a:off x="304800" y="2057400"/>
            <a:ext cx="8229600" cy="4525963"/>
          </a:xfrm>
        </p:spPr>
        <p:txBody>
          <a:bodyPr/>
          <a:lstStyle/>
          <a:p>
            <a:pPr marL="0" indent="0" eaLnBrk="1" hangingPunct="1">
              <a:buFontTx/>
              <a:buNone/>
            </a:pPr>
            <a:r>
              <a:rPr lang="en-US" b="1" i="1" dirty="0" smtClean="0"/>
              <a:t>- </a:t>
            </a:r>
            <a:r>
              <a:rPr lang="en-US" b="1" i="1" dirty="0" err="1" smtClean="0"/>
              <a:t>Làm</a:t>
            </a:r>
            <a:r>
              <a:rPr lang="en-US" b="1" i="1" dirty="0" smtClean="0"/>
              <a:t> </a:t>
            </a:r>
            <a:r>
              <a:rPr lang="en-US" b="1" i="1" dirty="0" err="1" smtClean="0"/>
              <a:t>thức</a:t>
            </a:r>
            <a:r>
              <a:rPr lang="en-US" b="1" i="1" dirty="0" smtClean="0"/>
              <a:t> </a:t>
            </a:r>
            <a:r>
              <a:rPr lang="en-US" b="1" i="1" dirty="0" err="1" smtClean="0"/>
              <a:t>ăn</a:t>
            </a:r>
            <a:r>
              <a:rPr lang="en-US" b="1" i="1" dirty="0" smtClean="0"/>
              <a:t> </a:t>
            </a:r>
            <a:r>
              <a:rPr lang="en-US" b="1" i="1" dirty="0" err="1" smtClean="0"/>
              <a:t>cho</a:t>
            </a:r>
            <a:r>
              <a:rPr lang="en-US" b="1" i="1" dirty="0" smtClean="0"/>
              <a:t> </a:t>
            </a:r>
            <a:r>
              <a:rPr lang="en-US" b="1" i="1" dirty="0" err="1" smtClean="0"/>
              <a:t>người</a:t>
            </a:r>
            <a:r>
              <a:rPr lang="en-US" b="1" i="1" dirty="0" smtClean="0"/>
              <a:t>.</a:t>
            </a:r>
            <a:endParaRPr lang="en-US" dirty="0" smtClean="0"/>
          </a:p>
          <a:p>
            <a:pPr marL="0" indent="0" eaLnBrk="1" hangingPunct="1">
              <a:buFontTx/>
              <a:buNone/>
            </a:pPr>
            <a:r>
              <a:rPr lang="en-US" b="1" i="1" dirty="0" smtClean="0"/>
              <a:t>- </a:t>
            </a:r>
            <a:r>
              <a:rPr lang="en-US" b="1" i="1" dirty="0" err="1" smtClean="0"/>
              <a:t>Làm</a:t>
            </a:r>
            <a:r>
              <a:rPr lang="en-US" b="1" i="1" dirty="0" smtClean="0"/>
              <a:t> </a:t>
            </a:r>
            <a:r>
              <a:rPr lang="en-US" b="1" i="1" dirty="0" err="1" smtClean="0"/>
              <a:t>thuốc</a:t>
            </a:r>
            <a:r>
              <a:rPr lang="en-US" b="1" i="1" dirty="0" smtClean="0"/>
              <a:t>.</a:t>
            </a:r>
            <a:endParaRPr lang="en-US" dirty="0" smtClean="0"/>
          </a:p>
          <a:p>
            <a:pPr marL="0" indent="0" eaLnBrk="1" hangingPunct="1">
              <a:buFontTx/>
              <a:buNone/>
            </a:pPr>
            <a:r>
              <a:rPr lang="en-US" b="1" i="1" dirty="0" smtClean="0"/>
              <a:t>- </a:t>
            </a:r>
            <a:r>
              <a:rPr lang="en-US" b="1" i="1" dirty="0" err="1" smtClean="0"/>
              <a:t>Là</a:t>
            </a:r>
            <a:r>
              <a:rPr lang="en-US" b="1" i="1" dirty="0" smtClean="0"/>
              <a:t> </a:t>
            </a:r>
            <a:r>
              <a:rPr lang="en-US" b="1" i="1" dirty="0" err="1" smtClean="0"/>
              <a:t>vật</a:t>
            </a:r>
            <a:r>
              <a:rPr lang="en-US" b="1" i="1" dirty="0" smtClean="0"/>
              <a:t> </a:t>
            </a:r>
            <a:r>
              <a:rPr lang="en-US" b="1" i="1" dirty="0" err="1" smtClean="0"/>
              <a:t>thí</a:t>
            </a:r>
            <a:r>
              <a:rPr lang="en-US" b="1" i="1" dirty="0" smtClean="0"/>
              <a:t> </a:t>
            </a:r>
            <a:r>
              <a:rPr lang="en-US" b="1" i="1" dirty="0" err="1" smtClean="0"/>
              <a:t>nghiệm</a:t>
            </a:r>
            <a:r>
              <a:rPr lang="en-US" b="1" i="1" dirty="0" smtClean="0"/>
              <a:t>.</a:t>
            </a:r>
            <a:endParaRPr lang="en-US" dirty="0" smtClean="0"/>
          </a:p>
          <a:p>
            <a:pPr marL="0" indent="0" eaLnBrk="1" hangingPunct="1">
              <a:buFontTx/>
              <a:buChar char="-"/>
            </a:pPr>
            <a:r>
              <a:rPr lang="en-US" b="1" i="1" dirty="0" err="1" smtClean="0"/>
              <a:t>Diệt</a:t>
            </a:r>
            <a:r>
              <a:rPr lang="en-US" b="1" i="1" dirty="0" smtClean="0"/>
              <a:t> </a:t>
            </a:r>
            <a:r>
              <a:rPr lang="en-US" b="1" i="1" dirty="0" err="1" smtClean="0"/>
              <a:t>sâu</a:t>
            </a:r>
            <a:r>
              <a:rPr lang="en-US" b="1" i="1" dirty="0" smtClean="0"/>
              <a:t> </a:t>
            </a:r>
            <a:r>
              <a:rPr lang="en-US" b="1" i="1" dirty="0" err="1" smtClean="0"/>
              <a:t>bọ</a:t>
            </a:r>
            <a:r>
              <a:rPr lang="en-US" b="1" i="1" dirty="0" smtClean="0"/>
              <a:t> </a:t>
            </a:r>
            <a:r>
              <a:rPr lang="en-US" b="1" i="1" dirty="0" err="1" smtClean="0"/>
              <a:t>có</a:t>
            </a:r>
            <a:r>
              <a:rPr lang="en-US" b="1" i="1" dirty="0" smtClean="0"/>
              <a:t> </a:t>
            </a:r>
            <a:r>
              <a:rPr lang="en-US" b="1" i="1" dirty="0" err="1" smtClean="0"/>
              <a:t>hại</a:t>
            </a:r>
            <a:r>
              <a:rPr lang="en-US" b="1" i="1" dirty="0" smtClean="0"/>
              <a:t>.</a:t>
            </a:r>
            <a:endParaRPr lang="en-US" b="1" i="1" dirty="0" smtClean="0"/>
          </a:p>
          <a:p>
            <a:pPr marL="0" indent="0" eaLnBrk="1" hangingPunct="1">
              <a:buFontTx/>
              <a:buChar char="-"/>
            </a:pPr>
            <a:r>
              <a:rPr lang="en-US" b="1" i="1" dirty="0" smtClean="0"/>
              <a:t> </a:t>
            </a:r>
            <a:r>
              <a:rPr lang="en-US" b="1" i="1" dirty="0" err="1" smtClean="0"/>
              <a:t>Một</a:t>
            </a:r>
            <a:r>
              <a:rPr lang="en-US" b="1" i="1" dirty="0" smtClean="0"/>
              <a:t> </a:t>
            </a:r>
            <a:r>
              <a:rPr lang="en-US" b="1" i="1" dirty="0" err="1" smtClean="0"/>
              <a:t>số</a:t>
            </a:r>
            <a:r>
              <a:rPr lang="en-US" b="1" i="1" dirty="0" smtClean="0"/>
              <a:t> </a:t>
            </a:r>
            <a:r>
              <a:rPr lang="en-US" b="1" i="1" dirty="0" err="1" smtClean="0"/>
              <a:t>lưỡng</a:t>
            </a:r>
            <a:r>
              <a:rPr lang="en-US" b="1" i="1" dirty="0" smtClean="0"/>
              <a:t> </a:t>
            </a:r>
            <a:r>
              <a:rPr lang="en-US" b="1" i="1" dirty="0" err="1" smtClean="0"/>
              <a:t>cư</a:t>
            </a:r>
            <a:r>
              <a:rPr lang="en-US" b="1" i="1" dirty="0" smtClean="0"/>
              <a:t> </a:t>
            </a:r>
            <a:r>
              <a:rPr lang="en-US" b="1" i="1" dirty="0" err="1" smtClean="0"/>
              <a:t>có</a:t>
            </a:r>
            <a:r>
              <a:rPr lang="en-US" b="1" i="1" dirty="0" smtClean="0"/>
              <a:t> </a:t>
            </a:r>
            <a:r>
              <a:rPr lang="en-US" b="1" i="1" dirty="0" err="1" smtClean="0"/>
              <a:t>tuyến</a:t>
            </a:r>
            <a:r>
              <a:rPr lang="en-US" b="1" i="1" dirty="0" smtClean="0"/>
              <a:t> </a:t>
            </a:r>
            <a:r>
              <a:rPr lang="en-US" b="1" i="1" dirty="0" err="1" smtClean="0"/>
              <a:t>độc</a:t>
            </a:r>
            <a:r>
              <a:rPr lang="en-US" b="1" i="1" dirty="0" smtClean="0"/>
              <a:t>, </a:t>
            </a:r>
            <a:r>
              <a:rPr lang="en-US" b="1" i="1" dirty="0" err="1" smtClean="0"/>
              <a:t>ăn</a:t>
            </a:r>
            <a:r>
              <a:rPr lang="en-US" b="1" i="1" dirty="0" smtClean="0"/>
              <a:t> </a:t>
            </a:r>
            <a:r>
              <a:rPr lang="en-US" b="1" i="1" dirty="0" err="1" smtClean="0"/>
              <a:t>vào</a:t>
            </a:r>
            <a:r>
              <a:rPr lang="en-US" b="1" i="1" dirty="0" smtClean="0"/>
              <a:t> </a:t>
            </a:r>
            <a:r>
              <a:rPr lang="en-US" b="1" i="1" dirty="0" err="1" smtClean="0"/>
              <a:t>sẽ</a:t>
            </a:r>
            <a:r>
              <a:rPr lang="en-US" b="1" i="1" dirty="0" smtClean="0"/>
              <a:t> </a:t>
            </a:r>
            <a:r>
              <a:rPr lang="en-US" b="1" i="1" dirty="0" err="1" smtClean="0"/>
              <a:t>ngộ</a:t>
            </a:r>
            <a:r>
              <a:rPr lang="en-US" b="1" i="1" dirty="0" smtClean="0"/>
              <a:t> </a:t>
            </a:r>
            <a:r>
              <a:rPr lang="en-US" b="1" i="1" dirty="0" err="1" smtClean="0"/>
              <a:t>độc</a:t>
            </a:r>
            <a:endParaRPr lang="en-US" dirty="0" smtClean="0"/>
          </a:p>
        </p:txBody>
      </p:sp>
      <p:pic>
        <p:nvPicPr>
          <p:cNvPr id="4" name="Picture 9" descr="viet3"/>
          <p:cNvPicPr>
            <a:picLocks noChangeAspect="1" noChangeArrowheads="1" noCrop="1"/>
          </p:cNvPicPr>
          <p:nvPr/>
        </p:nvPicPr>
        <p:blipFill>
          <a:blip r:embed="rId2"/>
          <a:srcRect/>
          <a:stretch>
            <a:fillRect/>
          </a:stretch>
        </p:blipFill>
        <p:spPr bwMode="auto">
          <a:xfrm>
            <a:off x="304800" y="1214438"/>
            <a:ext cx="1143000" cy="912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UH-14477[1]"/>
          <p:cNvPicPr>
            <a:picLocks noChangeAspect="1" noChangeArrowheads="1"/>
          </p:cNvPicPr>
          <p:nvPr/>
        </p:nvPicPr>
        <p:blipFill>
          <a:blip r:embed="rId2"/>
          <a:srcRect/>
          <a:stretch>
            <a:fillRect/>
          </a:stretch>
        </p:blipFill>
        <p:spPr bwMode="auto">
          <a:xfrm>
            <a:off x="4694238" y="0"/>
            <a:ext cx="4449762" cy="2895600"/>
          </a:xfrm>
          <a:prstGeom prst="rect">
            <a:avLst/>
          </a:prstGeom>
          <a:noFill/>
          <a:ln w="9525">
            <a:noFill/>
            <a:miter lim="800000"/>
            <a:headEnd/>
            <a:tailEnd/>
          </a:ln>
        </p:spPr>
      </p:pic>
      <p:pic>
        <p:nvPicPr>
          <p:cNvPr id="25603" name="Picture 3" descr="imagesCAFYM0UC"/>
          <p:cNvPicPr>
            <a:picLocks noChangeAspect="1" noChangeArrowheads="1"/>
          </p:cNvPicPr>
          <p:nvPr/>
        </p:nvPicPr>
        <p:blipFill>
          <a:blip r:embed="rId3"/>
          <a:srcRect/>
          <a:stretch>
            <a:fillRect/>
          </a:stretch>
        </p:blipFill>
        <p:spPr bwMode="auto">
          <a:xfrm>
            <a:off x="-28575" y="0"/>
            <a:ext cx="4419600" cy="2819400"/>
          </a:xfrm>
          <a:prstGeom prst="rect">
            <a:avLst/>
          </a:prstGeom>
          <a:noFill/>
          <a:ln w="9525">
            <a:noFill/>
            <a:miter lim="800000"/>
            <a:headEnd/>
            <a:tailEnd/>
          </a:ln>
        </p:spPr>
      </p:pic>
      <p:sp>
        <p:nvSpPr>
          <p:cNvPr id="20484" name="Rectangle 4"/>
          <p:cNvSpPr>
            <a:spLocks noChangeArrowheads="1"/>
          </p:cNvSpPr>
          <p:nvPr/>
        </p:nvSpPr>
        <p:spPr bwMode="auto">
          <a:xfrm>
            <a:off x="1676400" y="5943600"/>
            <a:ext cx="6019800" cy="1143000"/>
          </a:xfrm>
          <a:prstGeom prst="rect">
            <a:avLst/>
          </a:prstGeom>
          <a:noFill/>
          <a:ln w="9525">
            <a:noFill/>
            <a:miter lim="800000"/>
            <a:headEnd/>
            <a:tailEnd/>
          </a:ln>
        </p:spPr>
        <p:txBody>
          <a:bodyPr wrap="none" anchor="ctr"/>
          <a:lstStyle/>
          <a:p>
            <a:r>
              <a:rPr lang="en-US" sz="3000">
                <a:solidFill>
                  <a:srgbClr val="FF0000"/>
                </a:solidFill>
              </a:rPr>
              <a:t>Hình ảnh trên cho em biết điều gì?</a:t>
            </a:r>
          </a:p>
        </p:txBody>
      </p:sp>
      <p:pic>
        <p:nvPicPr>
          <p:cNvPr id="25605" name="Picture 5" descr="6[1]"/>
          <p:cNvPicPr>
            <a:picLocks noChangeAspect="1" noChangeArrowheads="1"/>
          </p:cNvPicPr>
          <p:nvPr/>
        </p:nvPicPr>
        <p:blipFill>
          <a:blip r:embed="rId4"/>
          <a:srcRect/>
          <a:stretch>
            <a:fillRect/>
          </a:stretch>
        </p:blipFill>
        <p:spPr bwMode="auto">
          <a:xfrm>
            <a:off x="-28575" y="2876550"/>
            <a:ext cx="4419600" cy="3298825"/>
          </a:xfrm>
          <a:prstGeom prst="rect">
            <a:avLst/>
          </a:prstGeom>
          <a:noFill/>
          <a:ln w="9525">
            <a:noFill/>
            <a:miter lim="800000"/>
            <a:headEnd/>
            <a:tailEnd/>
          </a:ln>
        </p:spPr>
      </p:pic>
      <p:pic>
        <p:nvPicPr>
          <p:cNvPr id="25606" name="Picture 6" descr="2[1]"/>
          <p:cNvPicPr>
            <a:picLocks noChangeAspect="1" noChangeArrowheads="1"/>
          </p:cNvPicPr>
          <p:nvPr/>
        </p:nvPicPr>
        <p:blipFill>
          <a:blip r:embed="rId5"/>
          <a:srcRect/>
          <a:stretch>
            <a:fillRect/>
          </a:stretch>
        </p:blipFill>
        <p:spPr bwMode="auto">
          <a:xfrm>
            <a:off x="4676775" y="2971800"/>
            <a:ext cx="4467225"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wedge">
                                      <p:cBhvr>
                                        <p:cTn id="7" dur="2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Bảo</a:t>
            </a:r>
            <a:r>
              <a:rPr lang="en-US" dirty="0" smtClean="0"/>
              <a:t> </a:t>
            </a:r>
            <a:r>
              <a:rPr lang="en-US" dirty="0" err="1" smtClean="0"/>
              <a:t>vệ</a:t>
            </a:r>
            <a:r>
              <a:rPr lang="en-US" dirty="0" smtClean="0"/>
              <a:t> </a:t>
            </a:r>
            <a:r>
              <a:rPr lang="en-US" dirty="0" err="1" smtClean="0"/>
              <a:t>lưỡng</a:t>
            </a:r>
            <a:r>
              <a:rPr lang="en-US" dirty="0" smtClean="0"/>
              <a:t> </a:t>
            </a:r>
            <a:r>
              <a:rPr lang="en-US" dirty="0" err="1" smtClean="0"/>
              <a:t>cư</a:t>
            </a:r>
            <a:endParaRPr lang="en-US" dirty="0" smtClean="0"/>
          </a:p>
          <a:p>
            <a:r>
              <a:rPr lang="en-US" dirty="0" smtClean="0"/>
              <a:t>- </a:t>
            </a:r>
            <a:r>
              <a:rPr lang="en-US" dirty="0" err="1" smtClean="0"/>
              <a:t>Không</a:t>
            </a:r>
            <a:r>
              <a:rPr lang="en-US" dirty="0" smtClean="0"/>
              <a:t> </a:t>
            </a:r>
            <a:r>
              <a:rPr lang="en-US" dirty="0" err="1" smtClean="0"/>
              <a:t>khai</a:t>
            </a:r>
            <a:r>
              <a:rPr lang="en-US" dirty="0" smtClean="0"/>
              <a:t> </a:t>
            </a:r>
            <a:r>
              <a:rPr lang="en-US" dirty="0" err="1" smtClean="0"/>
              <a:t>thác</a:t>
            </a:r>
            <a:r>
              <a:rPr lang="en-US" dirty="0" smtClean="0"/>
              <a:t> </a:t>
            </a:r>
            <a:r>
              <a:rPr lang="en-US" dirty="0" err="1" smtClean="0"/>
              <a:t>quá</a:t>
            </a:r>
            <a:r>
              <a:rPr lang="en-US" dirty="0" smtClean="0"/>
              <a:t> </a:t>
            </a:r>
            <a:r>
              <a:rPr lang="en-US" dirty="0" err="1" smtClean="0"/>
              <a:t>mức</a:t>
            </a:r>
            <a:endParaRPr lang="en-US" dirty="0" smtClean="0"/>
          </a:p>
          <a:p>
            <a:r>
              <a:rPr lang="en-US" dirty="0" smtClean="0"/>
              <a:t>- </a:t>
            </a:r>
            <a:r>
              <a:rPr lang="en-US" dirty="0" err="1" smtClean="0"/>
              <a:t>Gây</a:t>
            </a:r>
            <a:r>
              <a:rPr lang="en-US" dirty="0" smtClean="0"/>
              <a:t> </a:t>
            </a:r>
            <a:r>
              <a:rPr lang="en-US" dirty="0" err="1" smtClean="0"/>
              <a:t>nuôi</a:t>
            </a:r>
            <a:r>
              <a:rPr lang="en-US" dirty="0" smtClean="0"/>
              <a:t> </a:t>
            </a:r>
            <a:r>
              <a:rPr lang="en-US" dirty="0" err="1" smtClean="0"/>
              <a:t>những</a:t>
            </a:r>
            <a:r>
              <a:rPr lang="en-US" dirty="0" smtClean="0"/>
              <a:t> </a:t>
            </a:r>
            <a:r>
              <a:rPr lang="en-US" dirty="0" err="1" smtClean="0"/>
              <a:t>loài</a:t>
            </a:r>
            <a:r>
              <a:rPr lang="en-US" dirty="0" smtClean="0"/>
              <a:t> </a:t>
            </a:r>
            <a:r>
              <a:rPr lang="en-US" dirty="0" err="1" smtClean="0"/>
              <a:t>lưỡng</a:t>
            </a:r>
            <a:r>
              <a:rPr lang="en-US" dirty="0" smtClean="0"/>
              <a:t> </a:t>
            </a:r>
            <a:r>
              <a:rPr lang="en-US" dirty="0" err="1" smtClean="0"/>
              <a:t>cư</a:t>
            </a:r>
            <a:r>
              <a:rPr lang="en-US" dirty="0" smtClean="0"/>
              <a:t> </a:t>
            </a:r>
            <a:r>
              <a:rPr lang="en-US" dirty="0" err="1" smtClean="0"/>
              <a:t>có</a:t>
            </a:r>
            <a:r>
              <a:rPr lang="en-US" dirty="0" smtClean="0"/>
              <a:t> </a:t>
            </a:r>
            <a:r>
              <a:rPr lang="en-US" dirty="0" err="1" smtClean="0"/>
              <a:t>giá</a:t>
            </a:r>
            <a:r>
              <a:rPr lang="en-US" dirty="0" smtClean="0"/>
              <a:t> </a:t>
            </a:r>
            <a:r>
              <a:rPr lang="en-US" dirty="0" err="1" smtClean="0"/>
              <a:t>trị</a:t>
            </a:r>
            <a:r>
              <a:rPr lang="en-US" dirty="0" smtClean="0"/>
              <a:t> </a:t>
            </a:r>
            <a:r>
              <a:rPr lang="en-US" dirty="0" err="1" smtClean="0"/>
              <a:t>kinh</a:t>
            </a:r>
            <a:r>
              <a:rPr lang="en-US" dirty="0" smtClean="0"/>
              <a:t> </a:t>
            </a:r>
            <a:r>
              <a:rPr lang="en-US" dirty="0" err="1" smtClean="0"/>
              <a:t>tế</a:t>
            </a:r>
            <a:endParaRPr lang="en-US" dirty="0" smtClean="0"/>
          </a:p>
          <a:p>
            <a:r>
              <a:rPr lang="en-US" dirty="0" smtClean="0"/>
              <a:t>- </a:t>
            </a:r>
            <a:r>
              <a:rPr lang="en-US" dirty="0" err="1" smtClean="0"/>
              <a:t>Xây</a:t>
            </a:r>
            <a:r>
              <a:rPr lang="en-US" dirty="0" smtClean="0"/>
              <a:t> </a:t>
            </a:r>
            <a:r>
              <a:rPr lang="en-US" dirty="0" err="1" smtClean="0"/>
              <a:t>dựng</a:t>
            </a:r>
            <a:r>
              <a:rPr lang="en-US" dirty="0" smtClean="0"/>
              <a:t> </a:t>
            </a:r>
            <a:r>
              <a:rPr lang="en-US" dirty="0" err="1" smtClean="0"/>
              <a:t>các</a:t>
            </a:r>
            <a:r>
              <a:rPr lang="en-US" dirty="0" smtClean="0"/>
              <a:t> </a:t>
            </a:r>
            <a:r>
              <a:rPr lang="en-US" dirty="0" err="1" smtClean="0"/>
              <a:t>khu</a:t>
            </a:r>
            <a:r>
              <a:rPr lang="en-US" dirty="0" smtClean="0"/>
              <a:t> </a:t>
            </a:r>
            <a:r>
              <a:rPr lang="en-US" dirty="0" err="1" smtClean="0"/>
              <a:t>bảo</a:t>
            </a:r>
            <a:r>
              <a:rPr lang="en-US" dirty="0" smtClean="0"/>
              <a:t> </a:t>
            </a:r>
            <a:r>
              <a:rPr lang="en-US" dirty="0" err="1" smtClean="0"/>
              <a:t>tồn</a:t>
            </a:r>
            <a:r>
              <a:rPr lang="en-US" dirty="0" smtClean="0"/>
              <a:t>, </a:t>
            </a:r>
            <a:r>
              <a:rPr lang="en-US" dirty="0" err="1" smtClean="0"/>
              <a:t>vườn</a:t>
            </a:r>
            <a:r>
              <a:rPr lang="en-US" dirty="0" smtClean="0"/>
              <a:t> </a:t>
            </a:r>
            <a:r>
              <a:rPr lang="en-US" dirty="0" err="1" smtClean="0"/>
              <a:t>quốc</a:t>
            </a:r>
            <a:r>
              <a:rPr lang="en-US" dirty="0" smtClean="0"/>
              <a:t> </a:t>
            </a:r>
            <a:r>
              <a:rPr lang="en-US" dirty="0" err="1" smtClean="0"/>
              <a:t>gia</a:t>
            </a:r>
            <a:endParaRPr lang="en-US" dirty="0" smtClean="0"/>
          </a:p>
          <a:p>
            <a:r>
              <a:rPr lang="en-US" dirty="0" smtClean="0"/>
              <a:t>- </a:t>
            </a:r>
            <a:r>
              <a:rPr lang="en-US" dirty="0" err="1" smtClean="0"/>
              <a:t>Hạn</a:t>
            </a:r>
            <a:r>
              <a:rPr lang="en-US" dirty="0" smtClean="0"/>
              <a:t> </a:t>
            </a:r>
            <a:r>
              <a:rPr lang="en-US" dirty="0" err="1" smtClean="0"/>
              <a:t>chế</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thuốc</a:t>
            </a:r>
            <a:r>
              <a:rPr lang="en-US" dirty="0" smtClean="0"/>
              <a:t> </a:t>
            </a:r>
            <a:r>
              <a:rPr lang="en-US" dirty="0" err="1" smtClean="0"/>
              <a:t>bảo</a:t>
            </a:r>
            <a:r>
              <a:rPr lang="en-US" dirty="0" smtClean="0"/>
              <a:t> </a:t>
            </a:r>
            <a:r>
              <a:rPr lang="en-US" dirty="0" err="1" smtClean="0"/>
              <a:t>vệ</a:t>
            </a:r>
            <a:r>
              <a:rPr lang="en-US" dirty="0" smtClean="0"/>
              <a:t> </a:t>
            </a:r>
            <a:r>
              <a:rPr lang="en-US" dirty="0" err="1" smtClean="0"/>
              <a:t>thực</a:t>
            </a:r>
            <a:r>
              <a:rPr lang="en-US" dirty="0" smtClean="0"/>
              <a:t> </a:t>
            </a:r>
            <a:r>
              <a:rPr lang="en-US" dirty="0" err="1" smtClean="0"/>
              <a:t>vât</a:t>
            </a:r>
            <a:r>
              <a:rPr lang="en-US" dirty="0" smtClean="0"/>
              <a:t>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4876800" y="1295400"/>
            <a:ext cx="4267200" cy="549275"/>
          </a:xfrm>
          <a:prstGeom prst="rect">
            <a:avLst/>
          </a:prstGeom>
          <a:noFill/>
          <a:ln w="9525">
            <a:noFill/>
            <a:miter lim="800000"/>
            <a:headEnd/>
            <a:tailEnd/>
          </a:ln>
        </p:spPr>
        <p:txBody>
          <a:bodyPr>
            <a:spAutoFit/>
          </a:bodyPr>
          <a:lstStyle/>
          <a:p>
            <a:pPr algn="just"/>
            <a:r>
              <a:rPr lang="en-US" sz="3000">
                <a:solidFill>
                  <a:srgbClr val="0000FF"/>
                </a:solidFill>
              </a:rPr>
              <a:t>5. Con cóc bà mụ Betic</a:t>
            </a:r>
          </a:p>
        </p:txBody>
      </p:sp>
      <p:sp>
        <p:nvSpPr>
          <p:cNvPr id="30723" name="TextBox 4"/>
          <p:cNvSpPr txBox="1">
            <a:spLocks noChangeArrowheads="1"/>
          </p:cNvSpPr>
          <p:nvPr/>
        </p:nvSpPr>
        <p:spPr bwMode="auto">
          <a:xfrm>
            <a:off x="76200" y="3733800"/>
            <a:ext cx="4114800" cy="2378075"/>
          </a:xfrm>
          <a:prstGeom prst="rect">
            <a:avLst/>
          </a:prstGeom>
          <a:noFill/>
          <a:ln w="9525">
            <a:noFill/>
            <a:miter lim="800000"/>
            <a:headEnd/>
            <a:tailEnd/>
          </a:ln>
        </p:spPr>
        <p:txBody>
          <a:bodyPr>
            <a:spAutoFit/>
          </a:bodyPr>
          <a:lstStyle/>
          <a:p>
            <a:pPr algn="just"/>
            <a:r>
              <a:rPr lang="en-US" sz="3000">
                <a:solidFill>
                  <a:srgbClr val="0000FF"/>
                </a:solidFill>
              </a:rPr>
              <a:t>6. Ếch Seychelles có lẽ là con ếch nhỏ nhất thế giới, với con trưởng thành dài tối đa là 11 mm. </a:t>
            </a:r>
            <a:endParaRPr lang="en-US" sz="3000">
              <a:solidFill>
                <a:srgbClr val="0000FF"/>
              </a:solidFill>
              <a:cs typeface="Times New Roman" pitchFamily="18" charset="0"/>
            </a:endParaRPr>
          </a:p>
        </p:txBody>
      </p:sp>
      <p:pic>
        <p:nvPicPr>
          <p:cNvPr id="30724" name="Picture 12" descr="http://www.khoahoc.com.vn/photos/image/2008/01/23/ech9.jpg"/>
          <p:cNvPicPr>
            <a:picLocks noChangeAspect="1" noChangeArrowheads="1"/>
          </p:cNvPicPr>
          <p:nvPr/>
        </p:nvPicPr>
        <p:blipFill>
          <a:blip r:embed="rId2"/>
          <a:srcRect/>
          <a:stretch>
            <a:fillRect/>
          </a:stretch>
        </p:blipFill>
        <p:spPr bwMode="auto">
          <a:xfrm>
            <a:off x="0" y="0"/>
            <a:ext cx="4800600" cy="3505200"/>
          </a:xfrm>
          <a:prstGeom prst="rect">
            <a:avLst/>
          </a:prstGeom>
          <a:noFill/>
          <a:ln w="9525">
            <a:noFill/>
            <a:miter lim="800000"/>
            <a:headEnd/>
            <a:tailEnd/>
          </a:ln>
        </p:spPr>
      </p:pic>
      <p:pic>
        <p:nvPicPr>
          <p:cNvPr id="30725" name="Picture 13" descr="http://www.khoahoc.com.vn/photos/image/2008/01/23/ech10.jpg"/>
          <p:cNvPicPr>
            <a:picLocks noChangeAspect="1" noChangeArrowheads="1"/>
          </p:cNvPicPr>
          <p:nvPr/>
        </p:nvPicPr>
        <p:blipFill>
          <a:blip r:embed="rId3"/>
          <a:srcRect/>
          <a:stretch>
            <a:fillRect/>
          </a:stretch>
        </p:blipFill>
        <p:spPr bwMode="auto">
          <a:xfrm>
            <a:off x="4267200" y="3505200"/>
            <a:ext cx="4876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Nhaynammy_hinh1_trang_10"/>
          <p:cNvPicPr>
            <a:picLocks noChangeAspect="1" noChangeArrowheads="1"/>
          </p:cNvPicPr>
          <p:nvPr/>
        </p:nvPicPr>
        <p:blipFill>
          <a:blip r:embed="rId3"/>
          <a:srcRect/>
          <a:stretch>
            <a:fillRect/>
          </a:stretch>
        </p:blipFill>
        <p:spPr bwMode="auto">
          <a:xfrm>
            <a:off x="0" y="0"/>
            <a:ext cx="9220200" cy="3657600"/>
          </a:xfrm>
          <a:prstGeom prst="rect">
            <a:avLst/>
          </a:prstGeom>
          <a:noFill/>
          <a:ln w="9525">
            <a:noFill/>
            <a:miter lim="800000"/>
            <a:headEnd/>
            <a:tailEnd/>
          </a:ln>
        </p:spPr>
      </p:pic>
      <p:sp>
        <p:nvSpPr>
          <p:cNvPr id="94215" name="Rectangle 7"/>
          <p:cNvSpPr>
            <a:spLocks noChangeArrowheads="1"/>
          </p:cNvSpPr>
          <p:nvPr/>
        </p:nvSpPr>
        <p:spPr bwMode="auto">
          <a:xfrm>
            <a:off x="104775" y="3600450"/>
            <a:ext cx="8915400" cy="3276600"/>
          </a:xfrm>
          <a:prstGeom prst="rect">
            <a:avLst/>
          </a:prstGeom>
          <a:noFill/>
          <a:ln w="9525">
            <a:noFill/>
            <a:miter lim="800000"/>
            <a:headEnd/>
            <a:tailEnd/>
          </a:ln>
        </p:spPr>
        <p:txBody>
          <a:bodyPr tIns="76176" bIns="25392" anchor="ctr">
            <a:spAutoFit/>
          </a:bodyPr>
          <a:lstStyle/>
          <a:p>
            <a:pPr algn="just">
              <a:tabLst>
                <a:tab pos="685800" algn="l"/>
              </a:tabLst>
            </a:pPr>
            <a:r>
              <a:rPr lang="en-US" sz="2600">
                <a:solidFill>
                  <a:srgbClr val="0000FF"/>
                </a:solidFill>
              </a:rPr>
              <a:t>- Cóc mang trứng ở Tây Âu sau khi ghép đôi trên cạn, cóc cái bỏ đi, cóc đực cuốn trứng vào chi sau, ngâm mình xuống nước khi trứng nở thành nòng nọc.</a:t>
            </a:r>
          </a:p>
          <a:p>
            <a:pPr algn="just">
              <a:tabLst>
                <a:tab pos="685800" algn="l"/>
              </a:tabLst>
            </a:pPr>
            <a:r>
              <a:rPr lang="en-US" sz="2600">
                <a:solidFill>
                  <a:srgbClr val="0000FF"/>
                </a:solidFill>
              </a:rPr>
              <a:t>- Cóc tổ ong ở Nam Mỹ, khi đẻ trứng cóc cái phết lên lưng trứng đã thụ tinh lọt vào các tổ ong phát triển thành nòng nọc.</a:t>
            </a:r>
          </a:p>
          <a:p>
            <a:pPr algn="just">
              <a:tabLst>
                <a:tab pos="685800" algn="l"/>
              </a:tabLst>
            </a:pPr>
            <a:r>
              <a:rPr lang="en-US" sz="2600">
                <a:solidFill>
                  <a:srgbClr val="0000FF"/>
                </a:solidFill>
              </a:rPr>
              <a:t>- Nhái Nam Mỹ tiết chất dính lên các mép lá cuộn thành cái tổ chứa trứng.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amond(in)">
                                      <p:cBhvr>
                                        <p:cTn id="7" dur="2000"/>
                                        <p:tgtEl>
                                          <p:spTgt spid="94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4215">
                                            <p:txEl>
                                              <p:pRg st="0" end="0"/>
                                            </p:txEl>
                                          </p:spTgt>
                                        </p:tgtEl>
                                        <p:attrNameLst>
                                          <p:attrName>style.visibility</p:attrName>
                                        </p:attrNameLst>
                                      </p:cBhvr>
                                      <p:to>
                                        <p:strVal val="visible"/>
                                      </p:to>
                                    </p:set>
                                    <p:anim calcmode="lin" valueType="num">
                                      <p:cBhvr>
                                        <p:cTn id="12" dur="500" fill="hold"/>
                                        <p:tgtEl>
                                          <p:spTgt spid="942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42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421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av" builtIn="1"/>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94215">
                                            <p:txEl>
                                              <p:pRg st="1" end="1"/>
                                            </p:txEl>
                                          </p:spTgt>
                                        </p:tgtEl>
                                        <p:attrNameLst>
                                          <p:attrName>style.visibility</p:attrName>
                                        </p:attrNameLst>
                                      </p:cBhvr>
                                      <p:to>
                                        <p:strVal val="visible"/>
                                      </p:to>
                                    </p:set>
                                    <p:anim calcmode="lin" valueType="num">
                                      <p:cBhvr>
                                        <p:cTn id="19" dur="500" fill="hold"/>
                                        <p:tgtEl>
                                          <p:spTgt spid="9421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9421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94215">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type.wav" builtIn="1"/>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94215">
                                            <p:txEl>
                                              <p:pRg st="2" end="2"/>
                                            </p:txEl>
                                          </p:spTgt>
                                        </p:tgtEl>
                                        <p:attrNameLst>
                                          <p:attrName>style.visibility</p:attrName>
                                        </p:attrNameLst>
                                      </p:cBhvr>
                                      <p:to>
                                        <p:strVal val="visible"/>
                                      </p:to>
                                    </p:set>
                                    <p:anim calcmode="lin" valueType="num">
                                      <p:cBhvr>
                                        <p:cTn id="26" dur="500" fill="hold"/>
                                        <p:tgtEl>
                                          <p:spTgt spid="9421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94215">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94215">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2" name="typ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2" descr="Narrow vertical"/>
          <p:cNvSpPr>
            <a:spLocks noChangeArrowheads="1" noChangeShapeType="1" noTextEdit="1"/>
          </p:cNvSpPr>
          <p:nvPr/>
        </p:nvSpPr>
        <p:spPr bwMode="auto">
          <a:xfrm>
            <a:off x="1981200" y="228600"/>
            <a:ext cx="5086350" cy="876300"/>
          </a:xfrm>
          <a:prstGeom prst="rect">
            <a:avLst/>
          </a:prstGeom>
        </p:spPr>
        <p:txBody>
          <a:bodyPr wrap="none" fromWordArt="1">
            <a:prstTxWarp prst="textPlain">
              <a:avLst>
                <a:gd name="adj" fmla="val 50000"/>
              </a:avLst>
            </a:prstTxWarp>
          </a:bodyPr>
          <a:lstStyle/>
          <a:p>
            <a:pPr algn="ctr"/>
            <a:r>
              <a:rPr lang="vi-VN" sz="36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a:cs typeface="Times New Roman"/>
              </a:rPr>
              <a:t>TRÒ CHƠI KIẾN THỨC</a:t>
            </a:r>
            <a:endParaRPr lang="en-US" sz="36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a:cs typeface="Times New Roman"/>
            </a:endParaRPr>
          </a:p>
        </p:txBody>
      </p:sp>
      <p:grpSp>
        <p:nvGrpSpPr>
          <p:cNvPr id="2" name="Group 20"/>
          <p:cNvGrpSpPr>
            <a:grpSpLocks/>
          </p:cNvGrpSpPr>
          <p:nvPr/>
        </p:nvGrpSpPr>
        <p:grpSpPr bwMode="auto">
          <a:xfrm>
            <a:off x="2209800" y="2743200"/>
            <a:ext cx="4267200" cy="2590800"/>
            <a:chOff x="1296" y="240"/>
            <a:chExt cx="2688" cy="1632"/>
          </a:xfrm>
        </p:grpSpPr>
        <p:sp>
          <p:nvSpPr>
            <p:cNvPr id="33820" name="Line 4"/>
            <p:cNvSpPr>
              <a:spLocks noChangeShapeType="1"/>
            </p:cNvSpPr>
            <p:nvPr/>
          </p:nvSpPr>
          <p:spPr bwMode="auto">
            <a:xfrm>
              <a:off x="1296" y="240"/>
              <a:ext cx="0" cy="1632"/>
            </a:xfrm>
            <a:prstGeom prst="line">
              <a:avLst/>
            </a:prstGeom>
            <a:noFill/>
            <a:ln w="76200">
              <a:solidFill>
                <a:schemeClr val="tx1"/>
              </a:solidFill>
              <a:round/>
              <a:headEnd/>
              <a:tailEnd/>
            </a:ln>
          </p:spPr>
          <p:txBody>
            <a:bodyPr/>
            <a:lstStyle/>
            <a:p>
              <a:endParaRPr lang="en-US"/>
            </a:p>
          </p:txBody>
        </p:sp>
        <p:sp>
          <p:nvSpPr>
            <p:cNvPr id="33821" name="Line 5"/>
            <p:cNvSpPr>
              <a:spLocks noChangeShapeType="1"/>
            </p:cNvSpPr>
            <p:nvPr/>
          </p:nvSpPr>
          <p:spPr bwMode="auto">
            <a:xfrm>
              <a:off x="3984" y="240"/>
              <a:ext cx="0" cy="1632"/>
            </a:xfrm>
            <a:prstGeom prst="line">
              <a:avLst/>
            </a:prstGeom>
            <a:noFill/>
            <a:ln w="76200">
              <a:solidFill>
                <a:schemeClr val="tx1"/>
              </a:solidFill>
              <a:round/>
              <a:headEnd/>
              <a:tailEnd/>
            </a:ln>
          </p:spPr>
          <p:txBody>
            <a:bodyPr/>
            <a:lstStyle/>
            <a:p>
              <a:endParaRPr lang="en-US"/>
            </a:p>
          </p:txBody>
        </p:sp>
        <p:sp>
          <p:nvSpPr>
            <p:cNvPr id="33822" name="Line 6"/>
            <p:cNvSpPr>
              <a:spLocks noChangeShapeType="1"/>
            </p:cNvSpPr>
            <p:nvPr/>
          </p:nvSpPr>
          <p:spPr bwMode="auto">
            <a:xfrm>
              <a:off x="1296" y="240"/>
              <a:ext cx="2688" cy="0"/>
            </a:xfrm>
            <a:prstGeom prst="line">
              <a:avLst/>
            </a:prstGeom>
            <a:noFill/>
            <a:ln w="76200">
              <a:solidFill>
                <a:schemeClr val="tx1"/>
              </a:solidFill>
              <a:round/>
              <a:headEnd/>
              <a:tailEnd/>
            </a:ln>
          </p:spPr>
          <p:txBody>
            <a:bodyPr/>
            <a:lstStyle/>
            <a:p>
              <a:endParaRPr lang="en-US"/>
            </a:p>
          </p:txBody>
        </p:sp>
        <p:sp>
          <p:nvSpPr>
            <p:cNvPr id="33823" name="Line 7"/>
            <p:cNvSpPr>
              <a:spLocks noChangeShapeType="1"/>
            </p:cNvSpPr>
            <p:nvPr/>
          </p:nvSpPr>
          <p:spPr bwMode="auto">
            <a:xfrm>
              <a:off x="1680" y="432"/>
              <a:ext cx="0" cy="720"/>
            </a:xfrm>
            <a:prstGeom prst="line">
              <a:avLst/>
            </a:prstGeom>
            <a:noFill/>
            <a:ln w="9525">
              <a:solidFill>
                <a:schemeClr val="bg1"/>
              </a:solidFill>
              <a:round/>
              <a:headEnd/>
              <a:tailEnd/>
            </a:ln>
          </p:spPr>
          <p:txBody>
            <a:bodyPr/>
            <a:lstStyle/>
            <a:p>
              <a:endParaRPr lang="en-US"/>
            </a:p>
          </p:txBody>
        </p:sp>
        <p:sp>
          <p:nvSpPr>
            <p:cNvPr id="33824" name="Line 8"/>
            <p:cNvSpPr>
              <a:spLocks noChangeShapeType="1"/>
            </p:cNvSpPr>
            <p:nvPr/>
          </p:nvSpPr>
          <p:spPr bwMode="auto">
            <a:xfrm>
              <a:off x="2064" y="432"/>
              <a:ext cx="0" cy="720"/>
            </a:xfrm>
            <a:prstGeom prst="line">
              <a:avLst/>
            </a:prstGeom>
            <a:noFill/>
            <a:ln w="9525">
              <a:solidFill>
                <a:schemeClr val="bg1"/>
              </a:solidFill>
              <a:round/>
              <a:headEnd/>
              <a:tailEnd/>
            </a:ln>
          </p:spPr>
          <p:txBody>
            <a:bodyPr/>
            <a:lstStyle/>
            <a:p>
              <a:endParaRPr lang="en-US"/>
            </a:p>
          </p:txBody>
        </p:sp>
        <p:sp>
          <p:nvSpPr>
            <p:cNvPr id="33825" name="Line 9"/>
            <p:cNvSpPr>
              <a:spLocks noChangeShapeType="1"/>
            </p:cNvSpPr>
            <p:nvPr/>
          </p:nvSpPr>
          <p:spPr bwMode="auto">
            <a:xfrm>
              <a:off x="3648" y="1152"/>
              <a:ext cx="336" cy="672"/>
            </a:xfrm>
            <a:prstGeom prst="line">
              <a:avLst/>
            </a:prstGeom>
            <a:noFill/>
            <a:ln w="9525">
              <a:solidFill>
                <a:schemeClr val="bg1"/>
              </a:solidFill>
              <a:round/>
              <a:headEnd/>
              <a:tailEnd/>
            </a:ln>
          </p:spPr>
          <p:txBody>
            <a:bodyPr/>
            <a:lstStyle/>
            <a:p>
              <a:endParaRPr lang="en-US"/>
            </a:p>
          </p:txBody>
        </p:sp>
        <p:sp>
          <p:nvSpPr>
            <p:cNvPr id="33826" name="Line 10"/>
            <p:cNvSpPr>
              <a:spLocks noChangeShapeType="1"/>
            </p:cNvSpPr>
            <p:nvPr/>
          </p:nvSpPr>
          <p:spPr bwMode="auto">
            <a:xfrm flipH="1">
              <a:off x="1296" y="1152"/>
              <a:ext cx="384" cy="672"/>
            </a:xfrm>
            <a:prstGeom prst="line">
              <a:avLst/>
            </a:prstGeom>
            <a:noFill/>
            <a:ln w="9525">
              <a:solidFill>
                <a:schemeClr val="bg1"/>
              </a:solidFill>
              <a:round/>
              <a:headEnd/>
              <a:tailEnd/>
            </a:ln>
          </p:spPr>
          <p:txBody>
            <a:bodyPr/>
            <a:lstStyle/>
            <a:p>
              <a:endParaRPr lang="en-US"/>
            </a:p>
          </p:txBody>
        </p:sp>
        <p:sp>
          <p:nvSpPr>
            <p:cNvPr id="33827" name="Line 11"/>
            <p:cNvSpPr>
              <a:spLocks noChangeShapeType="1"/>
            </p:cNvSpPr>
            <p:nvPr/>
          </p:nvSpPr>
          <p:spPr bwMode="auto">
            <a:xfrm>
              <a:off x="3648" y="432"/>
              <a:ext cx="0" cy="720"/>
            </a:xfrm>
            <a:prstGeom prst="line">
              <a:avLst/>
            </a:prstGeom>
            <a:noFill/>
            <a:ln w="9525">
              <a:solidFill>
                <a:schemeClr val="bg1"/>
              </a:solidFill>
              <a:round/>
              <a:headEnd/>
              <a:tailEnd/>
            </a:ln>
          </p:spPr>
          <p:txBody>
            <a:bodyPr/>
            <a:lstStyle/>
            <a:p>
              <a:endParaRPr lang="en-US"/>
            </a:p>
          </p:txBody>
        </p:sp>
        <p:sp>
          <p:nvSpPr>
            <p:cNvPr id="33828" name="Line 12"/>
            <p:cNvSpPr>
              <a:spLocks noChangeShapeType="1"/>
            </p:cNvSpPr>
            <p:nvPr/>
          </p:nvSpPr>
          <p:spPr bwMode="auto">
            <a:xfrm>
              <a:off x="3312" y="432"/>
              <a:ext cx="0" cy="720"/>
            </a:xfrm>
            <a:prstGeom prst="line">
              <a:avLst/>
            </a:prstGeom>
            <a:noFill/>
            <a:ln w="9525">
              <a:solidFill>
                <a:schemeClr val="bg1"/>
              </a:solidFill>
              <a:round/>
              <a:headEnd/>
              <a:tailEnd/>
            </a:ln>
          </p:spPr>
          <p:txBody>
            <a:bodyPr/>
            <a:lstStyle/>
            <a:p>
              <a:endParaRPr lang="en-US"/>
            </a:p>
          </p:txBody>
        </p:sp>
        <p:sp>
          <p:nvSpPr>
            <p:cNvPr id="33829" name="Line 13"/>
            <p:cNvSpPr>
              <a:spLocks noChangeShapeType="1"/>
            </p:cNvSpPr>
            <p:nvPr/>
          </p:nvSpPr>
          <p:spPr bwMode="auto">
            <a:xfrm>
              <a:off x="2880" y="432"/>
              <a:ext cx="0" cy="720"/>
            </a:xfrm>
            <a:prstGeom prst="line">
              <a:avLst/>
            </a:prstGeom>
            <a:noFill/>
            <a:ln w="9525">
              <a:solidFill>
                <a:schemeClr val="bg1"/>
              </a:solidFill>
              <a:round/>
              <a:headEnd/>
              <a:tailEnd/>
            </a:ln>
          </p:spPr>
          <p:txBody>
            <a:bodyPr/>
            <a:lstStyle/>
            <a:p>
              <a:endParaRPr lang="en-US"/>
            </a:p>
          </p:txBody>
        </p:sp>
        <p:sp>
          <p:nvSpPr>
            <p:cNvPr id="33830" name="Line 14"/>
            <p:cNvSpPr>
              <a:spLocks noChangeShapeType="1"/>
            </p:cNvSpPr>
            <p:nvPr/>
          </p:nvSpPr>
          <p:spPr bwMode="auto">
            <a:xfrm>
              <a:off x="2496" y="432"/>
              <a:ext cx="0" cy="720"/>
            </a:xfrm>
            <a:prstGeom prst="line">
              <a:avLst/>
            </a:prstGeom>
            <a:noFill/>
            <a:ln w="9525">
              <a:solidFill>
                <a:schemeClr val="bg1"/>
              </a:solidFill>
              <a:round/>
              <a:headEnd/>
              <a:tailEnd/>
            </a:ln>
          </p:spPr>
          <p:txBody>
            <a:bodyPr/>
            <a:lstStyle/>
            <a:p>
              <a:endParaRPr lang="en-US"/>
            </a:p>
          </p:txBody>
        </p:sp>
        <p:sp>
          <p:nvSpPr>
            <p:cNvPr id="33831" name="Line 15"/>
            <p:cNvSpPr>
              <a:spLocks noChangeShapeType="1"/>
            </p:cNvSpPr>
            <p:nvPr/>
          </p:nvSpPr>
          <p:spPr bwMode="auto">
            <a:xfrm>
              <a:off x="1680" y="816"/>
              <a:ext cx="1968" cy="0"/>
            </a:xfrm>
            <a:prstGeom prst="line">
              <a:avLst/>
            </a:prstGeom>
            <a:noFill/>
            <a:ln w="9525">
              <a:solidFill>
                <a:schemeClr val="bg1"/>
              </a:solidFill>
              <a:round/>
              <a:headEnd/>
              <a:tailEnd/>
            </a:ln>
          </p:spPr>
          <p:txBody>
            <a:bodyPr/>
            <a:lstStyle/>
            <a:p>
              <a:endParaRPr lang="en-US"/>
            </a:p>
          </p:txBody>
        </p:sp>
        <p:sp>
          <p:nvSpPr>
            <p:cNvPr id="33832" name="Line 16"/>
            <p:cNvSpPr>
              <a:spLocks noChangeShapeType="1"/>
            </p:cNvSpPr>
            <p:nvPr/>
          </p:nvSpPr>
          <p:spPr bwMode="auto">
            <a:xfrm>
              <a:off x="1680" y="1152"/>
              <a:ext cx="1968" cy="0"/>
            </a:xfrm>
            <a:prstGeom prst="line">
              <a:avLst/>
            </a:prstGeom>
            <a:noFill/>
            <a:ln w="9525">
              <a:solidFill>
                <a:schemeClr val="bg1"/>
              </a:solidFill>
              <a:round/>
              <a:headEnd/>
              <a:tailEnd/>
            </a:ln>
          </p:spPr>
          <p:txBody>
            <a:bodyPr/>
            <a:lstStyle/>
            <a:p>
              <a:endParaRPr lang="en-US"/>
            </a:p>
          </p:txBody>
        </p:sp>
        <p:sp>
          <p:nvSpPr>
            <p:cNvPr id="33833" name="Line 17"/>
            <p:cNvSpPr>
              <a:spLocks noChangeShapeType="1"/>
            </p:cNvSpPr>
            <p:nvPr/>
          </p:nvSpPr>
          <p:spPr bwMode="auto">
            <a:xfrm>
              <a:off x="1680" y="432"/>
              <a:ext cx="1968" cy="0"/>
            </a:xfrm>
            <a:prstGeom prst="line">
              <a:avLst/>
            </a:prstGeom>
            <a:noFill/>
            <a:ln w="9525">
              <a:solidFill>
                <a:schemeClr val="bg1"/>
              </a:solidFill>
              <a:round/>
              <a:headEnd/>
              <a:tailEnd/>
            </a:ln>
          </p:spPr>
          <p:txBody>
            <a:bodyPr/>
            <a:lstStyle/>
            <a:p>
              <a:endParaRPr lang="en-US"/>
            </a:p>
          </p:txBody>
        </p:sp>
        <p:sp>
          <p:nvSpPr>
            <p:cNvPr id="33834" name="Line 18"/>
            <p:cNvSpPr>
              <a:spLocks noChangeShapeType="1"/>
            </p:cNvSpPr>
            <p:nvPr/>
          </p:nvSpPr>
          <p:spPr bwMode="auto">
            <a:xfrm>
              <a:off x="1296" y="240"/>
              <a:ext cx="384" cy="192"/>
            </a:xfrm>
            <a:prstGeom prst="line">
              <a:avLst/>
            </a:prstGeom>
            <a:noFill/>
            <a:ln w="9525">
              <a:solidFill>
                <a:schemeClr val="bg1"/>
              </a:solidFill>
              <a:round/>
              <a:headEnd/>
              <a:tailEnd/>
            </a:ln>
          </p:spPr>
          <p:txBody>
            <a:bodyPr/>
            <a:lstStyle/>
            <a:p>
              <a:endParaRPr lang="en-US"/>
            </a:p>
          </p:txBody>
        </p:sp>
        <p:sp>
          <p:nvSpPr>
            <p:cNvPr id="33835" name="Line 19"/>
            <p:cNvSpPr>
              <a:spLocks noChangeShapeType="1"/>
            </p:cNvSpPr>
            <p:nvPr/>
          </p:nvSpPr>
          <p:spPr bwMode="auto">
            <a:xfrm flipH="1">
              <a:off x="3648" y="240"/>
              <a:ext cx="288" cy="192"/>
            </a:xfrm>
            <a:prstGeom prst="line">
              <a:avLst/>
            </a:prstGeom>
            <a:noFill/>
            <a:ln w="9525">
              <a:solidFill>
                <a:schemeClr val="bg1"/>
              </a:solidFill>
              <a:round/>
              <a:headEnd/>
              <a:tailEnd/>
            </a:ln>
          </p:spPr>
          <p:txBody>
            <a:bodyPr/>
            <a:lstStyle/>
            <a:p>
              <a:endParaRPr lang="en-US"/>
            </a:p>
          </p:txBody>
        </p:sp>
      </p:grpSp>
      <p:sp>
        <p:nvSpPr>
          <p:cNvPr id="33796" name="Line 20"/>
          <p:cNvSpPr>
            <a:spLocks noChangeShapeType="1"/>
          </p:cNvSpPr>
          <p:nvPr/>
        </p:nvSpPr>
        <p:spPr bwMode="auto">
          <a:xfrm>
            <a:off x="2286000" y="3200400"/>
            <a:ext cx="4114800" cy="0"/>
          </a:xfrm>
          <a:prstGeom prst="line">
            <a:avLst/>
          </a:prstGeom>
          <a:noFill/>
          <a:ln w="9525">
            <a:solidFill>
              <a:schemeClr val="tx1"/>
            </a:solidFill>
            <a:round/>
            <a:headEnd/>
            <a:tailEnd/>
          </a:ln>
        </p:spPr>
        <p:txBody>
          <a:bodyPr/>
          <a:lstStyle/>
          <a:p>
            <a:endParaRPr lang="en-US"/>
          </a:p>
        </p:txBody>
      </p:sp>
      <p:sp>
        <p:nvSpPr>
          <p:cNvPr id="33797" name="Line 21"/>
          <p:cNvSpPr>
            <a:spLocks noChangeShapeType="1"/>
          </p:cNvSpPr>
          <p:nvPr/>
        </p:nvSpPr>
        <p:spPr bwMode="auto">
          <a:xfrm>
            <a:off x="2286000" y="3657600"/>
            <a:ext cx="4114800" cy="0"/>
          </a:xfrm>
          <a:prstGeom prst="line">
            <a:avLst/>
          </a:prstGeom>
          <a:noFill/>
          <a:ln w="9525">
            <a:solidFill>
              <a:schemeClr val="tx1"/>
            </a:solidFill>
            <a:round/>
            <a:headEnd/>
            <a:tailEnd/>
          </a:ln>
        </p:spPr>
        <p:txBody>
          <a:bodyPr/>
          <a:lstStyle/>
          <a:p>
            <a:endParaRPr lang="en-US"/>
          </a:p>
        </p:txBody>
      </p:sp>
      <p:sp>
        <p:nvSpPr>
          <p:cNvPr id="33798" name="Line 22"/>
          <p:cNvSpPr>
            <a:spLocks noChangeShapeType="1"/>
          </p:cNvSpPr>
          <p:nvPr/>
        </p:nvSpPr>
        <p:spPr bwMode="auto">
          <a:xfrm>
            <a:off x="2743200" y="2819400"/>
            <a:ext cx="0" cy="2438400"/>
          </a:xfrm>
          <a:prstGeom prst="line">
            <a:avLst/>
          </a:prstGeom>
          <a:noFill/>
          <a:ln w="9525">
            <a:solidFill>
              <a:schemeClr val="tx1"/>
            </a:solidFill>
            <a:round/>
            <a:headEnd/>
            <a:tailEnd/>
          </a:ln>
        </p:spPr>
        <p:txBody>
          <a:bodyPr/>
          <a:lstStyle/>
          <a:p>
            <a:endParaRPr lang="en-US"/>
          </a:p>
        </p:txBody>
      </p:sp>
      <p:sp>
        <p:nvSpPr>
          <p:cNvPr id="33799" name="Line 23"/>
          <p:cNvSpPr>
            <a:spLocks noChangeShapeType="1"/>
          </p:cNvSpPr>
          <p:nvPr/>
        </p:nvSpPr>
        <p:spPr bwMode="auto">
          <a:xfrm>
            <a:off x="3276600" y="2819400"/>
            <a:ext cx="0" cy="2438400"/>
          </a:xfrm>
          <a:prstGeom prst="line">
            <a:avLst/>
          </a:prstGeom>
          <a:noFill/>
          <a:ln w="9525">
            <a:solidFill>
              <a:schemeClr val="tx1"/>
            </a:solidFill>
            <a:round/>
            <a:headEnd/>
            <a:tailEnd/>
          </a:ln>
        </p:spPr>
        <p:txBody>
          <a:bodyPr/>
          <a:lstStyle/>
          <a:p>
            <a:endParaRPr lang="en-US"/>
          </a:p>
        </p:txBody>
      </p:sp>
      <p:sp>
        <p:nvSpPr>
          <p:cNvPr id="33800" name="Line 24"/>
          <p:cNvSpPr>
            <a:spLocks noChangeShapeType="1"/>
          </p:cNvSpPr>
          <p:nvPr/>
        </p:nvSpPr>
        <p:spPr bwMode="auto">
          <a:xfrm>
            <a:off x="2209800" y="4114800"/>
            <a:ext cx="4114800" cy="0"/>
          </a:xfrm>
          <a:prstGeom prst="line">
            <a:avLst/>
          </a:prstGeom>
          <a:noFill/>
          <a:ln w="9525">
            <a:solidFill>
              <a:schemeClr val="tx1"/>
            </a:solidFill>
            <a:round/>
            <a:headEnd/>
            <a:tailEnd/>
          </a:ln>
        </p:spPr>
        <p:txBody>
          <a:bodyPr/>
          <a:lstStyle/>
          <a:p>
            <a:endParaRPr lang="en-US"/>
          </a:p>
        </p:txBody>
      </p:sp>
      <p:sp>
        <p:nvSpPr>
          <p:cNvPr id="33801" name="Line 25"/>
          <p:cNvSpPr>
            <a:spLocks noChangeShapeType="1"/>
          </p:cNvSpPr>
          <p:nvPr/>
        </p:nvSpPr>
        <p:spPr bwMode="auto">
          <a:xfrm>
            <a:off x="2209800" y="4572000"/>
            <a:ext cx="4114800" cy="0"/>
          </a:xfrm>
          <a:prstGeom prst="line">
            <a:avLst/>
          </a:prstGeom>
          <a:noFill/>
          <a:ln w="9525">
            <a:solidFill>
              <a:schemeClr val="tx1"/>
            </a:solidFill>
            <a:round/>
            <a:headEnd/>
            <a:tailEnd/>
          </a:ln>
        </p:spPr>
        <p:txBody>
          <a:bodyPr/>
          <a:lstStyle/>
          <a:p>
            <a:endParaRPr lang="en-US"/>
          </a:p>
        </p:txBody>
      </p:sp>
      <p:sp>
        <p:nvSpPr>
          <p:cNvPr id="33802" name="Line 26"/>
          <p:cNvSpPr>
            <a:spLocks noChangeShapeType="1"/>
          </p:cNvSpPr>
          <p:nvPr/>
        </p:nvSpPr>
        <p:spPr bwMode="auto">
          <a:xfrm>
            <a:off x="2209800" y="5029200"/>
            <a:ext cx="4114800" cy="0"/>
          </a:xfrm>
          <a:prstGeom prst="line">
            <a:avLst/>
          </a:prstGeom>
          <a:noFill/>
          <a:ln w="9525">
            <a:solidFill>
              <a:schemeClr val="tx1"/>
            </a:solidFill>
            <a:round/>
            <a:headEnd/>
            <a:tailEnd/>
          </a:ln>
        </p:spPr>
        <p:txBody>
          <a:bodyPr/>
          <a:lstStyle/>
          <a:p>
            <a:endParaRPr lang="en-US"/>
          </a:p>
        </p:txBody>
      </p:sp>
      <p:sp>
        <p:nvSpPr>
          <p:cNvPr id="33803" name="Line 27"/>
          <p:cNvSpPr>
            <a:spLocks noChangeShapeType="1"/>
          </p:cNvSpPr>
          <p:nvPr/>
        </p:nvSpPr>
        <p:spPr bwMode="auto">
          <a:xfrm>
            <a:off x="3810000" y="2819400"/>
            <a:ext cx="0" cy="2438400"/>
          </a:xfrm>
          <a:prstGeom prst="line">
            <a:avLst/>
          </a:prstGeom>
          <a:noFill/>
          <a:ln w="9525">
            <a:solidFill>
              <a:schemeClr val="tx1"/>
            </a:solidFill>
            <a:round/>
            <a:headEnd/>
            <a:tailEnd/>
          </a:ln>
        </p:spPr>
        <p:txBody>
          <a:bodyPr/>
          <a:lstStyle/>
          <a:p>
            <a:endParaRPr lang="en-US"/>
          </a:p>
        </p:txBody>
      </p:sp>
      <p:sp>
        <p:nvSpPr>
          <p:cNvPr id="33804" name="Line 28"/>
          <p:cNvSpPr>
            <a:spLocks noChangeShapeType="1"/>
          </p:cNvSpPr>
          <p:nvPr/>
        </p:nvSpPr>
        <p:spPr bwMode="auto">
          <a:xfrm>
            <a:off x="4310063" y="2819400"/>
            <a:ext cx="0" cy="2438400"/>
          </a:xfrm>
          <a:prstGeom prst="line">
            <a:avLst/>
          </a:prstGeom>
          <a:noFill/>
          <a:ln w="9525">
            <a:solidFill>
              <a:schemeClr val="tx1"/>
            </a:solidFill>
            <a:round/>
            <a:headEnd/>
            <a:tailEnd/>
          </a:ln>
        </p:spPr>
        <p:txBody>
          <a:bodyPr/>
          <a:lstStyle/>
          <a:p>
            <a:endParaRPr lang="en-US"/>
          </a:p>
        </p:txBody>
      </p:sp>
      <p:sp>
        <p:nvSpPr>
          <p:cNvPr id="33805" name="Line 29"/>
          <p:cNvSpPr>
            <a:spLocks noChangeShapeType="1"/>
          </p:cNvSpPr>
          <p:nvPr/>
        </p:nvSpPr>
        <p:spPr bwMode="auto">
          <a:xfrm>
            <a:off x="4876800" y="2819400"/>
            <a:ext cx="0" cy="2438400"/>
          </a:xfrm>
          <a:prstGeom prst="line">
            <a:avLst/>
          </a:prstGeom>
          <a:noFill/>
          <a:ln w="9525">
            <a:solidFill>
              <a:schemeClr val="tx1"/>
            </a:solidFill>
            <a:round/>
            <a:headEnd/>
            <a:tailEnd/>
          </a:ln>
        </p:spPr>
        <p:txBody>
          <a:bodyPr/>
          <a:lstStyle/>
          <a:p>
            <a:endParaRPr lang="en-US"/>
          </a:p>
        </p:txBody>
      </p:sp>
      <p:sp>
        <p:nvSpPr>
          <p:cNvPr id="33806" name="Line 30"/>
          <p:cNvSpPr>
            <a:spLocks noChangeShapeType="1"/>
          </p:cNvSpPr>
          <p:nvPr/>
        </p:nvSpPr>
        <p:spPr bwMode="auto">
          <a:xfrm>
            <a:off x="5410200" y="2819400"/>
            <a:ext cx="0" cy="2438400"/>
          </a:xfrm>
          <a:prstGeom prst="line">
            <a:avLst/>
          </a:prstGeom>
          <a:noFill/>
          <a:ln w="9525">
            <a:solidFill>
              <a:schemeClr val="tx1"/>
            </a:solidFill>
            <a:round/>
            <a:headEnd/>
            <a:tailEnd/>
          </a:ln>
        </p:spPr>
        <p:txBody>
          <a:bodyPr/>
          <a:lstStyle/>
          <a:p>
            <a:endParaRPr lang="en-US"/>
          </a:p>
        </p:txBody>
      </p:sp>
      <p:sp>
        <p:nvSpPr>
          <p:cNvPr id="33807" name="Line 31"/>
          <p:cNvSpPr>
            <a:spLocks noChangeShapeType="1"/>
          </p:cNvSpPr>
          <p:nvPr/>
        </p:nvSpPr>
        <p:spPr bwMode="auto">
          <a:xfrm>
            <a:off x="5943600" y="2819400"/>
            <a:ext cx="0" cy="2438400"/>
          </a:xfrm>
          <a:prstGeom prst="line">
            <a:avLst/>
          </a:prstGeom>
          <a:noFill/>
          <a:ln w="9525">
            <a:solidFill>
              <a:schemeClr val="tx1"/>
            </a:solidFill>
            <a:round/>
            <a:headEnd/>
            <a:tailEnd/>
          </a:ln>
        </p:spPr>
        <p:txBody>
          <a:bodyPr/>
          <a:lstStyle/>
          <a:p>
            <a:endParaRPr lang="en-US"/>
          </a:p>
        </p:txBody>
      </p:sp>
      <p:sp>
        <p:nvSpPr>
          <p:cNvPr id="33808" name="Rectangle 32"/>
          <p:cNvSpPr>
            <a:spLocks noChangeArrowheads="1"/>
          </p:cNvSpPr>
          <p:nvPr/>
        </p:nvSpPr>
        <p:spPr bwMode="auto">
          <a:xfrm>
            <a:off x="1447800" y="1600200"/>
            <a:ext cx="6400800" cy="685800"/>
          </a:xfrm>
          <a:prstGeom prst="rect">
            <a:avLst/>
          </a:prstGeom>
          <a:noFill/>
          <a:ln w="9525">
            <a:noFill/>
            <a:miter lim="800000"/>
            <a:headEnd/>
            <a:tailEnd/>
          </a:ln>
        </p:spPr>
        <p:txBody>
          <a:bodyPr wrap="none" anchor="ctr"/>
          <a:lstStyle/>
          <a:p>
            <a:pPr algn="ctr"/>
            <a:r>
              <a:rPr lang="en-US" sz="2800" b="1">
                <a:solidFill>
                  <a:srgbClr val="FF0000"/>
                </a:solidFill>
                <a:latin typeface="Times New Roman" pitchFamily="18" charset="0"/>
              </a:rPr>
              <a:t>ĐƯỜNG DẪN TỚI KHUNG THÀNH</a:t>
            </a:r>
            <a:endParaRPr lang="vi-VN" sz="2800" b="1">
              <a:solidFill>
                <a:srgbClr val="FF0000"/>
              </a:solidFill>
              <a:latin typeface="Times New Roman" pitchFamily="18" charset="0"/>
            </a:endParaRPr>
          </a:p>
        </p:txBody>
      </p:sp>
      <p:pic>
        <p:nvPicPr>
          <p:cNvPr id="33809" name="Picture 33" descr="Cristiano-Ronaldo-014"/>
          <p:cNvPicPr>
            <a:picLocks noChangeAspect="1" noChangeArrowheads="1"/>
          </p:cNvPicPr>
          <p:nvPr/>
        </p:nvPicPr>
        <p:blipFill>
          <a:blip r:embed="rId2"/>
          <a:srcRect/>
          <a:stretch>
            <a:fillRect/>
          </a:stretch>
        </p:blipFill>
        <p:spPr bwMode="auto">
          <a:xfrm>
            <a:off x="6705600" y="2695575"/>
            <a:ext cx="2209800" cy="2606675"/>
          </a:xfrm>
          <a:prstGeom prst="rect">
            <a:avLst/>
          </a:prstGeom>
          <a:noFill/>
          <a:ln w="9525">
            <a:noFill/>
            <a:miter lim="800000"/>
            <a:headEnd/>
            <a:tailEnd/>
          </a:ln>
        </p:spPr>
      </p:pic>
      <p:pic>
        <p:nvPicPr>
          <p:cNvPr id="33810" name="Picture 34" descr="lionelmessi"/>
          <p:cNvPicPr>
            <a:picLocks noChangeAspect="1" noChangeArrowheads="1"/>
          </p:cNvPicPr>
          <p:nvPr/>
        </p:nvPicPr>
        <p:blipFill>
          <a:blip r:embed="rId3"/>
          <a:srcRect/>
          <a:stretch>
            <a:fillRect/>
          </a:stretch>
        </p:blipFill>
        <p:spPr bwMode="auto">
          <a:xfrm>
            <a:off x="76200" y="2714625"/>
            <a:ext cx="2057400" cy="2667000"/>
          </a:xfrm>
          <a:prstGeom prst="rect">
            <a:avLst/>
          </a:prstGeom>
          <a:noFill/>
          <a:ln w="9525">
            <a:noFill/>
            <a:miter lim="800000"/>
            <a:headEnd/>
            <a:tailEnd/>
          </a:ln>
        </p:spPr>
      </p:pic>
      <p:sp>
        <p:nvSpPr>
          <p:cNvPr id="33811" name="AutoShape 35"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33812" name="AutoShape 36"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33813" name="AutoShape 37"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33814" name="AutoShape 38"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33815" name="AutoShape 39"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33816" name="AutoShape 40"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33817" name="Picture 41" descr="bong01"/>
          <p:cNvPicPr>
            <a:picLocks noChangeAspect="1" noChangeArrowheads="1"/>
          </p:cNvPicPr>
          <p:nvPr/>
        </p:nvPicPr>
        <p:blipFill>
          <a:blip r:embed="rId4"/>
          <a:srcRect/>
          <a:stretch>
            <a:fillRect/>
          </a:stretch>
        </p:blipFill>
        <p:spPr bwMode="auto">
          <a:xfrm>
            <a:off x="76200" y="228600"/>
            <a:ext cx="1706563" cy="1752600"/>
          </a:xfrm>
          <a:prstGeom prst="rect">
            <a:avLst/>
          </a:prstGeom>
          <a:noFill/>
          <a:ln w="9525">
            <a:noFill/>
            <a:miter lim="800000"/>
            <a:headEnd/>
            <a:tailEnd/>
          </a:ln>
        </p:spPr>
      </p:pic>
      <p:pic>
        <p:nvPicPr>
          <p:cNvPr id="33818" name="Picture 42" descr="qua-bong-world-cup-giong-nhu8230-hang-cho-2"/>
          <p:cNvPicPr>
            <a:picLocks noChangeAspect="1" noChangeArrowheads="1"/>
          </p:cNvPicPr>
          <p:nvPr/>
        </p:nvPicPr>
        <p:blipFill>
          <a:blip r:embed="rId5"/>
          <a:srcRect/>
          <a:stretch>
            <a:fillRect/>
          </a:stretch>
        </p:blipFill>
        <p:spPr bwMode="auto">
          <a:xfrm>
            <a:off x="7315200" y="173038"/>
            <a:ext cx="1676400" cy="1655762"/>
          </a:xfrm>
          <a:prstGeom prst="rect">
            <a:avLst/>
          </a:prstGeom>
          <a:noFill/>
          <a:ln w="9525">
            <a:noFill/>
            <a:miter lim="800000"/>
            <a:headEnd/>
            <a:tailEnd/>
          </a:ln>
        </p:spPr>
      </p:pic>
      <p:sp>
        <p:nvSpPr>
          <p:cNvPr id="99371" name="Rectangle 43"/>
          <p:cNvSpPr>
            <a:spLocks noChangeArrowheads="1"/>
          </p:cNvSpPr>
          <p:nvPr/>
        </p:nvSpPr>
        <p:spPr bwMode="auto">
          <a:xfrm>
            <a:off x="2667000" y="5562600"/>
            <a:ext cx="3505200" cy="838200"/>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Sút penalty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993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2438400" y="152400"/>
            <a:ext cx="4267200" cy="2590800"/>
            <a:chOff x="1296" y="240"/>
            <a:chExt cx="2688" cy="1632"/>
          </a:xfrm>
        </p:grpSpPr>
        <p:sp>
          <p:nvSpPr>
            <p:cNvPr id="34908" name="Line 4"/>
            <p:cNvSpPr>
              <a:spLocks noChangeShapeType="1"/>
            </p:cNvSpPr>
            <p:nvPr/>
          </p:nvSpPr>
          <p:spPr bwMode="auto">
            <a:xfrm>
              <a:off x="1296" y="240"/>
              <a:ext cx="0" cy="1632"/>
            </a:xfrm>
            <a:prstGeom prst="line">
              <a:avLst/>
            </a:prstGeom>
            <a:noFill/>
            <a:ln w="76200">
              <a:solidFill>
                <a:schemeClr val="tx1"/>
              </a:solidFill>
              <a:round/>
              <a:headEnd/>
              <a:tailEnd/>
            </a:ln>
          </p:spPr>
          <p:txBody>
            <a:bodyPr/>
            <a:lstStyle/>
            <a:p>
              <a:endParaRPr lang="en-US"/>
            </a:p>
          </p:txBody>
        </p:sp>
        <p:sp>
          <p:nvSpPr>
            <p:cNvPr id="34909" name="Line 5"/>
            <p:cNvSpPr>
              <a:spLocks noChangeShapeType="1"/>
            </p:cNvSpPr>
            <p:nvPr/>
          </p:nvSpPr>
          <p:spPr bwMode="auto">
            <a:xfrm>
              <a:off x="3984" y="240"/>
              <a:ext cx="0" cy="1632"/>
            </a:xfrm>
            <a:prstGeom prst="line">
              <a:avLst/>
            </a:prstGeom>
            <a:noFill/>
            <a:ln w="76200">
              <a:solidFill>
                <a:schemeClr val="tx1"/>
              </a:solidFill>
              <a:round/>
              <a:headEnd/>
              <a:tailEnd/>
            </a:ln>
          </p:spPr>
          <p:txBody>
            <a:bodyPr/>
            <a:lstStyle/>
            <a:p>
              <a:endParaRPr lang="en-US"/>
            </a:p>
          </p:txBody>
        </p:sp>
        <p:sp>
          <p:nvSpPr>
            <p:cNvPr id="34910" name="Line 6"/>
            <p:cNvSpPr>
              <a:spLocks noChangeShapeType="1"/>
            </p:cNvSpPr>
            <p:nvPr/>
          </p:nvSpPr>
          <p:spPr bwMode="auto">
            <a:xfrm>
              <a:off x="1296" y="240"/>
              <a:ext cx="2688" cy="0"/>
            </a:xfrm>
            <a:prstGeom prst="line">
              <a:avLst/>
            </a:prstGeom>
            <a:noFill/>
            <a:ln w="76200">
              <a:solidFill>
                <a:schemeClr val="tx1"/>
              </a:solidFill>
              <a:round/>
              <a:headEnd/>
              <a:tailEnd/>
            </a:ln>
          </p:spPr>
          <p:txBody>
            <a:bodyPr/>
            <a:lstStyle/>
            <a:p>
              <a:endParaRPr lang="en-US"/>
            </a:p>
          </p:txBody>
        </p:sp>
        <p:sp>
          <p:nvSpPr>
            <p:cNvPr id="34911" name="Line 7"/>
            <p:cNvSpPr>
              <a:spLocks noChangeShapeType="1"/>
            </p:cNvSpPr>
            <p:nvPr/>
          </p:nvSpPr>
          <p:spPr bwMode="auto">
            <a:xfrm>
              <a:off x="1680" y="432"/>
              <a:ext cx="0" cy="720"/>
            </a:xfrm>
            <a:prstGeom prst="line">
              <a:avLst/>
            </a:prstGeom>
            <a:noFill/>
            <a:ln w="9525">
              <a:solidFill>
                <a:schemeClr val="bg1"/>
              </a:solidFill>
              <a:round/>
              <a:headEnd/>
              <a:tailEnd/>
            </a:ln>
          </p:spPr>
          <p:txBody>
            <a:bodyPr/>
            <a:lstStyle/>
            <a:p>
              <a:endParaRPr lang="en-US"/>
            </a:p>
          </p:txBody>
        </p:sp>
        <p:sp>
          <p:nvSpPr>
            <p:cNvPr id="34912" name="Line 8"/>
            <p:cNvSpPr>
              <a:spLocks noChangeShapeType="1"/>
            </p:cNvSpPr>
            <p:nvPr/>
          </p:nvSpPr>
          <p:spPr bwMode="auto">
            <a:xfrm>
              <a:off x="2064" y="432"/>
              <a:ext cx="0" cy="720"/>
            </a:xfrm>
            <a:prstGeom prst="line">
              <a:avLst/>
            </a:prstGeom>
            <a:noFill/>
            <a:ln w="9525">
              <a:solidFill>
                <a:schemeClr val="bg1"/>
              </a:solidFill>
              <a:round/>
              <a:headEnd/>
              <a:tailEnd/>
            </a:ln>
          </p:spPr>
          <p:txBody>
            <a:bodyPr/>
            <a:lstStyle/>
            <a:p>
              <a:endParaRPr lang="en-US"/>
            </a:p>
          </p:txBody>
        </p:sp>
        <p:sp>
          <p:nvSpPr>
            <p:cNvPr id="34913" name="Line 9"/>
            <p:cNvSpPr>
              <a:spLocks noChangeShapeType="1"/>
            </p:cNvSpPr>
            <p:nvPr/>
          </p:nvSpPr>
          <p:spPr bwMode="auto">
            <a:xfrm>
              <a:off x="3648" y="1152"/>
              <a:ext cx="336" cy="672"/>
            </a:xfrm>
            <a:prstGeom prst="line">
              <a:avLst/>
            </a:prstGeom>
            <a:noFill/>
            <a:ln w="9525">
              <a:solidFill>
                <a:schemeClr val="bg1"/>
              </a:solidFill>
              <a:round/>
              <a:headEnd/>
              <a:tailEnd/>
            </a:ln>
          </p:spPr>
          <p:txBody>
            <a:bodyPr/>
            <a:lstStyle/>
            <a:p>
              <a:endParaRPr lang="en-US"/>
            </a:p>
          </p:txBody>
        </p:sp>
        <p:sp>
          <p:nvSpPr>
            <p:cNvPr id="34914" name="Line 10"/>
            <p:cNvSpPr>
              <a:spLocks noChangeShapeType="1"/>
            </p:cNvSpPr>
            <p:nvPr/>
          </p:nvSpPr>
          <p:spPr bwMode="auto">
            <a:xfrm flipH="1">
              <a:off x="1296" y="1152"/>
              <a:ext cx="384" cy="672"/>
            </a:xfrm>
            <a:prstGeom prst="line">
              <a:avLst/>
            </a:prstGeom>
            <a:noFill/>
            <a:ln w="9525">
              <a:solidFill>
                <a:schemeClr val="bg1"/>
              </a:solidFill>
              <a:round/>
              <a:headEnd/>
              <a:tailEnd/>
            </a:ln>
          </p:spPr>
          <p:txBody>
            <a:bodyPr/>
            <a:lstStyle/>
            <a:p>
              <a:endParaRPr lang="en-US"/>
            </a:p>
          </p:txBody>
        </p:sp>
        <p:sp>
          <p:nvSpPr>
            <p:cNvPr id="34915" name="Line 11"/>
            <p:cNvSpPr>
              <a:spLocks noChangeShapeType="1"/>
            </p:cNvSpPr>
            <p:nvPr/>
          </p:nvSpPr>
          <p:spPr bwMode="auto">
            <a:xfrm>
              <a:off x="3648" y="432"/>
              <a:ext cx="0" cy="720"/>
            </a:xfrm>
            <a:prstGeom prst="line">
              <a:avLst/>
            </a:prstGeom>
            <a:noFill/>
            <a:ln w="9525">
              <a:solidFill>
                <a:schemeClr val="bg1"/>
              </a:solidFill>
              <a:round/>
              <a:headEnd/>
              <a:tailEnd/>
            </a:ln>
          </p:spPr>
          <p:txBody>
            <a:bodyPr/>
            <a:lstStyle/>
            <a:p>
              <a:endParaRPr lang="en-US"/>
            </a:p>
          </p:txBody>
        </p:sp>
        <p:sp>
          <p:nvSpPr>
            <p:cNvPr id="34916" name="Line 12"/>
            <p:cNvSpPr>
              <a:spLocks noChangeShapeType="1"/>
            </p:cNvSpPr>
            <p:nvPr/>
          </p:nvSpPr>
          <p:spPr bwMode="auto">
            <a:xfrm>
              <a:off x="3312" y="432"/>
              <a:ext cx="0" cy="720"/>
            </a:xfrm>
            <a:prstGeom prst="line">
              <a:avLst/>
            </a:prstGeom>
            <a:noFill/>
            <a:ln w="9525">
              <a:solidFill>
                <a:schemeClr val="bg1"/>
              </a:solidFill>
              <a:round/>
              <a:headEnd/>
              <a:tailEnd/>
            </a:ln>
          </p:spPr>
          <p:txBody>
            <a:bodyPr/>
            <a:lstStyle/>
            <a:p>
              <a:endParaRPr lang="en-US"/>
            </a:p>
          </p:txBody>
        </p:sp>
        <p:sp>
          <p:nvSpPr>
            <p:cNvPr id="34917" name="Line 13"/>
            <p:cNvSpPr>
              <a:spLocks noChangeShapeType="1"/>
            </p:cNvSpPr>
            <p:nvPr/>
          </p:nvSpPr>
          <p:spPr bwMode="auto">
            <a:xfrm>
              <a:off x="2880" y="432"/>
              <a:ext cx="0" cy="720"/>
            </a:xfrm>
            <a:prstGeom prst="line">
              <a:avLst/>
            </a:prstGeom>
            <a:noFill/>
            <a:ln w="9525">
              <a:solidFill>
                <a:schemeClr val="bg1"/>
              </a:solidFill>
              <a:round/>
              <a:headEnd/>
              <a:tailEnd/>
            </a:ln>
          </p:spPr>
          <p:txBody>
            <a:bodyPr/>
            <a:lstStyle/>
            <a:p>
              <a:endParaRPr lang="en-US"/>
            </a:p>
          </p:txBody>
        </p:sp>
        <p:sp>
          <p:nvSpPr>
            <p:cNvPr id="34918" name="Line 14"/>
            <p:cNvSpPr>
              <a:spLocks noChangeShapeType="1"/>
            </p:cNvSpPr>
            <p:nvPr/>
          </p:nvSpPr>
          <p:spPr bwMode="auto">
            <a:xfrm>
              <a:off x="2496" y="432"/>
              <a:ext cx="0" cy="720"/>
            </a:xfrm>
            <a:prstGeom prst="line">
              <a:avLst/>
            </a:prstGeom>
            <a:noFill/>
            <a:ln w="9525">
              <a:solidFill>
                <a:schemeClr val="bg1"/>
              </a:solidFill>
              <a:round/>
              <a:headEnd/>
              <a:tailEnd/>
            </a:ln>
          </p:spPr>
          <p:txBody>
            <a:bodyPr/>
            <a:lstStyle/>
            <a:p>
              <a:endParaRPr lang="en-US"/>
            </a:p>
          </p:txBody>
        </p:sp>
        <p:sp>
          <p:nvSpPr>
            <p:cNvPr id="34919" name="Line 15"/>
            <p:cNvSpPr>
              <a:spLocks noChangeShapeType="1"/>
            </p:cNvSpPr>
            <p:nvPr/>
          </p:nvSpPr>
          <p:spPr bwMode="auto">
            <a:xfrm>
              <a:off x="1680" y="816"/>
              <a:ext cx="1968" cy="0"/>
            </a:xfrm>
            <a:prstGeom prst="line">
              <a:avLst/>
            </a:prstGeom>
            <a:noFill/>
            <a:ln w="9525">
              <a:solidFill>
                <a:schemeClr val="bg1"/>
              </a:solidFill>
              <a:round/>
              <a:headEnd/>
              <a:tailEnd/>
            </a:ln>
          </p:spPr>
          <p:txBody>
            <a:bodyPr/>
            <a:lstStyle/>
            <a:p>
              <a:endParaRPr lang="en-US"/>
            </a:p>
          </p:txBody>
        </p:sp>
        <p:sp>
          <p:nvSpPr>
            <p:cNvPr id="34920" name="Line 16"/>
            <p:cNvSpPr>
              <a:spLocks noChangeShapeType="1"/>
            </p:cNvSpPr>
            <p:nvPr/>
          </p:nvSpPr>
          <p:spPr bwMode="auto">
            <a:xfrm>
              <a:off x="1680" y="1152"/>
              <a:ext cx="1968" cy="0"/>
            </a:xfrm>
            <a:prstGeom prst="line">
              <a:avLst/>
            </a:prstGeom>
            <a:noFill/>
            <a:ln w="9525">
              <a:solidFill>
                <a:schemeClr val="bg1"/>
              </a:solidFill>
              <a:round/>
              <a:headEnd/>
              <a:tailEnd/>
            </a:ln>
          </p:spPr>
          <p:txBody>
            <a:bodyPr/>
            <a:lstStyle/>
            <a:p>
              <a:endParaRPr lang="en-US"/>
            </a:p>
          </p:txBody>
        </p:sp>
        <p:sp>
          <p:nvSpPr>
            <p:cNvPr id="34921" name="Line 17"/>
            <p:cNvSpPr>
              <a:spLocks noChangeShapeType="1"/>
            </p:cNvSpPr>
            <p:nvPr/>
          </p:nvSpPr>
          <p:spPr bwMode="auto">
            <a:xfrm>
              <a:off x="1680" y="432"/>
              <a:ext cx="1968" cy="0"/>
            </a:xfrm>
            <a:prstGeom prst="line">
              <a:avLst/>
            </a:prstGeom>
            <a:noFill/>
            <a:ln w="9525">
              <a:solidFill>
                <a:schemeClr val="bg1"/>
              </a:solidFill>
              <a:round/>
              <a:headEnd/>
              <a:tailEnd/>
            </a:ln>
          </p:spPr>
          <p:txBody>
            <a:bodyPr/>
            <a:lstStyle/>
            <a:p>
              <a:endParaRPr lang="en-US"/>
            </a:p>
          </p:txBody>
        </p:sp>
        <p:sp>
          <p:nvSpPr>
            <p:cNvPr id="34922" name="Line 18"/>
            <p:cNvSpPr>
              <a:spLocks noChangeShapeType="1"/>
            </p:cNvSpPr>
            <p:nvPr/>
          </p:nvSpPr>
          <p:spPr bwMode="auto">
            <a:xfrm>
              <a:off x="1296" y="240"/>
              <a:ext cx="384" cy="192"/>
            </a:xfrm>
            <a:prstGeom prst="line">
              <a:avLst/>
            </a:prstGeom>
            <a:noFill/>
            <a:ln w="9525">
              <a:solidFill>
                <a:schemeClr val="bg1"/>
              </a:solidFill>
              <a:round/>
              <a:headEnd/>
              <a:tailEnd/>
            </a:ln>
          </p:spPr>
          <p:txBody>
            <a:bodyPr/>
            <a:lstStyle/>
            <a:p>
              <a:endParaRPr lang="en-US"/>
            </a:p>
          </p:txBody>
        </p:sp>
        <p:sp>
          <p:nvSpPr>
            <p:cNvPr id="34923" name="Line 19"/>
            <p:cNvSpPr>
              <a:spLocks noChangeShapeType="1"/>
            </p:cNvSpPr>
            <p:nvPr/>
          </p:nvSpPr>
          <p:spPr bwMode="auto">
            <a:xfrm flipH="1">
              <a:off x="3648" y="240"/>
              <a:ext cx="288" cy="192"/>
            </a:xfrm>
            <a:prstGeom prst="line">
              <a:avLst/>
            </a:prstGeom>
            <a:noFill/>
            <a:ln w="9525">
              <a:solidFill>
                <a:schemeClr val="bg1"/>
              </a:solidFill>
              <a:round/>
              <a:headEnd/>
              <a:tailEnd/>
            </a:ln>
          </p:spPr>
          <p:txBody>
            <a:bodyPr/>
            <a:lstStyle/>
            <a:p>
              <a:endParaRPr lang="en-US"/>
            </a:p>
          </p:txBody>
        </p:sp>
      </p:grpSp>
      <p:grpSp>
        <p:nvGrpSpPr>
          <p:cNvPr id="3" name="Group 140"/>
          <p:cNvGrpSpPr>
            <a:grpSpLocks/>
          </p:cNvGrpSpPr>
          <p:nvPr/>
        </p:nvGrpSpPr>
        <p:grpSpPr bwMode="auto">
          <a:xfrm>
            <a:off x="4419600" y="1676400"/>
            <a:ext cx="581025" cy="1220788"/>
            <a:chOff x="3343" y="2334"/>
            <a:chExt cx="366" cy="769"/>
          </a:xfrm>
        </p:grpSpPr>
        <p:sp>
          <p:nvSpPr>
            <p:cNvPr id="34901" name="Freeform 133"/>
            <p:cNvSpPr>
              <a:spLocks/>
            </p:cNvSpPr>
            <p:nvPr/>
          </p:nvSpPr>
          <p:spPr bwMode="auto">
            <a:xfrm rot="16851992" flipH="1">
              <a:off x="3343" y="2896"/>
              <a:ext cx="274" cy="139"/>
            </a:xfrm>
            <a:custGeom>
              <a:avLst/>
              <a:gdLst>
                <a:gd name="T0" fmla="*/ 0 w 576"/>
                <a:gd name="T1" fmla="*/ 1 h 240"/>
                <a:gd name="T2" fmla="*/ 2 w 576"/>
                <a:gd name="T3" fmla="*/ 2 h 240"/>
                <a:gd name="T4" fmla="*/ 2 w 576"/>
                <a:gd name="T5" fmla="*/ 0 h 240"/>
                <a:gd name="T6" fmla="*/ 3 w 576"/>
                <a:gd name="T7" fmla="*/ 2 h 240"/>
                <a:gd name="T8" fmla="*/ 3 w 576"/>
                <a:gd name="T9" fmla="*/ 5 h 240"/>
                <a:gd name="T10" fmla="*/ 2 w 576"/>
                <a:gd name="T11" fmla="*/ 5 h 240"/>
                <a:gd name="T12" fmla="*/ 0 w 576"/>
                <a:gd name="T13" fmla="*/ 3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4902" name="Freeform 134"/>
            <p:cNvSpPr>
              <a:spLocks/>
            </p:cNvSpPr>
            <p:nvPr/>
          </p:nvSpPr>
          <p:spPr bwMode="auto">
            <a:xfrm rot="4358774">
              <a:off x="3462" y="2876"/>
              <a:ext cx="301" cy="140"/>
            </a:xfrm>
            <a:custGeom>
              <a:avLst/>
              <a:gdLst>
                <a:gd name="T0" fmla="*/ 0 w 576"/>
                <a:gd name="T1" fmla="*/ 1 h 240"/>
                <a:gd name="T2" fmla="*/ 4 w 576"/>
                <a:gd name="T3" fmla="*/ 2 h 240"/>
                <a:gd name="T4" fmla="*/ 5 w 576"/>
                <a:gd name="T5" fmla="*/ 0 h 240"/>
                <a:gd name="T6" fmla="*/ 6 w 576"/>
                <a:gd name="T7" fmla="*/ 2 h 240"/>
                <a:gd name="T8" fmla="*/ 5 w 576"/>
                <a:gd name="T9" fmla="*/ 5 h 240"/>
                <a:gd name="T10" fmla="*/ 4 w 576"/>
                <a:gd name="T11" fmla="*/ 5 h 240"/>
                <a:gd name="T12" fmla="*/ 0 w 576"/>
                <a:gd name="T13" fmla="*/ 4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4903" name="Freeform 135"/>
            <p:cNvSpPr>
              <a:spLocks/>
            </p:cNvSpPr>
            <p:nvPr/>
          </p:nvSpPr>
          <p:spPr bwMode="auto">
            <a:xfrm rot="-3609426">
              <a:off x="3445" y="2507"/>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4904" name="Freeform 136"/>
            <p:cNvSpPr>
              <a:spLocks/>
            </p:cNvSpPr>
            <p:nvPr/>
          </p:nvSpPr>
          <p:spPr bwMode="auto">
            <a:xfrm rot="3989761" flipH="1">
              <a:off x="3188" y="2510"/>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4905" name="AutoShape 137"/>
            <p:cNvSpPr>
              <a:spLocks noChangeArrowheads="1"/>
            </p:cNvSpPr>
            <p:nvPr/>
          </p:nvSpPr>
          <p:spPr bwMode="auto">
            <a:xfrm rot="-53000">
              <a:off x="3438" y="2471"/>
              <a:ext cx="210" cy="164"/>
            </a:xfrm>
            <a:prstGeom prst="up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vi-VN"/>
            </a:p>
          </p:txBody>
        </p:sp>
        <p:sp>
          <p:nvSpPr>
            <p:cNvPr id="34906" name="Oval 138"/>
            <p:cNvSpPr>
              <a:spLocks noChangeArrowheads="1"/>
            </p:cNvSpPr>
            <p:nvPr/>
          </p:nvSpPr>
          <p:spPr bwMode="auto">
            <a:xfrm rot="-53000">
              <a:off x="3402" y="2334"/>
              <a:ext cx="280" cy="219"/>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34907" name="Rectangle 139"/>
            <p:cNvSpPr>
              <a:spLocks noChangeArrowheads="1"/>
            </p:cNvSpPr>
            <p:nvPr/>
          </p:nvSpPr>
          <p:spPr bwMode="auto">
            <a:xfrm rot="-53000">
              <a:off x="3406" y="2608"/>
              <a:ext cx="245" cy="301"/>
            </a:xfrm>
            <a:prstGeom prst="rect">
              <a:avLst/>
            </a:prstGeom>
            <a:solidFill>
              <a:srgbClr val="FF0000"/>
            </a:solidFill>
            <a:ln w="9525">
              <a:solidFill>
                <a:schemeClr val="tx1"/>
              </a:solidFill>
              <a:miter lim="800000"/>
              <a:headEnd/>
              <a:tailEnd/>
            </a:ln>
          </p:spPr>
          <p:txBody>
            <a:bodyPr wrap="none" anchor="ctr"/>
            <a:lstStyle/>
            <a:p>
              <a:endParaRPr lang="vi-VN"/>
            </a:p>
          </p:txBody>
        </p:sp>
      </p:grpSp>
      <p:grpSp>
        <p:nvGrpSpPr>
          <p:cNvPr id="4" name="Group 92"/>
          <p:cNvGrpSpPr>
            <a:grpSpLocks/>
          </p:cNvGrpSpPr>
          <p:nvPr/>
        </p:nvGrpSpPr>
        <p:grpSpPr bwMode="auto">
          <a:xfrm>
            <a:off x="4343400" y="5486400"/>
            <a:ext cx="533400" cy="533400"/>
            <a:chOff x="816" y="2208"/>
            <a:chExt cx="720" cy="720"/>
          </a:xfrm>
        </p:grpSpPr>
        <p:sp>
          <p:nvSpPr>
            <p:cNvPr id="34893" name="Oval 85"/>
            <p:cNvSpPr>
              <a:spLocks noChangeArrowheads="1"/>
            </p:cNvSpPr>
            <p:nvPr/>
          </p:nvSpPr>
          <p:spPr bwMode="auto">
            <a:xfrm>
              <a:off x="816" y="2208"/>
              <a:ext cx="720" cy="720"/>
            </a:xfrm>
            <a:prstGeom prst="ellipse">
              <a:avLst/>
            </a:prstGeom>
            <a:solidFill>
              <a:srgbClr val="0066FF"/>
            </a:solidFill>
            <a:ln w="57150">
              <a:solidFill>
                <a:srgbClr val="00FF00"/>
              </a:solidFill>
              <a:round/>
              <a:headEnd/>
              <a:tailEnd/>
            </a:ln>
            <a:effectLst>
              <a:outerShdw dist="35921" dir="2700000" algn="ctr" rotWithShape="0">
                <a:schemeClr val="bg2">
                  <a:alpha val="50000"/>
                </a:schemeClr>
              </a:outerShdw>
            </a:effectLst>
          </p:spPr>
          <p:txBody>
            <a:bodyPr wrap="none" anchor="ctr"/>
            <a:lstStyle/>
            <a:p>
              <a:endParaRPr lang="vi-VN"/>
            </a:p>
          </p:txBody>
        </p:sp>
        <p:sp>
          <p:nvSpPr>
            <p:cNvPr id="34894" name="AutoShape 81"/>
            <p:cNvSpPr>
              <a:spLocks noChangeArrowheads="1"/>
            </p:cNvSpPr>
            <p:nvPr/>
          </p:nvSpPr>
          <p:spPr bwMode="auto">
            <a:xfrm>
              <a:off x="816" y="2446"/>
              <a:ext cx="240" cy="208"/>
            </a:xfrm>
            <a:prstGeom prst="hexagon">
              <a:avLst>
                <a:gd name="adj" fmla="val 28846"/>
                <a:gd name="vf" fmla="val 115470"/>
              </a:avLst>
            </a:prstGeom>
            <a:solidFill>
              <a:srgbClr val="D60093"/>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95" name="AutoShape 86"/>
            <p:cNvSpPr>
              <a:spLocks noChangeArrowheads="1"/>
            </p:cNvSpPr>
            <p:nvPr/>
          </p:nvSpPr>
          <p:spPr bwMode="auto">
            <a:xfrm>
              <a:off x="912" y="2673"/>
              <a:ext cx="240" cy="208"/>
            </a:xfrm>
            <a:prstGeom prst="hexagon">
              <a:avLst>
                <a:gd name="adj" fmla="val 28846"/>
                <a:gd name="vf" fmla="val 115470"/>
              </a:avLst>
            </a:prstGeom>
            <a:solidFill>
              <a:schemeClr val="tx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96" name="AutoShape 87"/>
            <p:cNvSpPr>
              <a:spLocks noChangeArrowheads="1"/>
            </p:cNvSpPr>
            <p:nvPr/>
          </p:nvSpPr>
          <p:spPr bwMode="auto">
            <a:xfrm>
              <a:off x="1152" y="2673"/>
              <a:ext cx="240" cy="208"/>
            </a:xfrm>
            <a:prstGeom prst="hexagon">
              <a:avLst>
                <a:gd name="adj" fmla="val 28846"/>
                <a:gd name="vf" fmla="val 115470"/>
              </a:avLst>
            </a:prstGeom>
            <a:solidFill>
              <a:schemeClr val="bg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97" name="AutoShape 88"/>
            <p:cNvSpPr>
              <a:spLocks noChangeArrowheads="1"/>
            </p:cNvSpPr>
            <p:nvPr/>
          </p:nvSpPr>
          <p:spPr bwMode="auto">
            <a:xfrm>
              <a:off x="1296" y="2448"/>
              <a:ext cx="240" cy="208"/>
            </a:xfrm>
            <a:prstGeom prst="hexagon">
              <a:avLst>
                <a:gd name="adj" fmla="val 28846"/>
                <a:gd name="vf" fmla="val 115470"/>
              </a:avLst>
            </a:prstGeom>
            <a:solidFill>
              <a:schemeClr val="accent2"/>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98" name="AutoShape 89"/>
            <p:cNvSpPr>
              <a:spLocks noChangeArrowheads="1"/>
            </p:cNvSpPr>
            <p:nvPr/>
          </p:nvSpPr>
          <p:spPr bwMode="auto">
            <a:xfrm>
              <a:off x="1056" y="2448"/>
              <a:ext cx="240" cy="208"/>
            </a:xfrm>
            <a:prstGeom prst="hexagon">
              <a:avLst>
                <a:gd name="adj" fmla="val 28846"/>
                <a:gd name="vf" fmla="val 115470"/>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99" name="AutoShape 90"/>
            <p:cNvSpPr>
              <a:spLocks noChangeArrowheads="1"/>
            </p:cNvSpPr>
            <p:nvPr/>
          </p:nvSpPr>
          <p:spPr bwMode="auto">
            <a:xfrm>
              <a:off x="1152" y="2255"/>
              <a:ext cx="240" cy="208"/>
            </a:xfrm>
            <a:prstGeom prst="hexagon">
              <a:avLst>
                <a:gd name="adj" fmla="val 28846"/>
                <a:gd name="vf" fmla="val 115470"/>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900" name="AutoShape 91"/>
            <p:cNvSpPr>
              <a:spLocks noChangeArrowheads="1"/>
            </p:cNvSpPr>
            <p:nvPr/>
          </p:nvSpPr>
          <p:spPr bwMode="auto">
            <a:xfrm>
              <a:off x="912" y="2255"/>
              <a:ext cx="240" cy="208"/>
            </a:xfrm>
            <a:prstGeom prst="hexagon">
              <a:avLst>
                <a:gd name="adj" fmla="val 28846"/>
                <a:gd name="vf" fmla="val 115470"/>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grpSp>
      <p:sp>
        <p:nvSpPr>
          <p:cNvPr id="2189" name="Rectangle 141"/>
          <p:cNvSpPr>
            <a:spLocks noChangeArrowheads="1"/>
          </p:cNvSpPr>
          <p:nvPr/>
        </p:nvSpPr>
        <p:spPr bwMode="auto">
          <a:xfrm>
            <a:off x="0" y="1447800"/>
            <a:ext cx="2362200" cy="2514600"/>
          </a:xfrm>
          <a:prstGeom prst="rect">
            <a:avLst/>
          </a:prstGeom>
          <a:solidFill>
            <a:schemeClr val="accent1"/>
          </a:solidFill>
          <a:ln w="9525">
            <a:solidFill>
              <a:schemeClr val="tx1"/>
            </a:solidFill>
            <a:miter lim="800000"/>
            <a:headEnd/>
            <a:tailEnd/>
          </a:ln>
        </p:spPr>
        <p:txBody>
          <a:bodyPr wrap="none" anchor="ctr"/>
          <a:lstStyle/>
          <a:p>
            <a:pPr marL="342900" indent="-342900" algn="ctr"/>
            <a:endParaRPr lang="en-US" sz="2800"/>
          </a:p>
          <a:p>
            <a:pPr marL="342900" indent="-342900" algn="ctr"/>
            <a:r>
              <a:rPr lang="en-US" sz="2400" b="1">
                <a:solidFill>
                  <a:srgbClr val="FF0000"/>
                </a:solidFill>
                <a:latin typeface="Times New Roman" pitchFamily="18" charset="0"/>
              </a:rPr>
              <a:t>A.</a:t>
            </a:r>
            <a:r>
              <a:rPr lang="en-US" b="1"/>
              <a:t> 1 bộ: </a:t>
            </a:r>
          </a:p>
          <a:p>
            <a:pPr marL="342900" indent="-342900" algn="ctr"/>
            <a:r>
              <a:rPr lang="en-US" b="1"/>
              <a:t>Lưỡng cư </a:t>
            </a:r>
          </a:p>
          <a:p>
            <a:pPr marL="342900" indent="-342900" algn="ctr"/>
            <a:r>
              <a:rPr lang="en-US" b="1"/>
              <a:t>không đuôi</a:t>
            </a:r>
            <a:endParaRPr lang="en-US" sz="2400">
              <a:latin typeface="Times New Roman" pitchFamily="18" charset="0"/>
            </a:endParaRPr>
          </a:p>
          <a:p>
            <a:pPr marL="342900" indent="-342900" algn="ctr"/>
            <a:endParaRPr lang="en-US" sz="2800">
              <a:latin typeface="Times New Roman" pitchFamily="18" charset="0"/>
            </a:endParaRPr>
          </a:p>
        </p:txBody>
      </p:sp>
      <p:sp>
        <p:nvSpPr>
          <p:cNvPr id="2217" name="Rectangle 169"/>
          <p:cNvSpPr>
            <a:spLocks noChangeArrowheads="1"/>
          </p:cNvSpPr>
          <p:nvPr/>
        </p:nvSpPr>
        <p:spPr bwMode="auto">
          <a:xfrm>
            <a:off x="6850063" y="1447800"/>
            <a:ext cx="2209800" cy="2438400"/>
          </a:xfrm>
          <a:prstGeom prst="rect">
            <a:avLst/>
          </a:prstGeom>
          <a:solidFill>
            <a:schemeClr val="accent1"/>
          </a:solidFill>
          <a:ln w="9525">
            <a:solidFill>
              <a:schemeClr val="tx1"/>
            </a:solidFill>
            <a:miter lim="800000"/>
            <a:headEnd/>
            <a:tailEnd/>
          </a:ln>
        </p:spPr>
        <p:txBody>
          <a:bodyPr wrap="none" anchor="ctr"/>
          <a:lstStyle/>
          <a:p>
            <a:pPr marL="342900" indent="-342900" algn="ctr">
              <a:spcBef>
                <a:spcPct val="50000"/>
              </a:spcBef>
            </a:pPr>
            <a:r>
              <a:rPr lang="en-US" sz="2400" b="1">
                <a:solidFill>
                  <a:srgbClr val="FF0000"/>
                </a:solidFill>
                <a:latin typeface="Times New Roman" pitchFamily="18" charset="0"/>
              </a:rPr>
              <a:t>D.</a:t>
            </a:r>
            <a:r>
              <a:rPr lang="en-US" b="1"/>
              <a:t>Tất cả các ý trên.</a:t>
            </a:r>
            <a:endParaRPr lang="en-US" sz="2400">
              <a:latin typeface="Times New Roman" pitchFamily="18" charset="0"/>
            </a:endParaRPr>
          </a:p>
          <a:p>
            <a:pPr marL="342900" indent="-342900" algn="ctr"/>
            <a:endParaRPr lang="en-US" sz="2400">
              <a:latin typeface="Times New Roman" pitchFamily="18" charset="0"/>
            </a:endParaRPr>
          </a:p>
        </p:txBody>
      </p:sp>
      <p:grpSp>
        <p:nvGrpSpPr>
          <p:cNvPr id="5" name="Group 170"/>
          <p:cNvGrpSpPr>
            <a:grpSpLocks/>
          </p:cNvGrpSpPr>
          <p:nvPr/>
        </p:nvGrpSpPr>
        <p:grpSpPr bwMode="auto">
          <a:xfrm>
            <a:off x="4495800" y="1674813"/>
            <a:ext cx="581025" cy="1220787"/>
            <a:chOff x="3343" y="2334"/>
            <a:chExt cx="366" cy="769"/>
          </a:xfrm>
        </p:grpSpPr>
        <p:sp>
          <p:nvSpPr>
            <p:cNvPr id="34886" name="Freeform 171"/>
            <p:cNvSpPr>
              <a:spLocks/>
            </p:cNvSpPr>
            <p:nvPr/>
          </p:nvSpPr>
          <p:spPr bwMode="auto">
            <a:xfrm rot="16851992" flipH="1">
              <a:off x="3343" y="2896"/>
              <a:ext cx="274" cy="139"/>
            </a:xfrm>
            <a:custGeom>
              <a:avLst/>
              <a:gdLst>
                <a:gd name="T0" fmla="*/ 0 w 576"/>
                <a:gd name="T1" fmla="*/ 1 h 240"/>
                <a:gd name="T2" fmla="*/ 2 w 576"/>
                <a:gd name="T3" fmla="*/ 2 h 240"/>
                <a:gd name="T4" fmla="*/ 2 w 576"/>
                <a:gd name="T5" fmla="*/ 0 h 240"/>
                <a:gd name="T6" fmla="*/ 3 w 576"/>
                <a:gd name="T7" fmla="*/ 2 h 240"/>
                <a:gd name="T8" fmla="*/ 3 w 576"/>
                <a:gd name="T9" fmla="*/ 5 h 240"/>
                <a:gd name="T10" fmla="*/ 2 w 576"/>
                <a:gd name="T11" fmla="*/ 5 h 240"/>
                <a:gd name="T12" fmla="*/ 0 w 576"/>
                <a:gd name="T13" fmla="*/ 3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4887" name="Freeform 172"/>
            <p:cNvSpPr>
              <a:spLocks/>
            </p:cNvSpPr>
            <p:nvPr/>
          </p:nvSpPr>
          <p:spPr bwMode="auto">
            <a:xfrm rot="4358774">
              <a:off x="3462" y="2876"/>
              <a:ext cx="301" cy="140"/>
            </a:xfrm>
            <a:custGeom>
              <a:avLst/>
              <a:gdLst>
                <a:gd name="T0" fmla="*/ 0 w 576"/>
                <a:gd name="T1" fmla="*/ 1 h 240"/>
                <a:gd name="T2" fmla="*/ 4 w 576"/>
                <a:gd name="T3" fmla="*/ 2 h 240"/>
                <a:gd name="T4" fmla="*/ 5 w 576"/>
                <a:gd name="T5" fmla="*/ 0 h 240"/>
                <a:gd name="T6" fmla="*/ 6 w 576"/>
                <a:gd name="T7" fmla="*/ 2 h 240"/>
                <a:gd name="T8" fmla="*/ 5 w 576"/>
                <a:gd name="T9" fmla="*/ 5 h 240"/>
                <a:gd name="T10" fmla="*/ 4 w 576"/>
                <a:gd name="T11" fmla="*/ 5 h 240"/>
                <a:gd name="T12" fmla="*/ 0 w 576"/>
                <a:gd name="T13" fmla="*/ 4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4888" name="Freeform 173"/>
            <p:cNvSpPr>
              <a:spLocks/>
            </p:cNvSpPr>
            <p:nvPr/>
          </p:nvSpPr>
          <p:spPr bwMode="auto">
            <a:xfrm rot="-3609426">
              <a:off x="3445" y="2507"/>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4889" name="Freeform 174"/>
            <p:cNvSpPr>
              <a:spLocks/>
            </p:cNvSpPr>
            <p:nvPr/>
          </p:nvSpPr>
          <p:spPr bwMode="auto">
            <a:xfrm rot="3989761" flipH="1">
              <a:off x="3188" y="2510"/>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4890" name="AutoShape 175"/>
            <p:cNvSpPr>
              <a:spLocks noChangeArrowheads="1"/>
            </p:cNvSpPr>
            <p:nvPr/>
          </p:nvSpPr>
          <p:spPr bwMode="auto">
            <a:xfrm rot="-53000">
              <a:off x="3438" y="2471"/>
              <a:ext cx="210" cy="164"/>
            </a:xfrm>
            <a:prstGeom prst="up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vi-VN"/>
            </a:p>
          </p:txBody>
        </p:sp>
        <p:sp>
          <p:nvSpPr>
            <p:cNvPr id="34891" name="Oval 176"/>
            <p:cNvSpPr>
              <a:spLocks noChangeArrowheads="1"/>
            </p:cNvSpPr>
            <p:nvPr/>
          </p:nvSpPr>
          <p:spPr bwMode="auto">
            <a:xfrm rot="-53000">
              <a:off x="3402" y="2334"/>
              <a:ext cx="280" cy="219"/>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34892" name="Rectangle 177"/>
            <p:cNvSpPr>
              <a:spLocks noChangeArrowheads="1"/>
            </p:cNvSpPr>
            <p:nvPr/>
          </p:nvSpPr>
          <p:spPr bwMode="auto">
            <a:xfrm rot="-53000">
              <a:off x="3406" y="2608"/>
              <a:ext cx="245" cy="301"/>
            </a:xfrm>
            <a:prstGeom prst="rect">
              <a:avLst/>
            </a:prstGeom>
            <a:solidFill>
              <a:srgbClr val="FF0000"/>
            </a:solidFill>
            <a:ln w="9525">
              <a:solidFill>
                <a:schemeClr val="tx1"/>
              </a:solidFill>
              <a:miter lim="800000"/>
              <a:headEnd/>
              <a:tailEnd/>
            </a:ln>
          </p:spPr>
          <p:txBody>
            <a:bodyPr wrap="none" anchor="ctr"/>
            <a:lstStyle/>
            <a:p>
              <a:endParaRPr lang="vi-VN"/>
            </a:p>
          </p:txBody>
        </p:sp>
      </p:grpSp>
      <p:grpSp>
        <p:nvGrpSpPr>
          <p:cNvPr id="6" name="Group 178"/>
          <p:cNvGrpSpPr>
            <a:grpSpLocks/>
          </p:cNvGrpSpPr>
          <p:nvPr/>
        </p:nvGrpSpPr>
        <p:grpSpPr bwMode="auto">
          <a:xfrm>
            <a:off x="4419600" y="1676400"/>
            <a:ext cx="581025" cy="1220788"/>
            <a:chOff x="3343" y="2334"/>
            <a:chExt cx="366" cy="769"/>
          </a:xfrm>
        </p:grpSpPr>
        <p:sp>
          <p:nvSpPr>
            <p:cNvPr id="34879" name="Freeform 179"/>
            <p:cNvSpPr>
              <a:spLocks/>
            </p:cNvSpPr>
            <p:nvPr/>
          </p:nvSpPr>
          <p:spPr bwMode="auto">
            <a:xfrm rot="16851992" flipH="1">
              <a:off x="3343" y="2896"/>
              <a:ext cx="274" cy="139"/>
            </a:xfrm>
            <a:custGeom>
              <a:avLst/>
              <a:gdLst>
                <a:gd name="T0" fmla="*/ 0 w 576"/>
                <a:gd name="T1" fmla="*/ 1 h 240"/>
                <a:gd name="T2" fmla="*/ 2 w 576"/>
                <a:gd name="T3" fmla="*/ 2 h 240"/>
                <a:gd name="T4" fmla="*/ 2 w 576"/>
                <a:gd name="T5" fmla="*/ 0 h 240"/>
                <a:gd name="T6" fmla="*/ 3 w 576"/>
                <a:gd name="T7" fmla="*/ 2 h 240"/>
                <a:gd name="T8" fmla="*/ 3 w 576"/>
                <a:gd name="T9" fmla="*/ 5 h 240"/>
                <a:gd name="T10" fmla="*/ 2 w 576"/>
                <a:gd name="T11" fmla="*/ 5 h 240"/>
                <a:gd name="T12" fmla="*/ 0 w 576"/>
                <a:gd name="T13" fmla="*/ 3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4880" name="Freeform 180"/>
            <p:cNvSpPr>
              <a:spLocks/>
            </p:cNvSpPr>
            <p:nvPr/>
          </p:nvSpPr>
          <p:spPr bwMode="auto">
            <a:xfrm rot="4358774">
              <a:off x="3462" y="2876"/>
              <a:ext cx="301" cy="140"/>
            </a:xfrm>
            <a:custGeom>
              <a:avLst/>
              <a:gdLst>
                <a:gd name="T0" fmla="*/ 0 w 576"/>
                <a:gd name="T1" fmla="*/ 1 h 240"/>
                <a:gd name="T2" fmla="*/ 4 w 576"/>
                <a:gd name="T3" fmla="*/ 2 h 240"/>
                <a:gd name="T4" fmla="*/ 5 w 576"/>
                <a:gd name="T5" fmla="*/ 0 h 240"/>
                <a:gd name="T6" fmla="*/ 6 w 576"/>
                <a:gd name="T7" fmla="*/ 2 h 240"/>
                <a:gd name="T8" fmla="*/ 5 w 576"/>
                <a:gd name="T9" fmla="*/ 5 h 240"/>
                <a:gd name="T10" fmla="*/ 4 w 576"/>
                <a:gd name="T11" fmla="*/ 5 h 240"/>
                <a:gd name="T12" fmla="*/ 0 w 576"/>
                <a:gd name="T13" fmla="*/ 4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4881" name="Freeform 181"/>
            <p:cNvSpPr>
              <a:spLocks/>
            </p:cNvSpPr>
            <p:nvPr/>
          </p:nvSpPr>
          <p:spPr bwMode="auto">
            <a:xfrm rot="-3609426">
              <a:off x="3445" y="2507"/>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4882" name="Freeform 182"/>
            <p:cNvSpPr>
              <a:spLocks/>
            </p:cNvSpPr>
            <p:nvPr/>
          </p:nvSpPr>
          <p:spPr bwMode="auto">
            <a:xfrm rot="3989761" flipH="1">
              <a:off x="3188" y="2510"/>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4883" name="AutoShape 183"/>
            <p:cNvSpPr>
              <a:spLocks noChangeArrowheads="1"/>
            </p:cNvSpPr>
            <p:nvPr/>
          </p:nvSpPr>
          <p:spPr bwMode="auto">
            <a:xfrm rot="-53000">
              <a:off x="3438" y="2471"/>
              <a:ext cx="210" cy="164"/>
            </a:xfrm>
            <a:prstGeom prst="up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vi-VN"/>
            </a:p>
          </p:txBody>
        </p:sp>
        <p:sp>
          <p:nvSpPr>
            <p:cNvPr id="34884" name="Oval 184"/>
            <p:cNvSpPr>
              <a:spLocks noChangeArrowheads="1"/>
            </p:cNvSpPr>
            <p:nvPr/>
          </p:nvSpPr>
          <p:spPr bwMode="auto">
            <a:xfrm rot="-53000">
              <a:off x="3402" y="2334"/>
              <a:ext cx="280" cy="219"/>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34885" name="Rectangle 185"/>
            <p:cNvSpPr>
              <a:spLocks noChangeArrowheads="1"/>
            </p:cNvSpPr>
            <p:nvPr/>
          </p:nvSpPr>
          <p:spPr bwMode="auto">
            <a:xfrm rot="-53000">
              <a:off x="3406" y="2608"/>
              <a:ext cx="245" cy="301"/>
            </a:xfrm>
            <a:prstGeom prst="rect">
              <a:avLst/>
            </a:prstGeom>
            <a:solidFill>
              <a:srgbClr val="FF0000"/>
            </a:solidFill>
            <a:ln w="9525">
              <a:solidFill>
                <a:schemeClr val="tx1"/>
              </a:solidFill>
              <a:miter lim="800000"/>
              <a:headEnd/>
              <a:tailEnd/>
            </a:ln>
          </p:spPr>
          <p:txBody>
            <a:bodyPr wrap="none" anchor="ctr"/>
            <a:lstStyle/>
            <a:p>
              <a:endParaRPr lang="vi-VN"/>
            </a:p>
          </p:txBody>
        </p:sp>
      </p:grpSp>
      <p:grpSp>
        <p:nvGrpSpPr>
          <p:cNvPr id="7" name="Group 186"/>
          <p:cNvGrpSpPr>
            <a:grpSpLocks/>
          </p:cNvGrpSpPr>
          <p:nvPr/>
        </p:nvGrpSpPr>
        <p:grpSpPr bwMode="auto">
          <a:xfrm>
            <a:off x="4448175" y="1676400"/>
            <a:ext cx="581025" cy="1220788"/>
            <a:chOff x="3343" y="2334"/>
            <a:chExt cx="366" cy="769"/>
          </a:xfrm>
        </p:grpSpPr>
        <p:sp>
          <p:nvSpPr>
            <p:cNvPr id="34872" name="Freeform 187"/>
            <p:cNvSpPr>
              <a:spLocks/>
            </p:cNvSpPr>
            <p:nvPr/>
          </p:nvSpPr>
          <p:spPr bwMode="auto">
            <a:xfrm rot="16851992" flipH="1">
              <a:off x="3343" y="2896"/>
              <a:ext cx="274" cy="139"/>
            </a:xfrm>
            <a:custGeom>
              <a:avLst/>
              <a:gdLst>
                <a:gd name="T0" fmla="*/ 0 w 576"/>
                <a:gd name="T1" fmla="*/ 1 h 240"/>
                <a:gd name="T2" fmla="*/ 2 w 576"/>
                <a:gd name="T3" fmla="*/ 2 h 240"/>
                <a:gd name="T4" fmla="*/ 2 w 576"/>
                <a:gd name="T5" fmla="*/ 0 h 240"/>
                <a:gd name="T6" fmla="*/ 3 w 576"/>
                <a:gd name="T7" fmla="*/ 2 h 240"/>
                <a:gd name="T8" fmla="*/ 3 w 576"/>
                <a:gd name="T9" fmla="*/ 5 h 240"/>
                <a:gd name="T10" fmla="*/ 2 w 576"/>
                <a:gd name="T11" fmla="*/ 5 h 240"/>
                <a:gd name="T12" fmla="*/ 0 w 576"/>
                <a:gd name="T13" fmla="*/ 3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4873" name="Freeform 188"/>
            <p:cNvSpPr>
              <a:spLocks/>
            </p:cNvSpPr>
            <p:nvPr/>
          </p:nvSpPr>
          <p:spPr bwMode="auto">
            <a:xfrm rot="4358774">
              <a:off x="3462" y="2876"/>
              <a:ext cx="301" cy="140"/>
            </a:xfrm>
            <a:custGeom>
              <a:avLst/>
              <a:gdLst>
                <a:gd name="T0" fmla="*/ 0 w 576"/>
                <a:gd name="T1" fmla="*/ 1 h 240"/>
                <a:gd name="T2" fmla="*/ 4 w 576"/>
                <a:gd name="T3" fmla="*/ 2 h 240"/>
                <a:gd name="T4" fmla="*/ 5 w 576"/>
                <a:gd name="T5" fmla="*/ 0 h 240"/>
                <a:gd name="T6" fmla="*/ 6 w 576"/>
                <a:gd name="T7" fmla="*/ 2 h 240"/>
                <a:gd name="T8" fmla="*/ 5 w 576"/>
                <a:gd name="T9" fmla="*/ 5 h 240"/>
                <a:gd name="T10" fmla="*/ 4 w 576"/>
                <a:gd name="T11" fmla="*/ 5 h 240"/>
                <a:gd name="T12" fmla="*/ 0 w 576"/>
                <a:gd name="T13" fmla="*/ 4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4874" name="Freeform 189"/>
            <p:cNvSpPr>
              <a:spLocks/>
            </p:cNvSpPr>
            <p:nvPr/>
          </p:nvSpPr>
          <p:spPr bwMode="auto">
            <a:xfrm rot="-3609426">
              <a:off x="3445" y="2507"/>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4875" name="Freeform 190"/>
            <p:cNvSpPr>
              <a:spLocks/>
            </p:cNvSpPr>
            <p:nvPr/>
          </p:nvSpPr>
          <p:spPr bwMode="auto">
            <a:xfrm rot="3989761" flipH="1">
              <a:off x="3188" y="2510"/>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4876" name="AutoShape 191"/>
            <p:cNvSpPr>
              <a:spLocks noChangeArrowheads="1"/>
            </p:cNvSpPr>
            <p:nvPr/>
          </p:nvSpPr>
          <p:spPr bwMode="auto">
            <a:xfrm rot="-53000">
              <a:off x="3438" y="2471"/>
              <a:ext cx="210" cy="164"/>
            </a:xfrm>
            <a:prstGeom prst="up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vi-VN"/>
            </a:p>
          </p:txBody>
        </p:sp>
        <p:sp>
          <p:nvSpPr>
            <p:cNvPr id="34877" name="Oval 192"/>
            <p:cNvSpPr>
              <a:spLocks noChangeArrowheads="1"/>
            </p:cNvSpPr>
            <p:nvPr/>
          </p:nvSpPr>
          <p:spPr bwMode="auto">
            <a:xfrm rot="-53000">
              <a:off x="3402" y="2334"/>
              <a:ext cx="280" cy="219"/>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34878" name="Rectangle 193"/>
            <p:cNvSpPr>
              <a:spLocks noChangeArrowheads="1"/>
            </p:cNvSpPr>
            <p:nvPr/>
          </p:nvSpPr>
          <p:spPr bwMode="auto">
            <a:xfrm rot="-53000">
              <a:off x="3406" y="2608"/>
              <a:ext cx="245" cy="301"/>
            </a:xfrm>
            <a:prstGeom prst="rect">
              <a:avLst/>
            </a:prstGeom>
            <a:solidFill>
              <a:srgbClr val="FF0000"/>
            </a:solidFill>
            <a:ln w="9525">
              <a:solidFill>
                <a:schemeClr val="tx1"/>
              </a:solidFill>
              <a:miter lim="800000"/>
              <a:headEnd/>
              <a:tailEnd/>
            </a:ln>
          </p:spPr>
          <p:txBody>
            <a:bodyPr wrap="none" anchor="ctr"/>
            <a:lstStyle/>
            <a:p>
              <a:endParaRPr lang="vi-VN"/>
            </a:p>
          </p:txBody>
        </p:sp>
      </p:grpSp>
      <p:sp>
        <p:nvSpPr>
          <p:cNvPr id="2242" name="Text Box 194"/>
          <p:cNvSpPr txBox="1">
            <a:spLocks noChangeArrowheads="1"/>
          </p:cNvSpPr>
          <p:nvPr/>
        </p:nvSpPr>
        <p:spPr bwMode="auto">
          <a:xfrm>
            <a:off x="228600" y="457200"/>
            <a:ext cx="1905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KHÔNG VÀO</a:t>
            </a:r>
          </a:p>
        </p:txBody>
      </p:sp>
      <p:grpSp>
        <p:nvGrpSpPr>
          <p:cNvPr id="8" name="Group 195"/>
          <p:cNvGrpSpPr>
            <a:grpSpLocks/>
          </p:cNvGrpSpPr>
          <p:nvPr/>
        </p:nvGrpSpPr>
        <p:grpSpPr bwMode="auto">
          <a:xfrm>
            <a:off x="4343400" y="5486400"/>
            <a:ext cx="533400" cy="533400"/>
            <a:chOff x="816" y="2208"/>
            <a:chExt cx="720" cy="720"/>
          </a:xfrm>
        </p:grpSpPr>
        <p:sp>
          <p:nvSpPr>
            <p:cNvPr id="34864" name="Oval 196"/>
            <p:cNvSpPr>
              <a:spLocks noChangeArrowheads="1"/>
            </p:cNvSpPr>
            <p:nvPr/>
          </p:nvSpPr>
          <p:spPr bwMode="auto">
            <a:xfrm>
              <a:off x="816" y="2208"/>
              <a:ext cx="720" cy="720"/>
            </a:xfrm>
            <a:prstGeom prst="ellipse">
              <a:avLst/>
            </a:prstGeom>
            <a:solidFill>
              <a:srgbClr val="0066FF"/>
            </a:solidFill>
            <a:ln w="57150">
              <a:solidFill>
                <a:srgbClr val="00FF00"/>
              </a:solidFill>
              <a:round/>
              <a:headEnd/>
              <a:tailEnd/>
            </a:ln>
            <a:effectLst>
              <a:outerShdw dist="35921" dir="2700000" algn="ctr" rotWithShape="0">
                <a:schemeClr val="bg2">
                  <a:alpha val="50000"/>
                </a:schemeClr>
              </a:outerShdw>
            </a:effectLst>
          </p:spPr>
          <p:txBody>
            <a:bodyPr wrap="none" anchor="ctr"/>
            <a:lstStyle/>
            <a:p>
              <a:endParaRPr lang="vi-VN"/>
            </a:p>
          </p:txBody>
        </p:sp>
        <p:sp>
          <p:nvSpPr>
            <p:cNvPr id="34865" name="AutoShape 197"/>
            <p:cNvSpPr>
              <a:spLocks noChangeArrowheads="1"/>
            </p:cNvSpPr>
            <p:nvPr/>
          </p:nvSpPr>
          <p:spPr bwMode="auto">
            <a:xfrm>
              <a:off x="816" y="2446"/>
              <a:ext cx="240" cy="208"/>
            </a:xfrm>
            <a:prstGeom prst="hexagon">
              <a:avLst>
                <a:gd name="adj" fmla="val 28846"/>
                <a:gd name="vf" fmla="val 115470"/>
              </a:avLst>
            </a:prstGeom>
            <a:solidFill>
              <a:srgbClr val="D60093"/>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66" name="AutoShape 198"/>
            <p:cNvSpPr>
              <a:spLocks noChangeArrowheads="1"/>
            </p:cNvSpPr>
            <p:nvPr/>
          </p:nvSpPr>
          <p:spPr bwMode="auto">
            <a:xfrm>
              <a:off x="912" y="2673"/>
              <a:ext cx="240" cy="208"/>
            </a:xfrm>
            <a:prstGeom prst="hexagon">
              <a:avLst>
                <a:gd name="adj" fmla="val 28846"/>
                <a:gd name="vf" fmla="val 115470"/>
              </a:avLst>
            </a:prstGeom>
            <a:solidFill>
              <a:schemeClr val="tx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67" name="AutoShape 199"/>
            <p:cNvSpPr>
              <a:spLocks noChangeArrowheads="1"/>
            </p:cNvSpPr>
            <p:nvPr/>
          </p:nvSpPr>
          <p:spPr bwMode="auto">
            <a:xfrm>
              <a:off x="1152" y="2673"/>
              <a:ext cx="240" cy="208"/>
            </a:xfrm>
            <a:prstGeom prst="hexagon">
              <a:avLst>
                <a:gd name="adj" fmla="val 28846"/>
                <a:gd name="vf" fmla="val 115470"/>
              </a:avLst>
            </a:prstGeom>
            <a:solidFill>
              <a:schemeClr val="bg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68" name="AutoShape 200"/>
            <p:cNvSpPr>
              <a:spLocks noChangeArrowheads="1"/>
            </p:cNvSpPr>
            <p:nvPr/>
          </p:nvSpPr>
          <p:spPr bwMode="auto">
            <a:xfrm>
              <a:off x="1296" y="2448"/>
              <a:ext cx="240" cy="208"/>
            </a:xfrm>
            <a:prstGeom prst="hexagon">
              <a:avLst>
                <a:gd name="adj" fmla="val 28846"/>
                <a:gd name="vf" fmla="val 115470"/>
              </a:avLst>
            </a:prstGeom>
            <a:solidFill>
              <a:schemeClr val="accent2"/>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69" name="AutoShape 201"/>
            <p:cNvSpPr>
              <a:spLocks noChangeArrowheads="1"/>
            </p:cNvSpPr>
            <p:nvPr/>
          </p:nvSpPr>
          <p:spPr bwMode="auto">
            <a:xfrm>
              <a:off x="1056" y="2448"/>
              <a:ext cx="240" cy="208"/>
            </a:xfrm>
            <a:prstGeom prst="hexagon">
              <a:avLst>
                <a:gd name="adj" fmla="val 28846"/>
                <a:gd name="vf" fmla="val 115470"/>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70" name="AutoShape 202"/>
            <p:cNvSpPr>
              <a:spLocks noChangeArrowheads="1"/>
            </p:cNvSpPr>
            <p:nvPr/>
          </p:nvSpPr>
          <p:spPr bwMode="auto">
            <a:xfrm>
              <a:off x="1152" y="2255"/>
              <a:ext cx="240" cy="208"/>
            </a:xfrm>
            <a:prstGeom prst="hexagon">
              <a:avLst>
                <a:gd name="adj" fmla="val 28846"/>
                <a:gd name="vf" fmla="val 115470"/>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71" name="AutoShape 203"/>
            <p:cNvSpPr>
              <a:spLocks noChangeArrowheads="1"/>
            </p:cNvSpPr>
            <p:nvPr/>
          </p:nvSpPr>
          <p:spPr bwMode="auto">
            <a:xfrm>
              <a:off x="912" y="2255"/>
              <a:ext cx="240" cy="208"/>
            </a:xfrm>
            <a:prstGeom prst="hexagon">
              <a:avLst>
                <a:gd name="adj" fmla="val 28846"/>
                <a:gd name="vf" fmla="val 115470"/>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grpSp>
      <p:grpSp>
        <p:nvGrpSpPr>
          <p:cNvPr id="9" name="Group 204"/>
          <p:cNvGrpSpPr>
            <a:grpSpLocks/>
          </p:cNvGrpSpPr>
          <p:nvPr/>
        </p:nvGrpSpPr>
        <p:grpSpPr bwMode="auto">
          <a:xfrm>
            <a:off x="4343400" y="5486400"/>
            <a:ext cx="533400" cy="533400"/>
            <a:chOff x="816" y="2208"/>
            <a:chExt cx="720" cy="720"/>
          </a:xfrm>
        </p:grpSpPr>
        <p:sp>
          <p:nvSpPr>
            <p:cNvPr id="34856" name="Oval 205"/>
            <p:cNvSpPr>
              <a:spLocks noChangeArrowheads="1"/>
            </p:cNvSpPr>
            <p:nvPr/>
          </p:nvSpPr>
          <p:spPr bwMode="auto">
            <a:xfrm>
              <a:off x="816" y="2208"/>
              <a:ext cx="720" cy="720"/>
            </a:xfrm>
            <a:prstGeom prst="ellipse">
              <a:avLst/>
            </a:prstGeom>
            <a:solidFill>
              <a:srgbClr val="0066FF"/>
            </a:solidFill>
            <a:ln w="57150">
              <a:solidFill>
                <a:srgbClr val="00FF00"/>
              </a:solidFill>
              <a:round/>
              <a:headEnd/>
              <a:tailEnd/>
            </a:ln>
            <a:effectLst>
              <a:outerShdw dist="35921" dir="2700000" algn="ctr" rotWithShape="0">
                <a:schemeClr val="bg2">
                  <a:alpha val="50000"/>
                </a:schemeClr>
              </a:outerShdw>
            </a:effectLst>
          </p:spPr>
          <p:txBody>
            <a:bodyPr wrap="none" anchor="ctr"/>
            <a:lstStyle/>
            <a:p>
              <a:endParaRPr lang="vi-VN"/>
            </a:p>
          </p:txBody>
        </p:sp>
        <p:sp>
          <p:nvSpPr>
            <p:cNvPr id="34857" name="AutoShape 206"/>
            <p:cNvSpPr>
              <a:spLocks noChangeArrowheads="1"/>
            </p:cNvSpPr>
            <p:nvPr/>
          </p:nvSpPr>
          <p:spPr bwMode="auto">
            <a:xfrm>
              <a:off x="816" y="2446"/>
              <a:ext cx="240" cy="208"/>
            </a:xfrm>
            <a:prstGeom prst="hexagon">
              <a:avLst>
                <a:gd name="adj" fmla="val 28846"/>
                <a:gd name="vf" fmla="val 115470"/>
              </a:avLst>
            </a:prstGeom>
            <a:solidFill>
              <a:srgbClr val="D60093"/>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58" name="AutoShape 207"/>
            <p:cNvSpPr>
              <a:spLocks noChangeArrowheads="1"/>
            </p:cNvSpPr>
            <p:nvPr/>
          </p:nvSpPr>
          <p:spPr bwMode="auto">
            <a:xfrm>
              <a:off x="912" y="2673"/>
              <a:ext cx="240" cy="208"/>
            </a:xfrm>
            <a:prstGeom prst="hexagon">
              <a:avLst>
                <a:gd name="adj" fmla="val 28846"/>
                <a:gd name="vf" fmla="val 115470"/>
              </a:avLst>
            </a:prstGeom>
            <a:solidFill>
              <a:schemeClr val="tx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59" name="AutoShape 208"/>
            <p:cNvSpPr>
              <a:spLocks noChangeArrowheads="1"/>
            </p:cNvSpPr>
            <p:nvPr/>
          </p:nvSpPr>
          <p:spPr bwMode="auto">
            <a:xfrm>
              <a:off x="1152" y="2673"/>
              <a:ext cx="240" cy="208"/>
            </a:xfrm>
            <a:prstGeom prst="hexagon">
              <a:avLst>
                <a:gd name="adj" fmla="val 28846"/>
                <a:gd name="vf" fmla="val 115470"/>
              </a:avLst>
            </a:prstGeom>
            <a:solidFill>
              <a:schemeClr val="bg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60" name="AutoShape 209"/>
            <p:cNvSpPr>
              <a:spLocks noChangeArrowheads="1"/>
            </p:cNvSpPr>
            <p:nvPr/>
          </p:nvSpPr>
          <p:spPr bwMode="auto">
            <a:xfrm>
              <a:off x="1296" y="2448"/>
              <a:ext cx="240" cy="208"/>
            </a:xfrm>
            <a:prstGeom prst="hexagon">
              <a:avLst>
                <a:gd name="adj" fmla="val 28846"/>
                <a:gd name="vf" fmla="val 115470"/>
              </a:avLst>
            </a:prstGeom>
            <a:solidFill>
              <a:schemeClr val="accent2"/>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61" name="AutoShape 210"/>
            <p:cNvSpPr>
              <a:spLocks noChangeArrowheads="1"/>
            </p:cNvSpPr>
            <p:nvPr/>
          </p:nvSpPr>
          <p:spPr bwMode="auto">
            <a:xfrm>
              <a:off x="1056" y="2448"/>
              <a:ext cx="240" cy="208"/>
            </a:xfrm>
            <a:prstGeom prst="hexagon">
              <a:avLst>
                <a:gd name="adj" fmla="val 28846"/>
                <a:gd name="vf" fmla="val 115470"/>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62" name="AutoShape 211"/>
            <p:cNvSpPr>
              <a:spLocks noChangeArrowheads="1"/>
            </p:cNvSpPr>
            <p:nvPr/>
          </p:nvSpPr>
          <p:spPr bwMode="auto">
            <a:xfrm>
              <a:off x="1152" y="2255"/>
              <a:ext cx="240" cy="208"/>
            </a:xfrm>
            <a:prstGeom prst="hexagon">
              <a:avLst>
                <a:gd name="adj" fmla="val 28846"/>
                <a:gd name="vf" fmla="val 115470"/>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63" name="AutoShape 212"/>
            <p:cNvSpPr>
              <a:spLocks noChangeArrowheads="1"/>
            </p:cNvSpPr>
            <p:nvPr/>
          </p:nvSpPr>
          <p:spPr bwMode="auto">
            <a:xfrm>
              <a:off x="912" y="2255"/>
              <a:ext cx="240" cy="208"/>
            </a:xfrm>
            <a:prstGeom prst="hexagon">
              <a:avLst>
                <a:gd name="adj" fmla="val 28846"/>
                <a:gd name="vf" fmla="val 115470"/>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grpSp>
      <p:sp>
        <p:nvSpPr>
          <p:cNvPr id="2270" name="Text Box 222"/>
          <p:cNvSpPr txBox="1">
            <a:spLocks noChangeArrowheads="1"/>
          </p:cNvSpPr>
          <p:nvPr/>
        </p:nvSpPr>
        <p:spPr bwMode="auto">
          <a:xfrm>
            <a:off x="7239000" y="533400"/>
            <a:ext cx="1905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KHÔNG VÀO</a:t>
            </a:r>
          </a:p>
        </p:txBody>
      </p:sp>
      <p:grpSp>
        <p:nvGrpSpPr>
          <p:cNvPr id="10" name="Group 142"/>
          <p:cNvGrpSpPr>
            <a:grpSpLocks/>
          </p:cNvGrpSpPr>
          <p:nvPr/>
        </p:nvGrpSpPr>
        <p:grpSpPr bwMode="auto">
          <a:xfrm>
            <a:off x="4343400" y="5486400"/>
            <a:ext cx="533400" cy="533400"/>
            <a:chOff x="816" y="2208"/>
            <a:chExt cx="720" cy="720"/>
          </a:xfrm>
        </p:grpSpPr>
        <p:sp>
          <p:nvSpPr>
            <p:cNvPr id="34848" name="Oval 143"/>
            <p:cNvSpPr>
              <a:spLocks noChangeArrowheads="1"/>
            </p:cNvSpPr>
            <p:nvPr/>
          </p:nvSpPr>
          <p:spPr bwMode="auto">
            <a:xfrm>
              <a:off x="816" y="2208"/>
              <a:ext cx="720" cy="720"/>
            </a:xfrm>
            <a:prstGeom prst="ellipse">
              <a:avLst/>
            </a:prstGeom>
            <a:solidFill>
              <a:srgbClr val="0066FF"/>
            </a:solidFill>
            <a:ln w="57150">
              <a:solidFill>
                <a:srgbClr val="00FF00"/>
              </a:solidFill>
              <a:round/>
              <a:headEnd/>
              <a:tailEnd/>
            </a:ln>
            <a:effectLst>
              <a:outerShdw dist="35921" dir="2700000" algn="ctr" rotWithShape="0">
                <a:schemeClr val="bg2">
                  <a:alpha val="50000"/>
                </a:schemeClr>
              </a:outerShdw>
            </a:effectLst>
          </p:spPr>
          <p:txBody>
            <a:bodyPr wrap="none" anchor="ctr"/>
            <a:lstStyle/>
            <a:p>
              <a:endParaRPr lang="vi-VN"/>
            </a:p>
          </p:txBody>
        </p:sp>
        <p:sp>
          <p:nvSpPr>
            <p:cNvPr id="34849" name="AutoShape 144"/>
            <p:cNvSpPr>
              <a:spLocks noChangeArrowheads="1"/>
            </p:cNvSpPr>
            <p:nvPr/>
          </p:nvSpPr>
          <p:spPr bwMode="auto">
            <a:xfrm>
              <a:off x="816" y="2446"/>
              <a:ext cx="240" cy="208"/>
            </a:xfrm>
            <a:prstGeom prst="hexagon">
              <a:avLst>
                <a:gd name="adj" fmla="val 28846"/>
                <a:gd name="vf" fmla="val 115470"/>
              </a:avLst>
            </a:prstGeom>
            <a:solidFill>
              <a:srgbClr val="D60093"/>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50" name="AutoShape 145"/>
            <p:cNvSpPr>
              <a:spLocks noChangeArrowheads="1"/>
            </p:cNvSpPr>
            <p:nvPr/>
          </p:nvSpPr>
          <p:spPr bwMode="auto">
            <a:xfrm>
              <a:off x="912" y="2673"/>
              <a:ext cx="240" cy="208"/>
            </a:xfrm>
            <a:prstGeom prst="hexagon">
              <a:avLst>
                <a:gd name="adj" fmla="val 28846"/>
                <a:gd name="vf" fmla="val 115470"/>
              </a:avLst>
            </a:prstGeom>
            <a:solidFill>
              <a:schemeClr val="tx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51" name="AutoShape 146"/>
            <p:cNvSpPr>
              <a:spLocks noChangeArrowheads="1"/>
            </p:cNvSpPr>
            <p:nvPr/>
          </p:nvSpPr>
          <p:spPr bwMode="auto">
            <a:xfrm>
              <a:off x="1152" y="2673"/>
              <a:ext cx="240" cy="208"/>
            </a:xfrm>
            <a:prstGeom prst="hexagon">
              <a:avLst>
                <a:gd name="adj" fmla="val 28846"/>
                <a:gd name="vf" fmla="val 115470"/>
              </a:avLst>
            </a:prstGeom>
            <a:solidFill>
              <a:schemeClr val="bg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52" name="AutoShape 147"/>
            <p:cNvSpPr>
              <a:spLocks noChangeArrowheads="1"/>
            </p:cNvSpPr>
            <p:nvPr/>
          </p:nvSpPr>
          <p:spPr bwMode="auto">
            <a:xfrm>
              <a:off x="1296" y="2448"/>
              <a:ext cx="240" cy="208"/>
            </a:xfrm>
            <a:prstGeom prst="hexagon">
              <a:avLst>
                <a:gd name="adj" fmla="val 28846"/>
                <a:gd name="vf" fmla="val 115470"/>
              </a:avLst>
            </a:prstGeom>
            <a:solidFill>
              <a:schemeClr val="accent2"/>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53" name="AutoShape 148"/>
            <p:cNvSpPr>
              <a:spLocks noChangeArrowheads="1"/>
            </p:cNvSpPr>
            <p:nvPr/>
          </p:nvSpPr>
          <p:spPr bwMode="auto">
            <a:xfrm>
              <a:off x="1056" y="2448"/>
              <a:ext cx="240" cy="208"/>
            </a:xfrm>
            <a:prstGeom prst="hexagon">
              <a:avLst>
                <a:gd name="adj" fmla="val 28846"/>
                <a:gd name="vf" fmla="val 115470"/>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54" name="AutoShape 149"/>
            <p:cNvSpPr>
              <a:spLocks noChangeArrowheads="1"/>
            </p:cNvSpPr>
            <p:nvPr/>
          </p:nvSpPr>
          <p:spPr bwMode="auto">
            <a:xfrm>
              <a:off x="1152" y="2255"/>
              <a:ext cx="240" cy="208"/>
            </a:xfrm>
            <a:prstGeom prst="hexagon">
              <a:avLst>
                <a:gd name="adj" fmla="val 28846"/>
                <a:gd name="vf" fmla="val 115470"/>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4855" name="AutoShape 150"/>
            <p:cNvSpPr>
              <a:spLocks noChangeArrowheads="1"/>
            </p:cNvSpPr>
            <p:nvPr/>
          </p:nvSpPr>
          <p:spPr bwMode="auto">
            <a:xfrm>
              <a:off x="912" y="2255"/>
              <a:ext cx="240" cy="208"/>
            </a:xfrm>
            <a:prstGeom prst="hexagon">
              <a:avLst>
                <a:gd name="adj" fmla="val 28846"/>
                <a:gd name="vf" fmla="val 115470"/>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grpSp>
      <p:sp>
        <p:nvSpPr>
          <p:cNvPr id="2271" name="Rectangle 223"/>
          <p:cNvSpPr>
            <a:spLocks noChangeArrowheads="1"/>
          </p:cNvSpPr>
          <p:nvPr/>
        </p:nvSpPr>
        <p:spPr bwMode="auto">
          <a:xfrm>
            <a:off x="6934200" y="4343400"/>
            <a:ext cx="2209800" cy="2514600"/>
          </a:xfrm>
          <a:prstGeom prst="rect">
            <a:avLst/>
          </a:prstGeom>
          <a:solidFill>
            <a:schemeClr val="accent1"/>
          </a:solidFill>
          <a:ln w="9525">
            <a:solidFill>
              <a:schemeClr val="tx1"/>
            </a:solidFill>
            <a:miter lim="800000"/>
            <a:headEnd/>
            <a:tailEnd/>
          </a:ln>
        </p:spPr>
        <p:txBody>
          <a:bodyPr wrap="none" anchor="ctr"/>
          <a:lstStyle/>
          <a:p>
            <a:pPr algn="ctr">
              <a:spcBef>
                <a:spcPct val="50000"/>
              </a:spcBef>
            </a:pPr>
            <a:r>
              <a:rPr lang="en-US" sz="2400" b="1">
                <a:solidFill>
                  <a:srgbClr val="FF0000"/>
                </a:solidFill>
                <a:latin typeface="Times New Roman" pitchFamily="18" charset="0"/>
              </a:rPr>
              <a:t>C.</a:t>
            </a:r>
            <a:r>
              <a:rPr lang="en-US" b="1"/>
              <a:t> 3 bộ: </a:t>
            </a:r>
          </a:p>
          <a:p>
            <a:pPr algn="ctr">
              <a:spcBef>
                <a:spcPct val="50000"/>
              </a:spcBef>
            </a:pPr>
            <a:r>
              <a:rPr lang="en-US" b="1"/>
              <a:t>Lưỡng cư có đuôi,</a:t>
            </a:r>
          </a:p>
          <a:p>
            <a:pPr algn="ctr">
              <a:spcBef>
                <a:spcPct val="50000"/>
              </a:spcBef>
            </a:pPr>
            <a:r>
              <a:rPr lang="en-US" b="1"/>
              <a:t> không đuôi, </a:t>
            </a:r>
          </a:p>
          <a:p>
            <a:pPr algn="ctr">
              <a:spcBef>
                <a:spcPct val="50000"/>
              </a:spcBef>
            </a:pPr>
            <a:r>
              <a:rPr lang="en-US" b="1"/>
              <a:t>không chân</a:t>
            </a:r>
          </a:p>
        </p:txBody>
      </p:sp>
      <p:sp>
        <p:nvSpPr>
          <p:cNvPr id="2272" name="Text Box 224"/>
          <p:cNvSpPr txBox="1">
            <a:spLocks noChangeArrowheads="1"/>
          </p:cNvSpPr>
          <p:nvPr/>
        </p:nvSpPr>
        <p:spPr bwMode="auto">
          <a:xfrm>
            <a:off x="3810000" y="381000"/>
            <a:ext cx="2133600" cy="457200"/>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VÀO RỒI</a:t>
            </a:r>
          </a:p>
        </p:txBody>
      </p:sp>
      <p:sp>
        <p:nvSpPr>
          <p:cNvPr id="2273" name="Rectangle 225"/>
          <p:cNvSpPr>
            <a:spLocks noChangeArrowheads="1"/>
          </p:cNvSpPr>
          <p:nvPr/>
        </p:nvSpPr>
        <p:spPr bwMode="auto">
          <a:xfrm>
            <a:off x="14288" y="4191000"/>
            <a:ext cx="2362200" cy="2667000"/>
          </a:xfrm>
          <a:prstGeom prst="rect">
            <a:avLst/>
          </a:prstGeom>
          <a:solidFill>
            <a:schemeClr val="accent1"/>
          </a:solidFill>
          <a:ln w="9525">
            <a:solidFill>
              <a:schemeClr val="tx1"/>
            </a:solidFill>
            <a:miter lim="800000"/>
            <a:headEnd/>
            <a:tailEnd/>
          </a:ln>
        </p:spPr>
        <p:txBody>
          <a:bodyPr wrap="none" anchor="ctr"/>
          <a:lstStyle/>
          <a:p>
            <a:pPr algn="ctr"/>
            <a:r>
              <a:rPr lang="en-US" sz="2400" b="1">
                <a:solidFill>
                  <a:srgbClr val="FF0000"/>
                </a:solidFill>
              </a:rPr>
              <a:t> </a:t>
            </a:r>
            <a:r>
              <a:rPr lang="en-US" sz="2400" b="1">
                <a:solidFill>
                  <a:srgbClr val="FF0000"/>
                </a:solidFill>
                <a:latin typeface="Times New Roman" pitchFamily="18" charset="0"/>
              </a:rPr>
              <a:t>B</a:t>
            </a:r>
            <a:r>
              <a:rPr lang="en-US" sz="2400">
                <a:latin typeface="Times New Roman" pitchFamily="18" charset="0"/>
              </a:rPr>
              <a:t>. </a:t>
            </a:r>
            <a:r>
              <a:rPr lang="en-US" b="1"/>
              <a:t>2 bộ: </a:t>
            </a:r>
          </a:p>
          <a:p>
            <a:pPr algn="ctr"/>
            <a:r>
              <a:rPr lang="en-US" b="1"/>
              <a:t>Lưỡng cư </a:t>
            </a:r>
          </a:p>
          <a:p>
            <a:pPr algn="ctr"/>
            <a:r>
              <a:rPr lang="en-US" b="1"/>
              <a:t>không đuôi và </a:t>
            </a:r>
          </a:p>
          <a:p>
            <a:pPr algn="ctr"/>
            <a:r>
              <a:rPr lang="en-US" b="1"/>
              <a:t>không chân</a:t>
            </a:r>
          </a:p>
        </p:txBody>
      </p:sp>
      <p:sp>
        <p:nvSpPr>
          <p:cNvPr id="2274" name="Text Box 226"/>
          <p:cNvSpPr txBox="1">
            <a:spLocks noChangeArrowheads="1"/>
          </p:cNvSpPr>
          <p:nvPr/>
        </p:nvSpPr>
        <p:spPr bwMode="auto">
          <a:xfrm>
            <a:off x="7162800" y="914400"/>
            <a:ext cx="1828800" cy="396875"/>
          </a:xfrm>
          <a:prstGeom prst="rect">
            <a:avLst/>
          </a:prstGeom>
          <a:noFill/>
          <a:ln w="9525">
            <a:noFill/>
            <a:miter lim="800000"/>
            <a:headEnd/>
            <a:tailEnd/>
          </a:ln>
        </p:spPr>
        <p:txBody>
          <a:bodyPr>
            <a:spAutoFit/>
          </a:bodyPr>
          <a:lstStyle/>
          <a:p>
            <a:pPr>
              <a:spcBef>
                <a:spcPct val="50000"/>
              </a:spcBef>
            </a:pPr>
            <a:r>
              <a:rPr lang="en-US" sz="2000" b="1">
                <a:solidFill>
                  <a:srgbClr val="0000FF"/>
                </a:solidFill>
              </a:rPr>
              <a:t>KHÔNG VÀO</a:t>
            </a:r>
          </a:p>
        </p:txBody>
      </p:sp>
      <p:sp>
        <p:nvSpPr>
          <p:cNvPr id="34835" name="Text Box 227"/>
          <p:cNvSpPr txBox="1">
            <a:spLocks noChangeArrowheads="1"/>
          </p:cNvSpPr>
          <p:nvPr/>
        </p:nvSpPr>
        <p:spPr bwMode="auto">
          <a:xfrm>
            <a:off x="2514600" y="6172200"/>
            <a:ext cx="4267200" cy="641350"/>
          </a:xfrm>
          <a:prstGeom prst="rect">
            <a:avLst/>
          </a:prstGeom>
          <a:noFill/>
          <a:ln w="9525">
            <a:noFill/>
            <a:miter lim="800000"/>
            <a:headEnd/>
            <a:tailEnd/>
          </a:ln>
        </p:spPr>
        <p:txBody>
          <a:bodyPr>
            <a:spAutoFit/>
          </a:bodyPr>
          <a:lstStyle/>
          <a:p>
            <a:pPr algn="ctr">
              <a:spcBef>
                <a:spcPct val="50000"/>
              </a:spcBef>
            </a:pPr>
            <a:r>
              <a:rPr lang="en-US" b="1">
                <a:solidFill>
                  <a:srgbClr val="0000FF"/>
                </a:solidFill>
              </a:rPr>
              <a:t>Lớp Lưỡng cư được phân làm mấy loại?</a:t>
            </a:r>
          </a:p>
        </p:txBody>
      </p:sp>
      <p:sp>
        <p:nvSpPr>
          <p:cNvPr id="34836" name="Line 96"/>
          <p:cNvSpPr>
            <a:spLocks noChangeShapeType="1"/>
          </p:cNvSpPr>
          <p:nvPr/>
        </p:nvSpPr>
        <p:spPr bwMode="auto">
          <a:xfrm>
            <a:off x="2514600" y="609600"/>
            <a:ext cx="4114800" cy="0"/>
          </a:xfrm>
          <a:prstGeom prst="line">
            <a:avLst/>
          </a:prstGeom>
          <a:noFill/>
          <a:ln w="9525">
            <a:solidFill>
              <a:schemeClr val="tx1"/>
            </a:solidFill>
            <a:round/>
            <a:headEnd/>
            <a:tailEnd/>
          </a:ln>
        </p:spPr>
        <p:txBody>
          <a:bodyPr/>
          <a:lstStyle/>
          <a:p>
            <a:endParaRPr lang="en-US"/>
          </a:p>
        </p:txBody>
      </p:sp>
      <p:sp>
        <p:nvSpPr>
          <p:cNvPr id="34837" name="Line 97"/>
          <p:cNvSpPr>
            <a:spLocks noChangeShapeType="1"/>
          </p:cNvSpPr>
          <p:nvPr/>
        </p:nvSpPr>
        <p:spPr bwMode="auto">
          <a:xfrm>
            <a:off x="2514600" y="1066800"/>
            <a:ext cx="4114800" cy="0"/>
          </a:xfrm>
          <a:prstGeom prst="line">
            <a:avLst/>
          </a:prstGeom>
          <a:noFill/>
          <a:ln w="9525">
            <a:solidFill>
              <a:schemeClr val="tx1"/>
            </a:solidFill>
            <a:round/>
            <a:headEnd/>
            <a:tailEnd/>
          </a:ln>
        </p:spPr>
        <p:txBody>
          <a:bodyPr/>
          <a:lstStyle/>
          <a:p>
            <a:endParaRPr lang="en-US"/>
          </a:p>
        </p:txBody>
      </p:sp>
      <p:sp>
        <p:nvSpPr>
          <p:cNvPr id="34838" name="Line 98"/>
          <p:cNvSpPr>
            <a:spLocks noChangeShapeType="1"/>
          </p:cNvSpPr>
          <p:nvPr/>
        </p:nvSpPr>
        <p:spPr bwMode="auto">
          <a:xfrm>
            <a:off x="2514600" y="1524000"/>
            <a:ext cx="4114800" cy="0"/>
          </a:xfrm>
          <a:prstGeom prst="line">
            <a:avLst/>
          </a:prstGeom>
          <a:noFill/>
          <a:ln w="9525">
            <a:solidFill>
              <a:schemeClr val="tx1"/>
            </a:solidFill>
            <a:round/>
            <a:headEnd/>
            <a:tailEnd/>
          </a:ln>
        </p:spPr>
        <p:txBody>
          <a:bodyPr/>
          <a:lstStyle/>
          <a:p>
            <a:endParaRPr lang="en-US"/>
          </a:p>
        </p:txBody>
      </p:sp>
      <p:sp>
        <p:nvSpPr>
          <p:cNvPr id="34839" name="Line 99"/>
          <p:cNvSpPr>
            <a:spLocks noChangeShapeType="1"/>
          </p:cNvSpPr>
          <p:nvPr/>
        </p:nvSpPr>
        <p:spPr bwMode="auto">
          <a:xfrm>
            <a:off x="2514600" y="1905000"/>
            <a:ext cx="4114800" cy="0"/>
          </a:xfrm>
          <a:prstGeom prst="line">
            <a:avLst/>
          </a:prstGeom>
          <a:noFill/>
          <a:ln w="9525">
            <a:solidFill>
              <a:schemeClr val="tx1"/>
            </a:solidFill>
            <a:round/>
            <a:headEnd/>
            <a:tailEnd/>
          </a:ln>
        </p:spPr>
        <p:txBody>
          <a:bodyPr/>
          <a:lstStyle/>
          <a:p>
            <a:endParaRPr lang="en-US"/>
          </a:p>
        </p:txBody>
      </p:sp>
      <p:sp>
        <p:nvSpPr>
          <p:cNvPr id="34840" name="Line 100"/>
          <p:cNvSpPr>
            <a:spLocks noChangeShapeType="1"/>
          </p:cNvSpPr>
          <p:nvPr/>
        </p:nvSpPr>
        <p:spPr bwMode="auto">
          <a:xfrm>
            <a:off x="2514600" y="2362200"/>
            <a:ext cx="4114800" cy="0"/>
          </a:xfrm>
          <a:prstGeom prst="line">
            <a:avLst/>
          </a:prstGeom>
          <a:noFill/>
          <a:ln w="9525">
            <a:solidFill>
              <a:schemeClr val="tx1"/>
            </a:solidFill>
            <a:round/>
            <a:headEnd/>
            <a:tailEnd/>
          </a:ln>
        </p:spPr>
        <p:txBody>
          <a:bodyPr/>
          <a:lstStyle/>
          <a:p>
            <a:endParaRPr lang="en-US"/>
          </a:p>
        </p:txBody>
      </p:sp>
      <p:sp>
        <p:nvSpPr>
          <p:cNvPr id="34841" name="Line 101"/>
          <p:cNvSpPr>
            <a:spLocks noChangeShapeType="1"/>
          </p:cNvSpPr>
          <p:nvPr/>
        </p:nvSpPr>
        <p:spPr bwMode="auto">
          <a:xfrm>
            <a:off x="2971800" y="228600"/>
            <a:ext cx="0" cy="2438400"/>
          </a:xfrm>
          <a:prstGeom prst="line">
            <a:avLst/>
          </a:prstGeom>
          <a:noFill/>
          <a:ln w="9525">
            <a:solidFill>
              <a:schemeClr val="tx1"/>
            </a:solidFill>
            <a:round/>
            <a:headEnd/>
            <a:tailEnd/>
          </a:ln>
        </p:spPr>
        <p:txBody>
          <a:bodyPr/>
          <a:lstStyle/>
          <a:p>
            <a:endParaRPr lang="en-US"/>
          </a:p>
        </p:txBody>
      </p:sp>
      <p:sp>
        <p:nvSpPr>
          <p:cNvPr id="34842" name="Line 102"/>
          <p:cNvSpPr>
            <a:spLocks noChangeShapeType="1"/>
          </p:cNvSpPr>
          <p:nvPr/>
        </p:nvSpPr>
        <p:spPr bwMode="auto">
          <a:xfrm>
            <a:off x="3505200" y="228600"/>
            <a:ext cx="0" cy="2438400"/>
          </a:xfrm>
          <a:prstGeom prst="line">
            <a:avLst/>
          </a:prstGeom>
          <a:noFill/>
          <a:ln w="9525">
            <a:solidFill>
              <a:schemeClr val="tx1"/>
            </a:solidFill>
            <a:round/>
            <a:headEnd/>
            <a:tailEnd/>
          </a:ln>
        </p:spPr>
        <p:txBody>
          <a:bodyPr/>
          <a:lstStyle/>
          <a:p>
            <a:endParaRPr lang="en-US"/>
          </a:p>
        </p:txBody>
      </p:sp>
      <p:sp>
        <p:nvSpPr>
          <p:cNvPr id="34843" name="Line 103"/>
          <p:cNvSpPr>
            <a:spLocks noChangeShapeType="1"/>
          </p:cNvSpPr>
          <p:nvPr/>
        </p:nvSpPr>
        <p:spPr bwMode="auto">
          <a:xfrm>
            <a:off x="3962400" y="228600"/>
            <a:ext cx="0" cy="2438400"/>
          </a:xfrm>
          <a:prstGeom prst="line">
            <a:avLst/>
          </a:prstGeom>
          <a:noFill/>
          <a:ln w="9525">
            <a:solidFill>
              <a:schemeClr val="tx1"/>
            </a:solidFill>
            <a:round/>
            <a:headEnd/>
            <a:tailEnd/>
          </a:ln>
        </p:spPr>
        <p:txBody>
          <a:bodyPr/>
          <a:lstStyle/>
          <a:p>
            <a:endParaRPr lang="en-US"/>
          </a:p>
        </p:txBody>
      </p:sp>
      <p:sp>
        <p:nvSpPr>
          <p:cNvPr id="34844" name="Line 104"/>
          <p:cNvSpPr>
            <a:spLocks noChangeShapeType="1"/>
          </p:cNvSpPr>
          <p:nvPr/>
        </p:nvSpPr>
        <p:spPr bwMode="auto">
          <a:xfrm>
            <a:off x="4495800" y="228600"/>
            <a:ext cx="0" cy="2438400"/>
          </a:xfrm>
          <a:prstGeom prst="line">
            <a:avLst/>
          </a:prstGeom>
          <a:noFill/>
          <a:ln w="9525">
            <a:solidFill>
              <a:schemeClr val="tx1"/>
            </a:solidFill>
            <a:round/>
            <a:headEnd/>
            <a:tailEnd/>
          </a:ln>
        </p:spPr>
        <p:txBody>
          <a:bodyPr/>
          <a:lstStyle/>
          <a:p>
            <a:endParaRPr lang="en-US"/>
          </a:p>
        </p:txBody>
      </p:sp>
      <p:sp>
        <p:nvSpPr>
          <p:cNvPr id="34845" name="Line 105"/>
          <p:cNvSpPr>
            <a:spLocks noChangeShapeType="1"/>
          </p:cNvSpPr>
          <p:nvPr/>
        </p:nvSpPr>
        <p:spPr bwMode="auto">
          <a:xfrm>
            <a:off x="5029200" y="228600"/>
            <a:ext cx="0" cy="2438400"/>
          </a:xfrm>
          <a:prstGeom prst="line">
            <a:avLst/>
          </a:prstGeom>
          <a:noFill/>
          <a:ln w="9525">
            <a:solidFill>
              <a:schemeClr val="tx1"/>
            </a:solidFill>
            <a:round/>
            <a:headEnd/>
            <a:tailEnd/>
          </a:ln>
        </p:spPr>
        <p:txBody>
          <a:bodyPr/>
          <a:lstStyle/>
          <a:p>
            <a:endParaRPr lang="en-US"/>
          </a:p>
        </p:txBody>
      </p:sp>
      <p:sp>
        <p:nvSpPr>
          <p:cNvPr id="34846" name="Line 106"/>
          <p:cNvSpPr>
            <a:spLocks noChangeShapeType="1"/>
          </p:cNvSpPr>
          <p:nvPr/>
        </p:nvSpPr>
        <p:spPr bwMode="auto">
          <a:xfrm>
            <a:off x="5562600" y="228600"/>
            <a:ext cx="0" cy="2438400"/>
          </a:xfrm>
          <a:prstGeom prst="line">
            <a:avLst/>
          </a:prstGeom>
          <a:noFill/>
          <a:ln w="9525">
            <a:solidFill>
              <a:schemeClr val="tx1"/>
            </a:solidFill>
            <a:round/>
            <a:headEnd/>
            <a:tailEnd/>
          </a:ln>
        </p:spPr>
        <p:txBody>
          <a:bodyPr/>
          <a:lstStyle/>
          <a:p>
            <a:endParaRPr lang="en-US"/>
          </a:p>
        </p:txBody>
      </p:sp>
      <p:sp>
        <p:nvSpPr>
          <p:cNvPr id="34847" name="Line 107"/>
          <p:cNvSpPr>
            <a:spLocks noChangeShapeType="1"/>
          </p:cNvSpPr>
          <p:nvPr/>
        </p:nvSpPr>
        <p:spPr bwMode="auto">
          <a:xfrm>
            <a:off x="6172200" y="228600"/>
            <a:ext cx="0" cy="243840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8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2" presetClass="emph" presetSubtype="0" repeatCount="10000" fill="hold" nodeType="withEffect">
                                  <p:stCondLst>
                                    <p:cond delay="0"/>
                                  </p:stCondLst>
                                  <p:childTnLst>
                                    <p:animClr clrSpc="rgb" dir="cw">
                                      <p:cBhvr override="childStyle">
                                        <p:cTn id="8" dur="50" fill="hold"/>
                                        <p:tgtEl>
                                          <p:spTgt spid="3"/>
                                        </p:tgtEl>
                                        <p:attrNameLst>
                                          <p:attrName>style.color</p:attrName>
                                        </p:attrNameLst>
                                      </p:cBhvr>
                                      <p:to>
                                        <a:schemeClr val="accent2"/>
                                      </p:to>
                                    </p:animClr>
                                    <p:animClr clrSpc="rgb" dir="cw">
                                      <p:cBhvr>
                                        <p:cTn id="9" dur="50" fill="hold"/>
                                        <p:tgtEl>
                                          <p:spTgt spid="3"/>
                                        </p:tgtEl>
                                        <p:attrNameLst>
                                          <p:attrName>fillcolor</p:attrName>
                                        </p:attrNameLst>
                                      </p:cBhvr>
                                      <p:to>
                                        <a:schemeClr val="accent2"/>
                                      </p:to>
                                    </p:animClr>
                                    <p:set>
                                      <p:cBhvr>
                                        <p:cTn id="10" dur="50" fill="hold"/>
                                        <p:tgtEl>
                                          <p:spTgt spid="3"/>
                                        </p:tgtEl>
                                        <p:attrNameLst>
                                          <p:attrName>fill.type</p:attrName>
                                        </p:attrNameLst>
                                      </p:cBhvr>
                                      <p:to>
                                        <p:strVal val="solid"/>
                                      </p:to>
                                    </p:set>
                                    <p:set>
                                      <p:cBhvr>
                                        <p:cTn id="11" dur="50" fill="hold"/>
                                        <p:tgtEl>
                                          <p:spTgt spid="3"/>
                                        </p:tgtEl>
                                        <p:attrNameLst>
                                          <p:attrName>fill.on</p:attrName>
                                        </p:attrNameLst>
                                      </p:cBhvr>
                                      <p:to>
                                        <p:strVal val="true"/>
                                      </p:to>
                                    </p:set>
                                    <p:animRot by="120000">
                                      <p:cBhvr>
                                        <p:cTn id="12" dur="50" fill="hold">
                                          <p:stCondLst>
                                            <p:cond delay="0"/>
                                          </p:stCondLst>
                                        </p:cTn>
                                        <p:tgtEl>
                                          <p:spTgt spid="3"/>
                                        </p:tgtEl>
                                        <p:attrNameLst>
                                          <p:attrName>r</p:attrName>
                                        </p:attrNameLst>
                                      </p:cBhvr>
                                    </p:animRot>
                                    <p:animRot by="-240000">
                                      <p:cBhvr>
                                        <p:cTn id="13" dur="100" fill="hold">
                                          <p:stCondLst>
                                            <p:cond delay="100"/>
                                          </p:stCondLst>
                                        </p:cTn>
                                        <p:tgtEl>
                                          <p:spTgt spid="3"/>
                                        </p:tgtEl>
                                        <p:attrNameLst>
                                          <p:attrName>r</p:attrName>
                                        </p:attrNameLst>
                                      </p:cBhvr>
                                    </p:animRot>
                                    <p:animRot by="240000">
                                      <p:cBhvr>
                                        <p:cTn id="14" dur="100" fill="hold">
                                          <p:stCondLst>
                                            <p:cond delay="200"/>
                                          </p:stCondLst>
                                        </p:cTn>
                                        <p:tgtEl>
                                          <p:spTgt spid="3"/>
                                        </p:tgtEl>
                                        <p:attrNameLst>
                                          <p:attrName>r</p:attrName>
                                        </p:attrNameLst>
                                      </p:cBhvr>
                                    </p:animRot>
                                    <p:animRot by="-240000">
                                      <p:cBhvr>
                                        <p:cTn id="15" dur="100" fill="hold">
                                          <p:stCondLst>
                                            <p:cond delay="300"/>
                                          </p:stCondLst>
                                        </p:cTn>
                                        <p:tgtEl>
                                          <p:spTgt spid="3"/>
                                        </p:tgtEl>
                                        <p:attrNameLst>
                                          <p:attrName>r</p:attrName>
                                        </p:attrNameLst>
                                      </p:cBhvr>
                                    </p:animRot>
                                    <p:animRot by="120000">
                                      <p:cBhvr>
                                        <p:cTn id="16" dur="100" fill="hold">
                                          <p:stCondLst>
                                            <p:cond delay="400"/>
                                          </p:stCondLst>
                                        </p:cTn>
                                        <p:tgtEl>
                                          <p:spTgt spid="3"/>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mph" presetSubtype="0" fill="hold" nodeType="clickEffect">
                                  <p:stCondLst>
                                    <p:cond delay="0"/>
                                  </p:stCondLst>
                                  <p:childTnLst>
                                    <p:animRot by="-2700000">
                                      <p:cBhvr>
                                        <p:cTn id="20" dur="500" fill="hold"/>
                                        <p:tgtEl>
                                          <p:spTgt spid="3"/>
                                        </p:tgtEl>
                                        <p:attrNameLst>
                                          <p:attrName>r</p:attrName>
                                        </p:attrNameLst>
                                      </p:cBhvr>
                                    </p:animRot>
                                  </p:childTnLst>
                                </p:cTn>
                              </p:par>
                              <p:par>
                                <p:cTn id="21" presetID="64" presetClass="path" presetSubtype="0" accel="50000" decel="50000" fill="hold" nodeType="withEffect">
                                  <p:stCondLst>
                                    <p:cond delay="0"/>
                                  </p:stCondLst>
                                  <p:childTnLst>
                                    <p:animMotion origin="layout" path="M 3.33333E-6 1.11111E-6 L -0.22917 -0.65 " pathEditMode="relative" rAng="0" ptsTypes="AA">
                                      <p:cBhvr>
                                        <p:cTn id="22" dur="2000" fill="hold"/>
                                        <p:tgtEl>
                                          <p:spTgt spid="4"/>
                                        </p:tgtEl>
                                        <p:attrNameLst>
                                          <p:attrName>ppt_x</p:attrName>
                                          <p:attrName>ppt_y</p:attrName>
                                        </p:attrNameLst>
                                      </p:cBhvr>
                                      <p:rCtr x="-115" y="-325"/>
                                    </p:animMotion>
                                  </p:childTnLst>
                                </p:cTn>
                              </p:par>
                              <p:par>
                                <p:cTn id="23" presetID="64" presetClass="path" presetSubtype="0" accel="50000" decel="50000" fill="hold" nodeType="withEffect">
                                  <p:stCondLst>
                                    <p:cond delay="0"/>
                                  </p:stCondLst>
                                  <p:childTnLst>
                                    <p:animMotion origin="layout" path="M -4.16667E-6 -3.33333E-6 L -0.1901 -0.11111 " pathEditMode="relative" rAng="0" ptsTypes="AA">
                                      <p:cBhvr>
                                        <p:cTn id="24" dur="2000" fill="hold"/>
                                        <p:tgtEl>
                                          <p:spTgt spid="3"/>
                                        </p:tgtEl>
                                        <p:attrNameLst>
                                          <p:attrName>ppt_x</p:attrName>
                                          <p:attrName>ppt_y</p:attrName>
                                        </p:attrNameLst>
                                      </p:cBhvr>
                                      <p:rCtr x="-95" y="-56"/>
                                    </p:animMotion>
                                  </p:childTnLst>
                                </p:cTn>
                              </p:par>
                            </p:childTnLst>
                          </p:cTn>
                        </p:par>
                        <p:par>
                          <p:cTn id="25" fill="hold" nodeType="afterGroup">
                            <p:stCondLst>
                              <p:cond delay="2000"/>
                            </p:stCondLst>
                            <p:childTnLst>
                              <p:par>
                                <p:cTn id="26" presetID="35" presetClass="path" presetSubtype="0" accel="50000" decel="50000" fill="hold" nodeType="afterEffect">
                                  <p:stCondLst>
                                    <p:cond delay="0"/>
                                  </p:stCondLst>
                                  <p:childTnLst>
                                    <p:animMotion origin="layout" path="M -0.22917 -0.65 L -0.57917 -0.65 " pathEditMode="relative" rAng="0" ptsTypes="AA">
                                      <p:cBhvr>
                                        <p:cTn id="27" dur="2000" fill="hold"/>
                                        <p:tgtEl>
                                          <p:spTgt spid="4"/>
                                        </p:tgtEl>
                                        <p:attrNameLst>
                                          <p:attrName>ppt_x</p:attrName>
                                          <p:attrName>ppt_y</p:attrName>
                                        </p:attrNameLst>
                                      </p:cBhvr>
                                      <p:rCtr x="-175" y="0"/>
                                    </p:animMotion>
                                  </p:childTnLst>
                                </p:cTn>
                              </p:par>
                              <p:par>
                                <p:cTn id="28" presetID="12" presetClass="entr" presetSubtype="2" fill="hold" nodeType="withEffect">
                                  <p:stCondLst>
                                    <p:cond delay="0"/>
                                  </p:stCondLst>
                                  <p:childTnLst>
                                    <p:set>
                                      <p:cBhvr>
                                        <p:cTn id="29" dur="1" fill="hold">
                                          <p:stCondLst>
                                            <p:cond delay="0"/>
                                          </p:stCondLst>
                                        </p:cTn>
                                        <p:tgtEl>
                                          <p:spTgt spid="2242"/>
                                        </p:tgtEl>
                                        <p:attrNameLst>
                                          <p:attrName>style.visibility</p:attrName>
                                        </p:attrNameLst>
                                      </p:cBhvr>
                                      <p:to>
                                        <p:strVal val="visible"/>
                                      </p:to>
                                    </p:set>
                                    <p:animEffect transition="in" filter="slide(fromRight)">
                                      <p:cBhvr>
                                        <p:cTn id="30" dur="500"/>
                                        <p:tgtEl>
                                          <p:spTgt spid="2242"/>
                                        </p:tgtEl>
                                      </p:cBhvr>
                                    </p:animEffect>
                                  </p:childTnLst>
                                </p:cTn>
                              </p:par>
                              <p:par>
                                <p:cTn id="31" presetID="8" presetClass="emph" presetSubtype="0" fill="hold" nodeType="withEffect">
                                  <p:stCondLst>
                                    <p:cond delay="0"/>
                                  </p:stCondLst>
                                  <p:childTnLst>
                                    <p:animRot by="2700000">
                                      <p:cBhvr>
                                        <p:cTn id="32" dur="2000" fill="hold"/>
                                        <p:tgtEl>
                                          <p:spTgt spid="3"/>
                                        </p:tgtEl>
                                        <p:attrNameLst>
                                          <p:attrName>r</p:attrName>
                                        </p:attrNameLst>
                                      </p:cBhvr>
                                    </p:animRot>
                                  </p:childTnLst>
                                </p:cTn>
                              </p:par>
                              <p:par>
                                <p:cTn id="33" presetID="50" presetClass="path" presetSubtype="0" accel="50000" decel="50000" fill="hold" nodeType="withEffect">
                                  <p:stCondLst>
                                    <p:cond delay="0"/>
                                  </p:stCondLst>
                                  <p:childTnLst>
                                    <p:animMotion origin="layout" path="M -0.1901 -0.11111 L -0.1901 -0.05625 C -0.1901 -0.03171 -0.15104 -0.00231 -0.11909 -0.00231 L -0.04843 -0.00231 " pathEditMode="relative" rAng="16200000" ptsTypes="FfFF">
                                      <p:cBhvr>
                                        <p:cTn id="34" dur="2000" fill="hold"/>
                                        <p:tgtEl>
                                          <p:spTgt spid="3"/>
                                        </p:tgtEl>
                                        <p:attrNameLst>
                                          <p:attrName>ppt_x</p:attrName>
                                          <p:attrName>ppt_y</p:attrName>
                                        </p:attrNameLst>
                                      </p:cBhvr>
                                      <p:rCtr x="71" y="54"/>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nodeType="clickEffect">
                                  <p:stCondLst>
                                    <p:cond delay="0"/>
                                  </p:stCondLst>
                                  <p:childTnLst>
                                    <p:animEffect transition="out" filter="box(in)">
                                      <p:cBhvr>
                                        <p:cTn id="38" dur="500"/>
                                        <p:tgtEl>
                                          <p:spTgt spid="2242"/>
                                        </p:tgtEl>
                                      </p:cBhvr>
                                    </p:animEffect>
                                    <p:set>
                                      <p:cBhvr>
                                        <p:cTn id="39" dur="1" fill="hold">
                                          <p:stCondLst>
                                            <p:cond delay="499"/>
                                          </p:stCondLst>
                                        </p:cTn>
                                        <p:tgtEl>
                                          <p:spTgt spid="2242"/>
                                        </p:tgtEl>
                                        <p:attrNameLst>
                                          <p:attrName>style.visibility</p:attrName>
                                        </p:attrNameLst>
                                      </p:cBhvr>
                                      <p:to>
                                        <p:strVal val="hidden"/>
                                      </p:to>
                                    </p:set>
                                  </p:childTnLst>
                                </p:cTn>
                              </p:par>
                              <p:par>
                                <p:cTn id="40" presetID="4" presetClass="exit" presetSubtype="16" fill="hold" nodeType="withEffect">
                                  <p:stCondLst>
                                    <p:cond delay="0"/>
                                  </p:stCondLst>
                                  <p:childTnLst>
                                    <p:animEffect transition="out" filter="box(in)">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89"/>
                  </p:tgtEl>
                </p:cond>
              </p:nextCondLst>
            </p:seq>
            <p:seq concurrent="1" nextAc="seek">
              <p:cTn id="43" restart="whenNotActive" fill="hold" evtFilter="cancelBubble" nodeType="interactiveSeq">
                <p:stCondLst>
                  <p:cond evt="onClick" delay="0">
                    <p:tgtEl>
                      <p:spTgt spid="2217"/>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32" presetClass="emph" presetSubtype="0" repeatCount="indefinite" fill="hold" nodeType="withEffect">
                                  <p:stCondLst>
                                    <p:cond delay="0"/>
                                  </p:stCondLst>
                                  <p:endCondLst>
                                    <p:cond evt="onNext" delay="0">
                                      <p:tgtEl>
                                        <p:sldTgt/>
                                      </p:tgtEl>
                                    </p:cond>
                                  </p:endCondLst>
                                  <p:childTnLst>
                                    <p:animClr clrSpc="rgb" dir="cw">
                                      <p:cBhvr override="childStyle">
                                        <p:cTn id="52" dur="100" fill="hold"/>
                                        <p:tgtEl>
                                          <p:spTgt spid="7"/>
                                        </p:tgtEl>
                                        <p:attrNameLst>
                                          <p:attrName>style.color</p:attrName>
                                        </p:attrNameLst>
                                      </p:cBhvr>
                                      <p:to>
                                        <a:schemeClr val="accent2"/>
                                      </p:to>
                                    </p:animClr>
                                    <p:animClr clrSpc="rgb" dir="cw">
                                      <p:cBhvr>
                                        <p:cTn id="53" dur="100" fill="hold"/>
                                        <p:tgtEl>
                                          <p:spTgt spid="7"/>
                                        </p:tgtEl>
                                        <p:attrNameLst>
                                          <p:attrName>fillcolor</p:attrName>
                                        </p:attrNameLst>
                                      </p:cBhvr>
                                      <p:to>
                                        <a:schemeClr val="accent2"/>
                                      </p:to>
                                    </p:animClr>
                                    <p:set>
                                      <p:cBhvr>
                                        <p:cTn id="54" dur="100" fill="hold"/>
                                        <p:tgtEl>
                                          <p:spTgt spid="7"/>
                                        </p:tgtEl>
                                        <p:attrNameLst>
                                          <p:attrName>fill.type</p:attrName>
                                        </p:attrNameLst>
                                      </p:cBhvr>
                                      <p:to>
                                        <p:strVal val="solid"/>
                                      </p:to>
                                    </p:set>
                                    <p:set>
                                      <p:cBhvr>
                                        <p:cTn id="55" dur="100" fill="hold"/>
                                        <p:tgtEl>
                                          <p:spTgt spid="7"/>
                                        </p:tgtEl>
                                        <p:attrNameLst>
                                          <p:attrName>fill.on</p:attrName>
                                        </p:attrNameLst>
                                      </p:cBhvr>
                                      <p:to>
                                        <p:strVal val="true"/>
                                      </p:to>
                                    </p:se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par>
                    <p:cTn id="61" fill="hold" nodeType="clickPar">
                      <p:stCondLst>
                        <p:cond delay="indefinite"/>
                      </p:stCondLst>
                      <p:childTnLst>
                        <p:par>
                          <p:cTn id="62" fill="hold" nodeType="withGroup">
                            <p:stCondLst>
                              <p:cond delay="0"/>
                            </p:stCondLst>
                            <p:childTnLst>
                              <p:par>
                                <p:cTn id="63" presetID="8" presetClass="emph" presetSubtype="0" fill="hold" nodeType="clickEffect">
                                  <p:stCondLst>
                                    <p:cond delay="0"/>
                                  </p:stCondLst>
                                  <p:childTnLst>
                                    <p:animRot by="2700000">
                                      <p:cBhvr>
                                        <p:cTn id="64" dur="500" fill="hold"/>
                                        <p:tgtEl>
                                          <p:spTgt spid="7"/>
                                        </p:tgtEl>
                                        <p:attrNameLst>
                                          <p:attrName>r</p:attrName>
                                        </p:attrNameLst>
                                      </p:cBhvr>
                                    </p:animRot>
                                  </p:childTnLst>
                                </p:cTn>
                              </p:par>
                              <p:par>
                                <p:cTn id="65" presetID="64" presetClass="path" presetSubtype="0" accel="50000" decel="50000" fill="hold" nodeType="withEffect">
                                  <p:stCondLst>
                                    <p:cond delay="0"/>
                                  </p:stCondLst>
                                  <p:childTnLst>
                                    <p:animMotion origin="layout" path="M -4.16667E-6 -3.33333E-6 L 0.16823 -0.1 " pathEditMode="relative" rAng="0" ptsTypes="AA">
                                      <p:cBhvr>
                                        <p:cTn id="66" dur="2000" fill="hold"/>
                                        <p:tgtEl>
                                          <p:spTgt spid="7"/>
                                        </p:tgtEl>
                                        <p:attrNameLst>
                                          <p:attrName>ppt_x</p:attrName>
                                          <p:attrName>ppt_y</p:attrName>
                                        </p:attrNameLst>
                                      </p:cBhvr>
                                      <p:rCtr x="84" y="-50"/>
                                    </p:animMotion>
                                  </p:childTnLst>
                                </p:cTn>
                              </p:par>
                              <p:par>
                                <p:cTn id="67" presetID="64" presetClass="path" presetSubtype="0" accel="50000" decel="50000" fill="hold" nodeType="withEffect">
                                  <p:stCondLst>
                                    <p:cond delay="0"/>
                                  </p:stCondLst>
                                  <p:childTnLst>
                                    <p:animMotion origin="layout" path="M 0 1.11111E-6 L 0.22083 -0.63889 " pathEditMode="relative" rAng="0" ptsTypes="AA">
                                      <p:cBhvr>
                                        <p:cTn id="68" dur="2000" fill="hold"/>
                                        <p:tgtEl>
                                          <p:spTgt spid="10"/>
                                        </p:tgtEl>
                                        <p:attrNameLst>
                                          <p:attrName>ppt_x</p:attrName>
                                          <p:attrName>ppt_y</p:attrName>
                                        </p:attrNameLst>
                                      </p:cBhvr>
                                      <p:rCtr x="110" y="-319"/>
                                    </p:animMotion>
                                  </p:childTnLst>
                                </p:cTn>
                              </p:par>
                            </p:childTnLst>
                          </p:cTn>
                        </p:par>
                        <p:par>
                          <p:cTn id="69" fill="hold" nodeType="afterGroup">
                            <p:stCondLst>
                              <p:cond delay="2000"/>
                            </p:stCondLst>
                            <p:childTnLst>
                              <p:par>
                                <p:cTn id="70" presetID="12" presetClass="entr" presetSubtype="8" fill="hold" nodeType="afterEffect">
                                  <p:stCondLst>
                                    <p:cond delay="0"/>
                                  </p:stCondLst>
                                  <p:childTnLst>
                                    <p:set>
                                      <p:cBhvr>
                                        <p:cTn id="71" dur="1" fill="hold">
                                          <p:stCondLst>
                                            <p:cond delay="0"/>
                                          </p:stCondLst>
                                        </p:cTn>
                                        <p:tgtEl>
                                          <p:spTgt spid="2270"/>
                                        </p:tgtEl>
                                        <p:attrNameLst>
                                          <p:attrName>style.visibility</p:attrName>
                                        </p:attrNameLst>
                                      </p:cBhvr>
                                      <p:to>
                                        <p:strVal val="visible"/>
                                      </p:to>
                                    </p:set>
                                    <p:animEffect transition="in" filter="slide(fromLeft)">
                                      <p:cBhvr>
                                        <p:cTn id="72" dur="500"/>
                                        <p:tgtEl>
                                          <p:spTgt spid="2270"/>
                                        </p:tgtEl>
                                      </p:cBhvr>
                                    </p:animEffect>
                                  </p:childTnLst>
                                </p:cTn>
                              </p:par>
                              <p:par>
                                <p:cTn id="73" presetID="63" presetClass="path" presetSubtype="0" accel="50000" decel="50000" fill="hold" nodeType="withEffect">
                                  <p:stCondLst>
                                    <p:cond delay="0"/>
                                  </p:stCondLst>
                                  <p:childTnLst>
                                    <p:animMotion origin="layout" path="M 0.22083 -0.63889 L 0.55416 -0.83889 " pathEditMode="relative" rAng="0" ptsTypes="AA">
                                      <p:cBhvr>
                                        <p:cTn id="74" dur="2000" fill="hold"/>
                                        <p:tgtEl>
                                          <p:spTgt spid="10"/>
                                        </p:tgtEl>
                                        <p:attrNameLst>
                                          <p:attrName>ppt_x</p:attrName>
                                          <p:attrName>ppt_y</p:attrName>
                                        </p:attrNameLst>
                                      </p:cBhvr>
                                      <p:rCtr x="167" y="-100"/>
                                    </p:animMotion>
                                  </p:childTnLst>
                                </p:cTn>
                              </p:par>
                              <p:par>
                                <p:cTn id="75" presetID="8" presetClass="emph" presetSubtype="0" fill="hold" nodeType="withEffect">
                                  <p:stCondLst>
                                    <p:cond delay="0"/>
                                  </p:stCondLst>
                                  <p:childTnLst>
                                    <p:animRot by="-2700000">
                                      <p:cBhvr>
                                        <p:cTn id="76" dur="500" fill="hold"/>
                                        <p:tgtEl>
                                          <p:spTgt spid="7"/>
                                        </p:tgtEl>
                                        <p:attrNameLst>
                                          <p:attrName>r</p:attrName>
                                        </p:attrNameLst>
                                      </p:cBhvr>
                                    </p:animRot>
                                  </p:childTnLst>
                                </p:cTn>
                              </p:par>
                              <p:par>
                                <p:cTn id="77" presetID="50" presetClass="path" presetSubtype="0" accel="50000" decel="50000" fill="hold" nodeType="withEffect">
                                  <p:stCondLst>
                                    <p:cond delay="0"/>
                                  </p:stCondLst>
                                  <p:childTnLst>
                                    <p:animMotion origin="layout" path="M 0.1665 -0.07777 L 0.1665 -0.02777 C 0.1665 -0.00555 0.12084 0.02223 0.08386 0.02223 L 0.00157 0.02223 " pathEditMode="relative" rAng="5400000" ptsTypes="FfFF">
                                      <p:cBhvr>
                                        <p:cTn id="78" dur="2000" fill="hold"/>
                                        <p:tgtEl>
                                          <p:spTgt spid="7"/>
                                        </p:tgtEl>
                                        <p:attrNameLst>
                                          <p:attrName>ppt_x</p:attrName>
                                          <p:attrName>ppt_y</p:attrName>
                                        </p:attrNameLst>
                                      </p:cBhvr>
                                      <p:rCtr x="-82" y="50"/>
                                    </p:animMotion>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xit" presetSubtype="16" fill="hold" nodeType="clickEffect">
                                  <p:stCondLst>
                                    <p:cond delay="0"/>
                                  </p:stCondLst>
                                  <p:childTnLst>
                                    <p:animEffect transition="out" filter="box(in)">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4" presetClass="exit" presetSubtype="16" fill="hold" nodeType="withEffect">
                                  <p:stCondLst>
                                    <p:cond delay="0"/>
                                  </p:stCondLst>
                                  <p:childTnLst>
                                    <p:animEffect transition="out" filter="box(in)">
                                      <p:cBhvr>
                                        <p:cTn id="85" dur="500"/>
                                        <p:tgtEl>
                                          <p:spTgt spid="2270"/>
                                        </p:tgtEl>
                                      </p:cBhvr>
                                    </p:animEffect>
                                    <p:set>
                                      <p:cBhvr>
                                        <p:cTn id="86" dur="1" fill="hold">
                                          <p:stCondLst>
                                            <p:cond delay="499"/>
                                          </p:stCondLst>
                                        </p:cTn>
                                        <p:tgtEl>
                                          <p:spTgt spid="2270"/>
                                        </p:tgtEl>
                                        <p:attrNameLst>
                                          <p:attrName>style.visibility</p:attrName>
                                        </p:attrNameLst>
                                      </p:cBhvr>
                                      <p:to>
                                        <p:strVal val="hidden"/>
                                      </p:to>
                                    </p:set>
                                  </p:childTnLst>
                                </p:cTn>
                              </p:par>
                            </p:childTnLst>
                          </p:cTn>
                        </p:par>
                      </p:childTnLst>
                    </p:cTn>
                  </p:par>
                </p:childTnLst>
              </p:cTn>
              <p:nextCondLst>
                <p:cond evt="onClick" delay="0">
                  <p:tgtEl>
                    <p:spTgt spid="2217"/>
                  </p:tgtEl>
                </p:cond>
              </p:nextCondLst>
            </p:seq>
            <p:seq concurrent="1" nextAc="seek">
              <p:cTn id="87" restart="whenNotActive" fill="hold" evtFilter="cancelBubble" nodeType="interactiveSeq">
                <p:stCondLst>
                  <p:cond evt="onClick" delay="0">
                    <p:tgtEl>
                      <p:spTgt spid="2271"/>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8"/>
                                        </p:tgtEl>
                                        <p:attrNameLst>
                                          <p:attrName>style.visibility</p:attrName>
                                        </p:attrNameLst>
                                      </p:cBhvr>
                                      <p:to>
                                        <p:strVal val="visible"/>
                                      </p:to>
                                    </p:set>
                                  </p:childTnLst>
                                </p:cTn>
                              </p:par>
                              <p:par>
                                <p:cTn id="94" presetID="32" presetClass="emph" presetSubtype="0" repeatCount="5000" fill="hold" nodeType="withEffect">
                                  <p:stCondLst>
                                    <p:cond delay="0"/>
                                  </p:stCondLst>
                                  <p:childTnLst>
                                    <p:animClr clrSpc="rgb" dir="cw">
                                      <p:cBhvr override="childStyle">
                                        <p:cTn id="95" dur="100" fill="hold"/>
                                        <p:tgtEl>
                                          <p:spTgt spid="6"/>
                                        </p:tgtEl>
                                        <p:attrNameLst>
                                          <p:attrName>style.color</p:attrName>
                                        </p:attrNameLst>
                                      </p:cBhvr>
                                      <p:to>
                                        <a:schemeClr val="accent2"/>
                                      </p:to>
                                    </p:animClr>
                                    <p:animClr clrSpc="rgb" dir="cw">
                                      <p:cBhvr>
                                        <p:cTn id="96" dur="100" fill="hold"/>
                                        <p:tgtEl>
                                          <p:spTgt spid="6"/>
                                        </p:tgtEl>
                                        <p:attrNameLst>
                                          <p:attrName>fillcolor</p:attrName>
                                        </p:attrNameLst>
                                      </p:cBhvr>
                                      <p:to>
                                        <a:schemeClr val="accent2"/>
                                      </p:to>
                                    </p:animClr>
                                    <p:set>
                                      <p:cBhvr>
                                        <p:cTn id="97" dur="100" fill="hold"/>
                                        <p:tgtEl>
                                          <p:spTgt spid="6"/>
                                        </p:tgtEl>
                                        <p:attrNameLst>
                                          <p:attrName>fill.type</p:attrName>
                                        </p:attrNameLst>
                                      </p:cBhvr>
                                      <p:to>
                                        <p:strVal val="solid"/>
                                      </p:to>
                                    </p:set>
                                    <p:set>
                                      <p:cBhvr>
                                        <p:cTn id="98" dur="100" fill="hold"/>
                                        <p:tgtEl>
                                          <p:spTgt spid="6"/>
                                        </p:tgtEl>
                                        <p:attrNameLst>
                                          <p:attrName>fill.on</p:attrName>
                                        </p:attrNameLst>
                                      </p:cBhvr>
                                      <p:to>
                                        <p:strVal val="true"/>
                                      </p:to>
                                    </p:set>
                                    <p:animRot by="120000">
                                      <p:cBhvr>
                                        <p:cTn id="99" dur="100" fill="hold">
                                          <p:stCondLst>
                                            <p:cond delay="0"/>
                                          </p:stCondLst>
                                        </p:cTn>
                                        <p:tgtEl>
                                          <p:spTgt spid="6"/>
                                        </p:tgtEl>
                                        <p:attrNameLst>
                                          <p:attrName>r</p:attrName>
                                        </p:attrNameLst>
                                      </p:cBhvr>
                                    </p:animRot>
                                    <p:animRot by="-240000">
                                      <p:cBhvr>
                                        <p:cTn id="100" dur="200" fill="hold">
                                          <p:stCondLst>
                                            <p:cond delay="200"/>
                                          </p:stCondLst>
                                        </p:cTn>
                                        <p:tgtEl>
                                          <p:spTgt spid="6"/>
                                        </p:tgtEl>
                                        <p:attrNameLst>
                                          <p:attrName>r</p:attrName>
                                        </p:attrNameLst>
                                      </p:cBhvr>
                                    </p:animRot>
                                    <p:animRot by="240000">
                                      <p:cBhvr>
                                        <p:cTn id="101" dur="200" fill="hold">
                                          <p:stCondLst>
                                            <p:cond delay="400"/>
                                          </p:stCondLst>
                                        </p:cTn>
                                        <p:tgtEl>
                                          <p:spTgt spid="6"/>
                                        </p:tgtEl>
                                        <p:attrNameLst>
                                          <p:attrName>r</p:attrName>
                                        </p:attrNameLst>
                                      </p:cBhvr>
                                    </p:animRot>
                                    <p:animRot by="-240000">
                                      <p:cBhvr>
                                        <p:cTn id="102" dur="200" fill="hold">
                                          <p:stCondLst>
                                            <p:cond delay="600"/>
                                          </p:stCondLst>
                                        </p:cTn>
                                        <p:tgtEl>
                                          <p:spTgt spid="6"/>
                                        </p:tgtEl>
                                        <p:attrNameLst>
                                          <p:attrName>r</p:attrName>
                                        </p:attrNameLst>
                                      </p:cBhvr>
                                    </p:animRot>
                                    <p:animRot by="120000">
                                      <p:cBhvr>
                                        <p:cTn id="103" dur="200" fill="hold">
                                          <p:stCondLst>
                                            <p:cond delay="800"/>
                                          </p:stCondLst>
                                        </p:cTn>
                                        <p:tgtEl>
                                          <p:spTgt spid="6"/>
                                        </p:tgtEl>
                                        <p:attrNameLst>
                                          <p:attrName>r</p:attrName>
                                        </p:attrNameLst>
                                      </p:cBhvr>
                                    </p:animRo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64" presetClass="path" presetSubtype="0" accel="50000" decel="50000" fill="hold" nodeType="clickEffect">
                                  <p:stCondLst>
                                    <p:cond delay="0"/>
                                  </p:stCondLst>
                                  <p:childTnLst>
                                    <p:animMotion origin="layout" path="M 3.33333E-6 1.11111E-6 L -0.00417 -0.65 " pathEditMode="relative" rAng="0" ptsTypes="AA">
                                      <p:cBhvr>
                                        <p:cTn id="107" dur="1000" fill="hold"/>
                                        <p:tgtEl>
                                          <p:spTgt spid="8"/>
                                        </p:tgtEl>
                                        <p:attrNameLst>
                                          <p:attrName>ppt_x</p:attrName>
                                          <p:attrName>ppt_y</p:attrName>
                                        </p:attrNameLst>
                                      </p:cBhvr>
                                      <p:rCtr x="-2" y="-325"/>
                                    </p:animMotion>
                                  </p:childTnLst>
                                </p:cTn>
                              </p:par>
                              <p:par>
                                <p:cTn id="108" presetID="63" presetClass="path" presetSubtype="0" accel="50000" decel="50000" fill="hold" nodeType="withEffect">
                                  <p:stCondLst>
                                    <p:cond delay="0"/>
                                  </p:stCondLst>
                                  <p:childTnLst>
                                    <p:animMotion origin="layout" path="M 4.16667E-6 -3.33333E-6 L 0.20677 -3.33333E-6 " pathEditMode="relative" rAng="0" ptsTypes="AA">
                                      <p:cBhvr>
                                        <p:cTn id="109" dur="500" fill="hold"/>
                                        <p:tgtEl>
                                          <p:spTgt spid="6"/>
                                        </p:tgtEl>
                                        <p:attrNameLst>
                                          <p:attrName>ppt_x</p:attrName>
                                          <p:attrName>ppt_y</p:attrName>
                                        </p:attrNameLst>
                                      </p:cBhvr>
                                      <p:rCtr x="103" y="0"/>
                                    </p:animMotion>
                                  </p:childTnLst>
                                </p:cTn>
                              </p:par>
                            </p:childTnLst>
                          </p:cTn>
                        </p:par>
                        <p:par>
                          <p:cTn id="110" fill="hold" nodeType="afterGroup">
                            <p:stCondLst>
                              <p:cond delay="1000"/>
                            </p:stCondLst>
                            <p:childTnLst>
                              <p:par>
                                <p:cTn id="111" presetID="1" presetClass="entr" presetSubtype="0" fill="hold" grpId="0" nodeType="afterEffect">
                                  <p:stCondLst>
                                    <p:cond delay="0"/>
                                  </p:stCondLst>
                                  <p:childTnLst>
                                    <p:set>
                                      <p:cBhvr>
                                        <p:cTn id="112" dur="1" fill="hold">
                                          <p:stCondLst>
                                            <p:cond delay="0"/>
                                          </p:stCondLst>
                                        </p:cTn>
                                        <p:tgtEl>
                                          <p:spTgt spid="2272"/>
                                        </p:tgtEl>
                                        <p:attrNameLst>
                                          <p:attrName>style.visibility</p:attrName>
                                        </p:attrNameLst>
                                      </p:cBhvr>
                                      <p:to>
                                        <p:strVal val="visible"/>
                                      </p:to>
                                    </p:set>
                                  </p:childTnLst>
                                </p:cTn>
                              </p:par>
                              <p:par>
                                <p:cTn id="113" presetID="3" presetClass="emph" presetSubtype="2" fill="hold" grpId="2" nodeType="withEffect">
                                  <p:stCondLst>
                                    <p:cond delay="0"/>
                                  </p:stCondLst>
                                  <p:childTnLst>
                                    <p:animClr clrSpc="rgb" dir="cw">
                                      <p:cBhvr override="childStyle">
                                        <p:cTn id="114" dur="2000" fill="hold"/>
                                        <p:tgtEl>
                                          <p:spTgt spid="2272"/>
                                        </p:tgtEl>
                                        <p:attrNameLst>
                                          <p:attrName>style.color</p:attrName>
                                        </p:attrNameLst>
                                      </p:cBhvr>
                                      <p:to>
                                        <a:schemeClr val="accent2"/>
                                      </p:to>
                                    </p:animClr>
                                  </p:childTnLst>
                                </p:cTn>
                              </p:par>
                            </p:childTnLst>
                          </p:cTn>
                        </p:par>
                      </p:childTnLst>
                    </p:cTn>
                  </p:par>
                  <p:par>
                    <p:cTn id="115" fill="hold" nodeType="clickPar">
                      <p:stCondLst>
                        <p:cond delay="indefinite"/>
                      </p:stCondLst>
                      <p:childTnLst>
                        <p:par>
                          <p:cTn id="116" fill="hold" nodeType="withGroup">
                            <p:stCondLst>
                              <p:cond delay="0"/>
                            </p:stCondLst>
                            <p:childTnLst>
                              <p:par>
                                <p:cTn id="117" presetID="35" presetClass="path" presetSubtype="0" accel="50000" decel="50000" fill="hold" nodeType="clickEffect">
                                  <p:stCondLst>
                                    <p:cond delay="0"/>
                                  </p:stCondLst>
                                  <p:childTnLst>
                                    <p:animMotion origin="layout" path="M 0.20677 -3.33333E-6 L 0.01511 -3.33333E-6 " pathEditMode="relative" rAng="0" ptsTypes="AA">
                                      <p:cBhvr>
                                        <p:cTn id="118" dur="2000" fill="hold"/>
                                        <p:tgtEl>
                                          <p:spTgt spid="6"/>
                                        </p:tgtEl>
                                        <p:attrNameLst>
                                          <p:attrName>ppt_x</p:attrName>
                                          <p:attrName>ppt_y</p:attrName>
                                        </p:attrNameLst>
                                      </p:cBhvr>
                                      <p:rCtr x="-96" y="0"/>
                                    </p:animMotion>
                                  </p:childTnLst>
                                </p:cTn>
                              </p:par>
                              <p:par>
                                <p:cTn id="119" presetID="3" presetClass="exit" presetSubtype="10" fill="hold" nodeType="withEffect">
                                  <p:stCondLst>
                                    <p:cond delay="0"/>
                                  </p:stCondLst>
                                  <p:childTnLst>
                                    <p:animEffect transition="out" filter="blinds(horizontal)">
                                      <p:cBhvr>
                                        <p:cTn id="120" dur="500"/>
                                        <p:tgtEl>
                                          <p:spTgt spid="8"/>
                                        </p:tgtEl>
                                      </p:cBhvr>
                                    </p:animEffect>
                                    <p:set>
                                      <p:cBhvr>
                                        <p:cTn id="121" dur="1" fill="hold">
                                          <p:stCondLst>
                                            <p:cond delay="499"/>
                                          </p:stCondLst>
                                        </p:cTn>
                                        <p:tgtEl>
                                          <p:spTgt spid="8"/>
                                        </p:tgtEl>
                                        <p:attrNameLst>
                                          <p:attrName>style.visibility</p:attrName>
                                        </p:attrNameLst>
                                      </p:cBhvr>
                                      <p:to>
                                        <p:strVal val="hidden"/>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 presetClass="exit" presetSubtype="16" fill="hold" nodeType="clickEffect">
                                  <p:stCondLst>
                                    <p:cond delay="0"/>
                                  </p:stCondLst>
                                  <p:childTnLst>
                                    <p:animEffect transition="out" filter="box(in)">
                                      <p:cBhvr>
                                        <p:cTn id="125" dur="500"/>
                                        <p:tgtEl>
                                          <p:spTgt spid="6"/>
                                        </p:tgtEl>
                                      </p:cBhvr>
                                    </p:animEffect>
                                    <p:set>
                                      <p:cBhvr>
                                        <p:cTn id="126" dur="1" fill="hold">
                                          <p:stCondLst>
                                            <p:cond delay="499"/>
                                          </p:stCondLst>
                                        </p:cTn>
                                        <p:tgtEl>
                                          <p:spTgt spid="6"/>
                                        </p:tgtEl>
                                        <p:attrNameLst>
                                          <p:attrName>style.visibility</p:attrName>
                                        </p:attrNameLst>
                                      </p:cBhvr>
                                      <p:to>
                                        <p:strVal val="hidden"/>
                                      </p:to>
                                    </p:set>
                                  </p:childTnLst>
                                </p:cTn>
                              </p:par>
                              <p:par>
                                <p:cTn id="127" presetID="3" presetClass="exit" presetSubtype="10" fill="hold" grpId="1" nodeType="withEffect">
                                  <p:stCondLst>
                                    <p:cond delay="0"/>
                                  </p:stCondLst>
                                  <p:childTnLst>
                                    <p:animEffect transition="out" filter="blinds(horizontal)">
                                      <p:cBhvr>
                                        <p:cTn id="128" dur="500"/>
                                        <p:tgtEl>
                                          <p:spTgt spid="2272"/>
                                        </p:tgtEl>
                                      </p:cBhvr>
                                    </p:animEffect>
                                    <p:set>
                                      <p:cBhvr>
                                        <p:cTn id="129" dur="1" fill="hold">
                                          <p:stCondLst>
                                            <p:cond delay="499"/>
                                          </p:stCondLst>
                                        </p:cTn>
                                        <p:tgtEl>
                                          <p:spTgt spid="2272"/>
                                        </p:tgtEl>
                                        <p:attrNameLst>
                                          <p:attrName>style.visibility</p:attrName>
                                        </p:attrNameLst>
                                      </p:cBhvr>
                                      <p:to>
                                        <p:strVal val="hidden"/>
                                      </p:to>
                                    </p:set>
                                  </p:childTnLst>
                                </p:cTn>
                              </p:par>
                            </p:childTnLst>
                          </p:cTn>
                        </p:par>
                      </p:childTnLst>
                    </p:cTn>
                  </p:par>
                </p:childTnLst>
              </p:cTn>
              <p:nextCondLst>
                <p:cond evt="onClick" delay="0">
                  <p:tgtEl>
                    <p:spTgt spid="2271"/>
                  </p:tgtEl>
                </p:cond>
              </p:nextCondLst>
            </p:seq>
            <p:seq concurrent="1" nextAc="seek">
              <p:cTn id="130" restart="whenNotActive" fill="hold" evtFilter="cancelBubble" nodeType="interactiveSeq">
                <p:stCondLst>
                  <p:cond evt="onClick" delay="0">
                    <p:tgtEl>
                      <p:spTgt spid="227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 presetClass="entr" presetSubtype="0" fill="hold" nodeType="clickEffect">
                                  <p:stCondLst>
                                    <p:cond delay="0"/>
                                  </p:stCondLst>
                                  <p:childTnLst>
                                    <p:set>
                                      <p:cBhvr>
                                        <p:cTn id="134" dur="1" fill="hold">
                                          <p:stCondLst>
                                            <p:cond delay="0"/>
                                          </p:stCondLst>
                                        </p:cTn>
                                        <p:tgtEl>
                                          <p:spTgt spid="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5"/>
                                        </p:tgtEl>
                                        <p:attrNameLst>
                                          <p:attrName>style.visibility</p:attrName>
                                        </p:attrNameLst>
                                      </p:cBhvr>
                                      <p:to>
                                        <p:strVal val="visible"/>
                                      </p:to>
                                    </p:set>
                                  </p:childTnLst>
                                </p:cTn>
                              </p:par>
                              <p:par>
                                <p:cTn id="137" presetID="32" presetClass="emph" presetSubtype="0" repeatCount="10000" fill="hold" nodeType="withEffect">
                                  <p:stCondLst>
                                    <p:cond delay="0"/>
                                  </p:stCondLst>
                                  <p:childTnLst>
                                    <p:animClr clrSpc="rgb" dir="cw">
                                      <p:cBhvr override="childStyle">
                                        <p:cTn id="138" dur="100" fill="hold"/>
                                        <p:tgtEl>
                                          <p:spTgt spid="5"/>
                                        </p:tgtEl>
                                        <p:attrNameLst>
                                          <p:attrName>style.color</p:attrName>
                                        </p:attrNameLst>
                                      </p:cBhvr>
                                      <p:to>
                                        <a:schemeClr val="accent2"/>
                                      </p:to>
                                    </p:animClr>
                                    <p:animClr clrSpc="rgb" dir="cw">
                                      <p:cBhvr>
                                        <p:cTn id="139" dur="100" fill="hold"/>
                                        <p:tgtEl>
                                          <p:spTgt spid="5"/>
                                        </p:tgtEl>
                                        <p:attrNameLst>
                                          <p:attrName>fillcolor</p:attrName>
                                        </p:attrNameLst>
                                      </p:cBhvr>
                                      <p:to>
                                        <a:schemeClr val="accent2"/>
                                      </p:to>
                                    </p:animClr>
                                    <p:set>
                                      <p:cBhvr>
                                        <p:cTn id="140" dur="100" fill="hold"/>
                                        <p:tgtEl>
                                          <p:spTgt spid="5"/>
                                        </p:tgtEl>
                                        <p:attrNameLst>
                                          <p:attrName>fill.type</p:attrName>
                                        </p:attrNameLst>
                                      </p:cBhvr>
                                      <p:to>
                                        <p:strVal val="solid"/>
                                      </p:to>
                                    </p:set>
                                    <p:set>
                                      <p:cBhvr>
                                        <p:cTn id="141" dur="100" fill="hold"/>
                                        <p:tgtEl>
                                          <p:spTgt spid="5"/>
                                        </p:tgtEl>
                                        <p:attrNameLst>
                                          <p:attrName>fill.on</p:attrName>
                                        </p:attrNameLst>
                                      </p:cBhvr>
                                      <p:to>
                                        <p:strVal val="true"/>
                                      </p:to>
                                    </p:set>
                                    <p:animRot by="120000">
                                      <p:cBhvr>
                                        <p:cTn id="142" dur="100" fill="hold">
                                          <p:stCondLst>
                                            <p:cond delay="0"/>
                                          </p:stCondLst>
                                        </p:cTn>
                                        <p:tgtEl>
                                          <p:spTgt spid="5"/>
                                        </p:tgtEl>
                                        <p:attrNameLst>
                                          <p:attrName>r</p:attrName>
                                        </p:attrNameLst>
                                      </p:cBhvr>
                                    </p:animRot>
                                    <p:animRot by="-240000">
                                      <p:cBhvr>
                                        <p:cTn id="143" dur="200" fill="hold">
                                          <p:stCondLst>
                                            <p:cond delay="200"/>
                                          </p:stCondLst>
                                        </p:cTn>
                                        <p:tgtEl>
                                          <p:spTgt spid="5"/>
                                        </p:tgtEl>
                                        <p:attrNameLst>
                                          <p:attrName>r</p:attrName>
                                        </p:attrNameLst>
                                      </p:cBhvr>
                                    </p:animRot>
                                    <p:animRot by="240000">
                                      <p:cBhvr>
                                        <p:cTn id="144" dur="200" fill="hold">
                                          <p:stCondLst>
                                            <p:cond delay="400"/>
                                          </p:stCondLst>
                                        </p:cTn>
                                        <p:tgtEl>
                                          <p:spTgt spid="5"/>
                                        </p:tgtEl>
                                        <p:attrNameLst>
                                          <p:attrName>r</p:attrName>
                                        </p:attrNameLst>
                                      </p:cBhvr>
                                    </p:animRot>
                                    <p:animRot by="-240000">
                                      <p:cBhvr>
                                        <p:cTn id="145" dur="200" fill="hold">
                                          <p:stCondLst>
                                            <p:cond delay="600"/>
                                          </p:stCondLst>
                                        </p:cTn>
                                        <p:tgtEl>
                                          <p:spTgt spid="5"/>
                                        </p:tgtEl>
                                        <p:attrNameLst>
                                          <p:attrName>r</p:attrName>
                                        </p:attrNameLst>
                                      </p:cBhvr>
                                    </p:animRot>
                                    <p:animRot by="120000">
                                      <p:cBhvr>
                                        <p:cTn id="146" dur="200" fill="hold">
                                          <p:stCondLst>
                                            <p:cond delay="800"/>
                                          </p:stCondLst>
                                        </p:cTn>
                                        <p:tgtEl>
                                          <p:spTgt spid="5"/>
                                        </p:tgtEl>
                                        <p:attrNameLst>
                                          <p:attrName>r</p:attrName>
                                        </p:attrNameLst>
                                      </p:cBhvr>
                                    </p:animRo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8" presetClass="emph" presetSubtype="0" fill="hold" nodeType="clickEffect">
                                  <p:stCondLst>
                                    <p:cond delay="0"/>
                                  </p:stCondLst>
                                  <p:childTnLst>
                                    <p:animRot by="5400000">
                                      <p:cBhvr>
                                        <p:cTn id="150" dur="1000" fill="hold"/>
                                        <p:tgtEl>
                                          <p:spTgt spid="5"/>
                                        </p:tgtEl>
                                        <p:attrNameLst>
                                          <p:attrName>r</p:attrName>
                                        </p:attrNameLst>
                                      </p:cBhvr>
                                    </p:animRot>
                                  </p:childTnLst>
                                </p:cTn>
                              </p:par>
                              <p:par>
                                <p:cTn id="151" presetID="64" presetClass="path" presetSubtype="0" accel="50000" decel="50000" fill="hold" nodeType="withEffect">
                                  <p:stCondLst>
                                    <p:cond delay="0"/>
                                  </p:stCondLst>
                                  <p:childTnLst>
                                    <p:animMotion origin="layout" path="M -0.00156 -0.02222 L 0.00261 -0.50555 " pathEditMode="relative" rAng="0" ptsTypes="AA">
                                      <p:cBhvr>
                                        <p:cTn id="152" dur="1000" fill="hold"/>
                                        <p:tgtEl>
                                          <p:spTgt spid="9"/>
                                        </p:tgtEl>
                                        <p:attrNameLst>
                                          <p:attrName>ppt_x</p:attrName>
                                          <p:attrName>ppt_y</p:attrName>
                                        </p:attrNameLst>
                                      </p:cBhvr>
                                      <p:rCtr x="2" y="-242"/>
                                    </p:animMotion>
                                  </p:childTnLst>
                                </p:cTn>
                              </p:par>
                            </p:childTnLst>
                          </p:cTn>
                        </p:par>
                        <p:par>
                          <p:cTn id="153" fill="hold" nodeType="afterGroup">
                            <p:stCondLst>
                              <p:cond delay="1000"/>
                            </p:stCondLst>
                            <p:childTnLst>
                              <p:par>
                                <p:cTn id="154" presetID="49" presetClass="path" presetSubtype="0" accel="50000" decel="50000" fill="hold" nodeType="afterEffect">
                                  <p:stCondLst>
                                    <p:cond delay="0"/>
                                  </p:stCondLst>
                                  <p:childTnLst>
                                    <p:animMotion origin="layout" path="M 0.01562 -0.48334 L 0.47396 0.23889 " pathEditMode="relative" rAng="0" ptsTypes="AA">
                                      <p:cBhvr>
                                        <p:cTn id="155" dur="2000" fill="hold"/>
                                        <p:tgtEl>
                                          <p:spTgt spid="9"/>
                                        </p:tgtEl>
                                        <p:attrNameLst>
                                          <p:attrName>ppt_x</p:attrName>
                                          <p:attrName>ppt_y</p:attrName>
                                        </p:attrNameLst>
                                      </p:cBhvr>
                                      <p:rCtr x="229" y="361"/>
                                    </p:animMotion>
                                  </p:childTnLst>
                                </p:cTn>
                              </p:par>
                            </p:childTnLst>
                          </p:cTn>
                        </p:par>
                        <p:par>
                          <p:cTn id="156" fill="hold" nodeType="afterGroup">
                            <p:stCondLst>
                              <p:cond delay="3000"/>
                            </p:stCondLst>
                            <p:childTnLst>
                              <p:par>
                                <p:cTn id="157" presetID="12" presetClass="entr" presetSubtype="8" fill="hold" grpId="0" nodeType="afterEffect">
                                  <p:stCondLst>
                                    <p:cond delay="0"/>
                                  </p:stCondLst>
                                  <p:childTnLst>
                                    <p:set>
                                      <p:cBhvr>
                                        <p:cTn id="158" dur="1" fill="hold">
                                          <p:stCondLst>
                                            <p:cond delay="0"/>
                                          </p:stCondLst>
                                        </p:cTn>
                                        <p:tgtEl>
                                          <p:spTgt spid="2274"/>
                                        </p:tgtEl>
                                        <p:attrNameLst>
                                          <p:attrName>style.visibility</p:attrName>
                                        </p:attrNameLst>
                                      </p:cBhvr>
                                      <p:to>
                                        <p:strVal val="visible"/>
                                      </p:to>
                                    </p:set>
                                    <p:animEffect transition="in" filter="slide(fromLeft)">
                                      <p:cBhvr>
                                        <p:cTn id="159" dur="500"/>
                                        <p:tgtEl>
                                          <p:spTgt spid="2274"/>
                                        </p:tgtEl>
                                      </p:cBhvr>
                                    </p:animEffect>
                                  </p:childTnLst>
                                </p:cTn>
                              </p:par>
                              <p:par>
                                <p:cTn id="160" presetID="8" presetClass="emph" presetSubtype="0" fill="hold" nodeType="withEffect">
                                  <p:stCondLst>
                                    <p:cond delay="0"/>
                                  </p:stCondLst>
                                  <p:childTnLst>
                                    <p:animRot by="-5400000">
                                      <p:cBhvr>
                                        <p:cTn id="161" dur="2000" fill="hold"/>
                                        <p:tgtEl>
                                          <p:spTgt spid="5"/>
                                        </p:tgtEl>
                                        <p:attrNameLst>
                                          <p:attrName>r</p:attrName>
                                        </p:attrNameLst>
                                      </p:cBhvr>
                                    </p:animRo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4" presetClass="exit" presetSubtype="16" fill="hold" nodeType="clickEffect">
                                  <p:stCondLst>
                                    <p:cond delay="0"/>
                                  </p:stCondLst>
                                  <p:childTnLst>
                                    <p:animEffect transition="out" filter="box(in)">
                                      <p:cBhvr>
                                        <p:cTn id="165" dur="500"/>
                                        <p:tgtEl>
                                          <p:spTgt spid="5"/>
                                        </p:tgtEl>
                                      </p:cBhvr>
                                    </p:animEffect>
                                    <p:set>
                                      <p:cBhvr>
                                        <p:cTn id="166" dur="1" fill="hold">
                                          <p:stCondLst>
                                            <p:cond delay="499"/>
                                          </p:stCondLst>
                                        </p:cTn>
                                        <p:tgtEl>
                                          <p:spTgt spid="5"/>
                                        </p:tgtEl>
                                        <p:attrNameLst>
                                          <p:attrName>style.visibility</p:attrName>
                                        </p:attrNameLst>
                                      </p:cBhvr>
                                      <p:to>
                                        <p:strVal val="hidden"/>
                                      </p:to>
                                    </p:set>
                                  </p:childTnLst>
                                </p:cTn>
                              </p:par>
                              <p:par>
                                <p:cTn id="167" presetID="4" presetClass="exit" presetSubtype="16" fill="hold" grpId="1" nodeType="withEffect">
                                  <p:stCondLst>
                                    <p:cond delay="0"/>
                                  </p:stCondLst>
                                  <p:childTnLst>
                                    <p:animEffect transition="out" filter="box(in)">
                                      <p:cBhvr>
                                        <p:cTn id="168" dur="500"/>
                                        <p:tgtEl>
                                          <p:spTgt spid="2274"/>
                                        </p:tgtEl>
                                      </p:cBhvr>
                                    </p:animEffect>
                                    <p:set>
                                      <p:cBhvr>
                                        <p:cTn id="169" dur="1" fill="hold">
                                          <p:stCondLst>
                                            <p:cond delay="499"/>
                                          </p:stCondLst>
                                        </p:cTn>
                                        <p:tgtEl>
                                          <p:spTgt spid="2274"/>
                                        </p:tgtEl>
                                        <p:attrNameLst>
                                          <p:attrName>style.visibility</p:attrName>
                                        </p:attrNameLst>
                                      </p:cBhvr>
                                      <p:to>
                                        <p:strVal val="hidden"/>
                                      </p:to>
                                    </p:set>
                                  </p:childTnLst>
                                </p:cTn>
                              </p:par>
                            </p:childTnLst>
                          </p:cTn>
                        </p:par>
                      </p:childTnLst>
                    </p:cTn>
                  </p:par>
                </p:childTnLst>
              </p:cTn>
              <p:nextCondLst>
                <p:cond evt="onClick" delay="0">
                  <p:tgtEl>
                    <p:spTgt spid="2273"/>
                  </p:tgtEl>
                </p:cond>
              </p:nextCondLst>
            </p:seq>
          </p:childTnLst>
        </p:cTn>
      </p:par>
    </p:tnLst>
    <p:bldLst>
      <p:bldP spid="2272" grpId="0"/>
      <p:bldP spid="2272" grpId="1"/>
      <p:bldP spid="2272" grpId="2"/>
      <p:bldP spid="2274" grpId="0"/>
      <p:bldP spid="227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2438400" y="152400"/>
            <a:ext cx="4267200" cy="2590800"/>
            <a:chOff x="1296" y="240"/>
            <a:chExt cx="2688" cy="1632"/>
          </a:xfrm>
        </p:grpSpPr>
        <p:sp>
          <p:nvSpPr>
            <p:cNvPr id="35932" name="Line 4"/>
            <p:cNvSpPr>
              <a:spLocks noChangeShapeType="1"/>
            </p:cNvSpPr>
            <p:nvPr/>
          </p:nvSpPr>
          <p:spPr bwMode="auto">
            <a:xfrm>
              <a:off x="1296" y="240"/>
              <a:ext cx="0" cy="1632"/>
            </a:xfrm>
            <a:prstGeom prst="line">
              <a:avLst/>
            </a:prstGeom>
            <a:noFill/>
            <a:ln w="76200">
              <a:solidFill>
                <a:schemeClr val="tx1"/>
              </a:solidFill>
              <a:round/>
              <a:headEnd/>
              <a:tailEnd/>
            </a:ln>
          </p:spPr>
          <p:txBody>
            <a:bodyPr/>
            <a:lstStyle/>
            <a:p>
              <a:endParaRPr lang="en-US"/>
            </a:p>
          </p:txBody>
        </p:sp>
        <p:sp>
          <p:nvSpPr>
            <p:cNvPr id="35933" name="Line 5"/>
            <p:cNvSpPr>
              <a:spLocks noChangeShapeType="1"/>
            </p:cNvSpPr>
            <p:nvPr/>
          </p:nvSpPr>
          <p:spPr bwMode="auto">
            <a:xfrm>
              <a:off x="3984" y="240"/>
              <a:ext cx="0" cy="1632"/>
            </a:xfrm>
            <a:prstGeom prst="line">
              <a:avLst/>
            </a:prstGeom>
            <a:noFill/>
            <a:ln w="76200">
              <a:solidFill>
                <a:schemeClr val="tx1"/>
              </a:solidFill>
              <a:round/>
              <a:headEnd/>
              <a:tailEnd/>
            </a:ln>
          </p:spPr>
          <p:txBody>
            <a:bodyPr/>
            <a:lstStyle/>
            <a:p>
              <a:endParaRPr lang="en-US"/>
            </a:p>
          </p:txBody>
        </p:sp>
        <p:sp>
          <p:nvSpPr>
            <p:cNvPr id="35934" name="Line 6"/>
            <p:cNvSpPr>
              <a:spLocks noChangeShapeType="1"/>
            </p:cNvSpPr>
            <p:nvPr/>
          </p:nvSpPr>
          <p:spPr bwMode="auto">
            <a:xfrm>
              <a:off x="1296" y="240"/>
              <a:ext cx="2688" cy="0"/>
            </a:xfrm>
            <a:prstGeom prst="line">
              <a:avLst/>
            </a:prstGeom>
            <a:noFill/>
            <a:ln w="76200">
              <a:solidFill>
                <a:schemeClr val="tx1"/>
              </a:solidFill>
              <a:round/>
              <a:headEnd/>
              <a:tailEnd/>
            </a:ln>
          </p:spPr>
          <p:txBody>
            <a:bodyPr/>
            <a:lstStyle/>
            <a:p>
              <a:endParaRPr lang="en-US"/>
            </a:p>
          </p:txBody>
        </p:sp>
        <p:sp>
          <p:nvSpPr>
            <p:cNvPr id="35935" name="Line 7"/>
            <p:cNvSpPr>
              <a:spLocks noChangeShapeType="1"/>
            </p:cNvSpPr>
            <p:nvPr/>
          </p:nvSpPr>
          <p:spPr bwMode="auto">
            <a:xfrm>
              <a:off x="1680" y="432"/>
              <a:ext cx="0" cy="720"/>
            </a:xfrm>
            <a:prstGeom prst="line">
              <a:avLst/>
            </a:prstGeom>
            <a:noFill/>
            <a:ln w="9525">
              <a:solidFill>
                <a:schemeClr val="bg1"/>
              </a:solidFill>
              <a:round/>
              <a:headEnd/>
              <a:tailEnd/>
            </a:ln>
          </p:spPr>
          <p:txBody>
            <a:bodyPr/>
            <a:lstStyle/>
            <a:p>
              <a:endParaRPr lang="en-US"/>
            </a:p>
          </p:txBody>
        </p:sp>
        <p:sp>
          <p:nvSpPr>
            <p:cNvPr id="35936" name="Line 8"/>
            <p:cNvSpPr>
              <a:spLocks noChangeShapeType="1"/>
            </p:cNvSpPr>
            <p:nvPr/>
          </p:nvSpPr>
          <p:spPr bwMode="auto">
            <a:xfrm>
              <a:off x="2064" y="432"/>
              <a:ext cx="0" cy="720"/>
            </a:xfrm>
            <a:prstGeom prst="line">
              <a:avLst/>
            </a:prstGeom>
            <a:noFill/>
            <a:ln w="9525">
              <a:solidFill>
                <a:schemeClr val="bg1"/>
              </a:solidFill>
              <a:round/>
              <a:headEnd/>
              <a:tailEnd/>
            </a:ln>
          </p:spPr>
          <p:txBody>
            <a:bodyPr/>
            <a:lstStyle/>
            <a:p>
              <a:endParaRPr lang="en-US"/>
            </a:p>
          </p:txBody>
        </p:sp>
        <p:sp>
          <p:nvSpPr>
            <p:cNvPr id="35937" name="Line 9"/>
            <p:cNvSpPr>
              <a:spLocks noChangeShapeType="1"/>
            </p:cNvSpPr>
            <p:nvPr/>
          </p:nvSpPr>
          <p:spPr bwMode="auto">
            <a:xfrm>
              <a:off x="3648" y="1152"/>
              <a:ext cx="336" cy="672"/>
            </a:xfrm>
            <a:prstGeom prst="line">
              <a:avLst/>
            </a:prstGeom>
            <a:noFill/>
            <a:ln w="9525">
              <a:solidFill>
                <a:schemeClr val="bg1"/>
              </a:solidFill>
              <a:round/>
              <a:headEnd/>
              <a:tailEnd/>
            </a:ln>
          </p:spPr>
          <p:txBody>
            <a:bodyPr/>
            <a:lstStyle/>
            <a:p>
              <a:endParaRPr lang="en-US"/>
            </a:p>
          </p:txBody>
        </p:sp>
        <p:sp>
          <p:nvSpPr>
            <p:cNvPr id="35938" name="Line 10"/>
            <p:cNvSpPr>
              <a:spLocks noChangeShapeType="1"/>
            </p:cNvSpPr>
            <p:nvPr/>
          </p:nvSpPr>
          <p:spPr bwMode="auto">
            <a:xfrm flipH="1">
              <a:off x="1296" y="1152"/>
              <a:ext cx="384" cy="672"/>
            </a:xfrm>
            <a:prstGeom prst="line">
              <a:avLst/>
            </a:prstGeom>
            <a:noFill/>
            <a:ln w="9525">
              <a:solidFill>
                <a:schemeClr val="bg1"/>
              </a:solidFill>
              <a:round/>
              <a:headEnd/>
              <a:tailEnd/>
            </a:ln>
          </p:spPr>
          <p:txBody>
            <a:bodyPr/>
            <a:lstStyle/>
            <a:p>
              <a:endParaRPr lang="en-US"/>
            </a:p>
          </p:txBody>
        </p:sp>
        <p:sp>
          <p:nvSpPr>
            <p:cNvPr id="35939" name="Line 11"/>
            <p:cNvSpPr>
              <a:spLocks noChangeShapeType="1"/>
            </p:cNvSpPr>
            <p:nvPr/>
          </p:nvSpPr>
          <p:spPr bwMode="auto">
            <a:xfrm>
              <a:off x="3648" y="432"/>
              <a:ext cx="0" cy="720"/>
            </a:xfrm>
            <a:prstGeom prst="line">
              <a:avLst/>
            </a:prstGeom>
            <a:noFill/>
            <a:ln w="9525">
              <a:solidFill>
                <a:schemeClr val="bg1"/>
              </a:solidFill>
              <a:round/>
              <a:headEnd/>
              <a:tailEnd/>
            </a:ln>
          </p:spPr>
          <p:txBody>
            <a:bodyPr/>
            <a:lstStyle/>
            <a:p>
              <a:endParaRPr lang="en-US"/>
            </a:p>
          </p:txBody>
        </p:sp>
        <p:sp>
          <p:nvSpPr>
            <p:cNvPr id="35940" name="Line 12"/>
            <p:cNvSpPr>
              <a:spLocks noChangeShapeType="1"/>
            </p:cNvSpPr>
            <p:nvPr/>
          </p:nvSpPr>
          <p:spPr bwMode="auto">
            <a:xfrm>
              <a:off x="3312" y="432"/>
              <a:ext cx="0" cy="720"/>
            </a:xfrm>
            <a:prstGeom prst="line">
              <a:avLst/>
            </a:prstGeom>
            <a:noFill/>
            <a:ln w="9525">
              <a:solidFill>
                <a:schemeClr val="bg1"/>
              </a:solidFill>
              <a:round/>
              <a:headEnd/>
              <a:tailEnd/>
            </a:ln>
          </p:spPr>
          <p:txBody>
            <a:bodyPr/>
            <a:lstStyle/>
            <a:p>
              <a:endParaRPr lang="en-US"/>
            </a:p>
          </p:txBody>
        </p:sp>
        <p:sp>
          <p:nvSpPr>
            <p:cNvPr id="35941" name="Line 13"/>
            <p:cNvSpPr>
              <a:spLocks noChangeShapeType="1"/>
            </p:cNvSpPr>
            <p:nvPr/>
          </p:nvSpPr>
          <p:spPr bwMode="auto">
            <a:xfrm>
              <a:off x="2880" y="432"/>
              <a:ext cx="0" cy="720"/>
            </a:xfrm>
            <a:prstGeom prst="line">
              <a:avLst/>
            </a:prstGeom>
            <a:noFill/>
            <a:ln w="9525">
              <a:solidFill>
                <a:schemeClr val="bg1"/>
              </a:solidFill>
              <a:round/>
              <a:headEnd/>
              <a:tailEnd/>
            </a:ln>
          </p:spPr>
          <p:txBody>
            <a:bodyPr/>
            <a:lstStyle/>
            <a:p>
              <a:endParaRPr lang="en-US"/>
            </a:p>
          </p:txBody>
        </p:sp>
        <p:sp>
          <p:nvSpPr>
            <p:cNvPr id="35942" name="Line 14"/>
            <p:cNvSpPr>
              <a:spLocks noChangeShapeType="1"/>
            </p:cNvSpPr>
            <p:nvPr/>
          </p:nvSpPr>
          <p:spPr bwMode="auto">
            <a:xfrm>
              <a:off x="2496" y="432"/>
              <a:ext cx="0" cy="720"/>
            </a:xfrm>
            <a:prstGeom prst="line">
              <a:avLst/>
            </a:prstGeom>
            <a:noFill/>
            <a:ln w="9525">
              <a:solidFill>
                <a:schemeClr val="bg1"/>
              </a:solidFill>
              <a:round/>
              <a:headEnd/>
              <a:tailEnd/>
            </a:ln>
          </p:spPr>
          <p:txBody>
            <a:bodyPr/>
            <a:lstStyle/>
            <a:p>
              <a:endParaRPr lang="en-US"/>
            </a:p>
          </p:txBody>
        </p:sp>
        <p:sp>
          <p:nvSpPr>
            <p:cNvPr id="35943" name="Line 15"/>
            <p:cNvSpPr>
              <a:spLocks noChangeShapeType="1"/>
            </p:cNvSpPr>
            <p:nvPr/>
          </p:nvSpPr>
          <p:spPr bwMode="auto">
            <a:xfrm>
              <a:off x="1680" y="816"/>
              <a:ext cx="1968" cy="0"/>
            </a:xfrm>
            <a:prstGeom prst="line">
              <a:avLst/>
            </a:prstGeom>
            <a:noFill/>
            <a:ln w="9525">
              <a:solidFill>
                <a:schemeClr val="bg1"/>
              </a:solidFill>
              <a:round/>
              <a:headEnd/>
              <a:tailEnd/>
            </a:ln>
          </p:spPr>
          <p:txBody>
            <a:bodyPr/>
            <a:lstStyle/>
            <a:p>
              <a:endParaRPr lang="en-US"/>
            </a:p>
          </p:txBody>
        </p:sp>
        <p:sp>
          <p:nvSpPr>
            <p:cNvPr id="35944" name="Line 16"/>
            <p:cNvSpPr>
              <a:spLocks noChangeShapeType="1"/>
            </p:cNvSpPr>
            <p:nvPr/>
          </p:nvSpPr>
          <p:spPr bwMode="auto">
            <a:xfrm>
              <a:off x="1680" y="1152"/>
              <a:ext cx="1968" cy="0"/>
            </a:xfrm>
            <a:prstGeom prst="line">
              <a:avLst/>
            </a:prstGeom>
            <a:noFill/>
            <a:ln w="9525">
              <a:solidFill>
                <a:schemeClr val="bg1"/>
              </a:solidFill>
              <a:round/>
              <a:headEnd/>
              <a:tailEnd/>
            </a:ln>
          </p:spPr>
          <p:txBody>
            <a:bodyPr/>
            <a:lstStyle/>
            <a:p>
              <a:endParaRPr lang="en-US"/>
            </a:p>
          </p:txBody>
        </p:sp>
        <p:sp>
          <p:nvSpPr>
            <p:cNvPr id="35945" name="Line 17"/>
            <p:cNvSpPr>
              <a:spLocks noChangeShapeType="1"/>
            </p:cNvSpPr>
            <p:nvPr/>
          </p:nvSpPr>
          <p:spPr bwMode="auto">
            <a:xfrm>
              <a:off x="1680" y="432"/>
              <a:ext cx="1968" cy="0"/>
            </a:xfrm>
            <a:prstGeom prst="line">
              <a:avLst/>
            </a:prstGeom>
            <a:noFill/>
            <a:ln w="9525">
              <a:solidFill>
                <a:schemeClr val="bg1"/>
              </a:solidFill>
              <a:round/>
              <a:headEnd/>
              <a:tailEnd/>
            </a:ln>
          </p:spPr>
          <p:txBody>
            <a:bodyPr/>
            <a:lstStyle/>
            <a:p>
              <a:endParaRPr lang="en-US"/>
            </a:p>
          </p:txBody>
        </p:sp>
        <p:sp>
          <p:nvSpPr>
            <p:cNvPr id="35946" name="Line 18"/>
            <p:cNvSpPr>
              <a:spLocks noChangeShapeType="1"/>
            </p:cNvSpPr>
            <p:nvPr/>
          </p:nvSpPr>
          <p:spPr bwMode="auto">
            <a:xfrm>
              <a:off x="1296" y="240"/>
              <a:ext cx="384" cy="192"/>
            </a:xfrm>
            <a:prstGeom prst="line">
              <a:avLst/>
            </a:prstGeom>
            <a:noFill/>
            <a:ln w="9525">
              <a:solidFill>
                <a:schemeClr val="bg1"/>
              </a:solidFill>
              <a:round/>
              <a:headEnd/>
              <a:tailEnd/>
            </a:ln>
          </p:spPr>
          <p:txBody>
            <a:bodyPr/>
            <a:lstStyle/>
            <a:p>
              <a:endParaRPr lang="en-US"/>
            </a:p>
          </p:txBody>
        </p:sp>
        <p:sp>
          <p:nvSpPr>
            <p:cNvPr id="35947" name="Line 19"/>
            <p:cNvSpPr>
              <a:spLocks noChangeShapeType="1"/>
            </p:cNvSpPr>
            <p:nvPr/>
          </p:nvSpPr>
          <p:spPr bwMode="auto">
            <a:xfrm flipH="1">
              <a:off x="3648" y="240"/>
              <a:ext cx="288" cy="192"/>
            </a:xfrm>
            <a:prstGeom prst="line">
              <a:avLst/>
            </a:prstGeom>
            <a:noFill/>
            <a:ln w="9525">
              <a:solidFill>
                <a:schemeClr val="bg1"/>
              </a:solidFill>
              <a:round/>
              <a:headEnd/>
              <a:tailEnd/>
            </a:ln>
          </p:spPr>
          <p:txBody>
            <a:bodyPr/>
            <a:lstStyle/>
            <a:p>
              <a:endParaRPr lang="en-US"/>
            </a:p>
          </p:txBody>
        </p:sp>
      </p:grpSp>
      <p:grpSp>
        <p:nvGrpSpPr>
          <p:cNvPr id="3" name="Group 140"/>
          <p:cNvGrpSpPr>
            <a:grpSpLocks/>
          </p:cNvGrpSpPr>
          <p:nvPr/>
        </p:nvGrpSpPr>
        <p:grpSpPr bwMode="auto">
          <a:xfrm>
            <a:off x="4419600" y="1676400"/>
            <a:ext cx="581025" cy="1220788"/>
            <a:chOff x="3343" y="2334"/>
            <a:chExt cx="366" cy="769"/>
          </a:xfrm>
        </p:grpSpPr>
        <p:sp>
          <p:nvSpPr>
            <p:cNvPr id="35925" name="Freeform 133"/>
            <p:cNvSpPr>
              <a:spLocks/>
            </p:cNvSpPr>
            <p:nvPr/>
          </p:nvSpPr>
          <p:spPr bwMode="auto">
            <a:xfrm rot="16851992" flipH="1">
              <a:off x="3343" y="2896"/>
              <a:ext cx="274" cy="139"/>
            </a:xfrm>
            <a:custGeom>
              <a:avLst/>
              <a:gdLst>
                <a:gd name="T0" fmla="*/ 0 w 576"/>
                <a:gd name="T1" fmla="*/ 1 h 240"/>
                <a:gd name="T2" fmla="*/ 2 w 576"/>
                <a:gd name="T3" fmla="*/ 2 h 240"/>
                <a:gd name="T4" fmla="*/ 2 w 576"/>
                <a:gd name="T5" fmla="*/ 0 h 240"/>
                <a:gd name="T6" fmla="*/ 3 w 576"/>
                <a:gd name="T7" fmla="*/ 2 h 240"/>
                <a:gd name="T8" fmla="*/ 3 w 576"/>
                <a:gd name="T9" fmla="*/ 5 h 240"/>
                <a:gd name="T10" fmla="*/ 2 w 576"/>
                <a:gd name="T11" fmla="*/ 5 h 240"/>
                <a:gd name="T12" fmla="*/ 0 w 576"/>
                <a:gd name="T13" fmla="*/ 3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5926" name="Freeform 134"/>
            <p:cNvSpPr>
              <a:spLocks/>
            </p:cNvSpPr>
            <p:nvPr/>
          </p:nvSpPr>
          <p:spPr bwMode="auto">
            <a:xfrm rot="4358774">
              <a:off x="3462" y="2876"/>
              <a:ext cx="301" cy="140"/>
            </a:xfrm>
            <a:custGeom>
              <a:avLst/>
              <a:gdLst>
                <a:gd name="T0" fmla="*/ 0 w 576"/>
                <a:gd name="T1" fmla="*/ 1 h 240"/>
                <a:gd name="T2" fmla="*/ 4 w 576"/>
                <a:gd name="T3" fmla="*/ 2 h 240"/>
                <a:gd name="T4" fmla="*/ 5 w 576"/>
                <a:gd name="T5" fmla="*/ 0 h 240"/>
                <a:gd name="T6" fmla="*/ 6 w 576"/>
                <a:gd name="T7" fmla="*/ 2 h 240"/>
                <a:gd name="T8" fmla="*/ 5 w 576"/>
                <a:gd name="T9" fmla="*/ 5 h 240"/>
                <a:gd name="T10" fmla="*/ 4 w 576"/>
                <a:gd name="T11" fmla="*/ 5 h 240"/>
                <a:gd name="T12" fmla="*/ 0 w 576"/>
                <a:gd name="T13" fmla="*/ 4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5927" name="Freeform 135"/>
            <p:cNvSpPr>
              <a:spLocks/>
            </p:cNvSpPr>
            <p:nvPr/>
          </p:nvSpPr>
          <p:spPr bwMode="auto">
            <a:xfrm rot="-3609426">
              <a:off x="3445" y="2507"/>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5928" name="Freeform 136"/>
            <p:cNvSpPr>
              <a:spLocks/>
            </p:cNvSpPr>
            <p:nvPr/>
          </p:nvSpPr>
          <p:spPr bwMode="auto">
            <a:xfrm rot="3989761" flipH="1">
              <a:off x="3188" y="2510"/>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5929" name="AutoShape 137"/>
            <p:cNvSpPr>
              <a:spLocks noChangeArrowheads="1"/>
            </p:cNvSpPr>
            <p:nvPr/>
          </p:nvSpPr>
          <p:spPr bwMode="auto">
            <a:xfrm rot="-53000">
              <a:off x="3438" y="2471"/>
              <a:ext cx="210" cy="164"/>
            </a:xfrm>
            <a:prstGeom prst="up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vi-VN"/>
            </a:p>
          </p:txBody>
        </p:sp>
        <p:sp>
          <p:nvSpPr>
            <p:cNvPr id="35930" name="Oval 138"/>
            <p:cNvSpPr>
              <a:spLocks noChangeArrowheads="1"/>
            </p:cNvSpPr>
            <p:nvPr/>
          </p:nvSpPr>
          <p:spPr bwMode="auto">
            <a:xfrm rot="-53000">
              <a:off x="3402" y="2334"/>
              <a:ext cx="280" cy="219"/>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35931" name="Rectangle 139"/>
            <p:cNvSpPr>
              <a:spLocks noChangeArrowheads="1"/>
            </p:cNvSpPr>
            <p:nvPr/>
          </p:nvSpPr>
          <p:spPr bwMode="auto">
            <a:xfrm rot="-53000">
              <a:off x="3406" y="2608"/>
              <a:ext cx="245" cy="301"/>
            </a:xfrm>
            <a:prstGeom prst="rect">
              <a:avLst/>
            </a:prstGeom>
            <a:solidFill>
              <a:srgbClr val="FF0000"/>
            </a:solidFill>
            <a:ln w="9525">
              <a:solidFill>
                <a:schemeClr val="tx1"/>
              </a:solidFill>
              <a:miter lim="800000"/>
              <a:headEnd/>
              <a:tailEnd/>
            </a:ln>
          </p:spPr>
          <p:txBody>
            <a:bodyPr wrap="none" anchor="ctr"/>
            <a:lstStyle/>
            <a:p>
              <a:endParaRPr lang="vi-VN"/>
            </a:p>
          </p:txBody>
        </p:sp>
      </p:grpSp>
      <p:grpSp>
        <p:nvGrpSpPr>
          <p:cNvPr id="4" name="Group 92"/>
          <p:cNvGrpSpPr>
            <a:grpSpLocks/>
          </p:cNvGrpSpPr>
          <p:nvPr/>
        </p:nvGrpSpPr>
        <p:grpSpPr bwMode="auto">
          <a:xfrm>
            <a:off x="4343400" y="5486400"/>
            <a:ext cx="533400" cy="533400"/>
            <a:chOff x="816" y="2208"/>
            <a:chExt cx="720" cy="720"/>
          </a:xfrm>
        </p:grpSpPr>
        <p:sp>
          <p:nvSpPr>
            <p:cNvPr id="35917" name="Oval 85"/>
            <p:cNvSpPr>
              <a:spLocks noChangeArrowheads="1"/>
            </p:cNvSpPr>
            <p:nvPr/>
          </p:nvSpPr>
          <p:spPr bwMode="auto">
            <a:xfrm>
              <a:off x="816" y="2208"/>
              <a:ext cx="720" cy="720"/>
            </a:xfrm>
            <a:prstGeom prst="ellipse">
              <a:avLst/>
            </a:prstGeom>
            <a:solidFill>
              <a:srgbClr val="0066FF"/>
            </a:solidFill>
            <a:ln w="57150">
              <a:solidFill>
                <a:srgbClr val="00FF00"/>
              </a:solidFill>
              <a:round/>
              <a:headEnd/>
              <a:tailEnd/>
            </a:ln>
            <a:effectLst>
              <a:outerShdw dist="35921" dir="2700000" algn="ctr" rotWithShape="0">
                <a:schemeClr val="bg2">
                  <a:alpha val="50000"/>
                </a:schemeClr>
              </a:outerShdw>
            </a:effectLst>
          </p:spPr>
          <p:txBody>
            <a:bodyPr wrap="none" anchor="ctr"/>
            <a:lstStyle/>
            <a:p>
              <a:endParaRPr lang="vi-VN"/>
            </a:p>
          </p:txBody>
        </p:sp>
        <p:sp>
          <p:nvSpPr>
            <p:cNvPr id="35918" name="AutoShape 81"/>
            <p:cNvSpPr>
              <a:spLocks noChangeArrowheads="1"/>
            </p:cNvSpPr>
            <p:nvPr/>
          </p:nvSpPr>
          <p:spPr bwMode="auto">
            <a:xfrm>
              <a:off x="816" y="2446"/>
              <a:ext cx="240" cy="208"/>
            </a:xfrm>
            <a:prstGeom prst="hexagon">
              <a:avLst>
                <a:gd name="adj" fmla="val 28846"/>
                <a:gd name="vf" fmla="val 115470"/>
              </a:avLst>
            </a:prstGeom>
            <a:solidFill>
              <a:srgbClr val="D60093"/>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919" name="AutoShape 86"/>
            <p:cNvSpPr>
              <a:spLocks noChangeArrowheads="1"/>
            </p:cNvSpPr>
            <p:nvPr/>
          </p:nvSpPr>
          <p:spPr bwMode="auto">
            <a:xfrm>
              <a:off x="912" y="2673"/>
              <a:ext cx="240" cy="208"/>
            </a:xfrm>
            <a:prstGeom prst="hexagon">
              <a:avLst>
                <a:gd name="adj" fmla="val 28846"/>
                <a:gd name="vf" fmla="val 115470"/>
              </a:avLst>
            </a:prstGeom>
            <a:solidFill>
              <a:schemeClr val="tx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920" name="AutoShape 87"/>
            <p:cNvSpPr>
              <a:spLocks noChangeArrowheads="1"/>
            </p:cNvSpPr>
            <p:nvPr/>
          </p:nvSpPr>
          <p:spPr bwMode="auto">
            <a:xfrm>
              <a:off x="1152" y="2673"/>
              <a:ext cx="240" cy="208"/>
            </a:xfrm>
            <a:prstGeom prst="hexagon">
              <a:avLst>
                <a:gd name="adj" fmla="val 28846"/>
                <a:gd name="vf" fmla="val 115470"/>
              </a:avLst>
            </a:prstGeom>
            <a:solidFill>
              <a:schemeClr val="bg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921" name="AutoShape 88"/>
            <p:cNvSpPr>
              <a:spLocks noChangeArrowheads="1"/>
            </p:cNvSpPr>
            <p:nvPr/>
          </p:nvSpPr>
          <p:spPr bwMode="auto">
            <a:xfrm>
              <a:off x="1296" y="2448"/>
              <a:ext cx="240" cy="208"/>
            </a:xfrm>
            <a:prstGeom prst="hexagon">
              <a:avLst>
                <a:gd name="adj" fmla="val 28846"/>
                <a:gd name="vf" fmla="val 115470"/>
              </a:avLst>
            </a:prstGeom>
            <a:solidFill>
              <a:schemeClr val="accent2"/>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922" name="AutoShape 89"/>
            <p:cNvSpPr>
              <a:spLocks noChangeArrowheads="1"/>
            </p:cNvSpPr>
            <p:nvPr/>
          </p:nvSpPr>
          <p:spPr bwMode="auto">
            <a:xfrm>
              <a:off x="1056" y="2448"/>
              <a:ext cx="240" cy="208"/>
            </a:xfrm>
            <a:prstGeom prst="hexagon">
              <a:avLst>
                <a:gd name="adj" fmla="val 28846"/>
                <a:gd name="vf" fmla="val 115470"/>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923" name="AutoShape 90"/>
            <p:cNvSpPr>
              <a:spLocks noChangeArrowheads="1"/>
            </p:cNvSpPr>
            <p:nvPr/>
          </p:nvSpPr>
          <p:spPr bwMode="auto">
            <a:xfrm>
              <a:off x="1152" y="2255"/>
              <a:ext cx="240" cy="208"/>
            </a:xfrm>
            <a:prstGeom prst="hexagon">
              <a:avLst>
                <a:gd name="adj" fmla="val 28846"/>
                <a:gd name="vf" fmla="val 115470"/>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924" name="AutoShape 91"/>
            <p:cNvSpPr>
              <a:spLocks noChangeArrowheads="1"/>
            </p:cNvSpPr>
            <p:nvPr/>
          </p:nvSpPr>
          <p:spPr bwMode="auto">
            <a:xfrm>
              <a:off x="912" y="2255"/>
              <a:ext cx="240" cy="208"/>
            </a:xfrm>
            <a:prstGeom prst="hexagon">
              <a:avLst>
                <a:gd name="adj" fmla="val 28846"/>
                <a:gd name="vf" fmla="val 115470"/>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grpSp>
      <p:sp>
        <p:nvSpPr>
          <p:cNvPr id="2189" name="Rectangle 141"/>
          <p:cNvSpPr>
            <a:spLocks noChangeArrowheads="1"/>
          </p:cNvSpPr>
          <p:nvPr/>
        </p:nvSpPr>
        <p:spPr bwMode="auto">
          <a:xfrm>
            <a:off x="0" y="1447800"/>
            <a:ext cx="2362200" cy="2514600"/>
          </a:xfrm>
          <a:prstGeom prst="rect">
            <a:avLst/>
          </a:prstGeom>
          <a:solidFill>
            <a:schemeClr val="accent1"/>
          </a:solidFill>
          <a:ln w="9525">
            <a:solidFill>
              <a:schemeClr val="tx1"/>
            </a:solidFill>
            <a:miter lim="800000"/>
            <a:headEnd/>
            <a:tailEnd/>
          </a:ln>
        </p:spPr>
        <p:txBody>
          <a:bodyPr wrap="none" anchor="ctr"/>
          <a:lstStyle/>
          <a:p>
            <a:pPr marL="342900" indent="-342900" algn="ctr"/>
            <a:r>
              <a:rPr lang="en-US" sz="2800" b="1">
                <a:latin typeface="Times New Roman" pitchFamily="18" charset="0"/>
              </a:rPr>
              <a:t> </a:t>
            </a:r>
            <a:r>
              <a:rPr lang="en-US" sz="2800" b="1">
                <a:solidFill>
                  <a:srgbClr val="FF0000"/>
                </a:solidFill>
                <a:latin typeface="Times New Roman" pitchFamily="18" charset="0"/>
              </a:rPr>
              <a:t>A.</a:t>
            </a:r>
            <a:r>
              <a:rPr lang="en-US" sz="2800" b="1">
                <a:latin typeface="Times New Roman" pitchFamily="18" charset="0"/>
              </a:rPr>
              <a:t> Làm thực</a:t>
            </a:r>
          </a:p>
          <a:p>
            <a:pPr marL="342900" indent="-342900" algn="ctr"/>
            <a:r>
              <a:rPr lang="en-US" sz="2800" b="1">
                <a:latin typeface="Times New Roman" pitchFamily="18" charset="0"/>
              </a:rPr>
              <a:t>Phẩm có</a:t>
            </a:r>
          </a:p>
          <a:p>
            <a:pPr marL="342900" indent="-342900" algn="ctr"/>
            <a:r>
              <a:rPr lang="en-US" sz="2800" b="1">
                <a:latin typeface="Times New Roman" pitchFamily="18" charset="0"/>
              </a:rPr>
              <a:t>giá trị</a:t>
            </a:r>
          </a:p>
          <a:p>
            <a:pPr marL="342900" indent="-342900" algn="ctr"/>
            <a:endParaRPr lang="en-US" sz="2800" b="1">
              <a:latin typeface="Times New Roman" pitchFamily="18" charset="0"/>
            </a:endParaRPr>
          </a:p>
        </p:txBody>
      </p:sp>
      <p:sp>
        <p:nvSpPr>
          <p:cNvPr id="2217" name="Rectangle 169"/>
          <p:cNvSpPr>
            <a:spLocks noChangeArrowheads="1"/>
          </p:cNvSpPr>
          <p:nvPr/>
        </p:nvSpPr>
        <p:spPr bwMode="auto">
          <a:xfrm>
            <a:off x="6850063" y="1447800"/>
            <a:ext cx="2209800" cy="2438400"/>
          </a:xfrm>
          <a:prstGeom prst="rect">
            <a:avLst/>
          </a:prstGeom>
          <a:solidFill>
            <a:schemeClr val="accent1"/>
          </a:solidFill>
          <a:ln w="9525">
            <a:solidFill>
              <a:schemeClr val="tx1"/>
            </a:solidFill>
            <a:miter lim="800000"/>
            <a:headEnd/>
            <a:tailEnd/>
          </a:ln>
        </p:spPr>
        <p:txBody>
          <a:bodyPr wrap="none" anchor="ctr"/>
          <a:lstStyle/>
          <a:p>
            <a:pPr marL="342900" indent="-342900" algn="ctr">
              <a:spcBef>
                <a:spcPct val="50000"/>
              </a:spcBef>
            </a:pPr>
            <a:r>
              <a:rPr lang="en-US" sz="2800" b="1">
                <a:solidFill>
                  <a:srgbClr val="FF0000"/>
                </a:solidFill>
                <a:latin typeface="Times New Roman" pitchFamily="18" charset="0"/>
              </a:rPr>
              <a:t> C.</a:t>
            </a:r>
            <a:r>
              <a:rPr lang="en-US" sz="2800" b="1">
                <a:latin typeface="Times New Roman" pitchFamily="18" charset="0"/>
              </a:rPr>
              <a:t> Dùng làm </a:t>
            </a:r>
          </a:p>
          <a:p>
            <a:pPr marL="342900" indent="-342900" algn="ctr">
              <a:spcBef>
                <a:spcPct val="50000"/>
              </a:spcBef>
            </a:pPr>
            <a:r>
              <a:rPr lang="en-US" sz="2800" b="1">
                <a:latin typeface="Times New Roman" pitchFamily="18" charset="0"/>
              </a:rPr>
              <a:t>vật thí nghiệm</a:t>
            </a:r>
          </a:p>
        </p:txBody>
      </p:sp>
      <p:grpSp>
        <p:nvGrpSpPr>
          <p:cNvPr id="5" name="Group 170"/>
          <p:cNvGrpSpPr>
            <a:grpSpLocks/>
          </p:cNvGrpSpPr>
          <p:nvPr/>
        </p:nvGrpSpPr>
        <p:grpSpPr bwMode="auto">
          <a:xfrm>
            <a:off x="4495800" y="1674813"/>
            <a:ext cx="581025" cy="1220787"/>
            <a:chOff x="3343" y="2334"/>
            <a:chExt cx="366" cy="769"/>
          </a:xfrm>
        </p:grpSpPr>
        <p:sp>
          <p:nvSpPr>
            <p:cNvPr id="35910" name="Freeform 171"/>
            <p:cNvSpPr>
              <a:spLocks/>
            </p:cNvSpPr>
            <p:nvPr/>
          </p:nvSpPr>
          <p:spPr bwMode="auto">
            <a:xfrm rot="16851992" flipH="1">
              <a:off x="3343" y="2896"/>
              <a:ext cx="274" cy="139"/>
            </a:xfrm>
            <a:custGeom>
              <a:avLst/>
              <a:gdLst>
                <a:gd name="T0" fmla="*/ 0 w 576"/>
                <a:gd name="T1" fmla="*/ 1 h 240"/>
                <a:gd name="T2" fmla="*/ 2 w 576"/>
                <a:gd name="T3" fmla="*/ 2 h 240"/>
                <a:gd name="T4" fmla="*/ 2 w 576"/>
                <a:gd name="T5" fmla="*/ 0 h 240"/>
                <a:gd name="T6" fmla="*/ 3 w 576"/>
                <a:gd name="T7" fmla="*/ 2 h 240"/>
                <a:gd name="T8" fmla="*/ 3 w 576"/>
                <a:gd name="T9" fmla="*/ 5 h 240"/>
                <a:gd name="T10" fmla="*/ 2 w 576"/>
                <a:gd name="T11" fmla="*/ 5 h 240"/>
                <a:gd name="T12" fmla="*/ 0 w 576"/>
                <a:gd name="T13" fmla="*/ 3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5911" name="Freeform 172"/>
            <p:cNvSpPr>
              <a:spLocks/>
            </p:cNvSpPr>
            <p:nvPr/>
          </p:nvSpPr>
          <p:spPr bwMode="auto">
            <a:xfrm rot="4358774">
              <a:off x="3462" y="2876"/>
              <a:ext cx="301" cy="140"/>
            </a:xfrm>
            <a:custGeom>
              <a:avLst/>
              <a:gdLst>
                <a:gd name="T0" fmla="*/ 0 w 576"/>
                <a:gd name="T1" fmla="*/ 1 h 240"/>
                <a:gd name="T2" fmla="*/ 4 w 576"/>
                <a:gd name="T3" fmla="*/ 2 h 240"/>
                <a:gd name="T4" fmla="*/ 5 w 576"/>
                <a:gd name="T5" fmla="*/ 0 h 240"/>
                <a:gd name="T6" fmla="*/ 6 w 576"/>
                <a:gd name="T7" fmla="*/ 2 h 240"/>
                <a:gd name="T8" fmla="*/ 5 w 576"/>
                <a:gd name="T9" fmla="*/ 5 h 240"/>
                <a:gd name="T10" fmla="*/ 4 w 576"/>
                <a:gd name="T11" fmla="*/ 5 h 240"/>
                <a:gd name="T12" fmla="*/ 0 w 576"/>
                <a:gd name="T13" fmla="*/ 4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5912" name="Freeform 173"/>
            <p:cNvSpPr>
              <a:spLocks/>
            </p:cNvSpPr>
            <p:nvPr/>
          </p:nvSpPr>
          <p:spPr bwMode="auto">
            <a:xfrm rot="-3609426">
              <a:off x="3445" y="2507"/>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5913" name="Freeform 174"/>
            <p:cNvSpPr>
              <a:spLocks/>
            </p:cNvSpPr>
            <p:nvPr/>
          </p:nvSpPr>
          <p:spPr bwMode="auto">
            <a:xfrm rot="3989761" flipH="1">
              <a:off x="3188" y="2510"/>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5914" name="AutoShape 175"/>
            <p:cNvSpPr>
              <a:spLocks noChangeArrowheads="1"/>
            </p:cNvSpPr>
            <p:nvPr/>
          </p:nvSpPr>
          <p:spPr bwMode="auto">
            <a:xfrm rot="-53000">
              <a:off x="3438" y="2471"/>
              <a:ext cx="210" cy="164"/>
            </a:xfrm>
            <a:prstGeom prst="up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vi-VN"/>
            </a:p>
          </p:txBody>
        </p:sp>
        <p:sp>
          <p:nvSpPr>
            <p:cNvPr id="35915" name="Oval 176"/>
            <p:cNvSpPr>
              <a:spLocks noChangeArrowheads="1"/>
            </p:cNvSpPr>
            <p:nvPr/>
          </p:nvSpPr>
          <p:spPr bwMode="auto">
            <a:xfrm rot="-53000">
              <a:off x="3402" y="2334"/>
              <a:ext cx="280" cy="219"/>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35916" name="Rectangle 177"/>
            <p:cNvSpPr>
              <a:spLocks noChangeArrowheads="1"/>
            </p:cNvSpPr>
            <p:nvPr/>
          </p:nvSpPr>
          <p:spPr bwMode="auto">
            <a:xfrm rot="-53000">
              <a:off x="3406" y="2608"/>
              <a:ext cx="245" cy="301"/>
            </a:xfrm>
            <a:prstGeom prst="rect">
              <a:avLst/>
            </a:prstGeom>
            <a:solidFill>
              <a:srgbClr val="FF0000"/>
            </a:solidFill>
            <a:ln w="9525">
              <a:solidFill>
                <a:schemeClr val="tx1"/>
              </a:solidFill>
              <a:miter lim="800000"/>
              <a:headEnd/>
              <a:tailEnd/>
            </a:ln>
          </p:spPr>
          <p:txBody>
            <a:bodyPr wrap="none" anchor="ctr"/>
            <a:lstStyle/>
            <a:p>
              <a:endParaRPr lang="vi-VN"/>
            </a:p>
          </p:txBody>
        </p:sp>
      </p:grpSp>
      <p:grpSp>
        <p:nvGrpSpPr>
          <p:cNvPr id="6" name="Group 178"/>
          <p:cNvGrpSpPr>
            <a:grpSpLocks/>
          </p:cNvGrpSpPr>
          <p:nvPr/>
        </p:nvGrpSpPr>
        <p:grpSpPr bwMode="auto">
          <a:xfrm>
            <a:off x="4419600" y="1676400"/>
            <a:ext cx="581025" cy="1220788"/>
            <a:chOff x="3343" y="2334"/>
            <a:chExt cx="366" cy="769"/>
          </a:xfrm>
        </p:grpSpPr>
        <p:sp>
          <p:nvSpPr>
            <p:cNvPr id="35903" name="Freeform 179"/>
            <p:cNvSpPr>
              <a:spLocks/>
            </p:cNvSpPr>
            <p:nvPr/>
          </p:nvSpPr>
          <p:spPr bwMode="auto">
            <a:xfrm rot="16851992" flipH="1">
              <a:off x="3343" y="2896"/>
              <a:ext cx="274" cy="139"/>
            </a:xfrm>
            <a:custGeom>
              <a:avLst/>
              <a:gdLst>
                <a:gd name="T0" fmla="*/ 0 w 576"/>
                <a:gd name="T1" fmla="*/ 1 h 240"/>
                <a:gd name="T2" fmla="*/ 2 w 576"/>
                <a:gd name="T3" fmla="*/ 2 h 240"/>
                <a:gd name="T4" fmla="*/ 2 w 576"/>
                <a:gd name="T5" fmla="*/ 0 h 240"/>
                <a:gd name="T6" fmla="*/ 3 w 576"/>
                <a:gd name="T7" fmla="*/ 2 h 240"/>
                <a:gd name="T8" fmla="*/ 3 w 576"/>
                <a:gd name="T9" fmla="*/ 5 h 240"/>
                <a:gd name="T10" fmla="*/ 2 w 576"/>
                <a:gd name="T11" fmla="*/ 5 h 240"/>
                <a:gd name="T12" fmla="*/ 0 w 576"/>
                <a:gd name="T13" fmla="*/ 3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5904" name="Freeform 180"/>
            <p:cNvSpPr>
              <a:spLocks/>
            </p:cNvSpPr>
            <p:nvPr/>
          </p:nvSpPr>
          <p:spPr bwMode="auto">
            <a:xfrm rot="4358774">
              <a:off x="3462" y="2876"/>
              <a:ext cx="301" cy="140"/>
            </a:xfrm>
            <a:custGeom>
              <a:avLst/>
              <a:gdLst>
                <a:gd name="T0" fmla="*/ 0 w 576"/>
                <a:gd name="T1" fmla="*/ 1 h 240"/>
                <a:gd name="T2" fmla="*/ 4 w 576"/>
                <a:gd name="T3" fmla="*/ 2 h 240"/>
                <a:gd name="T4" fmla="*/ 5 w 576"/>
                <a:gd name="T5" fmla="*/ 0 h 240"/>
                <a:gd name="T6" fmla="*/ 6 w 576"/>
                <a:gd name="T7" fmla="*/ 2 h 240"/>
                <a:gd name="T8" fmla="*/ 5 w 576"/>
                <a:gd name="T9" fmla="*/ 5 h 240"/>
                <a:gd name="T10" fmla="*/ 4 w 576"/>
                <a:gd name="T11" fmla="*/ 5 h 240"/>
                <a:gd name="T12" fmla="*/ 0 w 576"/>
                <a:gd name="T13" fmla="*/ 4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5905" name="Freeform 181"/>
            <p:cNvSpPr>
              <a:spLocks/>
            </p:cNvSpPr>
            <p:nvPr/>
          </p:nvSpPr>
          <p:spPr bwMode="auto">
            <a:xfrm rot="-3609426">
              <a:off x="3445" y="2507"/>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5906" name="Freeform 182"/>
            <p:cNvSpPr>
              <a:spLocks/>
            </p:cNvSpPr>
            <p:nvPr/>
          </p:nvSpPr>
          <p:spPr bwMode="auto">
            <a:xfrm rot="3989761" flipH="1">
              <a:off x="3188" y="2510"/>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5907" name="AutoShape 183"/>
            <p:cNvSpPr>
              <a:spLocks noChangeArrowheads="1"/>
            </p:cNvSpPr>
            <p:nvPr/>
          </p:nvSpPr>
          <p:spPr bwMode="auto">
            <a:xfrm rot="-53000">
              <a:off x="3438" y="2471"/>
              <a:ext cx="210" cy="164"/>
            </a:xfrm>
            <a:prstGeom prst="up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vi-VN"/>
            </a:p>
          </p:txBody>
        </p:sp>
        <p:sp>
          <p:nvSpPr>
            <p:cNvPr id="35908" name="Oval 184"/>
            <p:cNvSpPr>
              <a:spLocks noChangeArrowheads="1"/>
            </p:cNvSpPr>
            <p:nvPr/>
          </p:nvSpPr>
          <p:spPr bwMode="auto">
            <a:xfrm rot="-53000">
              <a:off x="3402" y="2334"/>
              <a:ext cx="280" cy="219"/>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35909" name="Rectangle 185"/>
            <p:cNvSpPr>
              <a:spLocks noChangeArrowheads="1"/>
            </p:cNvSpPr>
            <p:nvPr/>
          </p:nvSpPr>
          <p:spPr bwMode="auto">
            <a:xfrm rot="-53000">
              <a:off x="3406" y="2608"/>
              <a:ext cx="245" cy="301"/>
            </a:xfrm>
            <a:prstGeom prst="rect">
              <a:avLst/>
            </a:prstGeom>
            <a:solidFill>
              <a:srgbClr val="FF0000"/>
            </a:solidFill>
            <a:ln w="9525">
              <a:solidFill>
                <a:schemeClr val="tx1"/>
              </a:solidFill>
              <a:miter lim="800000"/>
              <a:headEnd/>
              <a:tailEnd/>
            </a:ln>
          </p:spPr>
          <p:txBody>
            <a:bodyPr wrap="none" anchor="ctr"/>
            <a:lstStyle/>
            <a:p>
              <a:endParaRPr lang="vi-VN"/>
            </a:p>
          </p:txBody>
        </p:sp>
      </p:grpSp>
      <p:grpSp>
        <p:nvGrpSpPr>
          <p:cNvPr id="7" name="Group 186"/>
          <p:cNvGrpSpPr>
            <a:grpSpLocks/>
          </p:cNvGrpSpPr>
          <p:nvPr/>
        </p:nvGrpSpPr>
        <p:grpSpPr bwMode="auto">
          <a:xfrm>
            <a:off x="4448175" y="1676400"/>
            <a:ext cx="581025" cy="1220788"/>
            <a:chOff x="3343" y="2334"/>
            <a:chExt cx="366" cy="769"/>
          </a:xfrm>
        </p:grpSpPr>
        <p:sp>
          <p:nvSpPr>
            <p:cNvPr id="35896" name="Freeform 187"/>
            <p:cNvSpPr>
              <a:spLocks/>
            </p:cNvSpPr>
            <p:nvPr/>
          </p:nvSpPr>
          <p:spPr bwMode="auto">
            <a:xfrm rot="16851992" flipH="1">
              <a:off x="3343" y="2896"/>
              <a:ext cx="274" cy="139"/>
            </a:xfrm>
            <a:custGeom>
              <a:avLst/>
              <a:gdLst>
                <a:gd name="T0" fmla="*/ 0 w 576"/>
                <a:gd name="T1" fmla="*/ 1 h 240"/>
                <a:gd name="T2" fmla="*/ 2 w 576"/>
                <a:gd name="T3" fmla="*/ 2 h 240"/>
                <a:gd name="T4" fmla="*/ 2 w 576"/>
                <a:gd name="T5" fmla="*/ 0 h 240"/>
                <a:gd name="T6" fmla="*/ 3 w 576"/>
                <a:gd name="T7" fmla="*/ 2 h 240"/>
                <a:gd name="T8" fmla="*/ 3 w 576"/>
                <a:gd name="T9" fmla="*/ 5 h 240"/>
                <a:gd name="T10" fmla="*/ 2 w 576"/>
                <a:gd name="T11" fmla="*/ 5 h 240"/>
                <a:gd name="T12" fmla="*/ 0 w 576"/>
                <a:gd name="T13" fmla="*/ 3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5897" name="Freeform 188"/>
            <p:cNvSpPr>
              <a:spLocks/>
            </p:cNvSpPr>
            <p:nvPr/>
          </p:nvSpPr>
          <p:spPr bwMode="auto">
            <a:xfrm rot="4358774">
              <a:off x="3462" y="2876"/>
              <a:ext cx="301" cy="140"/>
            </a:xfrm>
            <a:custGeom>
              <a:avLst/>
              <a:gdLst>
                <a:gd name="T0" fmla="*/ 0 w 576"/>
                <a:gd name="T1" fmla="*/ 1 h 240"/>
                <a:gd name="T2" fmla="*/ 4 w 576"/>
                <a:gd name="T3" fmla="*/ 2 h 240"/>
                <a:gd name="T4" fmla="*/ 5 w 576"/>
                <a:gd name="T5" fmla="*/ 0 h 240"/>
                <a:gd name="T6" fmla="*/ 6 w 576"/>
                <a:gd name="T7" fmla="*/ 2 h 240"/>
                <a:gd name="T8" fmla="*/ 5 w 576"/>
                <a:gd name="T9" fmla="*/ 5 h 240"/>
                <a:gd name="T10" fmla="*/ 4 w 576"/>
                <a:gd name="T11" fmla="*/ 5 h 240"/>
                <a:gd name="T12" fmla="*/ 0 w 576"/>
                <a:gd name="T13" fmla="*/ 4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noFill/>
            <a:ln w="9525">
              <a:solidFill>
                <a:schemeClr val="tx1"/>
              </a:solidFill>
              <a:round/>
              <a:headEnd/>
              <a:tailEnd/>
            </a:ln>
          </p:spPr>
          <p:txBody>
            <a:bodyPr/>
            <a:lstStyle/>
            <a:p>
              <a:endParaRPr lang="en-US"/>
            </a:p>
          </p:txBody>
        </p:sp>
        <p:sp>
          <p:nvSpPr>
            <p:cNvPr id="35898" name="Freeform 189"/>
            <p:cNvSpPr>
              <a:spLocks/>
            </p:cNvSpPr>
            <p:nvPr/>
          </p:nvSpPr>
          <p:spPr bwMode="auto">
            <a:xfrm rot="-3609426">
              <a:off x="3445" y="2507"/>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5899" name="Freeform 190"/>
            <p:cNvSpPr>
              <a:spLocks/>
            </p:cNvSpPr>
            <p:nvPr/>
          </p:nvSpPr>
          <p:spPr bwMode="auto">
            <a:xfrm rot="3989761" flipH="1">
              <a:off x="3188" y="2510"/>
              <a:ext cx="419" cy="109"/>
            </a:xfrm>
            <a:custGeom>
              <a:avLst/>
              <a:gdLst>
                <a:gd name="T0" fmla="*/ 0 w 576"/>
                <a:gd name="T1" fmla="*/ 0 h 240"/>
                <a:gd name="T2" fmla="*/ 41 w 576"/>
                <a:gd name="T3" fmla="*/ 0 h 240"/>
                <a:gd name="T4" fmla="*/ 52 w 576"/>
                <a:gd name="T5" fmla="*/ 0 h 240"/>
                <a:gd name="T6" fmla="*/ 62 w 576"/>
                <a:gd name="T7" fmla="*/ 0 h 240"/>
                <a:gd name="T8" fmla="*/ 57 w 576"/>
                <a:gd name="T9" fmla="*/ 1 h 240"/>
                <a:gd name="T10" fmla="*/ 41 w 576"/>
                <a:gd name="T11" fmla="*/ 1 h 240"/>
                <a:gd name="T12" fmla="*/ 0 w 576"/>
                <a:gd name="T13" fmla="*/ 0 h 240"/>
                <a:gd name="T14" fmla="*/ 0 60000 65536"/>
                <a:gd name="T15" fmla="*/ 0 60000 65536"/>
                <a:gd name="T16" fmla="*/ 0 60000 65536"/>
                <a:gd name="T17" fmla="*/ 0 60000 65536"/>
                <a:gd name="T18" fmla="*/ 0 60000 65536"/>
                <a:gd name="T19" fmla="*/ 0 60000 65536"/>
                <a:gd name="T20" fmla="*/ 0 60000 65536"/>
                <a:gd name="T21" fmla="*/ 0 w 576"/>
                <a:gd name="T22" fmla="*/ 0 h 240"/>
                <a:gd name="T23" fmla="*/ 576 w 57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40">
                  <a:moveTo>
                    <a:pt x="0" y="48"/>
                  </a:moveTo>
                  <a:lnTo>
                    <a:pt x="384" y="96"/>
                  </a:lnTo>
                  <a:lnTo>
                    <a:pt x="480" y="0"/>
                  </a:lnTo>
                  <a:lnTo>
                    <a:pt x="576" y="96"/>
                  </a:lnTo>
                  <a:lnTo>
                    <a:pt x="528" y="240"/>
                  </a:lnTo>
                  <a:lnTo>
                    <a:pt x="384" y="240"/>
                  </a:lnTo>
                  <a:lnTo>
                    <a:pt x="0" y="144"/>
                  </a:lnTo>
                </a:path>
              </a:pathLst>
            </a:custGeom>
            <a:solidFill>
              <a:schemeClr val="tx2"/>
            </a:solidFill>
            <a:ln w="9525">
              <a:solidFill>
                <a:schemeClr val="tx1"/>
              </a:solidFill>
              <a:round/>
              <a:headEnd/>
              <a:tailEnd/>
            </a:ln>
          </p:spPr>
          <p:txBody>
            <a:bodyPr/>
            <a:lstStyle/>
            <a:p>
              <a:endParaRPr lang="en-US"/>
            </a:p>
          </p:txBody>
        </p:sp>
        <p:sp>
          <p:nvSpPr>
            <p:cNvPr id="35900" name="AutoShape 191"/>
            <p:cNvSpPr>
              <a:spLocks noChangeArrowheads="1"/>
            </p:cNvSpPr>
            <p:nvPr/>
          </p:nvSpPr>
          <p:spPr bwMode="auto">
            <a:xfrm rot="-53000">
              <a:off x="3438" y="2471"/>
              <a:ext cx="210" cy="164"/>
            </a:xfrm>
            <a:prstGeom prst="up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vi-VN"/>
            </a:p>
          </p:txBody>
        </p:sp>
        <p:sp>
          <p:nvSpPr>
            <p:cNvPr id="35901" name="Oval 192"/>
            <p:cNvSpPr>
              <a:spLocks noChangeArrowheads="1"/>
            </p:cNvSpPr>
            <p:nvPr/>
          </p:nvSpPr>
          <p:spPr bwMode="auto">
            <a:xfrm rot="-53000">
              <a:off x="3402" y="2334"/>
              <a:ext cx="280" cy="219"/>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35902" name="Rectangle 193"/>
            <p:cNvSpPr>
              <a:spLocks noChangeArrowheads="1"/>
            </p:cNvSpPr>
            <p:nvPr/>
          </p:nvSpPr>
          <p:spPr bwMode="auto">
            <a:xfrm rot="-53000">
              <a:off x="3406" y="2608"/>
              <a:ext cx="245" cy="301"/>
            </a:xfrm>
            <a:prstGeom prst="rect">
              <a:avLst/>
            </a:prstGeom>
            <a:solidFill>
              <a:srgbClr val="FF0000"/>
            </a:solidFill>
            <a:ln w="9525">
              <a:solidFill>
                <a:schemeClr val="tx1"/>
              </a:solidFill>
              <a:miter lim="800000"/>
              <a:headEnd/>
              <a:tailEnd/>
            </a:ln>
          </p:spPr>
          <p:txBody>
            <a:bodyPr wrap="none" anchor="ctr"/>
            <a:lstStyle/>
            <a:p>
              <a:endParaRPr lang="vi-VN"/>
            </a:p>
          </p:txBody>
        </p:sp>
      </p:grpSp>
      <p:sp>
        <p:nvSpPr>
          <p:cNvPr id="2242" name="Text Box 194"/>
          <p:cNvSpPr txBox="1">
            <a:spLocks noChangeArrowheads="1"/>
          </p:cNvSpPr>
          <p:nvPr/>
        </p:nvSpPr>
        <p:spPr bwMode="auto">
          <a:xfrm>
            <a:off x="228600" y="457200"/>
            <a:ext cx="1905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KHÔNG VÀO</a:t>
            </a:r>
          </a:p>
        </p:txBody>
      </p:sp>
      <p:grpSp>
        <p:nvGrpSpPr>
          <p:cNvPr id="8" name="Group 195"/>
          <p:cNvGrpSpPr>
            <a:grpSpLocks/>
          </p:cNvGrpSpPr>
          <p:nvPr/>
        </p:nvGrpSpPr>
        <p:grpSpPr bwMode="auto">
          <a:xfrm>
            <a:off x="4343400" y="5486400"/>
            <a:ext cx="533400" cy="533400"/>
            <a:chOff x="816" y="2208"/>
            <a:chExt cx="720" cy="720"/>
          </a:xfrm>
        </p:grpSpPr>
        <p:sp>
          <p:nvSpPr>
            <p:cNvPr id="35888" name="Oval 196"/>
            <p:cNvSpPr>
              <a:spLocks noChangeArrowheads="1"/>
            </p:cNvSpPr>
            <p:nvPr/>
          </p:nvSpPr>
          <p:spPr bwMode="auto">
            <a:xfrm>
              <a:off x="816" y="2208"/>
              <a:ext cx="720" cy="720"/>
            </a:xfrm>
            <a:prstGeom prst="ellipse">
              <a:avLst/>
            </a:prstGeom>
            <a:solidFill>
              <a:srgbClr val="0066FF"/>
            </a:solidFill>
            <a:ln w="57150">
              <a:solidFill>
                <a:srgbClr val="00FF00"/>
              </a:solidFill>
              <a:round/>
              <a:headEnd/>
              <a:tailEnd/>
            </a:ln>
            <a:effectLst>
              <a:outerShdw dist="35921" dir="2700000" algn="ctr" rotWithShape="0">
                <a:schemeClr val="bg2">
                  <a:alpha val="50000"/>
                </a:schemeClr>
              </a:outerShdw>
            </a:effectLst>
          </p:spPr>
          <p:txBody>
            <a:bodyPr wrap="none" anchor="ctr"/>
            <a:lstStyle/>
            <a:p>
              <a:endParaRPr lang="vi-VN"/>
            </a:p>
          </p:txBody>
        </p:sp>
        <p:sp>
          <p:nvSpPr>
            <p:cNvPr id="35889" name="AutoShape 197"/>
            <p:cNvSpPr>
              <a:spLocks noChangeArrowheads="1"/>
            </p:cNvSpPr>
            <p:nvPr/>
          </p:nvSpPr>
          <p:spPr bwMode="auto">
            <a:xfrm>
              <a:off x="816" y="2446"/>
              <a:ext cx="240" cy="208"/>
            </a:xfrm>
            <a:prstGeom prst="hexagon">
              <a:avLst>
                <a:gd name="adj" fmla="val 28846"/>
                <a:gd name="vf" fmla="val 115470"/>
              </a:avLst>
            </a:prstGeom>
            <a:solidFill>
              <a:srgbClr val="D60093"/>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90" name="AutoShape 198"/>
            <p:cNvSpPr>
              <a:spLocks noChangeArrowheads="1"/>
            </p:cNvSpPr>
            <p:nvPr/>
          </p:nvSpPr>
          <p:spPr bwMode="auto">
            <a:xfrm>
              <a:off x="912" y="2673"/>
              <a:ext cx="240" cy="208"/>
            </a:xfrm>
            <a:prstGeom prst="hexagon">
              <a:avLst>
                <a:gd name="adj" fmla="val 28846"/>
                <a:gd name="vf" fmla="val 115470"/>
              </a:avLst>
            </a:prstGeom>
            <a:solidFill>
              <a:schemeClr val="tx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91" name="AutoShape 199"/>
            <p:cNvSpPr>
              <a:spLocks noChangeArrowheads="1"/>
            </p:cNvSpPr>
            <p:nvPr/>
          </p:nvSpPr>
          <p:spPr bwMode="auto">
            <a:xfrm>
              <a:off x="1152" y="2673"/>
              <a:ext cx="240" cy="208"/>
            </a:xfrm>
            <a:prstGeom prst="hexagon">
              <a:avLst>
                <a:gd name="adj" fmla="val 28846"/>
                <a:gd name="vf" fmla="val 115470"/>
              </a:avLst>
            </a:prstGeom>
            <a:solidFill>
              <a:schemeClr val="bg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92" name="AutoShape 200"/>
            <p:cNvSpPr>
              <a:spLocks noChangeArrowheads="1"/>
            </p:cNvSpPr>
            <p:nvPr/>
          </p:nvSpPr>
          <p:spPr bwMode="auto">
            <a:xfrm>
              <a:off x="1296" y="2448"/>
              <a:ext cx="240" cy="208"/>
            </a:xfrm>
            <a:prstGeom prst="hexagon">
              <a:avLst>
                <a:gd name="adj" fmla="val 28846"/>
                <a:gd name="vf" fmla="val 115470"/>
              </a:avLst>
            </a:prstGeom>
            <a:solidFill>
              <a:schemeClr val="accent2"/>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93" name="AutoShape 201"/>
            <p:cNvSpPr>
              <a:spLocks noChangeArrowheads="1"/>
            </p:cNvSpPr>
            <p:nvPr/>
          </p:nvSpPr>
          <p:spPr bwMode="auto">
            <a:xfrm>
              <a:off x="1056" y="2448"/>
              <a:ext cx="240" cy="208"/>
            </a:xfrm>
            <a:prstGeom prst="hexagon">
              <a:avLst>
                <a:gd name="adj" fmla="val 28846"/>
                <a:gd name="vf" fmla="val 115470"/>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94" name="AutoShape 202"/>
            <p:cNvSpPr>
              <a:spLocks noChangeArrowheads="1"/>
            </p:cNvSpPr>
            <p:nvPr/>
          </p:nvSpPr>
          <p:spPr bwMode="auto">
            <a:xfrm>
              <a:off x="1152" y="2255"/>
              <a:ext cx="240" cy="208"/>
            </a:xfrm>
            <a:prstGeom prst="hexagon">
              <a:avLst>
                <a:gd name="adj" fmla="val 28846"/>
                <a:gd name="vf" fmla="val 115470"/>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95" name="AutoShape 203"/>
            <p:cNvSpPr>
              <a:spLocks noChangeArrowheads="1"/>
            </p:cNvSpPr>
            <p:nvPr/>
          </p:nvSpPr>
          <p:spPr bwMode="auto">
            <a:xfrm>
              <a:off x="912" y="2255"/>
              <a:ext cx="240" cy="208"/>
            </a:xfrm>
            <a:prstGeom prst="hexagon">
              <a:avLst>
                <a:gd name="adj" fmla="val 28846"/>
                <a:gd name="vf" fmla="val 115470"/>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grpSp>
      <p:grpSp>
        <p:nvGrpSpPr>
          <p:cNvPr id="9" name="Group 204"/>
          <p:cNvGrpSpPr>
            <a:grpSpLocks/>
          </p:cNvGrpSpPr>
          <p:nvPr/>
        </p:nvGrpSpPr>
        <p:grpSpPr bwMode="auto">
          <a:xfrm>
            <a:off x="4343400" y="5486400"/>
            <a:ext cx="533400" cy="533400"/>
            <a:chOff x="816" y="2208"/>
            <a:chExt cx="720" cy="720"/>
          </a:xfrm>
        </p:grpSpPr>
        <p:sp>
          <p:nvSpPr>
            <p:cNvPr id="35880" name="Oval 205"/>
            <p:cNvSpPr>
              <a:spLocks noChangeArrowheads="1"/>
            </p:cNvSpPr>
            <p:nvPr/>
          </p:nvSpPr>
          <p:spPr bwMode="auto">
            <a:xfrm>
              <a:off x="816" y="2208"/>
              <a:ext cx="720" cy="720"/>
            </a:xfrm>
            <a:prstGeom prst="ellipse">
              <a:avLst/>
            </a:prstGeom>
            <a:solidFill>
              <a:srgbClr val="0066FF"/>
            </a:solidFill>
            <a:ln w="57150">
              <a:solidFill>
                <a:srgbClr val="00FF00"/>
              </a:solidFill>
              <a:round/>
              <a:headEnd/>
              <a:tailEnd/>
            </a:ln>
            <a:effectLst>
              <a:outerShdw dist="35921" dir="2700000" algn="ctr" rotWithShape="0">
                <a:schemeClr val="bg2">
                  <a:alpha val="50000"/>
                </a:schemeClr>
              </a:outerShdw>
            </a:effectLst>
          </p:spPr>
          <p:txBody>
            <a:bodyPr wrap="none" anchor="ctr"/>
            <a:lstStyle/>
            <a:p>
              <a:endParaRPr lang="vi-VN"/>
            </a:p>
          </p:txBody>
        </p:sp>
        <p:sp>
          <p:nvSpPr>
            <p:cNvPr id="35881" name="AutoShape 206"/>
            <p:cNvSpPr>
              <a:spLocks noChangeArrowheads="1"/>
            </p:cNvSpPr>
            <p:nvPr/>
          </p:nvSpPr>
          <p:spPr bwMode="auto">
            <a:xfrm>
              <a:off x="816" y="2446"/>
              <a:ext cx="240" cy="208"/>
            </a:xfrm>
            <a:prstGeom prst="hexagon">
              <a:avLst>
                <a:gd name="adj" fmla="val 28846"/>
                <a:gd name="vf" fmla="val 115470"/>
              </a:avLst>
            </a:prstGeom>
            <a:solidFill>
              <a:srgbClr val="D60093"/>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82" name="AutoShape 207"/>
            <p:cNvSpPr>
              <a:spLocks noChangeArrowheads="1"/>
            </p:cNvSpPr>
            <p:nvPr/>
          </p:nvSpPr>
          <p:spPr bwMode="auto">
            <a:xfrm>
              <a:off x="912" y="2673"/>
              <a:ext cx="240" cy="208"/>
            </a:xfrm>
            <a:prstGeom prst="hexagon">
              <a:avLst>
                <a:gd name="adj" fmla="val 28846"/>
                <a:gd name="vf" fmla="val 115470"/>
              </a:avLst>
            </a:prstGeom>
            <a:solidFill>
              <a:schemeClr val="tx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83" name="AutoShape 208"/>
            <p:cNvSpPr>
              <a:spLocks noChangeArrowheads="1"/>
            </p:cNvSpPr>
            <p:nvPr/>
          </p:nvSpPr>
          <p:spPr bwMode="auto">
            <a:xfrm>
              <a:off x="1152" y="2673"/>
              <a:ext cx="240" cy="208"/>
            </a:xfrm>
            <a:prstGeom prst="hexagon">
              <a:avLst>
                <a:gd name="adj" fmla="val 28846"/>
                <a:gd name="vf" fmla="val 115470"/>
              </a:avLst>
            </a:prstGeom>
            <a:solidFill>
              <a:schemeClr val="bg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84" name="AutoShape 209"/>
            <p:cNvSpPr>
              <a:spLocks noChangeArrowheads="1"/>
            </p:cNvSpPr>
            <p:nvPr/>
          </p:nvSpPr>
          <p:spPr bwMode="auto">
            <a:xfrm>
              <a:off x="1296" y="2448"/>
              <a:ext cx="240" cy="208"/>
            </a:xfrm>
            <a:prstGeom prst="hexagon">
              <a:avLst>
                <a:gd name="adj" fmla="val 28846"/>
                <a:gd name="vf" fmla="val 115470"/>
              </a:avLst>
            </a:prstGeom>
            <a:solidFill>
              <a:schemeClr val="accent2"/>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85" name="AutoShape 210"/>
            <p:cNvSpPr>
              <a:spLocks noChangeArrowheads="1"/>
            </p:cNvSpPr>
            <p:nvPr/>
          </p:nvSpPr>
          <p:spPr bwMode="auto">
            <a:xfrm>
              <a:off x="1056" y="2448"/>
              <a:ext cx="240" cy="208"/>
            </a:xfrm>
            <a:prstGeom prst="hexagon">
              <a:avLst>
                <a:gd name="adj" fmla="val 28846"/>
                <a:gd name="vf" fmla="val 115470"/>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86" name="AutoShape 211"/>
            <p:cNvSpPr>
              <a:spLocks noChangeArrowheads="1"/>
            </p:cNvSpPr>
            <p:nvPr/>
          </p:nvSpPr>
          <p:spPr bwMode="auto">
            <a:xfrm>
              <a:off x="1152" y="2255"/>
              <a:ext cx="240" cy="208"/>
            </a:xfrm>
            <a:prstGeom prst="hexagon">
              <a:avLst>
                <a:gd name="adj" fmla="val 28846"/>
                <a:gd name="vf" fmla="val 115470"/>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87" name="AutoShape 212"/>
            <p:cNvSpPr>
              <a:spLocks noChangeArrowheads="1"/>
            </p:cNvSpPr>
            <p:nvPr/>
          </p:nvSpPr>
          <p:spPr bwMode="auto">
            <a:xfrm>
              <a:off x="912" y="2255"/>
              <a:ext cx="240" cy="208"/>
            </a:xfrm>
            <a:prstGeom prst="hexagon">
              <a:avLst>
                <a:gd name="adj" fmla="val 28846"/>
                <a:gd name="vf" fmla="val 115470"/>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grpSp>
      <p:sp>
        <p:nvSpPr>
          <p:cNvPr id="2270" name="Text Box 222"/>
          <p:cNvSpPr txBox="1">
            <a:spLocks noChangeArrowheads="1"/>
          </p:cNvSpPr>
          <p:nvPr/>
        </p:nvSpPr>
        <p:spPr bwMode="auto">
          <a:xfrm>
            <a:off x="7239000" y="533400"/>
            <a:ext cx="1905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KHÔNG VÀO</a:t>
            </a:r>
          </a:p>
        </p:txBody>
      </p:sp>
      <p:grpSp>
        <p:nvGrpSpPr>
          <p:cNvPr id="10" name="Group 142"/>
          <p:cNvGrpSpPr>
            <a:grpSpLocks/>
          </p:cNvGrpSpPr>
          <p:nvPr/>
        </p:nvGrpSpPr>
        <p:grpSpPr bwMode="auto">
          <a:xfrm>
            <a:off x="4343400" y="5486400"/>
            <a:ext cx="533400" cy="533400"/>
            <a:chOff x="816" y="2208"/>
            <a:chExt cx="720" cy="720"/>
          </a:xfrm>
        </p:grpSpPr>
        <p:sp>
          <p:nvSpPr>
            <p:cNvPr id="35872" name="Oval 143"/>
            <p:cNvSpPr>
              <a:spLocks noChangeArrowheads="1"/>
            </p:cNvSpPr>
            <p:nvPr/>
          </p:nvSpPr>
          <p:spPr bwMode="auto">
            <a:xfrm>
              <a:off x="816" y="2208"/>
              <a:ext cx="720" cy="720"/>
            </a:xfrm>
            <a:prstGeom prst="ellipse">
              <a:avLst/>
            </a:prstGeom>
            <a:solidFill>
              <a:srgbClr val="0066FF"/>
            </a:solidFill>
            <a:ln w="57150">
              <a:solidFill>
                <a:srgbClr val="00FF00"/>
              </a:solidFill>
              <a:round/>
              <a:headEnd/>
              <a:tailEnd/>
            </a:ln>
            <a:effectLst>
              <a:outerShdw dist="35921" dir="2700000" algn="ctr" rotWithShape="0">
                <a:schemeClr val="bg2">
                  <a:alpha val="50000"/>
                </a:schemeClr>
              </a:outerShdw>
            </a:effectLst>
          </p:spPr>
          <p:txBody>
            <a:bodyPr wrap="none" anchor="ctr"/>
            <a:lstStyle/>
            <a:p>
              <a:endParaRPr lang="vi-VN"/>
            </a:p>
          </p:txBody>
        </p:sp>
        <p:sp>
          <p:nvSpPr>
            <p:cNvPr id="35873" name="AutoShape 144"/>
            <p:cNvSpPr>
              <a:spLocks noChangeArrowheads="1"/>
            </p:cNvSpPr>
            <p:nvPr/>
          </p:nvSpPr>
          <p:spPr bwMode="auto">
            <a:xfrm>
              <a:off x="816" y="2446"/>
              <a:ext cx="240" cy="208"/>
            </a:xfrm>
            <a:prstGeom prst="hexagon">
              <a:avLst>
                <a:gd name="adj" fmla="val 28846"/>
                <a:gd name="vf" fmla="val 115470"/>
              </a:avLst>
            </a:prstGeom>
            <a:solidFill>
              <a:srgbClr val="D60093"/>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74" name="AutoShape 145"/>
            <p:cNvSpPr>
              <a:spLocks noChangeArrowheads="1"/>
            </p:cNvSpPr>
            <p:nvPr/>
          </p:nvSpPr>
          <p:spPr bwMode="auto">
            <a:xfrm>
              <a:off x="912" y="2673"/>
              <a:ext cx="240" cy="208"/>
            </a:xfrm>
            <a:prstGeom prst="hexagon">
              <a:avLst>
                <a:gd name="adj" fmla="val 28846"/>
                <a:gd name="vf" fmla="val 115470"/>
              </a:avLst>
            </a:prstGeom>
            <a:solidFill>
              <a:schemeClr val="tx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75" name="AutoShape 146"/>
            <p:cNvSpPr>
              <a:spLocks noChangeArrowheads="1"/>
            </p:cNvSpPr>
            <p:nvPr/>
          </p:nvSpPr>
          <p:spPr bwMode="auto">
            <a:xfrm>
              <a:off x="1152" y="2673"/>
              <a:ext cx="240" cy="208"/>
            </a:xfrm>
            <a:prstGeom prst="hexagon">
              <a:avLst>
                <a:gd name="adj" fmla="val 28846"/>
                <a:gd name="vf" fmla="val 115470"/>
              </a:avLst>
            </a:prstGeom>
            <a:solidFill>
              <a:schemeClr val="bg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76" name="AutoShape 147"/>
            <p:cNvSpPr>
              <a:spLocks noChangeArrowheads="1"/>
            </p:cNvSpPr>
            <p:nvPr/>
          </p:nvSpPr>
          <p:spPr bwMode="auto">
            <a:xfrm>
              <a:off x="1296" y="2448"/>
              <a:ext cx="240" cy="208"/>
            </a:xfrm>
            <a:prstGeom prst="hexagon">
              <a:avLst>
                <a:gd name="adj" fmla="val 28846"/>
                <a:gd name="vf" fmla="val 115470"/>
              </a:avLst>
            </a:prstGeom>
            <a:solidFill>
              <a:schemeClr val="accent2"/>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77" name="AutoShape 148"/>
            <p:cNvSpPr>
              <a:spLocks noChangeArrowheads="1"/>
            </p:cNvSpPr>
            <p:nvPr/>
          </p:nvSpPr>
          <p:spPr bwMode="auto">
            <a:xfrm>
              <a:off x="1056" y="2448"/>
              <a:ext cx="240" cy="208"/>
            </a:xfrm>
            <a:prstGeom prst="hexagon">
              <a:avLst>
                <a:gd name="adj" fmla="val 28846"/>
                <a:gd name="vf" fmla="val 115470"/>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78" name="AutoShape 149"/>
            <p:cNvSpPr>
              <a:spLocks noChangeArrowheads="1"/>
            </p:cNvSpPr>
            <p:nvPr/>
          </p:nvSpPr>
          <p:spPr bwMode="auto">
            <a:xfrm>
              <a:off x="1152" y="2255"/>
              <a:ext cx="240" cy="208"/>
            </a:xfrm>
            <a:prstGeom prst="hexagon">
              <a:avLst>
                <a:gd name="adj" fmla="val 28846"/>
                <a:gd name="vf" fmla="val 115470"/>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sp>
          <p:nvSpPr>
            <p:cNvPr id="35879" name="AutoShape 150"/>
            <p:cNvSpPr>
              <a:spLocks noChangeArrowheads="1"/>
            </p:cNvSpPr>
            <p:nvPr/>
          </p:nvSpPr>
          <p:spPr bwMode="auto">
            <a:xfrm>
              <a:off x="912" y="2255"/>
              <a:ext cx="240" cy="208"/>
            </a:xfrm>
            <a:prstGeom prst="hexagon">
              <a:avLst>
                <a:gd name="adj" fmla="val 28846"/>
                <a:gd name="vf" fmla="val 115470"/>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vi-VN"/>
            </a:p>
          </p:txBody>
        </p:sp>
      </p:grpSp>
      <p:sp>
        <p:nvSpPr>
          <p:cNvPr id="2271" name="Rectangle 223"/>
          <p:cNvSpPr>
            <a:spLocks noChangeArrowheads="1"/>
          </p:cNvSpPr>
          <p:nvPr/>
        </p:nvSpPr>
        <p:spPr bwMode="auto">
          <a:xfrm>
            <a:off x="6781800" y="4191000"/>
            <a:ext cx="2263775" cy="2514600"/>
          </a:xfrm>
          <a:prstGeom prst="rect">
            <a:avLst/>
          </a:prstGeom>
          <a:solidFill>
            <a:schemeClr val="accent1"/>
          </a:solidFill>
          <a:ln w="9525">
            <a:solidFill>
              <a:schemeClr val="tx1"/>
            </a:solidFill>
            <a:miter lim="800000"/>
            <a:headEnd/>
            <a:tailEnd/>
          </a:ln>
        </p:spPr>
        <p:txBody>
          <a:bodyPr wrap="none" anchor="ctr"/>
          <a:lstStyle/>
          <a:p>
            <a:pPr algn="ctr"/>
            <a:r>
              <a:rPr lang="en-US" sz="2800" b="1">
                <a:solidFill>
                  <a:srgbClr val="FF0000"/>
                </a:solidFill>
                <a:latin typeface="Times New Roman" pitchFamily="18" charset="0"/>
              </a:rPr>
              <a:t>D</a:t>
            </a:r>
            <a:r>
              <a:rPr lang="en-US" sz="2800" b="1">
                <a:latin typeface="Times New Roman" pitchFamily="18" charset="0"/>
              </a:rPr>
              <a:t>. Cả 3 </a:t>
            </a:r>
          </a:p>
          <a:p>
            <a:pPr algn="ctr"/>
            <a:r>
              <a:rPr lang="en-US" sz="2800" b="1">
                <a:latin typeface="Times New Roman" pitchFamily="18" charset="0"/>
              </a:rPr>
              <a:t>đáp án trên</a:t>
            </a:r>
          </a:p>
        </p:txBody>
      </p:sp>
      <p:sp>
        <p:nvSpPr>
          <p:cNvPr id="2272" name="Text Box 224"/>
          <p:cNvSpPr txBox="1">
            <a:spLocks noChangeArrowheads="1"/>
          </p:cNvSpPr>
          <p:nvPr/>
        </p:nvSpPr>
        <p:spPr bwMode="auto">
          <a:xfrm>
            <a:off x="3810000" y="381000"/>
            <a:ext cx="2133600" cy="457200"/>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VÀO RỒI</a:t>
            </a:r>
          </a:p>
        </p:txBody>
      </p:sp>
      <p:sp>
        <p:nvSpPr>
          <p:cNvPr id="2273" name="Rectangle 225"/>
          <p:cNvSpPr>
            <a:spLocks noChangeArrowheads="1"/>
          </p:cNvSpPr>
          <p:nvPr/>
        </p:nvSpPr>
        <p:spPr bwMode="auto">
          <a:xfrm>
            <a:off x="14288" y="4191000"/>
            <a:ext cx="2362200" cy="2667000"/>
          </a:xfrm>
          <a:prstGeom prst="rect">
            <a:avLst/>
          </a:prstGeom>
          <a:solidFill>
            <a:schemeClr val="accent1"/>
          </a:solidFill>
          <a:ln w="9525">
            <a:solidFill>
              <a:schemeClr val="tx1"/>
            </a:solidFill>
            <a:miter lim="800000"/>
            <a:headEnd/>
            <a:tailEnd/>
          </a:ln>
        </p:spPr>
        <p:txBody>
          <a:bodyPr wrap="none" anchor="ctr"/>
          <a:lstStyle/>
          <a:p>
            <a:pPr algn="ctr"/>
            <a:r>
              <a:rPr lang="en-US" sz="2800" b="1">
                <a:solidFill>
                  <a:srgbClr val="FF0000"/>
                </a:solidFill>
                <a:latin typeface="Times New Roman" pitchFamily="18" charset="0"/>
              </a:rPr>
              <a:t> B</a:t>
            </a:r>
            <a:r>
              <a:rPr lang="en-US" sz="2800" b="1">
                <a:latin typeface="Times New Roman" pitchFamily="18" charset="0"/>
              </a:rPr>
              <a:t>. Làm thuốc</a:t>
            </a:r>
          </a:p>
          <a:p>
            <a:pPr algn="ctr"/>
            <a:r>
              <a:rPr lang="en-US" sz="2800" b="1">
                <a:latin typeface="Times New Roman" pitchFamily="18" charset="0"/>
              </a:rPr>
              <a:t>Chữa bệnh</a:t>
            </a:r>
          </a:p>
        </p:txBody>
      </p:sp>
      <p:sp>
        <p:nvSpPr>
          <p:cNvPr id="2274" name="Text Box 226"/>
          <p:cNvSpPr txBox="1">
            <a:spLocks noChangeArrowheads="1"/>
          </p:cNvSpPr>
          <p:nvPr/>
        </p:nvSpPr>
        <p:spPr bwMode="auto">
          <a:xfrm>
            <a:off x="7162800" y="914400"/>
            <a:ext cx="1828800" cy="396875"/>
          </a:xfrm>
          <a:prstGeom prst="rect">
            <a:avLst/>
          </a:prstGeom>
          <a:noFill/>
          <a:ln w="9525">
            <a:noFill/>
            <a:miter lim="800000"/>
            <a:headEnd/>
            <a:tailEnd/>
          </a:ln>
        </p:spPr>
        <p:txBody>
          <a:bodyPr>
            <a:spAutoFit/>
          </a:bodyPr>
          <a:lstStyle/>
          <a:p>
            <a:pPr>
              <a:spcBef>
                <a:spcPct val="50000"/>
              </a:spcBef>
            </a:pPr>
            <a:r>
              <a:rPr lang="en-US" sz="2000" b="1">
                <a:solidFill>
                  <a:srgbClr val="0000FF"/>
                </a:solidFill>
              </a:rPr>
              <a:t>KHÔNG VÀO</a:t>
            </a:r>
          </a:p>
        </p:txBody>
      </p:sp>
      <p:sp>
        <p:nvSpPr>
          <p:cNvPr id="35859" name="Text Box 227"/>
          <p:cNvSpPr txBox="1">
            <a:spLocks noChangeArrowheads="1"/>
          </p:cNvSpPr>
          <p:nvPr/>
        </p:nvSpPr>
        <p:spPr bwMode="auto">
          <a:xfrm>
            <a:off x="2209800" y="6053138"/>
            <a:ext cx="4724400" cy="366712"/>
          </a:xfrm>
          <a:prstGeom prst="rect">
            <a:avLst/>
          </a:prstGeom>
          <a:noFill/>
          <a:ln w="9525">
            <a:noFill/>
            <a:miter lim="800000"/>
            <a:headEnd/>
            <a:tailEnd/>
          </a:ln>
        </p:spPr>
        <p:txBody>
          <a:bodyPr>
            <a:spAutoFit/>
          </a:bodyPr>
          <a:lstStyle/>
          <a:p>
            <a:pPr algn="ctr">
              <a:spcBef>
                <a:spcPct val="50000"/>
              </a:spcBef>
            </a:pPr>
            <a:r>
              <a:rPr lang="en-US" b="1">
                <a:solidFill>
                  <a:srgbClr val="0000FF"/>
                </a:solidFill>
              </a:rPr>
              <a:t>Nêu vai trò của Lưỡng cư đối với người.</a:t>
            </a:r>
          </a:p>
        </p:txBody>
      </p:sp>
      <p:sp>
        <p:nvSpPr>
          <p:cNvPr id="35860" name="Line 96"/>
          <p:cNvSpPr>
            <a:spLocks noChangeShapeType="1"/>
          </p:cNvSpPr>
          <p:nvPr/>
        </p:nvSpPr>
        <p:spPr bwMode="auto">
          <a:xfrm>
            <a:off x="2514600" y="609600"/>
            <a:ext cx="4114800" cy="0"/>
          </a:xfrm>
          <a:prstGeom prst="line">
            <a:avLst/>
          </a:prstGeom>
          <a:noFill/>
          <a:ln w="9525">
            <a:solidFill>
              <a:schemeClr val="tx1"/>
            </a:solidFill>
            <a:round/>
            <a:headEnd/>
            <a:tailEnd/>
          </a:ln>
        </p:spPr>
        <p:txBody>
          <a:bodyPr/>
          <a:lstStyle/>
          <a:p>
            <a:endParaRPr lang="en-US"/>
          </a:p>
        </p:txBody>
      </p:sp>
      <p:sp>
        <p:nvSpPr>
          <p:cNvPr id="35861" name="Line 97"/>
          <p:cNvSpPr>
            <a:spLocks noChangeShapeType="1"/>
          </p:cNvSpPr>
          <p:nvPr/>
        </p:nvSpPr>
        <p:spPr bwMode="auto">
          <a:xfrm>
            <a:off x="2514600" y="1066800"/>
            <a:ext cx="4114800" cy="0"/>
          </a:xfrm>
          <a:prstGeom prst="line">
            <a:avLst/>
          </a:prstGeom>
          <a:noFill/>
          <a:ln w="9525">
            <a:solidFill>
              <a:schemeClr val="tx1"/>
            </a:solidFill>
            <a:round/>
            <a:headEnd/>
            <a:tailEnd/>
          </a:ln>
        </p:spPr>
        <p:txBody>
          <a:bodyPr/>
          <a:lstStyle/>
          <a:p>
            <a:endParaRPr lang="en-US"/>
          </a:p>
        </p:txBody>
      </p:sp>
      <p:sp>
        <p:nvSpPr>
          <p:cNvPr id="35862" name="Line 98"/>
          <p:cNvSpPr>
            <a:spLocks noChangeShapeType="1"/>
          </p:cNvSpPr>
          <p:nvPr/>
        </p:nvSpPr>
        <p:spPr bwMode="auto">
          <a:xfrm>
            <a:off x="2514600" y="1524000"/>
            <a:ext cx="4114800" cy="0"/>
          </a:xfrm>
          <a:prstGeom prst="line">
            <a:avLst/>
          </a:prstGeom>
          <a:noFill/>
          <a:ln w="9525">
            <a:solidFill>
              <a:schemeClr val="tx1"/>
            </a:solidFill>
            <a:round/>
            <a:headEnd/>
            <a:tailEnd/>
          </a:ln>
        </p:spPr>
        <p:txBody>
          <a:bodyPr/>
          <a:lstStyle/>
          <a:p>
            <a:endParaRPr lang="en-US"/>
          </a:p>
        </p:txBody>
      </p:sp>
      <p:sp>
        <p:nvSpPr>
          <p:cNvPr id="35863" name="Line 99"/>
          <p:cNvSpPr>
            <a:spLocks noChangeShapeType="1"/>
          </p:cNvSpPr>
          <p:nvPr/>
        </p:nvSpPr>
        <p:spPr bwMode="auto">
          <a:xfrm>
            <a:off x="2514600" y="1905000"/>
            <a:ext cx="4114800" cy="0"/>
          </a:xfrm>
          <a:prstGeom prst="line">
            <a:avLst/>
          </a:prstGeom>
          <a:noFill/>
          <a:ln w="9525">
            <a:solidFill>
              <a:schemeClr val="tx1"/>
            </a:solidFill>
            <a:round/>
            <a:headEnd/>
            <a:tailEnd/>
          </a:ln>
        </p:spPr>
        <p:txBody>
          <a:bodyPr/>
          <a:lstStyle/>
          <a:p>
            <a:endParaRPr lang="en-US"/>
          </a:p>
        </p:txBody>
      </p:sp>
      <p:sp>
        <p:nvSpPr>
          <p:cNvPr id="35864" name="Line 100"/>
          <p:cNvSpPr>
            <a:spLocks noChangeShapeType="1"/>
          </p:cNvSpPr>
          <p:nvPr/>
        </p:nvSpPr>
        <p:spPr bwMode="auto">
          <a:xfrm>
            <a:off x="2514600" y="2362200"/>
            <a:ext cx="4114800" cy="0"/>
          </a:xfrm>
          <a:prstGeom prst="line">
            <a:avLst/>
          </a:prstGeom>
          <a:noFill/>
          <a:ln w="9525">
            <a:solidFill>
              <a:schemeClr val="tx1"/>
            </a:solidFill>
            <a:round/>
            <a:headEnd/>
            <a:tailEnd/>
          </a:ln>
        </p:spPr>
        <p:txBody>
          <a:bodyPr/>
          <a:lstStyle/>
          <a:p>
            <a:endParaRPr lang="en-US"/>
          </a:p>
        </p:txBody>
      </p:sp>
      <p:sp>
        <p:nvSpPr>
          <p:cNvPr id="35865" name="Line 101"/>
          <p:cNvSpPr>
            <a:spLocks noChangeShapeType="1"/>
          </p:cNvSpPr>
          <p:nvPr/>
        </p:nvSpPr>
        <p:spPr bwMode="auto">
          <a:xfrm>
            <a:off x="2971800" y="228600"/>
            <a:ext cx="0" cy="2438400"/>
          </a:xfrm>
          <a:prstGeom prst="line">
            <a:avLst/>
          </a:prstGeom>
          <a:noFill/>
          <a:ln w="9525">
            <a:solidFill>
              <a:schemeClr val="tx1"/>
            </a:solidFill>
            <a:round/>
            <a:headEnd/>
            <a:tailEnd/>
          </a:ln>
        </p:spPr>
        <p:txBody>
          <a:bodyPr/>
          <a:lstStyle/>
          <a:p>
            <a:endParaRPr lang="en-US"/>
          </a:p>
        </p:txBody>
      </p:sp>
      <p:sp>
        <p:nvSpPr>
          <p:cNvPr id="35866" name="Line 102"/>
          <p:cNvSpPr>
            <a:spLocks noChangeShapeType="1"/>
          </p:cNvSpPr>
          <p:nvPr/>
        </p:nvSpPr>
        <p:spPr bwMode="auto">
          <a:xfrm>
            <a:off x="3505200" y="228600"/>
            <a:ext cx="0" cy="2438400"/>
          </a:xfrm>
          <a:prstGeom prst="line">
            <a:avLst/>
          </a:prstGeom>
          <a:noFill/>
          <a:ln w="9525">
            <a:solidFill>
              <a:schemeClr val="tx1"/>
            </a:solidFill>
            <a:round/>
            <a:headEnd/>
            <a:tailEnd/>
          </a:ln>
        </p:spPr>
        <p:txBody>
          <a:bodyPr/>
          <a:lstStyle/>
          <a:p>
            <a:endParaRPr lang="en-US"/>
          </a:p>
        </p:txBody>
      </p:sp>
      <p:sp>
        <p:nvSpPr>
          <p:cNvPr id="35867" name="Line 103"/>
          <p:cNvSpPr>
            <a:spLocks noChangeShapeType="1"/>
          </p:cNvSpPr>
          <p:nvPr/>
        </p:nvSpPr>
        <p:spPr bwMode="auto">
          <a:xfrm>
            <a:off x="3962400" y="228600"/>
            <a:ext cx="0" cy="2438400"/>
          </a:xfrm>
          <a:prstGeom prst="line">
            <a:avLst/>
          </a:prstGeom>
          <a:noFill/>
          <a:ln w="9525">
            <a:solidFill>
              <a:schemeClr val="tx1"/>
            </a:solidFill>
            <a:round/>
            <a:headEnd/>
            <a:tailEnd/>
          </a:ln>
        </p:spPr>
        <p:txBody>
          <a:bodyPr/>
          <a:lstStyle/>
          <a:p>
            <a:endParaRPr lang="en-US"/>
          </a:p>
        </p:txBody>
      </p:sp>
      <p:sp>
        <p:nvSpPr>
          <p:cNvPr id="35868" name="Line 104"/>
          <p:cNvSpPr>
            <a:spLocks noChangeShapeType="1"/>
          </p:cNvSpPr>
          <p:nvPr/>
        </p:nvSpPr>
        <p:spPr bwMode="auto">
          <a:xfrm>
            <a:off x="4495800" y="228600"/>
            <a:ext cx="0" cy="2438400"/>
          </a:xfrm>
          <a:prstGeom prst="line">
            <a:avLst/>
          </a:prstGeom>
          <a:noFill/>
          <a:ln w="9525">
            <a:solidFill>
              <a:schemeClr val="tx1"/>
            </a:solidFill>
            <a:round/>
            <a:headEnd/>
            <a:tailEnd/>
          </a:ln>
        </p:spPr>
        <p:txBody>
          <a:bodyPr/>
          <a:lstStyle/>
          <a:p>
            <a:endParaRPr lang="en-US"/>
          </a:p>
        </p:txBody>
      </p:sp>
      <p:sp>
        <p:nvSpPr>
          <p:cNvPr id="35869" name="Line 105"/>
          <p:cNvSpPr>
            <a:spLocks noChangeShapeType="1"/>
          </p:cNvSpPr>
          <p:nvPr/>
        </p:nvSpPr>
        <p:spPr bwMode="auto">
          <a:xfrm>
            <a:off x="5029200" y="228600"/>
            <a:ext cx="0" cy="2438400"/>
          </a:xfrm>
          <a:prstGeom prst="line">
            <a:avLst/>
          </a:prstGeom>
          <a:noFill/>
          <a:ln w="9525">
            <a:solidFill>
              <a:schemeClr val="tx1"/>
            </a:solidFill>
            <a:round/>
            <a:headEnd/>
            <a:tailEnd/>
          </a:ln>
        </p:spPr>
        <p:txBody>
          <a:bodyPr/>
          <a:lstStyle/>
          <a:p>
            <a:endParaRPr lang="en-US"/>
          </a:p>
        </p:txBody>
      </p:sp>
      <p:sp>
        <p:nvSpPr>
          <p:cNvPr id="35870" name="Line 106"/>
          <p:cNvSpPr>
            <a:spLocks noChangeShapeType="1"/>
          </p:cNvSpPr>
          <p:nvPr/>
        </p:nvSpPr>
        <p:spPr bwMode="auto">
          <a:xfrm>
            <a:off x="5562600" y="228600"/>
            <a:ext cx="0" cy="2438400"/>
          </a:xfrm>
          <a:prstGeom prst="line">
            <a:avLst/>
          </a:prstGeom>
          <a:noFill/>
          <a:ln w="9525">
            <a:solidFill>
              <a:schemeClr val="tx1"/>
            </a:solidFill>
            <a:round/>
            <a:headEnd/>
            <a:tailEnd/>
          </a:ln>
        </p:spPr>
        <p:txBody>
          <a:bodyPr/>
          <a:lstStyle/>
          <a:p>
            <a:endParaRPr lang="en-US"/>
          </a:p>
        </p:txBody>
      </p:sp>
      <p:sp>
        <p:nvSpPr>
          <p:cNvPr id="35871" name="Line 107"/>
          <p:cNvSpPr>
            <a:spLocks noChangeShapeType="1"/>
          </p:cNvSpPr>
          <p:nvPr/>
        </p:nvSpPr>
        <p:spPr bwMode="auto">
          <a:xfrm>
            <a:off x="6172200" y="228600"/>
            <a:ext cx="0" cy="243840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8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32" presetClass="emph" presetSubtype="0" repeatCount="10000" fill="hold" nodeType="withEffect">
                                  <p:stCondLst>
                                    <p:cond delay="0"/>
                                  </p:stCondLst>
                                  <p:childTnLst>
                                    <p:animClr clrSpc="rgb" dir="cw">
                                      <p:cBhvr override="childStyle">
                                        <p:cTn id="10" dur="50" fill="hold"/>
                                        <p:tgtEl>
                                          <p:spTgt spid="3"/>
                                        </p:tgtEl>
                                        <p:attrNameLst>
                                          <p:attrName>style.color</p:attrName>
                                        </p:attrNameLst>
                                      </p:cBhvr>
                                      <p:to>
                                        <a:schemeClr val="accent2"/>
                                      </p:to>
                                    </p:animClr>
                                    <p:animClr clrSpc="rgb" dir="cw">
                                      <p:cBhvr>
                                        <p:cTn id="11" dur="50" fill="hold"/>
                                        <p:tgtEl>
                                          <p:spTgt spid="3"/>
                                        </p:tgtEl>
                                        <p:attrNameLst>
                                          <p:attrName>fillcolor</p:attrName>
                                        </p:attrNameLst>
                                      </p:cBhvr>
                                      <p:to>
                                        <a:schemeClr val="accent2"/>
                                      </p:to>
                                    </p:animClr>
                                    <p:set>
                                      <p:cBhvr>
                                        <p:cTn id="12" dur="50" fill="hold"/>
                                        <p:tgtEl>
                                          <p:spTgt spid="3"/>
                                        </p:tgtEl>
                                        <p:attrNameLst>
                                          <p:attrName>fill.type</p:attrName>
                                        </p:attrNameLst>
                                      </p:cBhvr>
                                      <p:to>
                                        <p:strVal val="solid"/>
                                      </p:to>
                                    </p:set>
                                    <p:set>
                                      <p:cBhvr>
                                        <p:cTn id="13" dur="50" fill="hold"/>
                                        <p:tgtEl>
                                          <p:spTgt spid="3"/>
                                        </p:tgtEl>
                                        <p:attrNameLst>
                                          <p:attrName>fill.on</p:attrName>
                                        </p:attrNameLst>
                                      </p:cBhvr>
                                      <p:to>
                                        <p:strVal val="true"/>
                                      </p:to>
                                    </p:set>
                                    <p:animRot by="120000">
                                      <p:cBhvr>
                                        <p:cTn id="14" dur="50" fill="hold">
                                          <p:stCondLst>
                                            <p:cond delay="0"/>
                                          </p:stCondLst>
                                        </p:cTn>
                                        <p:tgtEl>
                                          <p:spTgt spid="3"/>
                                        </p:tgtEl>
                                        <p:attrNameLst>
                                          <p:attrName>r</p:attrName>
                                        </p:attrNameLst>
                                      </p:cBhvr>
                                    </p:animRot>
                                    <p:animRot by="-240000">
                                      <p:cBhvr>
                                        <p:cTn id="15" dur="100" fill="hold">
                                          <p:stCondLst>
                                            <p:cond delay="100"/>
                                          </p:stCondLst>
                                        </p:cTn>
                                        <p:tgtEl>
                                          <p:spTgt spid="3"/>
                                        </p:tgtEl>
                                        <p:attrNameLst>
                                          <p:attrName>r</p:attrName>
                                        </p:attrNameLst>
                                      </p:cBhvr>
                                    </p:animRot>
                                    <p:animRot by="240000">
                                      <p:cBhvr>
                                        <p:cTn id="16" dur="100" fill="hold">
                                          <p:stCondLst>
                                            <p:cond delay="200"/>
                                          </p:stCondLst>
                                        </p:cTn>
                                        <p:tgtEl>
                                          <p:spTgt spid="3"/>
                                        </p:tgtEl>
                                        <p:attrNameLst>
                                          <p:attrName>r</p:attrName>
                                        </p:attrNameLst>
                                      </p:cBhvr>
                                    </p:animRot>
                                    <p:animRot by="-240000">
                                      <p:cBhvr>
                                        <p:cTn id="17" dur="100" fill="hold">
                                          <p:stCondLst>
                                            <p:cond delay="300"/>
                                          </p:stCondLst>
                                        </p:cTn>
                                        <p:tgtEl>
                                          <p:spTgt spid="3"/>
                                        </p:tgtEl>
                                        <p:attrNameLst>
                                          <p:attrName>r</p:attrName>
                                        </p:attrNameLst>
                                      </p:cBhvr>
                                    </p:animRot>
                                    <p:animRot by="120000">
                                      <p:cBhvr>
                                        <p:cTn id="18" dur="100" fill="hold">
                                          <p:stCondLst>
                                            <p:cond delay="400"/>
                                          </p:stCondLst>
                                        </p:cTn>
                                        <p:tgtEl>
                                          <p:spTgt spid="3"/>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mph" presetSubtype="0" fill="hold" nodeType="clickEffect">
                                  <p:stCondLst>
                                    <p:cond delay="0"/>
                                  </p:stCondLst>
                                  <p:childTnLst>
                                    <p:animRot by="-2700000">
                                      <p:cBhvr>
                                        <p:cTn id="22" dur="500" fill="hold"/>
                                        <p:tgtEl>
                                          <p:spTgt spid="3"/>
                                        </p:tgtEl>
                                        <p:attrNameLst>
                                          <p:attrName>r</p:attrName>
                                        </p:attrNameLst>
                                      </p:cBhvr>
                                    </p:animRot>
                                  </p:childTnLst>
                                </p:cTn>
                              </p:par>
                              <p:par>
                                <p:cTn id="23" presetID="64" presetClass="path" presetSubtype="0" accel="50000" decel="50000" fill="hold" nodeType="withEffect">
                                  <p:stCondLst>
                                    <p:cond delay="0"/>
                                  </p:stCondLst>
                                  <p:childTnLst>
                                    <p:animMotion origin="layout" path="M 3.33333E-6 1.11111E-6 L -0.22917 -0.65 " pathEditMode="relative" rAng="0" ptsTypes="AA">
                                      <p:cBhvr>
                                        <p:cTn id="24" dur="2000" fill="hold"/>
                                        <p:tgtEl>
                                          <p:spTgt spid="4"/>
                                        </p:tgtEl>
                                        <p:attrNameLst>
                                          <p:attrName>ppt_x</p:attrName>
                                          <p:attrName>ppt_y</p:attrName>
                                        </p:attrNameLst>
                                      </p:cBhvr>
                                      <p:rCtr x="-115" y="-325"/>
                                    </p:animMotion>
                                  </p:childTnLst>
                                </p:cTn>
                              </p:par>
                              <p:par>
                                <p:cTn id="25" presetID="64" presetClass="path" presetSubtype="0" accel="50000" decel="50000" fill="hold" nodeType="withEffect">
                                  <p:stCondLst>
                                    <p:cond delay="0"/>
                                  </p:stCondLst>
                                  <p:childTnLst>
                                    <p:animMotion origin="layout" path="M -4.16667E-6 -3.33333E-6 L -0.1901 -0.11111 " pathEditMode="relative" rAng="0" ptsTypes="AA">
                                      <p:cBhvr>
                                        <p:cTn id="26" dur="2000" fill="hold"/>
                                        <p:tgtEl>
                                          <p:spTgt spid="3"/>
                                        </p:tgtEl>
                                        <p:attrNameLst>
                                          <p:attrName>ppt_x</p:attrName>
                                          <p:attrName>ppt_y</p:attrName>
                                        </p:attrNameLst>
                                      </p:cBhvr>
                                      <p:rCtr x="-95" y="-56"/>
                                    </p:animMotion>
                                  </p:childTnLst>
                                </p:cTn>
                              </p:par>
                            </p:childTnLst>
                          </p:cTn>
                        </p:par>
                        <p:par>
                          <p:cTn id="27" fill="hold" nodeType="afterGroup">
                            <p:stCondLst>
                              <p:cond delay="2000"/>
                            </p:stCondLst>
                            <p:childTnLst>
                              <p:par>
                                <p:cTn id="28" presetID="35" presetClass="path" presetSubtype="0" accel="50000" decel="50000" fill="hold" nodeType="afterEffect">
                                  <p:stCondLst>
                                    <p:cond delay="0"/>
                                  </p:stCondLst>
                                  <p:childTnLst>
                                    <p:animMotion origin="layout" path="M -0.22917 -0.65 L -0.57917 -0.65 " pathEditMode="relative" rAng="0" ptsTypes="AA">
                                      <p:cBhvr>
                                        <p:cTn id="29" dur="2000" fill="hold"/>
                                        <p:tgtEl>
                                          <p:spTgt spid="4"/>
                                        </p:tgtEl>
                                        <p:attrNameLst>
                                          <p:attrName>ppt_x</p:attrName>
                                          <p:attrName>ppt_y</p:attrName>
                                        </p:attrNameLst>
                                      </p:cBhvr>
                                      <p:rCtr x="-175" y="0"/>
                                    </p:animMotion>
                                  </p:childTnLst>
                                </p:cTn>
                              </p:par>
                              <p:par>
                                <p:cTn id="30" presetID="12" presetClass="entr" presetSubtype="2" fill="hold" nodeType="withEffect">
                                  <p:stCondLst>
                                    <p:cond delay="0"/>
                                  </p:stCondLst>
                                  <p:childTnLst>
                                    <p:set>
                                      <p:cBhvr>
                                        <p:cTn id="31" dur="1" fill="hold">
                                          <p:stCondLst>
                                            <p:cond delay="0"/>
                                          </p:stCondLst>
                                        </p:cTn>
                                        <p:tgtEl>
                                          <p:spTgt spid="2242"/>
                                        </p:tgtEl>
                                        <p:attrNameLst>
                                          <p:attrName>style.visibility</p:attrName>
                                        </p:attrNameLst>
                                      </p:cBhvr>
                                      <p:to>
                                        <p:strVal val="visible"/>
                                      </p:to>
                                    </p:set>
                                    <p:animEffect transition="in" filter="slide(fromRight)">
                                      <p:cBhvr>
                                        <p:cTn id="32" dur="500"/>
                                        <p:tgtEl>
                                          <p:spTgt spid="2242"/>
                                        </p:tgtEl>
                                      </p:cBhvr>
                                    </p:animEffect>
                                  </p:childTnLst>
                                </p:cTn>
                              </p:par>
                              <p:par>
                                <p:cTn id="33" presetID="8" presetClass="emph" presetSubtype="0" fill="hold" nodeType="withEffect">
                                  <p:stCondLst>
                                    <p:cond delay="0"/>
                                  </p:stCondLst>
                                  <p:childTnLst>
                                    <p:animRot by="2700000">
                                      <p:cBhvr>
                                        <p:cTn id="34" dur="2000" fill="hold"/>
                                        <p:tgtEl>
                                          <p:spTgt spid="3"/>
                                        </p:tgtEl>
                                        <p:attrNameLst>
                                          <p:attrName>r</p:attrName>
                                        </p:attrNameLst>
                                      </p:cBhvr>
                                    </p:animRot>
                                  </p:childTnLst>
                                </p:cTn>
                              </p:par>
                              <p:par>
                                <p:cTn id="35" presetID="50" presetClass="path" presetSubtype="0" accel="50000" decel="50000" fill="hold" nodeType="withEffect">
                                  <p:stCondLst>
                                    <p:cond delay="0"/>
                                  </p:stCondLst>
                                  <p:childTnLst>
                                    <p:animMotion origin="layout" path="M -0.1901 -0.11111 L -0.1901 -0.05625 C -0.1901 -0.03171 -0.15104 -0.00231 -0.11909 -0.00231 L -0.04843 -0.00231 " pathEditMode="relative" rAng="16200000" ptsTypes="FfFF">
                                      <p:cBhvr>
                                        <p:cTn id="36" dur="2000" fill="hold"/>
                                        <p:tgtEl>
                                          <p:spTgt spid="3"/>
                                        </p:tgtEl>
                                        <p:attrNameLst>
                                          <p:attrName>ppt_x</p:attrName>
                                          <p:attrName>ppt_y</p:attrName>
                                        </p:attrNameLst>
                                      </p:cBhvr>
                                      <p:rCtr x="71" y="54"/>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xit" presetSubtype="16" fill="hold" nodeType="clickEffect">
                                  <p:stCondLst>
                                    <p:cond delay="0"/>
                                  </p:stCondLst>
                                  <p:childTnLst>
                                    <p:animEffect transition="out" filter="box(in)">
                                      <p:cBhvr>
                                        <p:cTn id="40" dur="500"/>
                                        <p:tgtEl>
                                          <p:spTgt spid="2242"/>
                                        </p:tgtEl>
                                      </p:cBhvr>
                                    </p:animEffect>
                                    <p:set>
                                      <p:cBhvr>
                                        <p:cTn id="41" dur="1" fill="hold">
                                          <p:stCondLst>
                                            <p:cond delay="499"/>
                                          </p:stCondLst>
                                        </p:cTn>
                                        <p:tgtEl>
                                          <p:spTgt spid="2242"/>
                                        </p:tgtEl>
                                        <p:attrNameLst>
                                          <p:attrName>style.visibility</p:attrName>
                                        </p:attrNameLst>
                                      </p:cBhvr>
                                      <p:to>
                                        <p:strVal val="hidden"/>
                                      </p:to>
                                    </p:set>
                                  </p:childTnLst>
                                </p:cTn>
                              </p:par>
                              <p:par>
                                <p:cTn id="42" presetID="4" presetClass="exit" presetSubtype="16" fill="hold" nodeType="withEffect">
                                  <p:stCondLst>
                                    <p:cond delay="0"/>
                                  </p:stCondLst>
                                  <p:childTnLst>
                                    <p:animEffect transition="out" filter="box(in)">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89"/>
                  </p:tgtEl>
                </p:cond>
              </p:nextCondLst>
            </p:seq>
            <p:seq concurrent="1" nextAc="seek">
              <p:cTn id="45" restart="whenNotActive" fill="hold" evtFilter="cancelBubble" nodeType="interactiveSeq">
                <p:stCondLst>
                  <p:cond evt="onClick" delay="0">
                    <p:tgtEl>
                      <p:spTgt spid="2217"/>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5" presetClass="entr" presetSubtype="1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heckerboard(across)">
                                      <p:cBhvr>
                                        <p:cTn id="50" dur="500"/>
                                        <p:tgtEl>
                                          <p:spTgt spid="10"/>
                                        </p:tgtEl>
                                      </p:cBhvr>
                                    </p:animEffec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32" presetClass="emph" presetSubtype="0" repeatCount="indefinite" fill="hold" nodeType="withEffect">
                                  <p:stCondLst>
                                    <p:cond delay="0"/>
                                  </p:stCondLst>
                                  <p:endCondLst>
                                    <p:cond evt="onNext" delay="0">
                                      <p:tgtEl>
                                        <p:sldTgt/>
                                      </p:tgtEl>
                                    </p:cond>
                                  </p:endCondLst>
                                  <p:childTnLst>
                                    <p:animClr clrSpc="rgb" dir="cw">
                                      <p:cBhvr override="childStyle">
                                        <p:cTn id="54" dur="100" fill="hold"/>
                                        <p:tgtEl>
                                          <p:spTgt spid="7"/>
                                        </p:tgtEl>
                                        <p:attrNameLst>
                                          <p:attrName>style.color</p:attrName>
                                        </p:attrNameLst>
                                      </p:cBhvr>
                                      <p:to>
                                        <a:schemeClr val="accent2"/>
                                      </p:to>
                                    </p:animClr>
                                    <p:animClr clrSpc="rgb" dir="cw">
                                      <p:cBhvr>
                                        <p:cTn id="55" dur="100" fill="hold"/>
                                        <p:tgtEl>
                                          <p:spTgt spid="7"/>
                                        </p:tgtEl>
                                        <p:attrNameLst>
                                          <p:attrName>fillcolor</p:attrName>
                                        </p:attrNameLst>
                                      </p:cBhvr>
                                      <p:to>
                                        <a:schemeClr val="accent2"/>
                                      </p:to>
                                    </p:animClr>
                                    <p:set>
                                      <p:cBhvr>
                                        <p:cTn id="56" dur="100" fill="hold"/>
                                        <p:tgtEl>
                                          <p:spTgt spid="7"/>
                                        </p:tgtEl>
                                        <p:attrNameLst>
                                          <p:attrName>fill.type</p:attrName>
                                        </p:attrNameLst>
                                      </p:cBhvr>
                                      <p:to>
                                        <p:strVal val="solid"/>
                                      </p:to>
                                    </p:set>
                                    <p:set>
                                      <p:cBhvr>
                                        <p:cTn id="57" dur="100" fill="hold"/>
                                        <p:tgtEl>
                                          <p:spTgt spid="7"/>
                                        </p:tgtEl>
                                        <p:attrNameLst>
                                          <p:attrName>fill.on</p:attrName>
                                        </p:attrNameLst>
                                      </p:cBhvr>
                                      <p:to>
                                        <p:strVal val="true"/>
                                      </p:to>
                                    </p:se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nodeType="clickPar">
                      <p:stCondLst>
                        <p:cond delay="indefinite"/>
                      </p:stCondLst>
                      <p:childTnLst>
                        <p:par>
                          <p:cTn id="64" fill="hold" nodeType="withGroup">
                            <p:stCondLst>
                              <p:cond delay="0"/>
                            </p:stCondLst>
                            <p:childTnLst>
                              <p:par>
                                <p:cTn id="65" presetID="8" presetClass="emph" presetSubtype="0" fill="hold" nodeType="clickEffect">
                                  <p:stCondLst>
                                    <p:cond delay="0"/>
                                  </p:stCondLst>
                                  <p:childTnLst>
                                    <p:animRot by="2700000">
                                      <p:cBhvr>
                                        <p:cTn id="66" dur="500" fill="hold"/>
                                        <p:tgtEl>
                                          <p:spTgt spid="7"/>
                                        </p:tgtEl>
                                        <p:attrNameLst>
                                          <p:attrName>r</p:attrName>
                                        </p:attrNameLst>
                                      </p:cBhvr>
                                    </p:animRot>
                                  </p:childTnLst>
                                </p:cTn>
                              </p:par>
                              <p:par>
                                <p:cTn id="67" presetID="64" presetClass="path" presetSubtype="0" accel="50000" decel="50000" fill="hold" nodeType="withEffect">
                                  <p:stCondLst>
                                    <p:cond delay="0"/>
                                  </p:stCondLst>
                                  <p:childTnLst>
                                    <p:animMotion origin="layout" path="M -4.16667E-6 -3.33333E-6 L 0.16823 -0.1 " pathEditMode="relative" rAng="0" ptsTypes="AA">
                                      <p:cBhvr>
                                        <p:cTn id="68" dur="2000" fill="hold"/>
                                        <p:tgtEl>
                                          <p:spTgt spid="7"/>
                                        </p:tgtEl>
                                        <p:attrNameLst>
                                          <p:attrName>ppt_x</p:attrName>
                                          <p:attrName>ppt_y</p:attrName>
                                        </p:attrNameLst>
                                      </p:cBhvr>
                                      <p:rCtr x="84" y="-50"/>
                                    </p:animMotion>
                                  </p:childTnLst>
                                </p:cTn>
                              </p:par>
                              <p:par>
                                <p:cTn id="69" presetID="64" presetClass="path" presetSubtype="0" accel="50000" decel="50000" fill="hold" nodeType="withEffect">
                                  <p:stCondLst>
                                    <p:cond delay="0"/>
                                  </p:stCondLst>
                                  <p:childTnLst>
                                    <p:animMotion origin="layout" path="M 0 1.11111E-6 L 0.22083 -0.63889 " pathEditMode="relative" rAng="0" ptsTypes="AA">
                                      <p:cBhvr>
                                        <p:cTn id="70" dur="2000" fill="hold"/>
                                        <p:tgtEl>
                                          <p:spTgt spid="10"/>
                                        </p:tgtEl>
                                        <p:attrNameLst>
                                          <p:attrName>ppt_x</p:attrName>
                                          <p:attrName>ppt_y</p:attrName>
                                        </p:attrNameLst>
                                      </p:cBhvr>
                                      <p:rCtr x="110" y="-319"/>
                                    </p:animMotion>
                                  </p:childTnLst>
                                </p:cTn>
                              </p:par>
                            </p:childTnLst>
                          </p:cTn>
                        </p:par>
                        <p:par>
                          <p:cTn id="71" fill="hold" nodeType="afterGroup">
                            <p:stCondLst>
                              <p:cond delay="2000"/>
                            </p:stCondLst>
                            <p:childTnLst>
                              <p:par>
                                <p:cTn id="72" presetID="12" presetClass="entr" presetSubtype="8" fill="hold" nodeType="afterEffect">
                                  <p:stCondLst>
                                    <p:cond delay="0"/>
                                  </p:stCondLst>
                                  <p:childTnLst>
                                    <p:set>
                                      <p:cBhvr>
                                        <p:cTn id="73" dur="1" fill="hold">
                                          <p:stCondLst>
                                            <p:cond delay="0"/>
                                          </p:stCondLst>
                                        </p:cTn>
                                        <p:tgtEl>
                                          <p:spTgt spid="2270"/>
                                        </p:tgtEl>
                                        <p:attrNameLst>
                                          <p:attrName>style.visibility</p:attrName>
                                        </p:attrNameLst>
                                      </p:cBhvr>
                                      <p:to>
                                        <p:strVal val="visible"/>
                                      </p:to>
                                    </p:set>
                                    <p:animEffect transition="in" filter="slide(fromLeft)">
                                      <p:cBhvr>
                                        <p:cTn id="74" dur="500"/>
                                        <p:tgtEl>
                                          <p:spTgt spid="2270"/>
                                        </p:tgtEl>
                                      </p:cBhvr>
                                    </p:animEffect>
                                  </p:childTnLst>
                                </p:cTn>
                              </p:par>
                              <p:par>
                                <p:cTn id="75" presetID="63" presetClass="path" presetSubtype="0" accel="50000" decel="50000" fill="hold" nodeType="withEffect">
                                  <p:stCondLst>
                                    <p:cond delay="0"/>
                                  </p:stCondLst>
                                  <p:childTnLst>
                                    <p:animMotion origin="layout" path="M 0.22083 -0.63889 L 0.55416 -0.83889 " pathEditMode="relative" rAng="0" ptsTypes="AA">
                                      <p:cBhvr>
                                        <p:cTn id="76" dur="2000" fill="hold"/>
                                        <p:tgtEl>
                                          <p:spTgt spid="10"/>
                                        </p:tgtEl>
                                        <p:attrNameLst>
                                          <p:attrName>ppt_x</p:attrName>
                                          <p:attrName>ppt_y</p:attrName>
                                        </p:attrNameLst>
                                      </p:cBhvr>
                                      <p:rCtr x="167" y="-100"/>
                                    </p:animMotion>
                                  </p:childTnLst>
                                </p:cTn>
                              </p:par>
                              <p:par>
                                <p:cTn id="77" presetID="8" presetClass="emph" presetSubtype="0" fill="hold" nodeType="withEffect">
                                  <p:stCondLst>
                                    <p:cond delay="0"/>
                                  </p:stCondLst>
                                  <p:childTnLst>
                                    <p:animRot by="-2700000">
                                      <p:cBhvr>
                                        <p:cTn id="78" dur="500" fill="hold"/>
                                        <p:tgtEl>
                                          <p:spTgt spid="7"/>
                                        </p:tgtEl>
                                        <p:attrNameLst>
                                          <p:attrName>r</p:attrName>
                                        </p:attrNameLst>
                                      </p:cBhvr>
                                    </p:animRot>
                                  </p:childTnLst>
                                </p:cTn>
                              </p:par>
                              <p:par>
                                <p:cTn id="79" presetID="50" presetClass="path" presetSubtype="0" accel="50000" decel="50000" fill="hold" nodeType="withEffect">
                                  <p:stCondLst>
                                    <p:cond delay="0"/>
                                  </p:stCondLst>
                                  <p:childTnLst>
                                    <p:animMotion origin="layout" path="M 0.1665 -0.07777 L 0.1665 -0.02777 C 0.1665 -0.00555 0.12084 0.02223 0.08386 0.02223 L 0.00157 0.02223 " pathEditMode="relative" rAng="5400000" ptsTypes="FfFF">
                                      <p:cBhvr>
                                        <p:cTn id="80" dur="2000" fill="hold"/>
                                        <p:tgtEl>
                                          <p:spTgt spid="7"/>
                                        </p:tgtEl>
                                        <p:attrNameLst>
                                          <p:attrName>ppt_x</p:attrName>
                                          <p:attrName>ppt_y</p:attrName>
                                        </p:attrNameLst>
                                      </p:cBhvr>
                                      <p:rCtr x="-82" y="50"/>
                                    </p:animMotion>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xit" presetSubtype="16" fill="hold" nodeType="clickEffect">
                                  <p:stCondLst>
                                    <p:cond delay="0"/>
                                  </p:stCondLst>
                                  <p:childTnLst>
                                    <p:animEffect transition="out" filter="box(in)">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4" presetClass="exit" presetSubtype="16" fill="hold" nodeType="withEffect">
                                  <p:stCondLst>
                                    <p:cond delay="0"/>
                                  </p:stCondLst>
                                  <p:childTnLst>
                                    <p:animEffect transition="out" filter="box(in)">
                                      <p:cBhvr>
                                        <p:cTn id="87" dur="500"/>
                                        <p:tgtEl>
                                          <p:spTgt spid="2270"/>
                                        </p:tgtEl>
                                      </p:cBhvr>
                                    </p:animEffect>
                                    <p:set>
                                      <p:cBhvr>
                                        <p:cTn id="88" dur="1" fill="hold">
                                          <p:stCondLst>
                                            <p:cond delay="499"/>
                                          </p:stCondLst>
                                        </p:cTn>
                                        <p:tgtEl>
                                          <p:spTgt spid="2270"/>
                                        </p:tgtEl>
                                        <p:attrNameLst>
                                          <p:attrName>style.visibility</p:attrName>
                                        </p:attrNameLst>
                                      </p:cBhvr>
                                      <p:to>
                                        <p:strVal val="hidden"/>
                                      </p:to>
                                    </p:set>
                                  </p:childTnLst>
                                </p:cTn>
                              </p:par>
                            </p:childTnLst>
                          </p:cTn>
                        </p:par>
                      </p:childTnLst>
                    </p:cTn>
                  </p:par>
                </p:childTnLst>
              </p:cTn>
              <p:nextCondLst>
                <p:cond evt="onClick" delay="0">
                  <p:tgtEl>
                    <p:spTgt spid="2217"/>
                  </p:tgtEl>
                </p:cond>
              </p:nextCondLst>
            </p:seq>
            <p:seq concurrent="1" nextAc="seek">
              <p:cTn id="89" restart="whenNotActive" fill="hold" evtFilter="cancelBubble" nodeType="interactiveSeq">
                <p:stCondLst>
                  <p:cond evt="onClick" delay="0">
                    <p:tgtEl>
                      <p:spTgt spid="2271"/>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8"/>
                                        </p:tgtEl>
                                        <p:attrNameLst>
                                          <p:attrName>style.visibility</p:attrName>
                                        </p:attrNameLst>
                                      </p:cBhvr>
                                      <p:to>
                                        <p:strVal val="visible"/>
                                      </p:to>
                                    </p:set>
                                  </p:childTnLst>
                                </p:cTn>
                              </p:par>
                              <p:par>
                                <p:cTn id="96" presetID="32" presetClass="emph" presetSubtype="0" repeatCount="5000" fill="hold" nodeType="withEffect">
                                  <p:stCondLst>
                                    <p:cond delay="0"/>
                                  </p:stCondLst>
                                  <p:childTnLst>
                                    <p:animClr clrSpc="rgb" dir="cw">
                                      <p:cBhvr override="childStyle">
                                        <p:cTn id="97" dur="100" fill="hold"/>
                                        <p:tgtEl>
                                          <p:spTgt spid="6"/>
                                        </p:tgtEl>
                                        <p:attrNameLst>
                                          <p:attrName>style.color</p:attrName>
                                        </p:attrNameLst>
                                      </p:cBhvr>
                                      <p:to>
                                        <a:schemeClr val="accent2"/>
                                      </p:to>
                                    </p:animClr>
                                    <p:animClr clrSpc="rgb" dir="cw">
                                      <p:cBhvr>
                                        <p:cTn id="98" dur="100" fill="hold"/>
                                        <p:tgtEl>
                                          <p:spTgt spid="6"/>
                                        </p:tgtEl>
                                        <p:attrNameLst>
                                          <p:attrName>fillcolor</p:attrName>
                                        </p:attrNameLst>
                                      </p:cBhvr>
                                      <p:to>
                                        <a:schemeClr val="accent2"/>
                                      </p:to>
                                    </p:animClr>
                                    <p:set>
                                      <p:cBhvr>
                                        <p:cTn id="99" dur="100" fill="hold"/>
                                        <p:tgtEl>
                                          <p:spTgt spid="6"/>
                                        </p:tgtEl>
                                        <p:attrNameLst>
                                          <p:attrName>fill.type</p:attrName>
                                        </p:attrNameLst>
                                      </p:cBhvr>
                                      <p:to>
                                        <p:strVal val="solid"/>
                                      </p:to>
                                    </p:set>
                                    <p:set>
                                      <p:cBhvr>
                                        <p:cTn id="100" dur="100" fill="hold"/>
                                        <p:tgtEl>
                                          <p:spTgt spid="6"/>
                                        </p:tgtEl>
                                        <p:attrNameLst>
                                          <p:attrName>fill.on</p:attrName>
                                        </p:attrNameLst>
                                      </p:cBhvr>
                                      <p:to>
                                        <p:strVal val="true"/>
                                      </p:to>
                                    </p:set>
                                    <p:animRot by="120000">
                                      <p:cBhvr>
                                        <p:cTn id="101" dur="100" fill="hold">
                                          <p:stCondLst>
                                            <p:cond delay="0"/>
                                          </p:stCondLst>
                                        </p:cTn>
                                        <p:tgtEl>
                                          <p:spTgt spid="6"/>
                                        </p:tgtEl>
                                        <p:attrNameLst>
                                          <p:attrName>r</p:attrName>
                                        </p:attrNameLst>
                                      </p:cBhvr>
                                    </p:animRot>
                                    <p:animRot by="-240000">
                                      <p:cBhvr>
                                        <p:cTn id="102" dur="200" fill="hold">
                                          <p:stCondLst>
                                            <p:cond delay="200"/>
                                          </p:stCondLst>
                                        </p:cTn>
                                        <p:tgtEl>
                                          <p:spTgt spid="6"/>
                                        </p:tgtEl>
                                        <p:attrNameLst>
                                          <p:attrName>r</p:attrName>
                                        </p:attrNameLst>
                                      </p:cBhvr>
                                    </p:animRot>
                                    <p:animRot by="240000">
                                      <p:cBhvr>
                                        <p:cTn id="103" dur="200" fill="hold">
                                          <p:stCondLst>
                                            <p:cond delay="400"/>
                                          </p:stCondLst>
                                        </p:cTn>
                                        <p:tgtEl>
                                          <p:spTgt spid="6"/>
                                        </p:tgtEl>
                                        <p:attrNameLst>
                                          <p:attrName>r</p:attrName>
                                        </p:attrNameLst>
                                      </p:cBhvr>
                                    </p:animRot>
                                    <p:animRot by="-240000">
                                      <p:cBhvr>
                                        <p:cTn id="104" dur="200" fill="hold">
                                          <p:stCondLst>
                                            <p:cond delay="600"/>
                                          </p:stCondLst>
                                        </p:cTn>
                                        <p:tgtEl>
                                          <p:spTgt spid="6"/>
                                        </p:tgtEl>
                                        <p:attrNameLst>
                                          <p:attrName>r</p:attrName>
                                        </p:attrNameLst>
                                      </p:cBhvr>
                                    </p:animRot>
                                    <p:animRot by="120000">
                                      <p:cBhvr>
                                        <p:cTn id="105" dur="200" fill="hold">
                                          <p:stCondLst>
                                            <p:cond delay="800"/>
                                          </p:stCondLst>
                                        </p:cTn>
                                        <p:tgtEl>
                                          <p:spTgt spid="6"/>
                                        </p:tgtEl>
                                        <p:attrNameLst>
                                          <p:attrName>r</p:attrName>
                                        </p:attrNameLst>
                                      </p:cBhvr>
                                    </p:animRo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64" presetClass="path" presetSubtype="0" accel="50000" decel="50000" fill="hold" nodeType="clickEffect">
                                  <p:stCondLst>
                                    <p:cond delay="0"/>
                                  </p:stCondLst>
                                  <p:childTnLst>
                                    <p:animMotion origin="layout" path="M 3.33333E-6 1.11111E-6 L -0.00417 -0.65 " pathEditMode="relative" rAng="0" ptsTypes="AA">
                                      <p:cBhvr>
                                        <p:cTn id="109" dur="1000" fill="hold"/>
                                        <p:tgtEl>
                                          <p:spTgt spid="8"/>
                                        </p:tgtEl>
                                        <p:attrNameLst>
                                          <p:attrName>ppt_x</p:attrName>
                                          <p:attrName>ppt_y</p:attrName>
                                        </p:attrNameLst>
                                      </p:cBhvr>
                                      <p:rCtr x="-2" y="-325"/>
                                    </p:animMotion>
                                  </p:childTnLst>
                                </p:cTn>
                              </p:par>
                              <p:par>
                                <p:cTn id="110" presetID="63" presetClass="path" presetSubtype="0" accel="50000" decel="50000" fill="hold" nodeType="withEffect">
                                  <p:stCondLst>
                                    <p:cond delay="0"/>
                                  </p:stCondLst>
                                  <p:childTnLst>
                                    <p:animMotion origin="layout" path="M 4.16667E-6 -3.33333E-6 L 0.20677 -3.33333E-6 " pathEditMode="relative" rAng="0" ptsTypes="AA">
                                      <p:cBhvr>
                                        <p:cTn id="111" dur="500" fill="hold"/>
                                        <p:tgtEl>
                                          <p:spTgt spid="6"/>
                                        </p:tgtEl>
                                        <p:attrNameLst>
                                          <p:attrName>ppt_x</p:attrName>
                                          <p:attrName>ppt_y</p:attrName>
                                        </p:attrNameLst>
                                      </p:cBhvr>
                                      <p:rCtr x="103" y="0"/>
                                    </p:animMotion>
                                  </p:childTnLst>
                                </p:cTn>
                              </p:par>
                            </p:childTnLst>
                          </p:cTn>
                        </p:par>
                        <p:par>
                          <p:cTn id="112" fill="hold" nodeType="afterGroup">
                            <p:stCondLst>
                              <p:cond delay="1000"/>
                            </p:stCondLst>
                            <p:childTnLst>
                              <p:par>
                                <p:cTn id="113" presetID="1" presetClass="entr" presetSubtype="0" fill="hold" grpId="0" nodeType="afterEffect">
                                  <p:stCondLst>
                                    <p:cond delay="0"/>
                                  </p:stCondLst>
                                  <p:childTnLst>
                                    <p:set>
                                      <p:cBhvr>
                                        <p:cTn id="114" dur="1" fill="hold">
                                          <p:stCondLst>
                                            <p:cond delay="0"/>
                                          </p:stCondLst>
                                        </p:cTn>
                                        <p:tgtEl>
                                          <p:spTgt spid="2272"/>
                                        </p:tgtEl>
                                        <p:attrNameLst>
                                          <p:attrName>style.visibility</p:attrName>
                                        </p:attrNameLst>
                                      </p:cBhvr>
                                      <p:to>
                                        <p:strVal val="visible"/>
                                      </p:to>
                                    </p:set>
                                  </p:childTnLst>
                                </p:cTn>
                              </p:par>
                              <p:par>
                                <p:cTn id="115" presetID="3" presetClass="emph" presetSubtype="2" fill="hold" grpId="2" nodeType="withEffect">
                                  <p:stCondLst>
                                    <p:cond delay="0"/>
                                  </p:stCondLst>
                                  <p:childTnLst>
                                    <p:animClr clrSpc="rgb" dir="cw">
                                      <p:cBhvr override="childStyle">
                                        <p:cTn id="116" dur="2000" fill="hold"/>
                                        <p:tgtEl>
                                          <p:spTgt spid="2272"/>
                                        </p:tgtEl>
                                        <p:attrNameLst>
                                          <p:attrName>style.color</p:attrName>
                                        </p:attrNameLst>
                                      </p:cBhvr>
                                      <p:to>
                                        <a:schemeClr val="accent2"/>
                                      </p:to>
                                    </p:animClr>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5" presetClass="path" presetSubtype="0" accel="50000" decel="50000" fill="hold" nodeType="clickEffect">
                                  <p:stCondLst>
                                    <p:cond delay="0"/>
                                  </p:stCondLst>
                                  <p:childTnLst>
                                    <p:animMotion origin="layout" path="M 0.20677 -3.33333E-6 L 0.01511 -3.33333E-6 " pathEditMode="relative" rAng="0" ptsTypes="AA">
                                      <p:cBhvr>
                                        <p:cTn id="120" dur="2000" fill="hold"/>
                                        <p:tgtEl>
                                          <p:spTgt spid="6"/>
                                        </p:tgtEl>
                                        <p:attrNameLst>
                                          <p:attrName>ppt_x</p:attrName>
                                          <p:attrName>ppt_y</p:attrName>
                                        </p:attrNameLst>
                                      </p:cBhvr>
                                      <p:rCtr x="-96" y="0"/>
                                    </p:animMotion>
                                  </p:childTnLst>
                                </p:cTn>
                              </p:par>
                              <p:par>
                                <p:cTn id="121" presetID="3" presetClass="exit" presetSubtype="10" fill="hold" nodeType="withEffect">
                                  <p:stCondLst>
                                    <p:cond delay="0"/>
                                  </p:stCondLst>
                                  <p:childTnLst>
                                    <p:animEffect transition="out" filter="blinds(horizontal)">
                                      <p:cBhvr>
                                        <p:cTn id="122" dur="500"/>
                                        <p:tgtEl>
                                          <p:spTgt spid="8"/>
                                        </p:tgtEl>
                                      </p:cBhvr>
                                    </p:animEffect>
                                    <p:set>
                                      <p:cBhvr>
                                        <p:cTn id="123" dur="1" fill="hold">
                                          <p:stCondLst>
                                            <p:cond delay="499"/>
                                          </p:stCondLst>
                                        </p:cTn>
                                        <p:tgtEl>
                                          <p:spTgt spid="8"/>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4" presetClass="exit" presetSubtype="16" fill="hold" nodeType="clickEffect">
                                  <p:stCondLst>
                                    <p:cond delay="0"/>
                                  </p:stCondLst>
                                  <p:childTnLst>
                                    <p:animEffect transition="out" filter="box(in)">
                                      <p:cBhvr>
                                        <p:cTn id="127" dur="500"/>
                                        <p:tgtEl>
                                          <p:spTgt spid="6"/>
                                        </p:tgtEl>
                                      </p:cBhvr>
                                    </p:animEffect>
                                    <p:set>
                                      <p:cBhvr>
                                        <p:cTn id="128" dur="1" fill="hold">
                                          <p:stCondLst>
                                            <p:cond delay="499"/>
                                          </p:stCondLst>
                                        </p:cTn>
                                        <p:tgtEl>
                                          <p:spTgt spid="6"/>
                                        </p:tgtEl>
                                        <p:attrNameLst>
                                          <p:attrName>style.visibility</p:attrName>
                                        </p:attrNameLst>
                                      </p:cBhvr>
                                      <p:to>
                                        <p:strVal val="hidden"/>
                                      </p:to>
                                    </p:set>
                                  </p:childTnLst>
                                </p:cTn>
                              </p:par>
                              <p:par>
                                <p:cTn id="129" presetID="3" presetClass="exit" presetSubtype="10" fill="hold" grpId="1" nodeType="withEffect">
                                  <p:stCondLst>
                                    <p:cond delay="0"/>
                                  </p:stCondLst>
                                  <p:childTnLst>
                                    <p:animEffect transition="out" filter="blinds(horizontal)">
                                      <p:cBhvr>
                                        <p:cTn id="130" dur="500"/>
                                        <p:tgtEl>
                                          <p:spTgt spid="2272"/>
                                        </p:tgtEl>
                                      </p:cBhvr>
                                    </p:animEffect>
                                    <p:set>
                                      <p:cBhvr>
                                        <p:cTn id="131" dur="1" fill="hold">
                                          <p:stCondLst>
                                            <p:cond delay="499"/>
                                          </p:stCondLst>
                                        </p:cTn>
                                        <p:tgtEl>
                                          <p:spTgt spid="2272"/>
                                        </p:tgtEl>
                                        <p:attrNameLst>
                                          <p:attrName>style.visibility</p:attrName>
                                        </p:attrNameLst>
                                      </p:cBhvr>
                                      <p:to>
                                        <p:strVal val="hidden"/>
                                      </p:to>
                                    </p:set>
                                  </p:childTnLst>
                                </p:cTn>
                              </p:par>
                            </p:childTnLst>
                          </p:cTn>
                        </p:par>
                      </p:childTnLst>
                    </p:cTn>
                  </p:par>
                </p:childTnLst>
              </p:cTn>
              <p:nextCondLst>
                <p:cond evt="onClick" delay="0">
                  <p:tgtEl>
                    <p:spTgt spid="2271"/>
                  </p:tgtEl>
                </p:cond>
              </p:nextCondLst>
            </p:seq>
            <p:seq concurrent="1" nextAc="seek">
              <p:cTn id="132" restart="whenNotActive" fill="hold" evtFilter="cancelBubble" nodeType="interactiveSeq">
                <p:stCondLst>
                  <p:cond evt="onClick" delay="0">
                    <p:tgtEl>
                      <p:spTgt spid="2273"/>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
                                        </p:tgtEl>
                                        <p:attrNameLst>
                                          <p:attrName>style.visibility</p:attrName>
                                        </p:attrNameLst>
                                      </p:cBhvr>
                                      <p:to>
                                        <p:strVal val="visible"/>
                                      </p:to>
                                    </p:set>
                                  </p:childTnLst>
                                </p:cTn>
                              </p:par>
                              <p:par>
                                <p:cTn id="139" presetID="32" presetClass="emph" presetSubtype="0" repeatCount="10000" fill="hold" nodeType="withEffect">
                                  <p:stCondLst>
                                    <p:cond delay="0"/>
                                  </p:stCondLst>
                                  <p:childTnLst>
                                    <p:animClr clrSpc="rgb" dir="cw">
                                      <p:cBhvr override="childStyle">
                                        <p:cTn id="140" dur="100" fill="hold"/>
                                        <p:tgtEl>
                                          <p:spTgt spid="5"/>
                                        </p:tgtEl>
                                        <p:attrNameLst>
                                          <p:attrName>style.color</p:attrName>
                                        </p:attrNameLst>
                                      </p:cBhvr>
                                      <p:to>
                                        <a:schemeClr val="accent2"/>
                                      </p:to>
                                    </p:animClr>
                                    <p:animClr clrSpc="rgb" dir="cw">
                                      <p:cBhvr>
                                        <p:cTn id="141" dur="100" fill="hold"/>
                                        <p:tgtEl>
                                          <p:spTgt spid="5"/>
                                        </p:tgtEl>
                                        <p:attrNameLst>
                                          <p:attrName>fillcolor</p:attrName>
                                        </p:attrNameLst>
                                      </p:cBhvr>
                                      <p:to>
                                        <a:schemeClr val="accent2"/>
                                      </p:to>
                                    </p:animClr>
                                    <p:set>
                                      <p:cBhvr>
                                        <p:cTn id="142" dur="100" fill="hold"/>
                                        <p:tgtEl>
                                          <p:spTgt spid="5"/>
                                        </p:tgtEl>
                                        <p:attrNameLst>
                                          <p:attrName>fill.type</p:attrName>
                                        </p:attrNameLst>
                                      </p:cBhvr>
                                      <p:to>
                                        <p:strVal val="solid"/>
                                      </p:to>
                                    </p:set>
                                    <p:set>
                                      <p:cBhvr>
                                        <p:cTn id="143" dur="100" fill="hold"/>
                                        <p:tgtEl>
                                          <p:spTgt spid="5"/>
                                        </p:tgtEl>
                                        <p:attrNameLst>
                                          <p:attrName>fill.on</p:attrName>
                                        </p:attrNameLst>
                                      </p:cBhvr>
                                      <p:to>
                                        <p:strVal val="true"/>
                                      </p:to>
                                    </p:set>
                                    <p:animRot by="120000">
                                      <p:cBhvr>
                                        <p:cTn id="144" dur="100" fill="hold">
                                          <p:stCondLst>
                                            <p:cond delay="0"/>
                                          </p:stCondLst>
                                        </p:cTn>
                                        <p:tgtEl>
                                          <p:spTgt spid="5"/>
                                        </p:tgtEl>
                                        <p:attrNameLst>
                                          <p:attrName>r</p:attrName>
                                        </p:attrNameLst>
                                      </p:cBhvr>
                                    </p:animRot>
                                    <p:animRot by="-240000">
                                      <p:cBhvr>
                                        <p:cTn id="145" dur="200" fill="hold">
                                          <p:stCondLst>
                                            <p:cond delay="200"/>
                                          </p:stCondLst>
                                        </p:cTn>
                                        <p:tgtEl>
                                          <p:spTgt spid="5"/>
                                        </p:tgtEl>
                                        <p:attrNameLst>
                                          <p:attrName>r</p:attrName>
                                        </p:attrNameLst>
                                      </p:cBhvr>
                                    </p:animRot>
                                    <p:animRot by="240000">
                                      <p:cBhvr>
                                        <p:cTn id="146" dur="200" fill="hold">
                                          <p:stCondLst>
                                            <p:cond delay="400"/>
                                          </p:stCondLst>
                                        </p:cTn>
                                        <p:tgtEl>
                                          <p:spTgt spid="5"/>
                                        </p:tgtEl>
                                        <p:attrNameLst>
                                          <p:attrName>r</p:attrName>
                                        </p:attrNameLst>
                                      </p:cBhvr>
                                    </p:animRot>
                                    <p:animRot by="-240000">
                                      <p:cBhvr>
                                        <p:cTn id="147" dur="200" fill="hold">
                                          <p:stCondLst>
                                            <p:cond delay="600"/>
                                          </p:stCondLst>
                                        </p:cTn>
                                        <p:tgtEl>
                                          <p:spTgt spid="5"/>
                                        </p:tgtEl>
                                        <p:attrNameLst>
                                          <p:attrName>r</p:attrName>
                                        </p:attrNameLst>
                                      </p:cBhvr>
                                    </p:animRot>
                                    <p:animRot by="120000">
                                      <p:cBhvr>
                                        <p:cTn id="148" dur="200" fill="hold">
                                          <p:stCondLst>
                                            <p:cond delay="800"/>
                                          </p:stCondLst>
                                        </p:cTn>
                                        <p:tgtEl>
                                          <p:spTgt spid="5"/>
                                        </p:tgtEl>
                                        <p:attrNameLst>
                                          <p:attrName>r</p:attrName>
                                        </p:attrNameLst>
                                      </p:cBhvr>
                                    </p:animRo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8" presetClass="emph" presetSubtype="0" fill="hold" nodeType="clickEffect">
                                  <p:stCondLst>
                                    <p:cond delay="0"/>
                                  </p:stCondLst>
                                  <p:childTnLst>
                                    <p:animRot by="5400000">
                                      <p:cBhvr>
                                        <p:cTn id="152" dur="1000" fill="hold"/>
                                        <p:tgtEl>
                                          <p:spTgt spid="5"/>
                                        </p:tgtEl>
                                        <p:attrNameLst>
                                          <p:attrName>r</p:attrName>
                                        </p:attrNameLst>
                                      </p:cBhvr>
                                    </p:animRot>
                                  </p:childTnLst>
                                </p:cTn>
                              </p:par>
                              <p:par>
                                <p:cTn id="153" presetID="64" presetClass="path" presetSubtype="0" accel="50000" decel="50000" fill="hold" nodeType="withEffect">
                                  <p:stCondLst>
                                    <p:cond delay="0"/>
                                  </p:stCondLst>
                                  <p:childTnLst>
                                    <p:animMotion origin="layout" path="M -0.00156 -0.02222 L 0.00261 -0.50555 " pathEditMode="relative" rAng="0" ptsTypes="AA">
                                      <p:cBhvr>
                                        <p:cTn id="154" dur="1000" fill="hold"/>
                                        <p:tgtEl>
                                          <p:spTgt spid="9"/>
                                        </p:tgtEl>
                                        <p:attrNameLst>
                                          <p:attrName>ppt_x</p:attrName>
                                          <p:attrName>ppt_y</p:attrName>
                                        </p:attrNameLst>
                                      </p:cBhvr>
                                      <p:rCtr x="2" y="-242"/>
                                    </p:animMotion>
                                  </p:childTnLst>
                                </p:cTn>
                              </p:par>
                            </p:childTnLst>
                          </p:cTn>
                        </p:par>
                        <p:par>
                          <p:cTn id="155" fill="hold" nodeType="afterGroup">
                            <p:stCondLst>
                              <p:cond delay="1000"/>
                            </p:stCondLst>
                            <p:childTnLst>
                              <p:par>
                                <p:cTn id="156" presetID="49" presetClass="path" presetSubtype="0" accel="50000" decel="50000" fill="hold" nodeType="afterEffect">
                                  <p:stCondLst>
                                    <p:cond delay="0"/>
                                  </p:stCondLst>
                                  <p:childTnLst>
                                    <p:animMotion origin="layout" path="M 0.01562 -0.48334 L 0.47396 0.23889 " pathEditMode="relative" rAng="0" ptsTypes="AA">
                                      <p:cBhvr>
                                        <p:cTn id="157" dur="2000" fill="hold"/>
                                        <p:tgtEl>
                                          <p:spTgt spid="9"/>
                                        </p:tgtEl>
                                        <p:attrNameLst>
                                          <p:attrName>ppt_x</p:attrName>
                                          <p:attrName>ppt_y</p:attrName>
                                        </p:attrNameLst>
                                      </p:cBhvr>
                                      <p:rCtr x="229" y="361"/>
                                    </p:animMotion>
                                  </p:childTnLst>
                                </p:cTn>
                              </p:par>
                            </p:childTnLst>
                          </p:cTn>
                        </p:par>
                        <p:par>
                          <p:cTn id="158" fill="hold" nodeType="afterGroup">
                            <p:stCondLst>
                              <p:cond delay="3000"/>
                            </p:stCondLst>
                            <p:childTnLst>
                              <p:par>
                                <p:cTn id="159" presetID="12" presetClass="entr" presetSubtype="8" fill="hold" grpId="0" nodeType="afterEffect">
                                  <p:stCondLst>
                                    <p:cond delay="0"/>
                                  </p:stCondLst>
                                  <p:childTnLst>
                                    <p:set>
                                      <p:cBhvr>
                                        <p:cTn id="160" dur="1" fill="hold">
                                          <p:stCondLst>
                                            <p:cond delay="0"/>
                                          </p:stCondLst>
                                        </p:cTn>
                                        <p:tgtEl>
                                          <p:spTgt spid="2274"/>
                                        </p:tgtEl>
                                        <p:attrNameLst>
                                          <p:attrName>style.visibility</p:attrName>
                                        </p:attrNameLst>
                                      </p:cBhvr>
                                      <p:to>
                                        <p:strVal val="visible"/>
                                      </p:to>
                                    </p:set>
                                    <p:animEffect transition="in" filter="slide(fromLeft)">
                                      <p:cBhvr>
                                        <p:cTn id="161" dur="500"/>
                                        <p:tgtEl>
                                          <p:spTgt spid="2274"/>
                                        </p:tgtEl>
                                      </p:cBhvr>
                                    </p:animEffect>
                                  </p:childTnLst>
                                </p:cTn>
                              </p:par>
                              <p:par>
                                <p:cTn id="162" presetID="8" presetClass="emph" presetSubtype="0" fill="hold" nodeType="withEffect">
                                  <p:stCondLst>
                                    <p:cond delay="0"/>
                                  </p:stCondLst>
                                  <p:childTnLst>
                                    <p:animRot by="-5400000">
                                      <p:cBhvr>
                                        <p:cTn id="163" dur="2000" fill="hold"/>
                                        <p:tgtEl>
                                          <p:spTgt spid="5"/>
                                        </p:tgtEl>
                                        <p:attrNameLst>
                                          <p:attrName>r</p:attrName>
                                        </p:attrNameLst>
                                      </p:cBhvr>
                                    </p:animRo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4" presetClass="exit" presetSubtype="16" fill="hold" nodeType="clickEffect">
                                  <p:stCondLst>
                                    <p:cond delay="0"/>
                                  </p:stCondLst>
                                  <p:childTnLst>
                                    <p:animEffect transition="out" filter="box(in)">
                                      <p:cBhvr>
                                        <p:cTn id="167" dur="500"/>
                                        <p:tgtEl>
                                          <p:spTgt spid="5"/>
                                        </p:tgtEl>
                                      </p:cBhvr>
                                    </p:animEffect>
                                    <p:set>
                                      <p:cBhvr>
                                        <p:cTn id="168" dur="1" fill="hold">
                                          <p:stCondLst>
                                            <p:cond delay="499"/>
                                          </p:stCondLst>
                                        </p:cTn>
                                        <p:tgtEl>
                                          <p:spTgt spid="5"/>
                                        </p:tgtEl>
                                        <p:attrNameLst>
                                          <p:attrName>style.visibility</p:attrName>
                                        </p:attrNameLst>
                                      </p:cBhvr>
                                      <p:to>
                                        <p:strVal val="hidden"/>
                                      </p:to>
                                    </p:set>
                                  </p:childTnLst>
                                </p:cTn>
                              </p:par>
                              <p:par>
                                <p:cTn id="169" presetID="4" presetClass="exit" presetSubtype="16" fill="hold" grpId="1" nodeType="withEffect">
                                  <p:stCondLst>
                                    <p:cond delay="0"/>
                                  </p:stCondLst>
                                  <p:childTnLst>
                                    <p:animEffect transition="out" filter="box(in)">
                                      <p:cBhvr>
                                        <p:cTn id="170" dur="500"/>
                                        <p:tgtEl>
                                          <p:spTgt spid="2274"/>
                                        </p:tgtEl>
                                      </p:cBhvr>
                                    </p:animEffect>
                                    <p:set>
                                      <p:cBhvr>
                                        <p:cTn id="171" dur="1" fill="hold">
                                          <p:stCondLst>
                                            <p:cond delay="499"/>
                                          </p:stCondLst>
                                        </p:cTn>
                                        <p:tgtEl>
                                          <p:spTgt spid="2274"/>
                                        </p:tgtEl>
                                        <p:attrNameLst>
                                          <p:attrName>style.visibility</p:attrName>
                                        </p:attrNameLst>
                                      </p:cBhvr>
                                      <p:to>
                                        <p:strVal val="hidden"/>
                                      </p:to>
                                    </p:set>
                                  </p:childTnLst>
                                </p:cTn>
                              </p:par>
                            </p:childTnLst>
                          </p:cTn>
                        </p:par>
                      </p:childTnLst>
                    </p:cTn>
                  </p:par>
                </p:childTnLst>
              </p:cTn>
              <p:nextCondLst>
                <p:cond evt="onClick" delay="0">
                  <p:tgtEl>
                    <p:spTgt spid="2273"/>
                  </p:tgtEl>
                </p:cond>
              </p:nextCondLst>
            </p:seq>
          </p:childTnLst>
        </p:cTn>
      </p:par>
    </p:tnLst>
    <p:bldLst>
      <p:bldP spid="2272" grpId="0"/>
      <p:bldP spid="2272" grpId="1"/>
      <p:bldP spid="2272" grpId="2"/>
      <p:bldP spid="2274" grpId="0"/>
      <p:bldP spid="227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tải xuống"/>
          <p:cNvPicPr>
            <a:picLocks noChangeAspect="1" noChangeArrowheads="1"/>
          </p:cNvPicPr>
          <p:nvPr/>
        </p:nvPicPr>
        <p:blipFill>
          <a:blip r:embed="rId3"/>
          <a:srcRect/>
          <a:stretch>
            <a:fillRect/>
          </a:stretch>
        </p:blipFill>
        <p:spPr bwMode="auto">
          <a:xfrm>
            <a:off x="4953000" y="2057400"/>
            <a:ext cx="3810000" cy="3048000"/>
          </a:xfrm>
          <a:prstGeom prst="rect">
            <a:avLst/>
          </a:prstGeom>
          <a:noFill/>
          <a:ln w="9525">
            <a:noFill/>
            <a:miter lim="800000"/>
            <a:headEnd/>
            <a:tailEnd/>
          </a:ln>
        </p:spPr>
      </p:pic>
      <p:sp>
        <p:nvSpPr>
          <p:cNvPr id="36867" name="Oval 7"/>
          <p:cNvSpPr>
            <a:spLocks noChangeArrowheads="1"/>
          </p:cNvSpPr>
          <p:nvPr/>
        </p:nvSpPr>
        <p:spPr bwMode="auto">
          <a:xfrm>
            <a:off x="4953000" y="1752600"/>
            <a:ext cx="3048000" cy="3581400"/>
          </a:xfrm>
          <a:prstGeom prst="ellipse">
            <a:avLst/>
          </a:prstGeom>
          <a:noFill/>
          <a:ln w="57150">
            <a:solidFill>
              <a:srgbClr val="FF0000"/>
            </a:solidFill>
            <a:round/>
            <a:headEnd/>
            <a:tailEnd/>
          </a:ln>
        </p:spPr>
        <p:txBody>
          <a:bodyPr wrap="none" anchor="ctr"/>
          <a:lstStyle/>
          <a:p>
            <a:endParaRPr lang="en-US"/>
          </a:p>
        </p:txBody>
      </p:sp>
      <p:sp>
        <p:nvSpPr>
          <p:cNvPr id="106504" name="Rectangle 8"/>
          <p:cNvSpPr>
            <a:spLocks noChangeArrowheads="1"/>
          </p:cNvSpPr>
          <p:nvPr/>
        </p:nvSpPr>
        <p:spPr bwMode="auto">
          <a:xfrm>
            <a:off x="2286000" y="5562600"/>
            <a:ext cx="5181600" cy="914400"/>
          </a:xfrm>
          <a:prstGeom prst="rect">
            <a:avLst/>
          </a:prstGeom>
          <a:noFill/>
          <a:ln w="9525">
            <a:noFill/>
            <a:miter lim="800000"/>
            <a:headEnd/>
            <a:tailEnd/>
          </a:ln>
        </p:spPr>
        <p:txBody>
          <a:bodyPr wrap="none" anchor="ctr"/>
          <a:lstStyle/>
          <a:p>
            <a:pPr algn="ctr"/>
            <a:r>
              <a:rPr lang="en-US" sz="2800" b="1">
                <a:latin typeface="Times New Roman" pitchFamily="18" charset="0"/>
              </a:rPr>
              <a:t>CÓC TỔ ONG</a:t>
            </a:r>
          </a:p>
        </p:txBody>
      </p:sp>
      <p:pic>
        <p:nvPicPr>
          <p:cNvPr id="36869" name="Picture 9" descr="tải xuống (1)"/>
          <p:cNvPicPr>
            <a:picLocks noChangeAspect="1" noChangeArrowheads="1"/>
          </p:cNvPicPr>
          <p:nvPr/>
        </p:nvPicPr>
        <p:blipFill>
          <a:blip r:embed="rId4"/>
          <a:srcRect/>
          <a:stretch>
            <a:fillRect/>
          </a:stretch>
        </p:blipFill>
        <p:spPr bwMode="auto">
          <a:xfrm>
            <a:off x="533400" y="2057400"/>
            <a:ext cx="4114800" cy="3048000"/>
          </a:xfrm>
          <a:prstGeom prst="rect">
            <a:avLst/>
          </a:prstGeom>
          <a:noFill/>
          <a:ln w="9525">
            <a:noFill/>
            <a:miter lim="800000"/>
            <a:headEnd/>
            <a:tailEnd/>
          </a:ln>
        </p:spPr>
      </p:pic>
      <p:sp>
        <p:nvSpPr>
          <p:cNvPr id="106506" name="Line 10"/>
          <p:cNvSpPr>
            <a:spLocks noChangeShapeType="1"/>
          </p:cNvSpPr>
          <p:nvPr/>
        </p:nvSpPr>
        <p:spPr bwMode="auto">
          <a:xfrm flipV="1">
            <a:off x="0" y="3886200"/>
            <a:ext cx="1447800" cy="990600"/>
          </a:xfrm>
          <a:prstGeom prst="line">
            <a:avLst/>
          </a:prstGeom>
          <a:noFill/>
          <a:ln w="57150">
            <a:solidFill>
              <a:srgbClr val="FF0000"/>
            </a:solidFill>
            <a:round/>
            <a:headEnd/>
            <a:tailEnd type="triangle" w="med" len="med"/>
          </a:ln>
        </p:spPr>
        <p:txBody>
          <a:bodyPr/>
          <a:lstStyle/>
          <a:p>
            <a:endParaRPr lang="en-US"/>
          </a:p>
        </p:txBody>
      </p:sp>
      <p:sp>
        <p:nvSpPr>
          <p:cNvPr id="7" name="Rectangle 6"/>
          <p:cNvSpPr/>
          <p:nvPr/>
        </p:nvSpPr>
        <p:spPr>
          <a:xfrm>
            <a:off x="4430775" y="3244334"/>
            <a:ext cx="282450" cy="369332"/>
          </a:xfrm>
          <a:prstGeom prst="rect">
            <a:avLst/>
          </a:prstGeom>
        </p:spPr>
        <p:txBody>
          <a:bodyPr wrap="none">
            <a:spAutoFit/>
          </a:bodyPr>
          <a:lstStyle/>
          <a:p>
            <a:r>
              <a:rPr lang="en-US" dirty="0" smtClean="0"/>
              <a:t>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100000" fill="hold" grpId="0" nodeType="afterEffect">
                                  <p:stCondLst>
                                    <p:cond delay="0"/>
                                  </p:stCondLst>
                                  <p:childTnLst>
                                    <p:animClr clrSpc="hsl" dir="cw">
                                      <p:cBhvr override="childStyle">
                                        <p:cTn id="6" dur="500" fill="hold"/>
                                        <p:tgtEl>
                                          <p:spTgt spid="106506"/>
                                        </p:tgtEl>
                                        <p:attrNameLst>
                                          <p:attrName>style.color</p:attrName>
                                        </p:attrNameLst>
                                      </p:cBhvr>
                                      <p:by>
                                        <p:hsl h="10842353" s="0" l="0"/>
                                      </p:by>
                                    </p:animClr>
                                    <p:animClr clrSpc="hsl" dir="cw">
                                      <p:cBhvr>
                                        <p:cTn id="7" dur="500" fill="hold"/>
                                        <p:tgtEl>
                                          <p:spTgt spid="106506"/>
                                        </p:tgtEl>
                                        <p:attrNameLst>
                                          <p:attrName>fillcolor</p:attrName>
                                        </p:attrNameLst>
                                      </p:cBhvr>
                                      <p:by>
                                        <p:hsl h="10842353" s="0" l="0"/>
                                      </p:by>
                                    </p:animClr>
                                    <p:animClr clrSpc="hsl" dir="cw">
                                      <p:cBhvr>
                                        <p:cTn id="8" dur="500" fill="hold"/>
                                        <p:tgtEl>
                                          <p:spTgt spid="106506"/>
                                        </p:tgtEl>
                                        <p:attrNameLst>
                                          <p:attrName>stroke.color</p:attrName>
                                        </p:attrNameLst>
                                      </p:cBhvr>
                                      <p:by>
                                        <p:hsl h="10842353" s="0" l="0"/>
                                      </p:by>
                                    </p:animClr>
                                    <p:set>
                                      <p:cBhvr>
                                        <p:cTn id="9" dur="500" fill="hold"/>
                                        <p:tgtEl>
                                          <p:spTgt spid="1065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06504"/>
                                        </p:tgtEl>
                                        <p:attrNameLst>
                                          <p:attrName>style.visibility</p:attrName>
                                        </p:attrNameLst>
                                      </p:cBhvr>
                                      <p:to>
                                        <p:strVal val="visible"/>
                                      </p:to>
                                    </p:set>
                                    <p:animEffect transition="in" filter="blinds(horizontal)">
                                      <p:cBhvr>
                                        <p:cTn id="14" dur="500"/>
                                        <p:tgtEl>
                                          <p:spTgt spid="106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4" grpId="0"/>
      <p:bldP spid="10650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228600" y="304800"/>
            <a:ext cx="688842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0000"/>
                </a:solidFill>
                <a:effectLst/>
                <a:latin typeface="Arial" pitchFamily="34" charset="0"/>
                <a:ea typeface="Times New Roman" pitchFamily="18" charset="0"/>
                <a:cs typeface="Times New Roman" pitchFamily="18" charset="0"/>
              </a:rPr>
              <a:t>II. Sự đa dạng động vật có xương sống</a:t>
            </a:r>
            <a:endParaRPr kumimoji="0" lang="en-US" sz="2800" b="0" i="0" u="none" strike="noStrike" cap="none" normalizeH="0" baseline="0" smtClean="0">
              <a:ln>
                <a:noFill/>
              </a:ln>
              <a:solidFill>
                <a:srgbClr val="FF0000"/>
              </a:solidFill>
              <a:effectLst/>
              <a:latin typeface="Arial" pitchFamily="34" charset="0"/>
              <a:cs typeface="Arial" pitchFamily="34" charset="0"/>
            </a:endParaRPr>
          </a:p>
        </p:txBody>
      </p:sp>
      <p:sp>
        <p:nvSpPr>
          <p:cNvPr id="20482" name="Rectangle 2"/>
          <p:cNvSpPr>
            <a:spLocks noChangeArrowheads="1"/>
          </p:cNvSpPr>
          <p:nvPr/>
        </p:nvSpPr>
        <p:spPr bwMode="auto">
          <a:xfrm>
            <a:off x="838200" y="990600"/>
            <a:ext cx="214834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Arial" pitchFamily="34" charset="0"/>
                <a:ea typeface="Times New Roman" pitchFamily="18" charset="0"/>
                <a:cs typeface="Times New Roman" pitchFamily="18" charset="0"/>
              </a:rPr>
              <a:t>1. Các lớp Cá</a:t>
            </a:r>
            <a:endParaRPr kumimoji="0" lang="en-US" sz="2400" b="1" i="0" u="none" strike="noStrike" cap="none" normalizeH="0" baseline="0" smtClean="0">
              <a:ln>
                <a:noFill/>
              </a:ln>
              <a:solidFill>
                <a:srgbClr val="FF0000"/>
              </a:solidFill>
              <a:effectLst/>
              <a:latin typeface="Arial" pitchFamily="34" charset="0"/>
              <a:cs typeface="Arial" pitchFamily="34" charset="0"/>
            </a:endParaRPr>
          </a:p>
        </p:txBody>
      </p:sp>
      <p:pic>
        <p:nvPicPr>
          <p:cNvPr id="4" name="Picture 3"/>
          <p:cNvPicPr>
            <a:picLocks noChangeAspect="1"/>
          </p:cNvPicPr>
          <p:nvPr/>
        </p:nvPicPr>
        <p:blipFill>
          <a:blip r:embed="rId2"/>
          <a:stretch>
            <a:fillRect/>
          </a:stretch>
        </p:blipFill>
        <p:spPr>
          <a:xfrm>
            <a:off x="2590800" y="2743200"/>
            <a:ext cx="4619625" cy="2562225"/>
          </a:xfrm>
          <a:prstGeom prst="rect">
            <a:avLst/>
          </a:prstGeom>
        </p:spPr>
      </p:pic>
      <p:sp>
        <p:nvSpPr>
          <p:cNvPr id="5" name="Rectangle 4"/>
          <p:cNvSpPr/>
          <p:nvPr/>
        </p:nvSpPr>
        <p:spPr>
          <a:xfrm>
            <a:off x="914400" y="2438400"/>
            <a:ext cx="731290" cy="461665"/>
          </a:xfrm>
          <a:prstGeom prst="rect">
            <a:avLst/>
          </a:prstGeom>
        </p:spPr>
        <p:txBody>
          <a:bodyPr wrap="none">
            <a:spAutoFit/>
          </a:bodyPr>
          <a:lstStyle/>
          <a:p>
            <a:r>
              <a:rPr lang="en-US" sz="2400" b="1" smtClean="0">
                <a:solidFill>
                  <a:srgbClr val="7030A0"/>
                </a:solidFill>
                <a:latin typeface="Times New Roman" panose="02020603050405020304" pitchFamily="18" charset="0"/>
                <a:cs typeface="Times New Roman" panose="02020603050405020304" pitchFamily="18" charset="0"/>
              </a:rPr>
              <a:t>Mắt</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419600" y="1752600"/>
            <a:ext cx="715260" cy="461665"/>
          </a:xfrm>
          <a:prstGeom prst="rect">
            <a:avLst/>
          </a:prstGeom>
        </p:spPr>
        <p:txBody>
          <a:bodyPr wrap="none">
            <a:spAutoFit/>
          </a:bodyPr>
          <a:lstStyle/>
          <a:p>
            <a:r>
              <a:rPr lang="en-US" sz="2400" b="1" smtClean="0">
                <a:solidFill>
                  <a:srgbClr val="7030A0"/>
                </a:solidFill>
                <a:latin typeface="Times New Roman" panose="02020603050405020304" pitchFamily="18" charset="0"/>
                <a:cs typeface="Times New Roman" panose="02020603050405020304" pitchFamily="18" charset="0"/>
              </a:rPr>
              <a:t>Vảy</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00" y="1981200"/>
            <a:ext cx="1013419" cy="461665"/>
          </a:xfrm>
          <a:prstGeom prst="rect">
            <a:avLst/>
          </a:prstGeom>
        </p:spPr>
        <p:txBody>
          <a:bodyPr wrap="none">
            <a:spAutoFit/>
          </a:bodyPr>
          <a:lstStyle/>
          <a:p>
            <a:r>
              <a:rPr lang="en-US" sz="2400" b="1" smtClean="0">
                <a:solidFill>
                  <a:srgbClr val="7030A0"/>
                </a:solidFill>
                <a:latin typeface="Times New Roman" panose="02020603050405020304" pitchFamily="18" charset="0"/>
                <a:cs typeface="Times New Roman" panose="02020603050405020304" pitchFamily="18" charset="0"/>
              </a:rPr>
              <a:t>Vây lẻ</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315200" y="3276600"/>
            <a:ext cx="1374094" cy="461665"/>
          </a:xfrm>
          <a:prstGeom prst="rect">
            <a:avLst/>
          </a:prstGeom>
        </p:spPr>
        <p:txBody>
          <a:bodyPr wrap="none">
            <a:spAutoFit/>
          </a:bodyPr>
          <a:lstStyle/>
          <a:p>
            <a:r>
              <a:rPr lang="en-US" sz="2400" b="1" smtClean="0">
                <a:solidFill>
                  <a:srgbClr val="7030A0"/>
                </a:solidFill>
                <a:latin typeface="Times New Roman" panose="02020603050405020304" pitchFamily="18" charset="0"/>
                <a:cs typeface="Times New Roman" panose="02020603050405020304" pitchFamily="18" charset="0"/>
              </a:rPr>
              <a:t>Vây đuôi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114800" y="5715000"/>
            <a:ext cx="1425390" cy="461665"/>
          </a:xfrm>
          <a:prstGeom prst="rect">
            <a:avLst/>
          </a:prstGeom>
        </p:spPr>
        <p:txBody>
          <a:bodyPr wrap="none">
            <a:spAutoFit/>
          </a:bodyPr>
          <a:lstStyle/>
          <a:p>
            <a:r>
              <a:rPr lang="en-US" sz="2400" b="1" smtClean="0">
                <a:solidFill>
                  <a:srgbClr val="7030A0"/>
                </a:solidFill>
                <a:latin typeface="Times New Roman" panose="02020603050405020304" pitchFamily="18" charset="0"/>
                <a:cs typeface="Times New Roman" panose="02020603050405020304" pitchFamily="18" charset="0"/>
              </a:rPr>
              <a:t>Vây chẵn</a:t>
            </a:r>
            <a:endParaRPr lang="en-US" sz="2400" b="1" dirty="0">
              <a:solidFill>
                <a:srgbClr val="7030A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1676400" y="2743200"/>
            <a:ext cx="17526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076700" y="2933700"/>
            <a:ext cx="1143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5334000" y="2514600"/>
            <a:ext cx="7620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1"/>
          </p:cNvCxnSpPr>
          <p:nvPr/>
        </p:nvCxnSpPr>
        <p:spPr>
          <a:xfrm rot="10800000" flipV="1">
            <a:off x="6553200" y="3507432"/>
            <a:ext cx="762000" cy="3025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V="1">
            <a:off x="4114800" y="5181600"/>
            <a:ext cx="9144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3.Lớp </a:t>
            </a:r>
            <a:r>
              <a:rPr lang="en-US" dirty="0" err="1" smtClean="0"/>
              <a:t>Bò</a:t>
            </a:r>
            <a:r>
              <a:rPr lang="en-US" dirty="0" smtClean="0"/>
              <a:t> </a:t>
            </a:r>
            <a:r>
              <a:rPr lang="en-US" dirty="0" err="1" smtClean="0"/>
              <a:t>sát</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3.Lớp </a:t>
            </a:r>
            <a:r>
              <a:rPr lang="en-US" dirty="0" err="1" smtClean="0"/>
              <a:t>Bò</a:t>
            </a:r>
            <a:r>
              <a:rPr lang="en-US" dirty="0" smtClean="0"/>
              <a:t> </a:t>
            </a:r>
            <a:r>
              <a:rPr lang="en-US" dirty="0" err="1" smtClean="0"/>
              <a:t>sát</a:t>
            </a:r>
            <a:endParaRPr lang="en-US" dirty="0"/>
          </a:p>
        </p:txBody>
      </p:sp>
      <p:sp>
        <p:nvSpPr>
          <p:cNvPr id="3" name="Content Placeholder 2"/>
          <p:cNvSpPr>
            <a:spLocks noGrp="1"/>
          </p:cNvSpPr>
          <p:nvPr>
            <p:ph idx="1"/>
          </p:nvPr>
        </p:nvSpPr>
        <p:spPr/>
        <p:txBody>
          <a:bodyPr/>
          <a:lstStyle/>
          <a:p>
            <a:r>
              <a:rPr lang="en-US" dirty="0" err="1" smtClean="0"/>
              <a:t>Lớp</a:t>
            </a:r>
            <a:r>
              <a:rPr lang="en-US" dirty="0" smtClean="0"/>
              <a:t> </a:t>
            </a:r>
            <a:r>
              <a:rPr lang="en-US" dirty="0" err="1" smtClean="0"/>
              <a:t>Bò</a:t>
            </a:r>
            <a:r>
              <a:rPr lang="en-US" dirty="0" smtClean="0"/>
              <a:t> </a:t>
            </a:r>
            <a:r>
              <a:rPr lang="en-US" dirty="0" err="1" smtClean="0"/>
              <a:t>sát</a:t>
            </a:r>
            <a:r>
              <a:rPr lang="en-US" dirty="0" smtClean="0"/>
              <a:t> </a:t>
            </a:r>
            <a:r>
              <a:rPr lang="en-US" dirty="0" err="1" smtClean="0"/>
              <a:t>thích</a:t>
            </a:r>
            <a:r>
              <a:rPr lang="en-US" dirty="0" smtClean="0"/>
              <a:t> </a:t>
            </a:r>
            <a:r>
              <a:rPr lang="en-US" dirty="0" err="1" smtClean="0"/>
              <a:t>nghi</a:t>
            </a:r>
            <a:r>
              <a:rPr lang="en-US" dirty="0" smtClean="0"/>
              <a:t> </a:t>
            </a:r>
            <a:r>
              <a:rPr lang="en-US" dirty="0" err="1" smtClean="0"/>
              <a:t>với</a:t>
            </a:r>
            <a:r>
              <a:rPr lang="en-US" dirty="0" smtClean="0"/>
              <a:t> </a:t>
            </a:r>
            <a:r>
              <a:rPr lang="en-US" dirty="0" err="1" smtClean="0"/>
              <a:t>đời</a:t>
            </a:r>
            <a:r>
              <a:rPr lang="en-US" dirty="0" smtClean="0"/>
              <a:t> </a:t>
            </a:r>
            <a:r>
              <a:rPr lang="en-US" dirty="0" err="1" smtClean="0"/>
              <a:t>sống</a:t>
            </a:r>
            <a:r>
              <a:rPr lang="en-US" dirty="0" smtClean="0"/>
              <a:t> ở </a:t>
            </a:r>
            <a:r>
              <a:rPr lang="en-US" dirty="0" err="1" smtClean="0"/>
              <a:t>cạn</a:t>
            </a:r>
            <a:endParaRPr lang="en-US" dirty="0" smtClean="0"/>
          </a:p>
          <a:p>
            <a:r>
              <a:rPr lang="en-US" dirty="0" smtClean="0"/>
              <a:t>- </a:t>
            </a:r>
            <a:r>
              <a:rPr lang="en-US" dirty="0" err="1" smtClean="0"/>
              <a:t>Chúng</a:t>
            </a:r>
            <a:r>
              <a:rPr lang="en-US" dirty="0" smtClean="0"/>
              <a:t> </a:t>
            </a:r>
            <a:r>
              <a:rPr lang="en-US" dirty="0" err="1" smtClean="0"/>
              <a:t>có</a:t>
            </a:r>
            <a:r>
              <a:rPr lang="en-US" dirty="0" smtClean="0"/>
              <a:t> </a:t>
            </a:r>
            <a:r>
              <a:rPr lang="en-US" dirty="0" err="1" smtClean="0"/>
              <a:t>da</a:t>
            </a:r>
            <a:r>
              <a:rPr lang="en-US" dirty="0" smtClean="0"/>
              <a:t> </a:t>
            </a:r>
            <a:r>
              <a:rPr lang="en-US" dirty="0" err="1" smtClean="0"/>
              <a:t>khô</a:t>
            </a:r>
            <a:r>
              <a:rPr lang="en-US" dirty="0" smtClean="0"/>
              <a:t>, </a:t>
            </a:r>
            <a:r>
              <a:rPr lang="en-US" dirty="0" err="1" smtClean="0"/>
              <a:t>phủ</a:t>
            </a:r>
            <a:r>
              <a:rPr lang="en-US" dirty="0" smtClean="0"/>
              <a:t> </a:t>
            </a:r>
            <a:r>
              <a:rPr lang="en-US" dirty="0" err="1" smtClean="0"/>
              <a:t>vảy</a:t>
            </a:r>
            <a:r>
              <a:rPr lang="en-US" dirty="0" smtClean="0"/>
              <a:t> </a:t>
            </a:r>
            <a:r>
              <a:rPr lang="en-US" dirty="0" err="1" smtClean="0"/>
              <a:t>sừng</a:t>
            </a:r>
            <a:endParaRPr lang="en-US" dirty="0" smtClean="0"/>
          </a:p>
          <a:p>
            <a:r>
              <a:rPr lang="en-US" dirty="0" smtClean="0"/>
              <a:t>- </a:t>
            </a:r>
            <a:r>
              <a:rPr lang="en-US" dirty="0" err="1" smtClean="0"/>
              <a:t>Hô</a:t>
            </a:r>
            <a:r>
              <a:rPr lang="en-US" dirty="0" smtClean="0"/>
              <a:t> </a:t>
            </a:r>
            <a:r>
              <a:rPr lang="en-US" dirty="0" err="1" smtClean="0"/>
              <a:t>hấp</a:t>
            </a:r>
            <a:r>
              <a:rPr lang="en-US" dirty="0" smtClean="0"/>
              <a:t> </a:t>
            </a:r>
            <a:r>
              <a:rPr lang="en-US" dirty="0" err="1" smtClean="0"/>
              <a:t>bằng</a:t>
            </a:r>
            <a:r>
              <a:rPr lang="en-US" dirty="0" smtClean="0"/>
              <a:t> </a:t>
            </a:r>
            <a:r>
              <a:rPr lang="en-US" dirty="0" err="1" smtClean="0"/>
              <a:t>phổi</a:t>
            </a:r>
            <a:endParaRPr lang="en-US" dirty="0" smtClean="0"/>
          </a:p>
          <a:p>
            <a:r>
              <a:rPr lang="en-US" dirty="0" smtClean="0"/>
              <a:t>- </a:t>
            </a:r>
            <a:r>
              <a:rPr lang="en-US" dirty="0" err="1" smtClean="0"/>
              <a:t>Đẻ</a:t>
            </a:r>
            <a:r>
              <a:rPr lang="en-US" dirty="0" smtClean="0"/>
              <a:t> </a:t>
            </a:r>
            <a:r>
              <a:rPr lang="en-US" dirty="0" err="1" smtClean="0"/>
              <a:t>trứng</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Phân</a:t>
            </a:r>
            <a:r>
              <a:rPr lang="en-US" dirty="0" smtClean="0"/>
              <a:t> </a:t>
            </a:r>
            <a:r>
              <a:rPr lang="en-US" dirty="0" err="1" smtClean="0"/>
              <a:t>biệt</a:t>
            </a:r>
            <a:r>
              <a:rPr lang="en-US" dirty="0" smtClean="0"/>
              <a:t> </a:t>
            </a:r>
            <a:r>
              <a:rPr lang="en-US" dirty="0" err="1" smtClean="0"/>
              <a:t>lớp</a:t>
            </a:r>
            <a:r>
              <a:rPr lang="en-US" dirty="0" smtClean="0"/>
              <a:t> </a:t>
            </a:r>
            <a:r>
              <a:rPr lang="en-US" dirty="0" err="1" smtClean="0"/>
              <a:t>Bò</a:t>
            </a:r>
            <a:r>
              <a:rPr lang="en-US" dirty="0" smtClean="0"/>
              <a:t> </a:t>
            </a:r>
            <a:r>
              <a:rPr lang="en-US" dirty="0" err="1" smtClean="0"/>
              <a:t>sát</a:t>
            </a:r>
            <a:r>
              <a:rPr lang="en-US" dirty="0" smtClean="0"/>
              <a:t> </a:t>
            </a:r>
            <a:r>
              <a:rPr lang="en-US" dirty="0" err="1" smtClean="0"/>
              <a:t>và</a:t>
            </a:r>
            <a:r>
              <a:rPr lang="en-US" dirty="0" smtClean="0"/>
              <a:t> </a:t>
            </a:r>
            <a:r>
              <a:rPr lang="en-US" dirty="0" err="1" smtClean="0"/>
              <a:t>lớp</a:t>
            </a:r>
            <a:r>
              <a:rPr lang="en-US" dirty="0" smtClean="0"/>
              <a:t> </a:t>
            </a:r>
            <a:r>
              <a:rPr lang="en-US" dirty="0" err="1" smtClean="0"/>
              <a:t>lưỡng</a:t>
            </a:r>
            <a:r>
              <a:rPr lang="en-US" dirty="0" smtClean="0"/>
              <a:t> </a:t>
            </a:r>
            <a:r>
              <a:rPr lang="en-US" dirty="0" err="1" smtClean="0"/>
              <a:t>cư</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ong tan tay lan (lop bo sat)"/>
          <p:cNvPicPr>
            <a:picLocks noChangeAspect="1" noChangeArrowheads="1"/>
          </p:cNvPicPr>
          <p:nvPr/>
        </p:nvPicPr>
        <p:blipFill>
          <a:blip r:embed="rId2"/>
          <a:srcRect/>
          <a:stretch>
            <a:fillRect/>
          </a:stretch>
        </p:blipFill>
        <p:spPr bwMode="auto">
          <a:xfrm>
            <a:off x="0" y="914400"/>
            <a:ext cx="9144000" cy="4495800"/>
          </a:xfrm>
          <a:prstGeom prst="rect">
            <a:avLst/>
          </a:prstGeom>
          <a:noFill/>
          <a:ln w="9525">
            <a:noFill/>
            <a:miter lim="800000"/>
            <a:headEnd/>
            <a:tailEnd/>
          </a:ln>
        </p:spPr>
      </p:pic>
      <p:sp>
        <p:nvSpPr>
          <p:cNvPr id="5123" name="Text Box 3"/>
          <p:cNvSpPr txBox="1">
            <a:spLocks noChangeArrowheads="1"/>
          </p:cNvSpPr>
          <p:nvPr/>
        </p:nvSpPr>
        <p:spPr bwMode="auto">
          <a:xfrm>
            <a:off x="457200" y="5516563"/>
            <a:ext cx="8153400" cy="579437"/>
          </a:xfrm>
          <a:prstGeom prst="rect">
            <a:avLst/>
          </a:prstGeom>
          <a:noFill/>
          <a:ln w="9525">
            <a:noFill/>
            <a:miter lim="800000"/>
            <a:headEnd/>
            <a:tailEnd/>
          </a:ln>
        </p:spPr>
        <p:txBody>
          <a:bodyPr>
            <a:spAutoFit/>
          </a:bodyPr>
          <a:lstStyle/>
          <a:p>
            <a:pPr algn="ctr" eaLnBrk="1" hangingPunct="1">
              <a:spcBef>
                <a:spcPct val="50000"/>
              </a:spcBef>
            </a:pPr>
            <a:r>
              <a:rPr lang="en-US" altLang="en-US" sz="3200" b="1">
                <a:solidFill>
                  <a:srgbClr val="FF0000"/>
                </a:solidFill>
                <a:latin typeface="Times New Roman" pitchFamily="18" charset="0"/>
                <a:cs typeface="Times New Roman" pitchFamily="18" charset="0"/>
              </a:rPr>
              <a:t>Nhông Tân Tây Lan</a:t>
            </a:r>
          </a:p>
        </p:txBody>
      </p:sp>
      <p:sp>
        <p:nvSpPr>
          <p:cNvPr id="5124" name="TextBox 3"/>
          <p:cNvSpPr txBox="1">
            <a:spLocks noChangeArrowheads="1"/>
          </p:cNvSpPr>
          <p:nvPr/>
        </p:nvSpPr>
        <p:spPr bwMode="auto">
          <a:xfrm>
            <a:off x="2895600" y="76200"/>
            <a:ext cx="2971800" cy="646113"/>
          </a:xfrm>
          <a:prstGeom prst="rect">
            <a:avLst/>
          </a:prstGeom>
          <a:noFill/>
          <a:ln w="9525">
            <a:noFill/>
            <a:miter lim="800000"/>
            <a:headEnd/>
            <a:tailEnd/>
          </a:ln>
        </p:spPr>
        <p:txBody>
          <a:bodyPr>
            <a:spAutoFit/>
          </a:bodyPr>
          <a:lstStyle/>
          <a:p>
            <a:pPr algn="ctr" eaLnBrk="1" hangingPunct="1"/>
            <a:r>
              <a:rPr lang="en-US" altLang="en-US" sz="3600" b="1">
                <a:solidFill>
                  <a:srgbClr val="FF0000"/>
                </a:solidFill>
                <a:latin typeface="Times New Roman" pitchFamily="18" charset="0"/>
                <a:cs typeface="Times New Roman" pitchFamily="18" charset="0"/>
              </a:rPr>
              <a:t>Bộ Đầu mỏ</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2895600" y="220663"/>
            <a:ext cx="2971800" cy="646112"/>
          </a:xfrm>
          <a:prstGeom prst="rect">
            <a:avLst/>
          </a:prstGeom>
          <a:noFill/>
          <a:ln w="9525">
            <a:noFill/>
            <a:miter lim="800000"/>
            <a:headEnd/>
            <a:tailEnd/>
          </a:ln>
        </p:spPr>
        <p:txBody>
          <a:bodyPr>
            <a:spAutoFit/>
          </a:bodyPr>
          <a:lstStyle/>
          <a:p>
            <a:pPr algn="ctr" eaLnBrk="1" hangingPunct="1"/>
            <a:r>
              <a:rPr lang="en-US" altLang="en-US" sz="3600" b="1">
                <a:solidFill>
                  <a:srgbClr val="FF0000"/>
                </a:solidFill>
                <a:latin typeface="Times New Roman" pitchFamily="18" charset="0"/>
                <a:cs typeface="Times New Roman" pitchFamily="18" charset="0"/>
              </a:rPr>
              <a:t>Bộ Có vảy</a:t>
            </a:r>
          </a:p>
        </p:txBody>
      </p:sp>
      <p:pic>
        <p:nvPicPr>
          <p:cNvPr id="6147" name="Picture 2" descr="C:\Users\HOME\Pictures\BÒ SÁT\ran nuoc.jpg"/>
          <p:cNvPicPr>
            <a:picLocks noChangeAspect="1" noChangeArrowheads="1"/>
          </p:cNvPicPr>
          <p:nvPr/>
        </p:nvPicPr>
        <p:blipFill>
          <a:blip r:embed="rId2"/>
          <a:srcRect/>
          <a:stretch>
            <a:fillRect/>
          </a:stretch>
        </p:blipFill>
        <p:spPr bwMode="auto">
          <a:xfrm>
            <a:off x="0" y="838200"/>
            <a:ext cx="4724400" cy="2844800"/>
          </a:xfrm>
          <a:prstGeom prst="rect">
            <a:avLst/>
          </a:prstGeom>
          <a:noFill/>
          <a:ln w="9525">
            <a:noFill/>
            <a:miter lim="800000"/>
            <a:headEnd/>
            <a:tailEnd/>
          </a:ln>
        </p:spPr>
      </p:pic>
      <p:pic>
        <p:nvPicPr>
          <p:cNvPr id="6148" name="Picture 3" descr="C:\Users\HOME\Pictures\BÒ SÁT\ran giun.jpg"/>
          <p:cNvPicPr>
            <a:picLocks noChangeAspect="1" noChangeArrowheads="1"/>
          </p:cNvPicPr>
          <p:nvPr/>
        </p:nvPicPr>
        <p:blipFill>
          <a:blip r:embed="rId3"/>
          <a:srcRect/>
          <a:stretch>
            <a:fillRect/>
          </a:stretch>
        </p:blipFill>
        <p:spPr bwMode="auto">
          <a:xfrm>
            <a:off x="4722813" y="838200"/>
            <a:ext cx="4395787" cy="2867025"/>
          </a:xfrm>
          <a:prstGeom prst="rect">
            <a:avLst/>
          </a:prstGeom>
          <a:noFill/>
          <a:ln w="9525">
            <a:noFill/>
            <a:miter lim="800000"/>
            <a:headEnd/>
            <a:tailEnd/>
          </a:ln>
        </p:spPr>
      </p:pic>
      <p:sp>
        <p:nvSpPr>
          <p:cNvPr id="3" name="TextBox 2"/>
          <p:cNvSpPr txBox="1"/>
          <p:nvPr/>
        </p:nvSpPr>
        <p:spPr>
          <a:xfrm>
            <a:off x="2808288" y="3173413"/>
            <a:ext cx="1905000" cy="5238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en-US" sz="2800" b="1" dirty="0" err="1">
                <a:solidFill>
                  <a:srgbClr val="FFFF00"/>
                </a:solidFill>
                <a:latin typeface="Times New Roman" panose="02020603050405020304" pitchFamily="18" charset="0"/>
                <a:cs typeface="Times New Roman" panose="02020603050405020304" pitchFamily="18" charset="0"/>
              </a:rPr>
              <a:t>Rắn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nước</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768850" y="3125788"/>
            <a:ext cx="1905000" cy="5238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en-US" sz="2800" b="1" dirty="0" err="1">
                <a:solidFill>
                  <a:srgbClr val="FFFF00"/>
                </a:solidFill>
                <a:latin typeface="Times New Roman" panose="02020603050405020304" pitchFamily="18" charset="0"/>
                <a:cs typeface="Times New Roman" panose="02020603050405020304" pitchFamily="18" charset="0"/>
              </a:rPr>
              <a:t>Rắn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giun</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6151" name="Picture 4" descr="C:\Users\HOME\Pictures\BÒ SÁT\than lan gai.jpg"/>
          <p:cNvPicPr>
            <a:picLocks noChangeAspect="1" noChangeArrowheads="1"/>
          </p:cNvPicPr>
          <p:nvPr/>
        </p:nvPicPr>
        <p:blipFill>
          <a:blip r:embed="rId4"/>
          <a:srcRect/>
          <a:stretch>
            <a:fillRect/>
          </a:stretch>
        </p:blipFill>
        <p:spPr bwMode="auto">
          <a:xfrm>
            <a:off x="0" y="3681413"/>
            <a:ext cx="4724400" cy="3176587"/>
          </a:xfrm>
          <a:prstGeom prst="rect">
            <a:avLst/>
          </a:prstGeom>
          <a:noFill/>
          <a:ln w="9525">
            <a:noFill/>
            <a:miter lim="800000"/>
            <a:headEnd/>
            <a:tailEnd/>
          </a:ln>
        </p:spPr>
      </p:pic>
      <p:pic>
        <p:nvPicPr>
          <p:cNvPr id="6152" name="Picture 5" descr="C:\Users\HOME\Pictures\BÒ SÁT\rong_komondo.jpg"/>
          <p:cNvPicPr>
            <a:picLocks noChangeAspect="1" noChangeArrowheads="1"/>
          </p:cNvPicPr>
          <p:nvPr/>
        </p:nvPicPr>
        <p:blipFill>
          <a:blip r:embed="rId5"/>
          <a:srcRect/>
          <a:stretch>
            <a:fillRect/>
          </a:stretch>
        </p:blipFill>
        <p:spPr bwMode="auto">
          <a:xfrm>
            <a:off x="4703763" y="3659188"/>
            <a:ext cx="4414837" cy="3198812"/>
          </a:xfrm>
          <a:prstGeom prst="rect">
            <a:avLst/>
          </a:prstGeom>
          <a:noFill/>
          <a:ln w="9525">
            <a:noFill/>
            <a:miter lim="800000"/>
            <a:headEnd/>
            <a:tailEnd/>
          </a:ln>
        </p:spPr>
      </p:pic>
      <p:sp>
        <p:nvSpPr>
          <p:cNvPr id="9" name="TextBox 8"/>
          <p:cNvSpPr txBox="1"/>
          <p:nvPr/>
        </p:nvSpPr>
        <p:spPr>
          <a:xfrm>
            <a:off x="2155825" y="6378575"/>
            <a:ext cx="2557463" cy="52228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en-US" sz="2800" b="1" dirty="0" err="1">
                <a:solidFill>
                  <a:srgbClr val="002060"/>
                </a:solidFill>
                <a:latin typeface="Times New Roman" panose="02020603050405020304" pitchFamily="18" charset="0"/>
                <a:cs typeface="Times New Roman" panose="02020603050405020304" pitchFamily="18" charset="0"/>
              </a:rPr>
              <a:t>Thằn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lằn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gai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724400" y="6378575"/>
            <a:ext cx="2590800" cy="52228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en-US" sz="2800" b="1" dirty="0" err="1">
                <a:solidFill>
                  <a:srgbClr val="FF0000"/>
                </a:solidFill>
                <a:latin typeface="Times New Roman" panose="02020603050405020304" pitchFamily="18" charset="0"/>
                <a:cs typeface="Times New Roman" panose="02020603050405020304" pitchFamily="18" charset="0"/>
              </a:rPr>
              <a:t>Rồng</a:t>
            </a:r>
            <a:r>
              <a:rPr lang="en-US" sz="2800" b="1" dirty="0">
                <a:solidFill>
                  <a:srgbClr val="FF0000"/>
                </a:solidFill>
                <a:latin typeface="Times New Roman" panose="02020603050405020304" pitchFamily="18" charset="0"/>
                <a:cs typeface="Times New Roman" panose="02020603050405020304" pitchFamily="18" charset="0"/>
              </a:rPr>
              <a:t> Komodo</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2895600" y="220663"/>
            <a:ext cx="2971800" cy="646112"/>
          </a:xfrm>
          <a:prstGeom prst="rect">
            <a:avLst/>
          </a:prstGeom>
          <a:noFill/>
          <a:ln w="9525">
            <a:noFill/>
            <a:miter lim="800000"/>
            <a:headEnd/>
            <a:tailEnd/>
          </a:ln>
        </p:spPr>
        <p:txBody>
          <a:bodyPr>
            <a:spAutoFit/>
          </a:bodyPr>
          <a:lstStyle/>
          <a:p>
            <a:pPr algn="ctr" eaLnBrk="1" hangingPunct="1"/>
            <a:r>
              <a:rPr lang="en-US" altLang="en-US" sz="3600" b="1">
                <a:solidFill>
                  <a:srgbClr val="FF0000"/>
                </a:solidFill>
                <a:latin typeface="Times New Roman" pitchFamily="18" charset="0"/>
                <a:cs typeface="Times New Roman" pitchFamily="18" charset="0"/>
              </a:rPr>
              <a:t>Bộ Rùa</a:t>
            </a:r>
          </a:p>
        </p:txBody>
      </p:sp>
      <p:pic>
        <p:nvPicPr>
          <p:cNvPr id="8195" name="Picture 3" descr="C:\Users\HOME\Pictures\BÒ SÁT\ba ba.jpg"/>
          <p:cNvPicPr>
            <a:picLocks noChangeAspect="1" noChangeArrowheads="1"/>
          </p:cNvPicPr>
          <p:nvPr/>
        </p:nvPicPr>
        <p:blipFill>
          <a:blip r:embed="rId2"/>
          <a:srcRect/>
          <a:stretch>
            <a:fillRect/>
          </a:stretch>
        </p:blipFill>
        <p:spPr bwMode="auto">
          <a:xfrm>
            <a:off x="4156075" y="838200"/>
            <a:ext cx="4987925" cy="2811463"/>
          </a:xfrm>
          <a:prstGeom prst="rect">
            <a:avLst/>
          </a:prstGeom>
          <a:noFill/>
          <a:ln w="9525">
            <a:noFill/>
            <a:miter lim="800000"/>
            <a:headEnd/>
            <a:tailEnd/>
          </a:ln>
        </p:spPr>
      </p:pic>
      <p:pic>
        <p:nvPicPr>
          <p:cNvPr id="8196" name="Picture 4" descr="C:\Users\HOME\Pictures\BÒ SÁT\doi moi.jpg"/>
          <p:cNvPicPr>
            <a:picLocks noChangeAspect="1" noChangeArrowheads="1"/>
          </p:cNvPicPr>
          <p:nvPr/>
        </p:nvPicPr>
        <p:blipFill>
          <a:blip r:embed="rId3"/>
          <a:srcRect/>
          <a:stretch>
            <a:fillRect/>
          </a:stretch>
        </p:blipFill>
        <p:spPr bwMode="auto">
          <a:xfrm>
            <a:off x="4343400" y="3735388"/>
            <a:ext cx="4800600" cy="3122612"/>
          </a:xfrm>
          <a:prstGeom prst="rect">
            <a:avLst/>
          </a:prstGeom>
          <a:noFill/>
          <a:ln w="9525">
            <a:noFill/>
            <a:miter lim="800000"/>
            <a:headEnd/>
            <a:tailEnd/>
          </a:ln>
        </p:spPr>
      </p:pic>
      <p:pic>
        <p:nvPicPr>
          <p:cNvPr id="8197" name="Picture 2" descr="C:\Users\HOME\Pictures\BÒ SÁT\rua-nui-vang.jpg"/>
          <p:cNvPicPr>
            <a:picLocks noChangeAspect="1" noChangeArrowheads="1"/>
          </p:cNvPicPr>
          <p:nvPr/>
        </p:nvPicPr>
        <p:blipFill>
          <a:blip r:embed="rId4"/>
          <a:srcRect/>
          <a:stretch>
            <a:fillRect/>
          </a:stretch>
        </p:blipFill>
        <p:spPr bwMode="auto">
          <a:xfrm>
            <a:off x="0" y="838200"/>
            <a:ext cx="4178300" cy="3133725"/>
          </a:xfrm>
          <a:prstGeom prst="rect">
            <a:avLst/>
          </a:prstGeom>
          <a:noFill/>
          <a:ln w="9525">
            <a:noFill/>
            <a:miter lim="800000"/>
            <a:headEnd/>
            <a:tailEnd/>
          </a:ln>
        </p:spPr>
      </p:pic>
      <p:sp>
        <p:nvSpPr>
          <p:cNvPr id="8198" name="TextBox 2"/>
          <p:cNvSpPr txBox="1">
            <a:spLocks noChangeArrowheads="1"/>
          </p:cNvSpPr>
          <p:nvPr/>
        </p:nvSpPr>
        <p:spPr bwMode="auto">
          <a:xfrm>
            <a:off x="2089150" y="3348038"/>
            <a:ext cx="1943100" cy="461962"/>
          </a:xfrm>
          <a:prstGeom prst="rect">
            <a:avLst/>
          </a:prstGeom>
          <a:noFill/>
          <a:ln w="9525">
            <a:noFill/>
            <a:miter lim="800000"/>
            <a:headEnd/>
            <a:tailEnd/>
          </a:ln>
        </p:spPr>
        <p:txBody>
          <a:bodyPr>
            <a:spAutoFit/>
          </a:bodyPr>
          <a:lstStyle/>
          <a:p>
            <a:pPr eaLnBrk="1" hangingPunct="1"/>
            <a:r>
              <a:rPr lang="en-US" altLang="en-US" sz="2400" b="1">
                <a:solidFill>
                  <a:srgbClr val="000000"/>
                </a:solidFill>
                <a:latin typeface="Times New Roman" pitchFamily="18" charset="0"/>
                <a:cs typeface="Times New Roman" pitchFamily="18" charset="0"/>
              </a:rPr>
              <a:t>Rùa núi vàng</a:t>
            </a:r>
          </a:p>
        </p:txBody>
      </p:sp>
      <p:sp>
        <p:nvSpPr>
          <p:cNvPr id="8199" name="TextBox 7"/>
          <p:cNvSpPr txBox="1">
            <a:spLocks noChangeArrowheads="1"/>
          </p:cNvSpPr>
          <p:nvPr/>
        </p:nvSpPr>
        <p:spPr bwMode="auto">
          <a:xfrm>
            <a:off x="6858000" y="762000"/>
            <a:ext cx="1943100" cy="457200"/>
          </a:xfrm>
          <a:prstGeom prst="rect">
            <a:avLst/>
          </a:prstGeom>
          <a:noFill/>
          <a:ln w="9525">
            <a:noFill/>
            <a:miter lim="800000"/>
            <a:headEnd/>
            <a:tailEnd/>
          </a:ln>
        </p:spPr>
        <p:txBody>
          <a:bodyPr>
            <a:spAutoFit/>
          </a:bodyPr>
          <a:lstStyle/>
          <a:p>
            <a:pPr algn="ctr" eaLnBrk="1" hangingPunct="1"/>
            <a:r>
              <a:rPr lang="en-US" altLang="en-US" sz="2400" b="1">
                <a:solidFill>
                  <a:srgbClr val="000000"/>
                </a:solidFill>
                <a:latin typeface="Times New Roman" pitchFamily="18" charset="0"/>
                <a:cs typeface="Times New Roman" pitchFamily="18" charset="0"/>
              </a:rPr>
              <a:t>Ba ba</a:t>
            </a:r>
          </a:p>
        </p:txBody>
      </p:sp>
      <p:sp>
        <p:nvSpPr>
          <p:cNvPr id="8200" name="TextBox 8"/>
          <p:cNvSpPr txBox="1">
            <a:spLocks noChangeArrowheads="1"/>
          </p:cNvSpPr>
          <p:nvPr/>
        </p:nvSpPr>
        <p:spPr bwMode="auto">
          <a:xfrm>
            <a:off x="6934200" y="4038600"/>
            <a:ext cx="1943100" cy="457200"/>
          </a:xfrm>
          <a:prstGeom prst="rect">
            <a:avLst/>
          </a:prstGeom>
          <a:noFill/>
          <a:ln w="9525">
            <a:noFill/>
            <a:miter lim="800000"/>
            <a:headEnd/>
            <a:tailEnd/>
          </a:ln>
        </p:spPr>
        <p:txBody>
          <a:bodyPr>
            <a:spAutoFit/>
          </a:bodyPr>
          <a:lstStyle/>
          <a:p>
            <a:pPr eaLnBrk="1" hangingPunct="1"/>
            <a:r>
              <a:rPr lang="en-US" altLang="en-US" sz="2400" b="1">
                <a:solidFill>
                  <a:srgbClr val="FFFF66"/>
                </a:solidFill>
                <a:latin typeface="Times New Roman" pitchFamily="18" charset="0"/>
                <a:cs typeface="Times New Roman" pitchFamily="18" charset="0"/>
              </a:rPr>
              <a:t>Đồi mồi</a:t>
            </a:r>
          </a:p>
        </p:txBody>
      </p:sp>
      <p:pic>
        <p:nvPicPr>
          <p:cNvPr id="8201" name="Picture 5" descr="C:\Users\HOME\Pictures\BÒ SÁT\cua dinh.jpg"/>
          <p:cNvPicPr>
            <a:picLocks noChangeAspect="1" noChangeArrowheads="1"/>
          </p:cNvPicPr>
          <p:nvPr/>
        </p:nvPicPr>
        <p:blipFill>
          <a:blip r:embed="rId5"/>
          <a:srcRect/>
          <a:stretch>
            <a:fillRect/>
          </a:stretch>
        </p:blipFill>
        <p:spPr bwMode="auto">
          <a:xfrm>
            <a:off x="303213" y="3957638"/>
            <a:ext cx="3886200" cy="2911475"/>
          </a:xfrm>
          <a:prstGeom prst="rect">
            <a:avLst/>
          </a:prstGeom>
          <a:noFill/>
          <a:ln w="9525">
            <a:noFill/>
            <a:miter lim="800000"/>
            <a:headEnd/>
            <a:tailEnd/>
          </a:ln>
        </p:spPr>
      </p:pic>
      <p:sp>
        <p:nvSpPr>
          <p:cNvPr id="8202" name="TextBox 10"/>
          <p:cNvSpPr txBox="1">
            <a:spLocks noChangeArrowheads="1"/>
          </p:cNvSpPr>
          <p:nvPr/>
        </p:nvSpPr>
        <p:spPr bwMode="auto">
          <a:xfrm>
            <a:off x="0" y="4114800"/>
            <a:ext cx="1943100" cy="457200"/>
          </a:xfrm>
          <a:prstGeom prst="rect">
            <a:avLst/>
          </a:prstGeom>
          <a:noFill/>
          <a:ln w="9525">
            <a:noFill/>
            <a:miter lim="800000"/>
            <a:headEnd/>
            <a:tailEnd/>
          </a:ln>
        </p:spPr>
        <p:txBody>
          <a:bodyPr>
            <a:spAutoFit/>
          </a:bodyPr>
          <a:lstStyle/>
          <a:p>
            <a:pPr eaLnBrk="1" hangingPunct="1"/>
            <a:r>
              <a:rPr lang="en-US" altLang="en-US" sz="2400" b="1">
                <a:solidFill>
                  <a:srgbClr val="A50021"/>
                </a:solidFill>
                <a:latin typeface="Times New Roman" pitchFamily="18" charset="0"/>
                <a:cs typeface="Times New Roman" pitchFamily="18" charset="0"/>
              </a:rPr>
              <a:t>Cua đinh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linds(horizontal)">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r>
              <a:rPr lang="en-US" altLang="en-US" dirty="0" err="1" smtClean="0"/>
              <a:t>Vai</a:t>
            </a:r>
            <a:r>
              <a:rPr lang="en-US" altLang="en-US" dirty="0" smtClean="0"/>
              <a:t> </a:t>
            </a:r>
            <a:r>
              <a:rPr lang="en-US" altLang="en-US" dirty="0" err="1" smtClean="0"/>
              <a:t>trò</a:t>
            </a:r>
            <a:r>
              <a:rPr lang="en-US" altLang="en-US" dirty="0" smtClean="0"/>
              <a:t> </a:t>
            </a:r>
            <a:r>
              <a:rPr lang="en-US" altLang="en-US" dirty="0" err="1" smtClean="0"/>
              <a:t>của</a:t>
            </a:r>
            <a:r>
              <a:rPr lang="en-US" altLang="en-US" dirty="0" smtClean="0"/>
              <a:t> </a:t>
            </a:r>
            <a:r>
              <a:rPr lang="en-US" altLang="en-US" dirty="0" err="1" smtClean="0"/>
              <a:t>Bò</a:t>
            </a:r>
            <a:r>
              <a:rPr lang="en-US" altLang="en-US" dirty="0" smtClean="0"/>
              <a:t> </a:t>
            </a:r>
            <a:r>
              <a:rPr lang="en-US" altLang="en-US" dirty="0" err="1" smtClean="0"/>
              <a:t>sát</a:t>
            </a:r>
            <a:r>
              <a:rPr lang="en-US" altLang="en-US" dirty="0" smtClean="0"/>
              <a:t/>
            </a:r>
            <a:br>
              <a:rPr lang="en-US" altLang="en-US" dirty="0" smtClean="0"/>
            </a:br>
            <a:r>
              <a:rPr lang="en-US" altLang="en-US" sz="3100" dirty="0" err="1" smtClean="0"/>
              <a:t>Quan</a:t>
            </a:r>
            <a:r>
              <a:rPr lang="en-US" altLang="en-US" sz="3100" dirty="0" smtClean="0"/>
              <a:t> </a:t>
            </a:r>
            <a:r>
              <a:rPr lang="en-US" altLang="en-US" sz="3100" dirty="0" err="1" smtClean="0"/>
              <a:t>sát</a:t>
            </a:r>
            <a:r>
              <a:rPr lang="en-US" altLang="en-US" sz="3100" dirty="0" smtClean="0"/>
              <a:t> </a:t>
            </a:r>
            <a:r>
              <a:rPr lang="en-US" altLang="en-US" sz="3100" dirty="0" err="1" smtClean="0"/>
              <a:t>hình</a:t>
            </a:r>
            <a:r>
              <a:rPr lang="en-US" altLang="en-US" sz="3100" dirty="0" smtClean="0"/>
              <a:t> </a:t>
            </a:r>
            <a:r>
              <a:rPr lang="en-US" altLang="en-US" sz="3100" dirty="0" err="1" smtClean="0"/>
              <a:t>ảnh</a:t>
            </a:r>
            <a:r>
              <a:rPr lang="en-US" altLang="en-US" sz="3100" dirty="0" smtClean="0"/>
              <a:t>, </a:t>
            </a:r>
            <a:r>
              <a:rPr lang="en-US" altLang="en-US" sz="3100" dirty="0" err="1" smtClean="0"/>
              <a:t>hãy</a:t>
            </a:r>
            <a:r>
              <a:rPr lang="en-US" altLang="en-US" sz="3100" dirty="0" smtClean="0"/>
              <a:t> </a:t>
            </a:r>
            <a:r>
              <a:rPr lang="en-US" altLang="en-US" sz="3100" dirty="0" err="1" smtClean="0"/>
              <a:t>cho</a:t>
            </a:r>
            <a:r>
              <a:rPr lang="en-US" altLang="en-US" sz="3100" dirty="0" smtClean="0"/>
              <a:t> </a:t>
            </a:r>
            <a:r>
              <a:rPr lang="en-US" altLang="en-US" sz="3100" dirty="0" err="1" smtClean="0"/>
              <a:t>biết</a:t>
            </a:r>
            <a:r>
              <a:rPr lang="en-US" altLang="en-US" sz="3100" dirty="0" smtClean="0"/>
              <a:t> </a:t>
            </a:r>
            <a:r>
              <a:rPr lang="en-US" altLang="en-US" sz="3100" dirty="0" err="1" smtClean="0"/>
              <a:t>Bò</a:t>
            </a:r>
            <a:r>
              <a:rPr lang="en-US" altLang="en-US" sz="3100" dirty="0" smtClean="0"/>
              <a:t> </a:t>
            </a:r>
            <a:r>
              <a:rPr lang="en-US" altLang="en-US" sz="3100" dirty="0" err="1" smtClean="0"/>
              <a:t>sát</a:t>
            </a:r>
            <a:r>
              <a:rPr lang="en-US" altLang="en-US" sz="3100" dirty="0" smtClean="0"/>
              <a:t> </a:t>
            </a:r>
            <a:r>
              <a:rPr lang="en-US" altLang="en-US" sz="3100" dirty="0" err="1" smtClean="0"/>
              <a:t>có</a:t>
            </a:r>
            <a:r>
              <a:rPr lang="en-US" altLang="en-US" sz="3100" dirty="0" smtClean="0"/>
              <a:t> </a:t>
            </a:r>
            <a:r>
              <a:rPr lang="en-US" altLang="en-US" sz="3100" dirty="0" err="1" smtClean="0"/>
              <a:t>vai</a:t>
            </a:r>
            <a:r>
              <a:rPr lang="en-US" altLang="en-US" sz="3100" dirty="0" smtClean="0"/>
              <a:t> </a:t>
            </a:r>
            <a:r>
              <a:rPr lang="en-US" altLang="en-US" sz="3100" dirty="0" err="1" smtClean="0"/>
              <a:t>trò</a:t>
            </a:r>
            <a:r>
              <a:rPr lang="en-US" altLang="en-US" sz="3100" dirty="0" smtClean="0"/>
              <a:t> </a:t>
            </a:r>
            <a:r>
              <a:rPr lang="en-US" altLang="en-US" sz="3100" dirty="0" err="1" smtClean="0"/>
              <a:t>như</a:t>
            </a:r>
            <a:r>
              <a:rPr lang="en-US" altLang="en-US" sz="3100" dirty="0" smtClean="0"/>
              <a:t> </a:t>
            </a:r>
            <a:r>
              <a:rPr lang="en-US" altLang="en-US" sz="3100" dirty="0" err="1" smtClean="0"/>
              <a:t>thế</a:t>
            </a:r>
            <a:r>
              <a:rPr lang="en-US" altLang="en-US" sz="3100" dirty="0" smtClean="0"/>
              <a:t> </a:t>
            </a:r>
            <a:r>
              <a:rPr lang="en-US" altLang="en-US" sz="3100" dirty="0" err="1" smtClean="0"/>
              <a:t>nào</a:t>
            </a:r>
            <a:r>
              <a:rPr lang="en-US" altLang="en-US" sz="3100" dirty="0" smtClean="0"/>
              <a:t>?</a:t>
            </a:r>
          </a:p>
        </p:txBody>
      </p:sp>
      <p:pic>
        <p:nvPicPr>
          <p:cNvPr id="105500" name="Picture 28" descr="baba hap "/>
          <p:cNvPicPr>
            <a:picLocks noGrp="1" noChangeAspect="1" noChangeArrowheads="1"/>
          </p:cNvPicPr>
          <p:nvPr>
            <p:ph type="body" idx="1"/>
          </p:nvPr>
        </p:nvPicPr>
        <p:blipFill>
          <a:blip r:embed="rId2"/>
          <a:srcRect/>
          <a:stretch>
            <a:fillRect/>
          </a:stretch>
        </p:blipFill>
        <p:spPr>
          <a:xfrm>
            <a:off x="990600" y="2438400"/>
            <a:ext cx="3810000" cy="2514600"/>
          </a:xfrm>
          <a:noFill/>
        </p:spPr>
      </p:pic>
      <p:pic>
        <p:nvPicPr>
          <p:cNvPr id="105501" name="Picture 29" descr="ran nuong trui"/>
          <p:cNvPicPr>
            <a:picLocks noChangeAspect="1" noChangeArrowheads="1"/>
          </p:cNvPicPr>
          <p:nvPr/>
        </p:nvPicPr>
        <p:blipFill>
          <a:blip r:embed="rId3"/>
          <a:srcRect b="7930"/>
          <a:stretch>
            <a:fillRect/>
          </a:stretch>
        </p:blipFill>
        <p:spPr bwMode="auto">
          <a:xfrm>
            <a:off x="785813" y="4191000"/>
            <a:ext cx="4014787" cy="2438400"/>
          </a:xfrm>
          <a:prstGeom prst="rect">
            <a:avLst/>
          </a:prstGeom>
          <a:noFill/>
          <a:ln w="9525">
            <a:noFill/>
            <a:miter lim="800000"/>
            <a:headEnd/>
            <a:tailEnd/>
          </a:ln>
        </p:spPr>
      </p:pic>
      <p:sp>
        <p:nvSpPr>
          <p:cNvPr id="21509" name="Rectangle 6"/>
          <p:cNvSpPr>
            <a:spLocks noChangeArrowheads="1"/>
          </p:cNvSpPr>
          <p:nvPr/>
        </p:nvSpPr>
        <p:spPr bwMode="auto">
          <a:xfrm>
            <a:off x="4953000" y="5638800"/>
            <a:ext cx="3200400" cy="990600"/>
          </a:xfrm>
          <a:prstGeom prst="rect">
            <a:avLst/>
          </a:prstGeom>
          <a:noFill/>
          <a:ln w="9525">
            <a:noFill/>
            <a:miter lim="800000"/>
            <a:headEnd/>
            <a:tailEnd/>
          </a:ln>
        </p:spPr>
        <p:txBody>
          <a:bodyPr/>
          <a:lstStyle/>
          <a:p>
            <a:pPr marL="342900" indent="-342900" eaLnBrk="1" hangingPunct="1"/>
            <a:r>
              <a:rPr lang="en-US" altLang="en-US" sz="2800" b="1" dirty="0"/>
              <a:t>   </a:t>
            </a:r>
            <a:endParaRPr lang="en-US" altLang="en-US" sz="2400" b="1" dirty="0"/>
          </a:p>
          <a:p>
            <a:pPr marL="342900" indent="-342900" eaLnBrk="1" hangingPunct="1">
              <a:spcBef>
                <a:spcPct val="20000"/>
              </a:spcBef>
              <a:buClr>
                <a:schemeClr val="tx1"/>
              </a:buClr>
              <a:buSzPct val="75000"/>
              <a:buFont typeface="Wingdings" pitchFamily="2" charset="2"/>
              <a:buNone/>
            </a:pPr>
            <a:endParaRPr lang="en-US" altLang="en-US" sz="2400" dirty="0">
              <a:solidFill>
                <a:srgbClr val="000066"/>
              </a:solidFill>
            </a:endParaRPr>
          </a:p>
        </p:txBody>
      </p:sp>
      <p:pic>
        <p:nvPicPr>
          <p:cNvPr id="40967" name="Picture 5"/>
          <p:cNvPicPr>
            <a:picLocks noChangeAspect="1"/>
          </p:cNvPicPr>
          <p:nvPr/>
        </p:nvPicPr>
        <p:blipFill>
          <a:blip r:embed="rId4"/>
          <a:srcRect/>
          <a:stretch>
            <a:fillRect/>
          </a:stretch>
        </p:blipFill>
        <p:spPr bwMode="auto">
          <a:xfrm>
            <a:off x="4953000" y="2438400"/>
            <a:ext cx="3581400" cy="2819400"/>
          </a:xfrm>
          <a:prstGeom prst="rect">
            <a:avLst/>
          </a:prstGeom>
          <a:noFill/>
          <a:ln w="9525">
            <a:noFill/>
            <a:miter lim="800000"/>
            <a:headEnd/>
            <a:tailEnd/>
          </a:ln>
        </p:spPr>
      </p:pic>
      <p:sp>
        <p:nvSpPr>
          <p:cNvPr id="21512" name="Rectangle 3"/>
          <p:cNvSpPr txBox="1">
            <a:spLocks noChangeArrowheads="1"/>
          </p:cNvSpPr>
          <p:nvPr/>
        </p:nvSpPr>
        <p:spPr bwMode="auto">
          <a:xfrm>
            <a:off x="685800" y="139700"/>
            <a:ext cx="8534400" cy="730250"/>
          </a:xfrm>
          <a:prstGeom prst="rect">
            <a:avLst/>
          </a:prstGeom>
          <a:noFill/>
          <a:ln w="9525">
            <a:noFill/>
            <a:miter lim="800000"/>
            <a:headEnd/>
            <a:tailEnd/>
          </a:ln>
        </p:spPr>
        <p:txBody>
          <a:bodyPr/>
          <a:lstStyle/>
          <a:p>
            <a:pPr eaLnBrk="1" hangingPunct="1">
              <a:lnSpc>
                <a:spcPct val="90000"/>
              </a:lnSpc>
              <a:spcBef>
                <a:spcPct val="20000"/>
              </a:spcBef>
              <a:buClr>
                <a:schemeClr val="tx1"/>
              </a:buClr>
              <a:buSzPct val="75000"/>
              <a:buFont typeface="Wingdings" pitchFamily="2" charset="2"/>
              <a:buNone/>
            </a:pPr>
            <a:endParaRPr lang="en-US" altLang="en-US" sz="4000" b="1" dirty="0">
              <a:solidFill>
                <a:srgbClr val="FF0000"/>
              </a:solidFill>
            </a:endParaRPr>
          </a:p>
        </p:txBody>
      </p:sp>
      <p:sp>
        <p:nvSpPr>
          <p:cNvPr id="21513" name="TextBox 10"/>
          <p:cNvSpPr txBox="1">
            <a:spLocks noChangeArrowheads="1"/>
          </p:cNvSpPr>
          <p:nvPr/>
        </p:nvSpPr>
        <p:spPr bwMode="auto">
          <a:xfrm>
            <a:off x="838200" y="1814513"/>
            <a:ext cx="2819400" cy="1016000"/>
          </a:xfrm>
          <a:prstGeom prst="rect">
            <a:avLst/>
          </a:prstGeom>
          <a:noFill/>
          <a:ln w="9525">
            <a:noFill/>
            <a:miter lim="800000"/>
            <a:headEnd/>
            <a:tailEnd/>
          </a:ln>
        </p:spPr>
        <p:txBody>
          <a:bodyPr>
            <a:spAutoFit/>
          </a:bodyPr>
          <a:lstStyle/>
          <a:p>
            <a:r>
              <a:rPr lang="en-US" altLang="en-US" sz="3000" b="1" dirty="0">
                <a:solidFill>
                  <a:schemeClr val="bg1"/>
                </a:solidFill>
              </a:rPr>
              <a:t>4. VAI TRÒ</a:t>
            </a:r>
          </a:p>
          <a:p>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5500"/>
                                        </p:tgtEl>
                                        <p:attrNameLst>
                                          <p:attrName>style.visibility</p:attrName>
                                        </p:attrNameLst>
                                      </p:cBhvr>
                                      <p:to>
                                        <p:strVal val="visible"/>
                                      </p:to>
                                    </p:set>
                                    <p:animEffect transition="in" filter="blinds(horizontal)">
                                      <p:cBhvr>
                                        <p:cTn id="7" dur="500"/>
                                        <p:tgtEl>
                                          <p:spTgt spid="105500"/>
                                        </p:tgtEl>
                                      </p:cBhvr>
                                    </p:animEffect>
                                  </p:childTnLst>
                                </p:cTn>
                              </p:par>
                              <p:par>
                                <p:cTn id="8" presetID="3" presetClass="entr" presetSubtype="10" fill="hold" nodeType="withEffect">
                                  <p:stCondLst>
                                    <p:cond delay="0"/>
                                  </p:stCondLst>
                                  <p:childTnLst>
                                    <p:set>
                                      <p:cBhvr>
                                        <p:cTn id="9" dur="1" fill="hold">
                                          <p:stCondLst>
                                            <p:cond delay="0"/>
                                          </p:stCondLst>
                                        </p:cTn>
                                        <p:tgtEl>
                                          <p:spTgt spid="105501"/>
                                        </p:tgtEl>
                                        <p:attrNameLst>
                                          <p:attrName>style.visibility</p:attrName>
                                        </p:attrNameLst>
                                      </p:cBhvr>
                                      <p:to>
                                        <p:strVal val="visible"/>
                                      </p:to>
                                    </p:set>
                                    <p:animEffect transition="in" filter="blinds(horizontal)">
                                      <p:cBhvr>
                                        <p:cTn id="10" dur="500"/>
                                        <p:tgtEl>
                                          <p:spTgt spid="105501"/>
                                        </p:tgtEl>
                                      </p:cBhvr>
                                    </p:animEffect>
                                  </p:childTnLst>
                                </p:cTn>
                              </p:par>
                            </p:childTnLst>
                          </p:cTn>
                        </p:par>
                        <p:par>
                          <p:cTn id="11" fill="hold" nodeType="afterGroup">
                            <p:stCondLst>
                              <p:cond delay="500"/>
                            </p:stCondLst>
                            <p:childTnLst>
                              <p:par>
                                <p:cTn id="12" presetID="4" presetClass="entr" presetSubtype="16" fill="hold" nodeType="afterEffect">
                                  <p:stCondLst>
                                    <p:cond delay="0"/>
                                  </p:stCondLst>
                                  <p:childTnLst>
                                    <p:set>
                                      <p:cBhvr>
                                        <p:cTn id="13" dur="1" fill="hold">
                                          <p:stCondLst>
                                            <p:cond delay="0"/>
                                          </p:stCondLst>
                                        </p:cTn>
                                        <p:tgtEl>
                                          <p:spTgt spid="40967"/>
                                        </p:tgtEl>
                                        <p:attrNameLst>
                                          <p:attrName>style.visibility</p:attrName>
                                        </p:attrNameLst>
                                      </p:cBhvr>
                                      <p:to>
                                        <p:strVal val="visible"/>
                                      </p:to>
                                    </p:set>
                                    <p:animEffect transition="in" filter="box(in)">
                                      <p:cBhvr>
                                        <p:cTn id="14" dur="5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Dược</a:t>
            </a:r>
            <a:r>
              <a:rPr lang="en-US" sz="3200" dirty="0" smtClean="0"/>
              <a:t> </a:t>
            </a:r>
            <a:r>
              <a:rPr lang="en-US" sz="3200" dirty="0" err="1" smtClean="0"/>
              <a:t>phẩm</a:t>
            </a:r>
            <a:endParaRPr lang="en-US" sz="3200" dirty="0"/>
          </a:p>
        </p:txBody>
      </p:sp>
      <p:grpSp>
        <p:nvGrpSpPr>
          <p:cNvPr id="4" name="Group 2"/>
          <p:cNvGrpSpPr>
            <a:grpSpLocks/>
          </p:cNvGrpSpPr>
          <p:nvPr/>
        </p:nvGrpSpPr>
        <p:grpSpPr bwMode="auto">
          <a:xfrm>
            <a:off x="533400" y="1905000"/>
            <a:ext cx="3962400" cy="2895600"/>
            <a:chOff x="672" y="864"/>
            <a:chExt cx="4392" cy="2832"/>
          </a:xfrm>
        </p:grpSpPr>
        <p:pic>
          <p:nvPicPr>
            <p:cNvPr id="5" name="Picture 3"/>
            <p:cNvPicPr>
              <a:picLocks noChangeAspect="1" noChangeArrowheads="1"/>
            </p:cNvPicPr>
            <p:nvPr/>
          </p:nvPicPr>
          <p:blipFill>
            <a:blip r:embed="rId2">
              <a:extLst/>
            </a:blip>
            <a:srcRect/>
            <a:stretch>
              <a:fillRect/>
            </a:stretch>
          </p:blipFill>
          <p:spPr bwMode="auto">
            <a:xfrm>
              <a:off x="672" y="864"/>
              <a:ext cx="1110" cy="28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 name="Picture 4" descr="w70d3c[1]"/>
            <p:cNvPicPr>
              <a:picLocks noChangeAspect="1" noChangeArrowheads="1"/>
            </p:cNvPicPr>
            <p:nvPr/>
          </p:nvPicPr>
          <p:blipFill>
            <a:blip r:embed="rId3">
              <a:extLst/>
            </a:blip>
            <a:srcRect/>
            <a:stretch>
              <a:fillRect/>
            </a:stretch>
          </p:blipFill>
          <p:spPr bwMode="auto">
            <a:xfrm>
              <a:off x="2064" y="864"/>
              <a:ext cx="3000" cy="28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grpSp>
      <p:pic>
        <p:nvPicPr>
          <p:cNvPr id="7" name="Picture 12" descr="Kết quả hình ảnh cho mỡ trăn"/>
          <p:cNvPicPr>
            <a:picLocks noGrp="1" noChangeAspect="1" noChangeArrowheads="1"/>
          </p:cNvPicPr>
          <p:nvPr>
            <p:ph idx="1"/>
          </p:nvPr>
        </p:nvPicPr>
        <p:blipFill>
          <a:blip r:embed="rId4"/>
          <a:srcRect/>
          <a:stretch>
            <a:fillRect/>
          </a:stretch>
        </p:blipFill>
        <p:spPr bwMode="auto">
          <a:xfrm>
            <a:off x="4876800" y="1981200"/>
            <a:ext cx="36576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vi vad day nit da ca sau"/>
          <p:cNvPicPr>
            <a:picLocks noChangeAspect="1" noChangeArrowheads="1"/>
          </p:cNvPicPr>
          <p:nvPr/>
        </p:nvPicPr>
        <p:blipFill>
          <a:blip r:embed="rId2"/>
          <a:srcRect/>
          <a:stretch>
            <a:fillRect/>
          </a:stretch>
        </p:blipFill>
        <p:spPr bwMode="auto">
          <a:xfrm>
            <a:off x="762000" y="1828800"/>
            <a:ext cx="4114800" cy="3352800"/>
          </a:xfrm>
          <a:prstGeom prst="rect">
            <a:avLst/>
          </a:prstGeom>
          <a:solidFill>
            <a:srgbClr val="A50021"/>
          </a:solidFill>
          <a:ln w="9525">
            <a:noFill/>
            <a:miter lim="800000"/>
            <a:headEnd/>
            <a:tailEnd/>
          </a:ln>
        </p:spPr>
      </p:pic>
      <p:sp>
        <p:nvSpPr>
          <p:cNvPr id="23555" name="Rectangle 2"/>
          <p:cNvSpPr>
            <a:spLocks noGrp="1" noChangeArrowheads="1"/>
          </p:cNvSpPr>
          <p:nvPr>
            <p:ph type="title"/>
          </p:nvPr>
        </p:nvSpPr>
        <p:spPr bwMode="auto">
          <a:xfrm>
            <a:off x="457200" y="274638"/>
            <a:ext cx="8229600" cy="114300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altLang="en-US" sz="3200" dirty="0" err="1" smtClean="0"/>
              <a:t>Làm</a:t>
            </a:r>
            <a:r>
              <a:rPr lang="en-US" altLang="en-US" sz="3200" dirty="0" smtClean="0"/>
              <a:t> </a:t>
            </a:r>
            <a:r>
              <a:rPr lang="en-US" altLang="en-US" sz="3200" dirty="0" err="1" smtClean="0"/>
              <a:t>đồ</a:t>
            </a:r>
            <a:r>
              <a:rPr lang="en-US" altLang="en-US" sz="3200" dirty="0" smtClean="0"/>
              <a:t> </a:t>
            </a:r>
            <a:r>
              <a:rPr lang="en-US" altLang="en-US" sz="3200" dirty="0" err="1" smtClean="0"/>
              <a:t>mĩ</a:t>
            </a:r>
            <a:r>
              <a:rPr lang="en-US" altLang="en-US" sz="3200" dirty="0" smtClean="0"/>
              <a:t> </a:t>
            </a:r>
            <a:r>
              <a:rPr lang="en-US" altLang="en-US" sz="3200" dirty="0" err="1" smtClean="0"/>
              <a:t>nghệ</a:t>
            </a:r>
            <a:endParaRPr lang="en-US" altLang="en-US" sz="3200" dirty="0" smtClean="0"/>
          </a:p>
        </p:txBody>
      </p:sp>
      <p:pic>
        <p:nvPicPr>
          <p:cNvPr id="43012" name="Picture 4" descr="tui sach da ca sau1"/>
          <p:cNvPicPr>
            <a:picLocks noChangeAspect="1" noChangeArrowheads="1"/>
          </p:cNvPicPr>
          <p:nvPr/>
        </p:nvPicPr>
        <p:blipFill>
          <a:blip r:embed="rId3"/>
          <a:srcRect/>
          <a:stretch>
            <a:fillRect/>
          </a:stretch>
        </p:blipFill>
        <p:spPr bwMode="auto">
          <a:xfrm>
            <a:off x="4648200" y="4267200"/>
            <a:ext cx="4286250" cy="1447800"/>
          </a:xfrm>
          <a:prstGeom prst="rect">
            <a:avLst/>
          </a:prstGeom>
          <a:noFill/>
          <a:ln w="9525">
            <a:noFill/>
            <a:miter lim="800000"/>
            <a:headEnd/>
            <a:tailEnd/>
          </a:ln>
        </p:spPr>
      </p:pic>
      <p:pic>
        <p:nvPicPr>
          <p:cNvPr id="43014" name="Picture 9" descr="giay da ca sau"/>
          <p:cNvPicPr>
            <a:picLocks noChangeAspect="1" noChangeArrowheads="1"/>
          </p:cNvPicPr>
          <p:nvPr/>
        </p:nvPicPr>
        <p:blipFill>
          <a:blip r:embed="rId4"/>
          <a:srcRect/>
          <a:stretch>
            <a:fillRect/>
          </a:stretch>
        </p:blipFill>
        <p:spPr bwMode="auto">
          <a:xfrm>
            <a:off x="4800600" y="1828800"/>
            <a:ext cx="3810000" cy="2438400"/>
          </a:xfrm>
          <a:prstGeom prst="rect">
            <a:avLst/>
          </a:prstGeom>
          <a:noFill/>
          <a:ln w="9525">
            <a:noFill/>
            <a:miter lim="800000"/>
            <a:headEnd/>
            <a:tailEnd/>
          </a:ln>
        </p:spPr>
      </p:pic>
      <p:sp>
        <p:nvSpPr>
          <p:cNvPr id="23558" name="Rectangle 7"/>
          <p:cNvSpPr>
            <a:spLocks noChangeArrowheads="1"/>
          </p:cNvSpPr>
          <p:nvPr/>
        </p:nvSpPr>
        <p:spPr bwMode="auto">
          <a:xfrm>
            <a:off x="609600" y="5486400"/>
            <a:ext cx="4495800" cy="990600"/>
          </a:xfrm>
          <a:prstGeom prst="rect">
            <a:avLst/>
          </a:prstGeom>
          <a:noFill/>
          <a:ln w="9525">
            <a:noFill/>
            <a:miter lim="800000"/>
            <a:headEnd/>
            <a:tailEnd/>
          </a:ln>
        </p:spPr>
        <p:txBody>
          <a:bodyPr/>
          <a:lstStyle/>
          <a:p>
            <a:pPr marL="342900" indent="-342900" eaLnBrk="1" hangingPunct="1"/>
            <a:r>
              <a:rPr lang="en-US" altLang="en-US" sz="2800" b="1"/>
              <a:t> Làm sản phẩm mĩ nghệ</a:t>
            </a:r>
          </a:p>
        </p:txBody>
      </p:sp>
      <p:sp>
        <p:nvSpPr>
          <p:cNvPr id="23559" name="TextBox 9"/>
          <p:cNvSpPr txBox="1">
            <a:spLocks noChangeArrowheads="1"/>
          </p:cNvSpPr>
          <p:nvPr/>
        </p:nvSpPr>
        <p:spPr bwMode="auto">
          <a:xfrm>
            <a:off x="838200" y="857250"/>
            <a:ext cx="1371600" cy="647700"/>
          </a:xfrm>
          <a:prstGeom prst="rect">
            <a:avLst/>
          </a:prstGeom>
          <a:solidFill>
            <a:schemeClr val="bg1"/>
          </a:solidFill>
          <a:ln w="9525">
            <a:noFill/>
            <a:miter lim="800000"/>
            <a:headEnd/>
            <a:tailEnd/>
          </a:ln>
        </p:spPr>
        <p:txBody>
          <a:bodyPr>
            <a:spAutoFit/>
          </a:bodyPr>
          <a:lstStyle/>
          <a:p>
            <a:pPr algn="ctr"/>
            <a:r>
              <a:rPr lang="en-US" sz="3600" b="1" dirty="0">
                <a:solidFill>
                  <a:schemeClr val="tx2"/>
                </a:solidFill>
              </a:rPr>
              <a:t>      </a:t>
            </a:r>
          </a:p>
        </p:txBody>
      </p:sp>
      <p:sp>
        <p:nvSpPr>
          <p:cNvPr id="23560" name="Rectangle 3"/>
          <p:cNvSpPr txBox="1">
            <a:spLocks noChangeArrowheads="1"/>
          </p:cNvSpPr>
          <p:nvPr/>
        </p:nvSpPr>
        <p:spPr bwMode="auto">
          <a:xfrm>
            <a:off x="685800" y="139700"/>
            <a:ext cx="8534400" cy="730250"/>
          </a:xfrm>
          <a:prstGeom prst="rect">
            <a:avLst/>
          </a:prstGeom>
          <a:noFill/>
          <a:ln w="9525">
            <a:noFill/>
            <a:miter lim="800000"/>
            <a:headEnd/>
            <a:tailEnd/>
          </a:ln>
        </p:spPr>
        <p:txBody>
          <a:bodyPr/>
          <a:lstStyle/>
          <a:p>
            <a:pPr eaLnBrk="1" hangingPunct="1">
              <a:lnSpc>
                <a:spcPct val="90000"/>
              </a:lnSpc>
              <a:spcBef>
                <a:spcPct val="20000"/>
              </a:spcBef>
              <a:buClr>
                <a:schemeClr val="tx1"/>
              </a:buClr>
              <a:buSzPct val="75000"/>
              <a:buFont typeface="Wingdings" pitchFamily="2" charset="2"/>
              <a:buNone/>
            </a:pPr>
            <a:endParaRPr lang="en-US" altLang="en-US" sz="4000" b="1" dirty="0">
              <a:solidFill>
                <a:srgbClr val="FF0000"/>
              </a:solidFill>
            </a:endParaRPr>
          </a:p>
        </p:txBody>
      </p:sp>
      <p:sp>
        <p:nvSpPr>
          <p:cNvPr id="23561" name="TextBox 11"/>
          <p:cNvSpPr txBox="1">
            <a:spLocks noChangeArrowheads="1"/>
          </p:cNvSpPr>
          <p:nvPr/>
        </p:nvSpPr>
        <p:spPr bwMode="auto">
          <a:xfrm>
            <a:off x="762000" y="1811338"/>
            <a:ext cx="3886200" cy="552450"/>
          </a:xfrm>
          <a:prstGeom prst="rect">
            <a:avLst/>
          </a:prstGeom>
          <a:solidFill>
            <a:schemeClr val="tx2"/>
          </a:solidFill>
          <a:ln w="9525">
            <a:noFill/>
            <a:miter lim="800000"/>
            <a:headEnd/>
            <a:tailEnd/>
          </a:ln>
        </p:spPr>
        <p:txBody>
          <a:bodyPr>
            <a:spAutoFit/>
          </a:bodyPr>
          <a:lstStyle/>
          <a:p>
            <a:r>
              <a:rPr lang="en-US" altLang="en-US" sz="3000" b="1">
                <a:solidFill>
                  <a:schemeClr val="bg1"/>
                </a:solidFill>
              </a:rPr>
              <a:t>4. VAI TRÒ</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blinds(horizontal)">
                                      <p:cBhvr>
                                        <p:cTn id="7" dur="500"/>
                                        <p:tgtEl>
                                          <p:spTgt spid="4301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43013"/>
                                        </p:tgtEl>
                                        <p:attrNameLst>
                                          <p:attrName>style.visibility</p:attrName>
                                        </p:attrNameLst>
                                      </p:cBhvr>
                                      <p:to>
                                        <p:strVal val="visible"/>
                                      </p:to>
                                    </p:set>
                                    <p:animEffect transition="in" filter="blinds(horizontal)">
                                      <p:cBhvr>
                                        <p:cTn id="11" dur="500"/>
                                        <p:tgtEl>
                                          <p:spTgt spid="43013"/>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43012"/>
                                        </p:tgtEl>
                                        <p:attrNameLst>
                                          <p:attrName>style.visibility</p:attrName>
                                        </p:attrNameLst>
                                      </p:cBhvr>
                                      <p:to>
                                        <p:strVal val="visible"/>
                                      </p:to>
                                    </p:set>
                                    <p:animEffect transition="in" filter="blinds(horizontal)">
                                      <p:cBhvr>
                                        <p:cTn id="15" dur="5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tac ke hoa bat moi"/>
          <p:cNvPicPr>
            <a:picLocks noChangeAspect="1" noChangeArrowheads="1"/>
          </p:cNvPicPr>
          <p:nvPr/>
        </p:nvPicPr>
        <p:blipFill>
          <a:blip r:embed="rId2"/>
          <a:srcRect/>
          <a:stretch>
            <a:fillRect/>
          </a:stretch>
        </p:blipFill>
        <p:spPr bwMode="auto">
          <a:xfrm>
            <a:off x="838200" y="2362200"/>
            <a:ext cx="4038600" cy="3048000"/>
          </a:xfrm>
          <a:prstGeom prst="rect">
            <a:avLst/>
          </a:prstGeom>
          <a:noFill/>
          <a:ln w="9525">
            <a:noFill/>
            <a:miter lim="800000"/>
            <a:headEnd/>
            <a:tailEnd/>
          </a:ln>
        </p:spPr>
      </p:pic>
      <p:pic>
        <p:nvPicPr>
          <p:cNvPr id="3" name="Picture 23" descr="snake_eating_mouse"/>
          <p:cNvPicPr>
            <a:picLocks noChangeAspect="1" noChangeArrowheads="1"/>
          </p:cNvPicPr>
          <p:nvPr/>
        </p:nvPicPr>
        <p:blipFill>
          <a:blip r:embed="rId3"/>
          <a:srcRect/>
          <a:stretch>
            <a:fillRect/>
          </a:stretch>
        </p:blipFill>
        <p:spPr bwMode="auto">
          <a:xfrm>
            <a:off x="4876800" y="2376488"/>
            <a:ext cx="4086225" cy="3005137"/>
          </a:xfrm>
          <a:prstGeom prst="rect">
            <a:avLst/>
          </a:prstGeom>
          <a:noFill/>
          <a:ln w="9525">
            <a:noFill/>
            <a:miter lim="800000"/>
            <a:headEnd/>
            <a:tailEnd/>
          </a:ln>
        </p:spPr>
      </p:pic>
      <p:sp>
        <p:nvSpPr>
          <p:cNvPr id="5" name="Rectangle 4"/>
          <p:cNvSpPr/>
          <p:nvPr/>
        </p:nvSpPr>
        <p:spPr>
          <a:xfrm>
            <a:off x="1524000" y="457200"/>
            <a:ext cx="6400800" cy="584775"/>
          </a:xfrm>
          <a:prstGeom prst="rect">
            <a:avLst/>
          </a:prstGeom>
        </p:spPr>
        <p:txBody>
          <a:bodyPr wrap="square">
            <a:spAutoFit/>
          </a:bodyPr>
          <a:lstStyle/>
          <a:p>
            <a:r>
              <a:rPr lang="en-US" altLang="en-US" sz="3200" b="1" dirty="0" err="1" smtClean="0"/>
              <a:t>Tiêu</a:t>
            </a:r>
            <a:r>
              <a:rPr lang="en-US" altLang="en-US" sz="3200" b="1" dirty="0" smtClean="0"/>
              <a:t> </a:t>
            </a:r>
            <a:r>
              <a:rPr lang="en-US" altLang="en-US" sz="3200" b="1" dirty="0" err="1" smtClean="0"/>
              <a:t>diệt</a:t>
            </a:r>
            <a:r>
              <a:rPr lang="en-US" altLang="en-US" sz="3200" b="1" dirty="0" smtClean="0"/>
              <a:t> </a:t>
            </a:r>
            <a:r>
              <a:rPr lang="en-US" altLang="en-US" sz="3200" b="1" dirty="0" err="1" smtClean="0"/>
              <a:t>các</a:t>
            </a:r>
            <a:r>
              <a:rPr lang="en-US" altLang="en-US" sz="3200" b="1" dirty="0" smtClean="0"/>
              <a:t> </a:t>
            </a:r>
            <a:r>
              <a:rPr lang="en-US" altLang="en-US" sz="3200" b="1" dirty="0" err="1" smtClean="0"/>
              <a:t>loài</a:t>
            </a:r>
            <a:r>
              <a:rPr lang="en-US" altLang="en-US" sz="3200" b="1" dirty="0" smtClean="0"/>
              <a:t> </a:t>
            </a:r>
            <a:r>
              <a:rPr lang="en-US" altLang="en-US" sz="3200" b="1" dirty="0" err="1" smtClean="0"/>
              <a:t>động</a:t>
            </a:r>
            <a:r>
              <a:rPr lang="en-US" altLang="en-US" sz="3200" b="1" dirty="0" smtClean="0"/>
              <a:t> </a:t>
            </a:r>
            <a:r>
              <a:rPr lang="en-US" altLang="en-US" sz="3200" b="1" dirty="0" err="1" smtClean="0"/>
              <a:t>vật</a:t>
            </a:r>
            <a:r>
              <a:rPr lang="en-US" altLang="en-US" sz="3200" b="1" dirty="0" smtClean="0"/>
              <a:t> </a:t>
            </a:r>
            <a:r>
              <a:rPr lang="en-US" altLang="en-US" sz="3200" b="1" dirty="0" err="1" smtClean="0"/>
              <a:t>có</a:t>
            </a:r>
            <a:r>
              <a:rPr lang="en-US" altLang="en-US" sz="3200" b="1" dirty="0" smtClean="0"/>
              <a:t> </a:t>
            </a:r>
            <a:r>
              <a:rPr lang="en-US" altLang="en-US" sz="3200" b="1" dirty="0" err="1" smtClean="0"/>
              <a:t>hại</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533400"/>
            <a:ext cx="4708340" cy="461665"/>
          </a:xfrm>
          <a:prstGeom prst="rect">
            <a:avLst/>
          </a:prstGeom>
          <a:noFill/>
        </p:spPr>
        <p:txBody>
          <a:bodyPr wrap="none" rtlCol="0">
            <a:spAutoFit/>
          </a:bodyPr>
          <a:lstStyle/>
          <a:p>
            <a:r>
              <a:rPr lang="en-US" sz="2400" b="1" smtClean="0">
                <a:solidFill>
                  <a:srgbClr val="FF0000"/>
                </a:solidFill>
                <a:latin typeface="Times New Roman" pitchFamily="18" charset="0"/>
                <a:cs typeface="Times New Roman" pitchFamily="18" charset="0"/>
              </a:rPr>
              <a:t>Quan sát hình vẽ em hãy cho biết .</a:t>
            </a:r>
            <a:endParaRPr lang="en-US" sz="2400" b="1">
              <a:solidFill>
                <a:srgbClr val="FF0000"/>
              </a:solidFill>
              <a:latin typeface="Times New Roman" pitchFamily="18" charset="0"/>
              <a:cs typeface="Times New Roman" pitchFamily="18" charset="0"/>
            </a:endParaRPr>
          </a:p>
        </p:txBody>
      </p:sp>
      <p:sp>
        <p:nvSpPr>
          <p:cNvPr id="3" name="TextBox 2"/>
          <p:cNvSpPr txBox="1"/>
          <p:nvPr/>
        </p:nvSpPr>
        <p:spPr>
          <a:xfrm>
            <a:off x="1219200" y="1524000"/>
            <a:ext cx="7467600" cy="2677656"/>
          </a:xfrm>
          <a:prstGeom prst="rect">
            <a:avLst/>
          </a:prstGeom>
          <a:noFill/>
        </p:spPr>
        <p:txBody>
          <a:bodyPr wrap="square" rtlCol="0">
            <a:spAutoFit/>
          </a:bodyPr>
          <a:lstStyle/>
          <a:p>
            <a:endParaRPr lang="en-US" sz="2400" b="1" dirty="0" smtClean="0">
              <a:solidFill>
                <a:srgbClr val="FF0000"/>
              </a:solidFill>
              <a:latin typeface="Times New Roman" pitchFamily="18" charset="0"/>
              <a:cs typeface="Times New Roman" pitchFamily="18" charset="0"/>
            </a:endParaRPr>
          </a:p>
          <a:p>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những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đặc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điểm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nghi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phù</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hợp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với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môi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trường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dưới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nước</a:t>
            </a:r>
            <a:r>
              <a:rPr lang="en-US" sz="2400" b="1" dirty="0" smtClean="0">
                <a:solidFill>
                  <a:srgbClr val="FF0000"/>
                </a:solidFill>
                <a:latin typeface="Times New Roman" pitchFamily="18" charset="0"/>
                <a:cs typeface="Times New Roman" pitchFamily="18" charset="0"/>
              </a:rPr>
              <a:t> ?</a:t>
            </a:r>
          </a:p>
          <a:p>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Dựa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đặc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điểm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để</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phân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biệt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lớp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sụn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lớp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xương</a:t>
            </a:r>
            <a:r>
              <a:rPr lang="en-US" sz="2400" b="1"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như</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thế</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với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sống</a:t>
            </a:r>
            <a:r>
              <a:rPr lang="en-US" sz="2400" b="1" dirty="0" smtClean="0">
                <a:solidFill>
                  <a:srgbClr val="FF0000"/>
                </a:solidFill>
                <a:latin typeface="Times New Roman" pitchFamily="18" charset="0"/>
                <a:cs typeface="Times New Roman" pitchFamily="18" charset="0"/>
              </a:rPr>
              <a:t> con </a:t>
            </a:r>
            <a:r>
              <a:rPr lang="en-US" sz="2400" b="1" dirty="0" err="1" smtClean="0">
                <a:solidFill>
                  <a:srgbClr val="FF0000"/>
                </a:solidFill>
                <a:latin typeface="Times New Roman" pitchFamily="18" charset="0"/>
                <a:cs typeface="Times New Roman" pitchFamily="18" charset="0"/>
              </a:rPr>
              <a:t>người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với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thiên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nhiên</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838200" y="762000"/>
            <a:ext cx="7693025" cy="5257800"/>
          </a:xfrm>
        </p:spPr>
        <p:txBody>
          <a:bodyPr/>
          <a:lstStyle/>
          <a:p>
            <a:pPr marL="533400" indent="-533400" eaLnBrk="1" hangingPunct="1">
              <a:buFont typeface="Wingdings" pitchFamily="2" charset="2"/>
              <a:buNone/>
            </a:pPr>
            <a:r>
              <a:rPr lang="en-US" altLang="en-US" b="1" dirty="0" smtClean="0">
                <a:solidFill>
                  <a:schemeClr val="bg1"/>
                </a:solidFill>
              </a:rPr>
              <a:t>4. VAI TRÒ</a:t>
            </a:r>
          </a:p>
          <a:p>
            <a:pPr marL="533400" indent="-533400" eaLnBrk="1" hangingPunct="1">
              <a:buFont typeface="Wingdings" pitchFamily="2" charset="2"/>
              <a:buNone/>
            </a:pPr>
            <a:endParaRPr lang="en-US" altLang="en-US" dirty="0" smtClean="0"/>
          </a:p>
        </p:txBody>
      </p:sp>
      <p:sp>
        <p:nvSpPr>
          <p:cNvPr id="25607" name="AutoShape 7"/>
          <p:cNvSpPr>
            <a:spLocks noChangeArrowheads="1"/>
          </p:cNvSpPr>
          <p:nvPr/>
        </p:nvSpPr>
        <p:spPr bwMode="auto">
          <a:xfrm>
            <a:off x="2971800" y="2590800"/>
            <a:ext cx="5029200" cy="3352800"/>
          </a:xfrm>
          <a:prstGeom prst="wedgeEllipseCallout">
            <a:avLst>
              <a:gd name="adj1" fmla="val -72000"/>
              <a:gd name="adj2" fmla="val 32907"/>
            </a:avLst>
          </a:prstGeom>
          <a:solidFill>
            <a:schemeClr val="folHlink"/>
          </a:solidFill>
          <a:ln w="9525">
            <a:noFill/>
            <a:miter lim="800000"/>
            <a:headEnd/>
            <a:tailEnd/>
          </a:ln>
        </p:spPr>
        <p:txBody>
          <a:bodyPr/>
          <a:lstStyle/>
          <a:p>
            <a:pPr algn="ctr"/>
            <a:r>
              <a:rPr lang="en-US" altLang="en-US" sz="3200"/>
              <a:t>Nêu lợi ích của bò sát đối với đời sống con người và lấy ví dụ minh hoạ?</a:t>
            </a:r>
          </a:p>
        </p:txBody>
      </p:sp>
      <p:pic>
        <p:nvPicPr>
          <p:cNvPr id="25608" name="Picture 8" descr="DISK_1"/>
          <p:cNvPicPr>
            <a:picLocks noChangeAspect="1" noChangeArrowheads="1" noCrop="1"/>
          </p:cNvPicPr>
          <p:nvPr/>
        </p:nvPicPr>
        <p:blipFill>
          <a:blip r:embed="rId2"/>
          <a:srcRect/>
          <a:stretch>
            <a:fillRect/>
          </a:stretch>
        </p:blipFill>
        <p:spPr bwMode="auto">
          <a:xfrm>
            <a:off x="1066800" y="5362575"/>
            <a:ext cx="766763" cy="962025"/>
          </a:xfrm>
          <a:prstGeom prst="rect">
            <a:avLst/>
          </a:prstGeom>
          <a:noFill/>
          <a:ln w="9525">
            <a:noFill/>
            <a:miter lim="800000"/>
            <a:headEnd/>
            <a:tailEnd/>
          </a:ln>
        </p:spPr>
      </p:pic>
      <p:sp>
        <p:nvSpPr>
          <p:cNvPr id="25610" name="AutoShape 10"/>
          <p:cNvSpPr>
            <a:spLocks noChangeArrowheads="1"/>
          </p:cNvSpPr>
          <p:nvPr/>
        </p:nvSpPr>
        <p:spPr bwMode="auto">
          <a:xfrm>
            <a:off x="2743200" y="2743200"/>
            <a:ext cx="6477000" cy="3352800"/>
          </a:xfrm>
          <a:prstGeom prst="wedgeEllipseCallout">
            <a:avLst>
              <a:gd name="adj1" fmla="val -60023"/>
              <a:gd name="adj2" fmla="val -10273"/>
            </a:avLst>
          </a:prstGeom>
          <a:solidFill>
            <a:srgbClr val="FFFF00"/>
          </a:solidFill>
          <a:ln w="9525">
            <a:noFill/>
            <a:miter lim="800000"/>
            <a:headEnd/>
            <a:tailEnd/>
          </a:ln>
        </p:spPr>
        <p:txBody>
          <a:bodyPr/>
          <a:lstStyle/>
          <a:p>
            <a:r>
              <a:rPr lang="en-US" altLang="en-US" sz="2400" b="1" dirty="0"/>
              <a:t>- </a:t>
            </a:r>
            <a:r>
              <a:rPr lang="en-US" altLang="en-US" sz="2400" b="1" dirty="0" err="1"/>
              <a:t>Có</a:t>
            </a:r>
            <a:r>
              <a:rPr lang="en-US" altLang="en-US" sz="2400" b="1" dirty="0"/>
              <a:t> </a:t>
            </a:r>
            <a:r>
              <a:rPr lang="en-US" altLang="en-US" sz="2400" b="1" dirty="0" err="1"/>
              <a:t>ích</a:t>
            </a:r>
            <a:r>
              <a:rPr lang="en-US" altLang="en-US" sz="2400" b="1" dirty="0"/>
              <a:t> </a:t>
            </a:r>
            <a:r>
              <a:rPr lang="en-US" altLang="en-US" sz="2400" b="1" dirty="0" err="1"/>
              <a:t>cho</a:t>
            </a:r>
            <a:r>
              <a:rPr lang="en-US" altLang="en-US" sz="2400" b="1" dirty="0"/>
              <a:t> </a:t>
            </a:r>
            <a:r>
              <a:rPr lang="en-US" altLang="en-US" sz="2400" b="1" dirty="0" err="1"/>
              <a:t>nông</a:t>
            </a:r>
            <a:r>
              <a:rPr lang="en-US" altLang="en-US" sz="2400" b="1" dirty="0"/>
              <a:t> </a:t>
            </a:r>
            <a:r>
              <a:rPr lang="en-US" altLang="en-US" sz="2400" b="1" dirty="0" err="1"/>
              <a:t>nghiệp</a:t>
            </a:r>
            <a:r>
              <a:rPr lang="en-US" altLang="en-US" sz="2400" b="1" dirty="0"/>
              <a:t>: </a:t>
            </a:r>
            <a:r>
              <a:rPr lang="en-US" altLang="en-US" sz="2400" b="1" dirty="0" err="1"/>
              <a:t>Diệt</a:t>
            </a:r>
            <a:r>
              <a:rPr lang="en-US" altLang="en-US" sz="2400" b="1" dirty="0"/>
              <a:t> </a:t>
            </a:r>
            <a:r>
              <a:rPr lang="en-US" altLang="en-US" sz="2400" b="1" dirty="0" err="1"/>
              <a:t>sâu</a:t>
            </a:r>
            <a:r>
              <a:rPr lang="en-US" altLang="en-US" sz="2400" b="1" dirty="0"/>
              <a:t> </a:t>
            </a:r>
            <a:r>
              <a:rPr lang="en-US" altLang="en-US" sz="2400" b="1" dirty="0" err="1"/>
              <a:t>bọ</a:t>
            </a:r>
            <a:r>
              <a:rPr lang="en-US" altLang="en-US" sz="2400" b="1" dirty="0"/>
              <a:t>, </a:t>
            </a:r>
            <a:r>
              <a:rPr lang="en-US" altLang="en-US" sz="2400" b="1" dirty="0" err="1"/>
              <a:t>diệt</a:t>
            </a:r>
            <a:r>
              <a:rPr lang="en-US" altLang="en-US" sz="2400" b="1" dirty="0"/>
              <a:t> </a:t>
            </a:r>
            <a:r>
              <a:rPr lang="en-US" altLang="en-US" sz="2400" b="1" dirty="0" err="1"/>
              <a:t>chuột</a:t>
            </a:r>
            <a:r>
              <a:rPr lang="en-US" altLang="en-US" sz="2400" b="1" dirty="0"/>
              <a:t>…</a:t>
            </a:r>
          </a:p>
          <a:p>
            <a:r>
              <a:rPr lang="en-US" altLang="en-US" sz="2400" b="1" dirty="0"/>
              <a:t>- </a:t>
            </a:r>
            <a:r>
              <a:rPr lang="en-US" altLang="en-US" sz="2400" b="1" dirty="0" err="1"/>
              <a:t>Cung</a:t>
            </a:r>
            <a:r>
              <a:rPr lang="en-US" altLang="en-US" sz="2400" b="1" dirty="0"/>
              <a:t> </a:t>
            </a:r>
            <a:r>
              <a:rPr lang="en-US" altLang="en-US" sz="2400" b="1" dirty="0" err="1"/>
              <a:t>cấp</a:t>
            </a:r>
            <a:r>
              <a:rPr lang="en-US" altLang="en-US" sz="2400" b="1" dirty="0"/>
              <a:t> </a:t>
            </a:r>
            <a:r>
              <a:rPr lang="en-US" altLang="en-US" sz="2400" b="1" dirty="0" err="1"/>
              <a:t>thực</a:t>
            </a:r>
            <a:r>
              <a:rPr lang="en-US" altLang="en-US" sz="2400" b="1" dirty="0"/>
              <a:t> </a:t>
            </a:r>
            <a:r>
              <a:rPr lang="en-US" altLang="en-US" sz="2400" b="1" dirty="0" err="1"/>
              <a:t>phẩm</a:t>
            </a:r>
            <a:r>
              <a:rPr lang="en-US" altLang="en-US" sz="2400" b="1" dirty="0"/>
              <a:t> </a:t>
            </a:r>
            <a:r>
              <a:rPr lang="en-US" altLang="en-US" sz="2400" b="1" dirty="0" err="1"/>
              <a:t>có</a:t>
            </a:r>
            <a:r>
              <a:rPr lang="en-US" altLang="en-US" sz="2400" b="1" dirty="0"/>
              <a:t> </a:t>
            </a:r>
            <a:r>
              <a:rPr lang="en-US" altLang="en-US" sz="2400" b="1" dirty="0" err="1"/>
              <a:t>giá</a:t>
            </a:r>
            <a:r>
              <a:rPr lang="en-US" altLang="en-US" sz="2400" b="1" dirty="0"/>
              <a:t> </a:t>
            </a:r>
            <a:r>
              <a:rPr lang="en-US" altLang="en-US" sz="2400" b="1" dirty="0" err="1"/>
              <a:t>trị</a:t>
            </a:r>
            <a:r>
              <a:rPr lang="en-US" altLang="en-US" sz="2400" b="1" dirty="0"/>
              <a:t>: </a:t>
            </a:r>
            <a:r>
              <a:rPr lang="en-US" altLang="en-US" sz="2400" b="1" dirty="0" err="1"/>
              <a:t>ba</a:t>
            </a:r>
            <a:r>
              <a:rPr lang="en-US" altLang="en-US" sz="2400" b="1" dirty="0"/>
              <a:t> </a:t>
            </a:r>
            <a:r>
              <a:rPr lang="en-US" altLang="en-US" sz="2400" b="1" dirty="0" err="1"/>
              <a:t>ba</a:t>
            </a:r>
            <a:r>
              <a:rPr lang="en-US" altLang="en-US" sz="2400" b="1" dirty="0"/>
              <a:t>, </a:t>
            </a:r>
            <a:r>
              <a:rPr lang="en-US" altLang="en-US" sz="2400" b="1" dirty="0" err="1"/>
              <a:t>rùa</a:t>
            </a:r>
            <a:r>
              <a:rPr lang="en-US" altLang="en-US" sz="2400" b="1" dirty="0"/>
              <a:t>, …</a:t>
            </a:r>
          </a:p>
          <a:p>
            <a:r>
              <a:rPr lang="en-US" altLang="en-US" sz="2400" b="1" dirty="0"/>
              <a:t>- </a:t>
            </a:r>
            <a:r>
              <a:rPr lang="en-US" altLang="en-US" sz="2400" b="1" dirty="0" err="1"/>
              <a:t>Làm</a:t>
            </a:r>
            <a:r>
              <a:rPr lang="en-US" altLang="en-US" sz="2400" b="1" dirty="0"/>
              <a:t> </a:t>
            </a:r>
            <a:r>
              <a:rPr lang="en-US" altLang="en-US" sz="2400" b="1" dirty="0" err="1"/>
              <a:t>dược</a:t>
            </a:r>
            <a:r>
              <a:rPr lang="en-US" altLang="en-US" sz="2400" b="1" dirty="0"/>
              <a:t> </a:t>
            </a:r>
            <a:r>
              <a:rPr lang="en-US" altLang="en-US" sz="2400" b="1" dirty="0" err="1"/>
              <a:t>phẩm</a:t>
            </a:r>
            <a:r>
              <a:rPr lang="en-US" altLang="en-US" sz="2400" b="1" dirty="0"/>
              <a:t>: </a:t>
            </a:r>
            <a:r>
              <a:rPr lang="en-US" altLang="en-US" sz="2400" b="1" dirty="0" err="1"/>
              <a:t>rắn</a:t>
            </a:r>
            <a:r>
              <a:rPr lang="en-US" altLang="en-US" sz="2400" b="1" dirty="0"/>
              <a:t>, </a:t>
            </a:r>
            <a:r>
              <a:rPr lang="en-US" altLang="en-US" sz="2400" b="1" dirty="0" err="1"/>
              <a:t>trăn</a:t>
            </a:r>
            <a:r>
              <a:rPr lang="en-US" altLang="en-US" sz="2400" b="1" dirty="0"/>
              <a:t>…</a:t>
            </a:r>
          </a:p>
          <a:p>
            <a:r>
              <a:rPr lang="en-US" altLang="en-US" sz="2400" b="1" dirty="0"/>
              <a:t>- </a:t>
            </a:r>
            <a:r>
              <a:rPr lang="en-US" altLang="en-US" sz="2400" b="1" dirty="0" err="1"/>
              <a:t>Làm</a:t>
            </a:r>
            <a:r>
              <a:rPr lang="en-US" altLang="en-US" sz="2400" b="1" dirty="0"/>
              <a:t> </a:t>
            </a:r>
            <a:r>
              <a:rPr lang="en-US" altLang="en-US" sz="2400" b="1" dirty="0" err="1"/>
              <a:t>sản</a:t>
            </a:r>
            <a:r>
              <a:rPr lang="en-US" altLang="en-US" sz="2400" b="1" dirty="0"/>
              <a:t> </a:t>
            </a:r>
            <a:r>
              <a:rPr lang="en-US" altLang="en-US" sz="2400" b="1" dirty="0" err="1"/>
              <a:t>phẩm</a:t>
            </a:r>
            <a:r>
              <a:rPr lang="en-US" altLang="en-US" sz="2400" b="1" dirty="0"/>
              <a:t> </a:t>
            </a:r>
            <a:r>
              <a:rPr lang="en-US" altLang="en-US" sz="2400" b="1" dirty="0" err="1"/>
              <a:t>mĩ</a:t>
            </a:r>
            <a:r>
              <a:rPr lang="en-US" altLang="en-US" sz="2400" b="1" dirty="0"/>
              <a:t> </a:t>
            </a:r>
            <a:r>
              <a:rPr lang="en-US" altLang="en-US" sz="2400" b="1" dirty="0" err="1"/>
              <a:t>nghệ</a:t>
            </a:r>
            <a:r>
              <a:rPr lang="en-US" altLang="en-US" sz="2400" b="1" dirty="0"/>
              <a:t>: </a:t>
            </a:r>
            <a:r>
              <a:rPr lang="en-US" altLang="en-US" sz="2400" b="1" dirty="0" err="1"/>
              <a:t>vảy</a:t>
            </a:r>
            <a:r>
              <a:rPr lang="en-US" altLang="en-US" sz="2400" b="1" dirty="0"/>
              <a:t> </a:t>
            </a:r>
            <a:r>
              <a:rPr lang="en-US" altLang="en-US" sz="2400" b="1" dirty="0" err="1"/>
              <a:t>đồi</a:t>
            </a:r>
            <a:r>
              <a:rPr lang="en-US" altLang="en-US" sz="2400" b="1" dirty="0"/>
              <a:t> </a:t>
            </a:r>
            <a:r>
              <a:rPr lang="en-US" altLang="en-US" sz="2400" b="1" dirty="0" err="1"/>
              <a:t>mồi</a:t>
            </a:r>
            <a:r>
              <a:rPr lang="en-US" altLang="en-US" sz="2400" b="1" dirty="0"/>
              <a:t>, </a:t>
            </a:r>
            <a:r>
              <a:rPr lang="en-US" altLang="en-US" sz="2400" b="1" dirty="0" err="1"/>
              <a:t>da</a:t>
            </a:r>
            <a:r>
              <a:rPr lang="en-US" altLang="en-US" sz="2400" b="1" dirty="0"/>
              <a:t> </a:t>
            </a:r>
            <a:r>
              <a:rPr lang="en-US" altLang="en-US" sz="2400" b="1" dirty="0" err="1"/>
              <a:t>cá</a:t>
            </a:r>
            <a:r>
              <a:rPr lang="en-US" altLang="en-US" sz="2400" b="1" dirty="0"/>
              <a:t> </a:t>
            </a:r>
            <a:r>
              <a:rPr lang="en-US" altLang="en-US" sz="2400" b="1" dirty="0" err="1"/>
              <a:t>sấu</a:t>
            </a:r>
            <a:r>
              <a:rPr lang="en-US" altLang="en-US" sz="2400" b="1" dirty="0"/>
              <a:t>...</a:t>
            </a:r>
          </a:p>
        </p:txBody>
      </p:sp>
      <p:pic>
        <p:nvPicPr>
          <p:cNvPr id="25611" name="Picture 11" descr="COMPARC"/>
          <p:cNvPicPr>
            <a:picLocks noChangeAspect="1" noChangeArrowheads="1"/>
          </p:cNvPicPr>
          <p:nvPr/>
        </p:nvPicPr>
        <p:blipFill>
          <a:blip r:embed="rId3"/>
          <a:srcRect/>
          <a:stretch>
            <a:fillRect/>
          </a:stretch>
        </p:blipFill>
        <p:spPr bwMode="auto">
          <a:xfrm flipH="1">
            <a:off x="838200" y="2819400"/>
            <a:ext cx="1447800" cy="1768475"/>
          </a:xfrm>
          <a:prstGeom prst="rect">
            <a:avLst/>
          </a:prstGeom>
          <a:noFill/>
          <a:ln w="9525">
            <a:noFill/>
            <a:miter lim="800000"/>
            <a:headEnd/>
            <a:tailEnd/>
          </a:ln>
        </p:spPr>
      </p:pic>
      <p:pic>
        <p:nvPicPr>
          <p:cNvPr id="25612" name="Picture 12" descr="ag00218_"/>
          <p:cNvPicPr>
            <a:picLocks noChangeAspect="1" noChangeArrowheads="1" noCrop="1"/>
          </p:cNvPicPr>
          <p:nvPr/>
        </p:nvPicPr>
        <p:blipFill>
          <a:blip r:embed="rId4"/>
          <a:srcRect/>
          <a:stretch>
            <a:fillRect/>
          </a:stretch>
        </p:blipFill>
        <p:spPr bwMode="auto">
          <a:xfrm rot="14198288" flipV="1">
            <a:off x="2818607" y="2667793"/>
            <a:ext cx="762000" cy="639763"/>
          </a:xfrm>
          <a:prstGeom prst="rect">
            <a:avLst/>
          </a:prstGeom>
          <a:noFill/>
          <a:ln w="9525">
            <a:noFill/>
            <a:miter lim="800000"/>
            <a:headEnd/>
            <a:tailEnd/>
          </a:ln>
        </p:spPr>
      </p:pic>
      <p:sp>
        <p:nvSpPr>
          <p:cNvPr id="24584" name="Rectangle 13"/>
          <p:cNvSpPr>
            <a:spLocks noChangeArrowheads="1"/>
          </p:cNvSpPr>
          <p:nvPr/>
        </p:nvSpPr>
        <p:spPr bwMode="auto">
          <a:xfrm>
            <a:off x="1066800" y="2365375"/>
            <a:ext cx="1533525" cy="457200"/>
          </a:xfrm>
          <a:prstGeom prst="rect">
            <a:avLst/>
          </a:prstGeom>
          <a:noFill/>
          <a:ln w="9525">
            <a:noFill/>
            <a:miter lim="800000"/>
            <a:headEnd/>
            <a:tailEnd/>
          </a:ln>
        </p:spPr>
        <p:txBody>
          <a:bodyPr wrap="none">
            <a:spAutoFit/>
          </a:bodyPr>
          <a:lstStyle/>
          <a:p>
            <a:r>
              <a:rPr lang="en-US" altLang="en-US" sz="2400" b="1">
                <a:solidFill>
                  <a:srgbClr val="FF0000"/>
                </a:solidFill>
              </a:rPr>
              <a:t>1. Lợi ích</a:t>
            </a:r>
          </a:p>
        </p:txBody>
      </p:sp>
      <p:sp>
        <p:nvSpPr>
          <p:cNvPr id="24585" name="TextBox 10"/>
          <p:cNvSpPr txBox="1">
            <a:spLocks noChangeArrowheads="1"/>
          </p:cNvSpPr>
          <p:nvPr/>
        </p:nvSpPr>
        <p:spPr bwMode="auto">
          <a:xfrm>
            <a:off x="838200" y="857250"/>
            <a:ext cx="1371600" cy="647700"/>
          </a:xfrm>
          <a:prstGeom prst="rect">
            <a:avLst/>
          </a:prstGeom>
          <a:solidFill>
            <a:schemeClr val="bg1"/>
          </a:solidFill>
          <a:ln w="9525">
            <a:noFill/>
            <a:miter lim="800000"/>
            <a:headEnd/>
            <a:tailEnd/>
          </a:ln>
        </p:spPr>
        <p:txBody>
          <a:bodyPr>
            <a:spAutoFit/>
          </a:bodyPr>
          <a:lstStyle/>
          <a:p>
            <a:pPr algn="ctr"/>
            <a:r>
              <a:rPr lang="en-US" sz="3600" b="1" dirty="0">
                <a:solidFill>
                  <a:schemeClr val="tx2"/>
                </a:solidFill>
              </a:rPr>
              <a:t>      </a:t>
            </a:r>
          </a:p>
        </p:txBody>
      </p:sp>
      <p:sp>
        <p:nvSpPr>
          <p:cNvPr id="24586" name="Rectangle 3"/>
          <p:cNvSpPr txBox="1">
            <a:spLocks noChangeArrowheads="1"/>
          </p:cNvSpPr>
          <p:nvPr/>
        </p:nvSpPr>
        <p:spPr bwMode="auto">
          <a:xfrm>
            <a:off x="685800" y="139700"/>
            <a:ext cx="8534400" cy="730250"/>
          </a:xfrm>
          <a:prstGeom prst="rect">
            <a:avLst/>
          </a:prstGeom>
          <a:noFill/>
          <a:ln w="9525">
            <a:noFill/>
            <a:miter lim="800000"/>
            <a:headEnd/>
            <a:tailEnd/>
          </a:ln>
        </p:spPr>
        <p:txBody>
          <a:bodyPr/>
          <a:lstStyle/>
          <a:p>
            <a:pPr eaLnBrk="1" hangingPunct="1">
              <a:lnSpc>
                <a:spcPct val="90000"/>
              </a:lnSpc>
              <a:spcBef>
                <a:spcPct val="20000"/>
              </a:spcBef>
              <a:buClr>
                <a:schemeClr val="tx1"/>
              </a:buClr>
              <a:buSzPct val="75000"/>
              <a:buFont typeface="Wingdings" pitchFamily="2" charset="2"/>
              <a:buNone/>
            </a:pPr>
            <a:endParaRPr lang="en-US" altLang="en-US"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5607"/>
                                        </p:tgtEl>
                                      </p:cBhvr>
                                    </p:animEffect>
                                    <p:set>
                                      <p:cBhvr>
                                        <p:cTn id="7" dur="1" fill="hold">
                                          <p:stCondLst>
                                            <p:cond delay="499"/>
                                          </p:stCondLst>
                                        </p:cTn>
                                        <p:tgtEl>
                                          <p:spTgt spid="25607"/>
                                        </p:tgtEl>
                                        <p:attrNameLst>
                                          <p:attrName>style.visibility</p:attrName>
                                        </p:attrNameLst>
                                      </p:cBhvr>
                                      <p:to>
                                        <p:strVal val="hidden"/>
                                      </p:to>
                                    </p:set>
                                  </p:childTnLst>
                                </p:cTn>
                              </p:par>
                            </p:childTnLst>
                          </p:cTn>
                        </p:par>
                        <p:par>
                          <p:cTn id="8" fill="hold" nodeType="afterGroup">
                            <p:stCondLst>
                              <p:cond delay="500"/>
                            </p:stCondLst>
                            <p:childTnLst>
                              <p:par>
                                <p:cTn id="9" presetID="3" presetClass="exit" presetSubtype="10" fill="hold" nodeType="afterEffect">
                                  <p:stCondLst>
                                    <p:cond delay="0"/>
                                  </p:stCondLst>
                                  <p:childTnLst>
                                    <p:animEffect transition="out" filter="blinds(horizontal)">
                                      <p:cBhvr>
                                        <p:cTn id="10" dur="500"/>
                                        <p:tgtEl>
                                          <p:spTgt spid="25608"/>
                                        </p:tgtEl>
                                      </p:cBhvr>
                                    </p:animEffect>
                                    <p:set>
                                      <p:cBhvr>
                                        <p:cTn id="11" dur="1" fill="hold">
                                          <p:stCondLst>
                                            <p:cond delay="499"/>
                                          </p:stCondLst>
                                        </p:cTn>
                                        <p:tgtEl>
                                          <p:spTgt spid="25608"/>
                                        </p:tgtEl>
                                        <p:attrNameLst>
                                          <p:attrName>style.visibility</p:attrName>
                                        </p:attrNameLst>
                                      </p:cBhvr>
                                      <p:to>
                                        <p:strVal val="hidden"/>
                                      </p:to>
                                    </p:set>
                                  </p:childTnLst>
                                </p:cTn>
                              </p:par>
                              <p:par>
                                <p:cTn id="12" presetID="8" presetClass="entr" presetSubtype="16" fill="hold" grpId="0" nodeType="withEffect">
                                  <p:stCondLst>
                                    <p:cond delay="0"/>
                                  </p:stCondLst>
                                  <p:childTnLst>
                                    <p:set>
                                      <p:cBhvr>
                                        <p:cTn id="13" dur="1" fill="hold">
                                          <p:stCondLst>
                                            <p:cond delay="0"/>
                                          </p:stCondLst>
                                        </p:cTn>
                                        <p:tgtEl>
                                          <p:spTgt spid="25610"/>
                                        </p:tgtEl>
                                        <p:attrNameLst>
                                          <p:attrName>style.visibility</p:attrName>
                                        </p:attrNameLst>
                                      </p:cBhvr>
                                      <p:to>
                                        <p:strVal val="visible"/>
                                      </p:to>
                                    </p:set>
                                    <p:animEffect transition="in" filter="diamond(in)">
                                      <p:cBhvr>
                                        <p:cTn id="14" dur="2000"/>
                                        <p:tgtEl>
                                          <p:spTgt spid="25610"/>
                                        </p:tgtEl>
                                      </p:cBhvr>
                                    </p:animEffect>
                                  </p:childTnLst>
                                </p:cTn>
                              </p:par>
                              <p:par>
                                <p:cTn id="15" presetID="4" presetClass="entr" presetSubtype="16" fill="hold" nodeType="withEffect">
                                  <p:stCondLst>
                                    <p:cond delay="0"/>
                                  </p:stCondLst>
                                  <p:childTnLst>
                                    <p:set>
                                      <p:cBhvr>
                                        <p:cTn id="16" dur="1" fill="hold">
                                          <p:stCondLst>
                                            <p:cond delay="0"/>
                                          </p:stCondLst>
                                        </p:cTn>
                                        <p:tgtEl>
                                          <p:spTgt spid="25611"/>
                                        </p:tgtEl>
                                        <p:attrNameLst>
                                          <p:attrName>style.visibility</p:attrName>
                                        </p:attrNameLst>
                                      </p:cBhvr>
                                      <p:to>
                                        <p:strVal val="visible"/>
                                      </p:to>
                                    </p:set>
                                    <p:animEffect transition="in" filter="box(in)">
                                      <p:cBhvr>
                                        <p:cTn id="17" dur="500"/>
                                        <p:tgtEl>
                                          <p:spTgt spid="25611"/>
                                        </p:tgtEl>
                                      </p:cBhvr>
                                    </p:animEffect>
                                  </p:childTnLst>
                                </p:cTn>
                              </p:par>
                            </p:childTnLst>
                          </p:cTn>
                        </p:par>
                        <p:par>
                          <p:cTn id="18" fill="hold" nodeType="afterGroup">
                            <p:stCondLst>
                              <p:cond delay="2500"/>
                            </p:stCondLst>
                            <p:childTnLst>
                              <p:par>
                                <p:cTn id="19" presetID="22" presetClass="entr" presetSubtype="4" fill="hold" nodeType="afterEffect">
                                  <p:stCondLst>
                                    <p:cond delay="0"/>
                                  </p:stCondLst>
                                  <p:childTnLst>
                                    <p:set>
                                      <p:cBhvr>
                                        <p:cTn id="20" dur="1" fill="hold">
                                          <p:stCondLst>
                                            <p:cond delay="0"/>
                                          </p:stCondLst>
                                        </p:cTn>
                                        <p:tgtEl>
                                          <p:spTgt spid="25612"/>
                                        </p:tgtEl>
                                        <p:attrNameLst>
                                          <p:attrName>style.visibility</p:attrName>
                                        </p:attrNameLst>
                                      </p:cBhvr>
                                      <p:to>
                                        <p:strVal val="visible"/>
                                      </p:to>
                                    </p:set>
                                    <p:animEffect transition="in" filter="wipe(down)">
                                      <p:cBhvr>
                                        <p:cTn id="21" dur="500"/>
                                        <p:tgtEl>
                                          <p:spTgt spid="25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P spid="256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2743200" y="1219200"/>
            <a:ext cx="5788025" cy="838200"/>
          </a:xfrm>
        </p:spPr>
        <p:txBody>
          <a:bodyPr>
            <a:normAutofit/>
          </a:bodyPr>
          <a:lstStyle/>
          <a:p>
            <a:pPr eaLnBrk="1" hangingPunct="1"/>
            <a:r>
              <a:rPr lang="en-US" altLang="en-US" dirty="0" err="1" smtClean="0"/>
              <a:t>Một</a:t>
            </a:r>
            <a:r>
              <a:rPr lang="en-US" altLang="en-US" dirty="0" smtClean="0"/>
              <a:t> </a:t>
            </a:r>
            <a:r>
              <a:rPr lang="en-US" altLang="en-US" dirty="0" err="1" smtClean="0"/>
              <a:t>số</a:t>
            </a:r>
            <a:r>
              <a:rPr lang="en-US" altLang="en-US" dirty="0" smtClean="0"/>
              <a:t> </a:t>
            </a:r>
            <a:r>
              <a:rPr lang="en-US" altLang="en-US" dirty="0" err="1" smtClean="0"/>
              <a:t>loài</a:t>
            </a:r>
            <a:r>
              <a:rPr lang="en-US" altLang="en-US" dirty="0" smtClean="0"/>
              <a:t> </a:t>
            </a:r>
            <a:r>
              <a:rPr lang="en-US" altLang="en-US" dirty="0" err="1" smtClean="0"/>
              <a:t>gây</a:t>
            </a:r>
            <a:r>
              <a:rPr lang="en-US" altLang="en-US" dirty="0" smtClean="0"/>
              <a:t> </a:t>
            </a:r>
            <a:r>
              <a:rPr lang="en-US" altLang="en-US" dirty="0" err="1" smtClean="0"/>
              <a:t>độc</a:t>
            </a:r>
            <a:r>
              <a:rPr lang="en-US" altLang="en-US" dirty="0" smtClean="0"/>
              <a:t> </a:t>
            </a:r>
            <a:r>
              <a:rPr lang="en-US" altLang="en-US" dirty="0" err="1" smtClean="0"/>
              <a:t>cho</a:t>
            </a:r>
            <a:r>
              <a:rPr lang="en-US" altLang="en-US" dirty="0" smtClean="0"/>
              <a:t> </a:t>
            </a:r>
            <a:r>
              <a:rPr lang="en-US" altLang="en-US" dirty="0" err="1" smtClean="0"/>
              <a:t>người</a:t>
            </a:r>
            <a:r>
              <a:rPr lang="en-US" altLang="en-US" dirty="0" smtClean="0"/>
              <a:t>. </a:t>
            </a:r>
          </a:p>
        </p:txBody>
      </p:sp>
      <p:sp>
        <p:nvSpPr>
          <p:cNvPr id="25603" name="Rectangle 4"/>
          <p:cNvSpPr>
            <a:spLocks noChangeArrowheads="1"/>
          </p:cNvSpPr>
          <p:nvPr/>
        </p:nvSpPr>
        <p:spPr bwMode="auto">
          <a:xfrm>
            <a:off x="914400" y="1828800"/>
            <a:ext cx="2012950" cy="523875"/>
          </a:xfrm>
          <a:prstGeom prst="rect">
            <a:avLst/>
          </a:prstGeom>
          <a:noFill/>
          <a:ln w="9525">
            <a:noFill/>
            <a:miter lim="800000"/>
            <a:headEnd/>
            <a:tailEnd/>
          </a:ln>
        </p:spPr>
        <p:txBody>
          <a:bodyPr wrap="none">
            <a:spAutoFit/>
          </a:bodyPr>
          <a:lstStyle/>
          <a:p>
            <a:pPr eaLnBrk="1" hangingPunct="1">
              <a:spcBef>
                <a:spcPct val="20000"/>
              </a:spcBef>
              <a:buClr>
                <a:schemeClr val="tx1"/>
              </a:buClr>
              <a:buSzPct val="75000"/>
              <a:buFont typeface="Wingdings" pitchFamily="2" charset="2"/>
              <a:buNone/>
            </a:pPr>
            <a:r>
              <a:rPr lang="en-US" altLang="en-US" sz="2800" b="1" dirty="0">
                <a:solidFill>
                  <a:schemeClr val="bg1"/>
                </a:solidFill>
              </a:rPr>
              <a:t>4. VAI TRÒ</a:t>
            </a:r>
          </a:p>
        </p:txBody>
      </p:sp>
      <p:sp>
        <p:nvSpPr>
          <p:cNvPr id="25604" name="Rectangle 5"/>
          <p:cNvSpPr>
            <a:spLocks noChangeArrowheads="1"/>
          </p:cNvSpPr>
          <p:nvPr/>
        </p:nvSpPr>
        <p:spPr bwMode="auto">
          <a:xfrm>
            <a:off x="914400" y="1219200"/>
            <a:ext cx="1635125" cy="461665"/>
          </a:xfrm>
          <a:prstGeom prst="rect">
            <a:avLst/>
          </a:prstGeom>
          <a:noFill/>
          <a:ln w="9525">
            <a:noFill/>
            <a:miter lim="800000"/>
            <a:headEnd/>
            <a:tailEnd/>
          </a:ln>
        </p:spPr>
        <p:txBody>
          <a:bodyPr wrap="square">
            <a:spAutoFit/>
          </a:bodyPr>
          <a:lstStyle/>
          <a:p>
            <a:pPr eaLnBrk="1" hangingPunct="1">
              <a:spcBef>
                <a:spcPct val="20000"/>
              </a:spcBef>
              <a:buClr>
                <a:schemeClr val="tx1"/>
              </a:buClr>
              <a:buSzPct val="75000"/>
              <a:buFont typeface="Wingdings" pitchFamily="2" charset="2"/>
              <a:buNone/>
            </a:pPr>
            <a:r>
              <a:rPr lang="en-US" altLang="en-US" sz="2400" b="1" dirty="0">
                <a:solidFill>
                  <a:srgbClr val="FF0000"/>
                </a:solidFill>
              </a:rPr>
              <a:t>2. </a:t>
            </a:r>
            <a:r>
              <a:rPr lang="en-US" altLang="en-US" sz="2400" b="1" dirty="0" err="1">
                <a:solidFill>
                  <a:srgbClr val="FF0000"/>
                </a:solidFill>
              </a:rPr>
              <a:t>Tác</a:t>
            </a:r>
            <a:r>
              <a:rPr lang="en-US" altLang="en-US" sz="2400" b="1" dirty="0">
                <a:solidFill>
                  <a:srgbClr val="FF0000"/>
                </a:solidFill>
              </a:rPr>
              <a:t> </a:t>
            </a:r>
            <a:r>
              <a:rPr lang="en-US" altLang="en-US" sz="2400" b="1" dirty="0" err="1">
                <a:solidFill>
                  <a:srgbClr val="FF0000"/>
                </a:solidFill>
              </a:rPr>
              <a:t>hại</a:t>
            </a:r>
            <a:r>
              <a:rPr lang="en-US" altLang="en-US" b="1" dirty="0"/>
              <a:t> </a:t>
            </a:r>
          </a:p>
        </p:txBody>
      </p:sp>
      <p:pic>
        <p:nvPicPr>
          <p:cNvPr id="4" name="Picture 3"/>
          <p:cNvPicPr>
            <a:picLocks noChangeAspect="1"/>
          </p:cNvPicPr>
          <p:nvPr/>
        </p:nvPicPr>
        <p:blipFill>
          <a:blip r:embed="rId2"/>
          <a:stretch>
            <a:fillRect/>
          </a:stretch>
        </p:blipFill>
        <p:spPr>
          <a:xfrm>
            <a:off x="244475" y="2133600"/>
            <a:ext cx="4632325"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876800" y="2133600"/>
            <a:ext cx="4037013"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040" name="Picture 8" descr="ag00218_"/>
          <p:cNvPicPr>
            <a:picLocks noChangeAspect="1" noChangeArrowheads="1" noCrop="1"/>
          </p:cNvPicPr>
          <p:nvPr/>
        </p:nvPicPr>
        <p:blipFill>
          <a:blip r:embed="rId4"/>
          <a:srcRect/>
          <a:stretch>
            <a:fillRect/>
          </a:stretch>
        </p:blipFill>
        <p:spPr bwMode="auto">
          <a:xfrm rot="9038899" flipH="1" flipV="1">
            <a:off x="8077200" y="2209800"/>
            <a:ext cx="852488" cy="695325"/>
          </a:xfrm>
          <a:prstGeom prst="rect">
            <a:avLst/>
          </a:prstGeom>
          <a:noFill/>
          <a:ln w="9525">
            <a:noFill/>
            <a:miter lim="800000"/>
            <a:headEnd/>
            <a:tailEnd/>
          </a:ln>
        </p:spPr>
      </p:pic>
      <p:sp>
        <p:nvSpPr>
          <p:cNvPr id="25609" name="Rectangle 3"/>
          <p:cNvSpPr txBox="1">
            <a:spLocks noChangeArrowheads="1"/>
          </p:cNvSpPr>
          <p:nvPr/>
        </p:nvSpPr>
        <p:spPr bwMode="auto">
          <a:xfrm>
            <a:off x="685800" y="139700"/>
            <a:ext cx="8534400" cy="730250"/>
          </a:xfrm>
          <a:prstGeom prst="rect">
            <a:avLst/>
          </a:prstGeom>
          <a:noFill/>
          <a:ln w="9525">
            <a:noFill/>
            <a:miter lim="800000"/>
            <a:headEnd/>
            <a:tailEnd/>
          </a:ln>
        </p:spPr>
        <p:txBody>
          <a:bodyPr/>
          <a:lstStyle/>
          <a:p>
            <a:pPr eaLnBrk="1" hangingPunct="1">
              <a:lnSpc>
                <a:spcPct val="90000"/>
              </a:lnSpc>
              <a:spcBef>
                <a:spcPct val="20000"/>
              </a:spcBef>
              <a:buClr>
                <a:schemeClr val="tx1"/>
              </a:buClr>
              <a:buSzPct val="75000"/>
              <a:buFont typeface="Wingdings" pitchFamily="2" charset="2"/>
              <a:buNone/>
            </a:pPr>
            <a:endParaRPr lang="en-US" altLang="en-US"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4035">
                                            <p:txEl>
                                              <p:pRg st="0" end="0"/>
                                            </p:txEl>
                                          </p:spTgt>
                                        </p:tgtEl>
                                        <p:attrNameLst>
                                          <p:attrName>style.visibility</p:attrName>
                                        </p:attrNameLst>
                                      </p:cBhvr>
                                      <p:to>
                                        <p:strVal val="visible"/>
                                      </p:to>
                                    </p:set>
                                    <p:animEffect transition="in" filter="box(in)">
                                      <p:cBhvr>
                                        <p:cTn id="15" dur="500"/>
                                        <p:tgtEl>
                                          <p:spTgt spid="44035">
                                            <p:txEl>
                                              <p:pRg st="0" end="0"/>
                                            </p:txEl>
                                          </p:spTgt>
                                        </p:tgtEl>
                                      </p:cBhvr>
                                    </p:animEffect>
                                  </p:childTnLst>
                                </p:cTn>
                              </p:par>
                            </p:childTnLst>
                          </p:cTn>
                        </p:par>
                        <p:par>
                          <p:cTn id="16" fill="hold" nodeType="afterGroup">
                            <p:stCondLst>
                              <p:cond delay="500"/>
                            </p:stCondLst>
                            <p:childTnLst>
                              <p:par>
                                <p:cTn id="17" presetID="22" presetClass="entr" presetSubtype="4" fill="hold" nodeType="afterEffect">
                                  <p:stCondLst>
                                    <p:cond delay="0"/>
                                  </p:stCondLst>
                                  <p:childTnLst>
                                    <p:set>
                                      <p:cBhvr>
                                        <p:cTn id="18" dur="1" fill="hold">
                                          <p:stCondLst>
                                            <p:cond delay="0"/>
                                          </p:stCondLst>
                                        </p:cTn>
                                        <p:tgtEl>
                                          <p:spTgt spid="44040"/>
                                        </p:tgtEl>
                                        <p:attrNameLst>
                                          <p:attrName>style.visibility</p:attrName>
                                        </p:attrNameLst>
                                      </p:cBhvr>
                                      <p:to>
                                        <p:strVal val="visible"/>
                                      </p:to>
                                    </p:set>
                                    <p:animEffect transition="in" filter="wipe(down)">
                                      <p:cBhvr>
                                        <p:cTn id="19"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altLang="en-US" dirty="0" smtClean="0"/>
          </a:p>
        </p:txBody>
      </p:sp>
      <p:sp>
        <p:nvSpPr>
          <p:cNvPr id="27651" name="Content Placeholder 2"/>
          <p:cNvSpPr>
            <a:spLocks noGrp="1"/>
          </p:cNvSpPr>
          <p:nvPr>
            <p:ph type="body" idx="1"/>
          </p:nvPr>
        </p:nvSpPr>
        <p:spPr/>
        <p:txBody>
          <a:bodyPr/>
          <a:lstStyle/>
          <a:p>
            <a:pPr marL="547688" indent="-411163" eaLnBrk="1" hangingPunct="1">
              <a:lnSpc>
                <a:spcPct val="90000"/>
              </a:lnSpc>
            </a:pPr>
            <a:r>
              <a:rPr lang="en-US" altLang="en-US" sz="2400" b="1" i="1" dirty="0" err="1" smtClean="0"/>
              <a:t>Không</a:t>
            </a:r>
            <a:r>
              <a:rPr lang="en-US" altLang="en-US" sz="2400" b="1" i="1" dirty="0" smtClean="0"/>
              <a:t> </a:t>
            </a:r>
            <a:r>
              <a:rPr lang="en-US" altLang="en-US" sz="2400" b="1" i="1" dirty="0" err="1" smtClean="0"/>
              <a:t>ăn</a:t>
            </a:r>
            <a:r>
              <a:rPr lang="en-US" altLang="en-US" sz="2400" b="1" i="1" dirty="0" smtClean="0"/>
              <a:t> </a:t>
            </a:r>
            <a:r>
              <a:rPr lang="en-US" altLang="en-US" sz="2400" b="1" i="1" dirty="0" err="1" smtClean="0"/>
              <a:t>thực</a:t>
            </a:r>
            <a:r>
              <a:rPr lang="en-US" altLang="en-US" sz="2400" b="1" i="1" dirty="0" smtClean="0"/>
              <a:t> </a:t>
            </a:r>
            <a:r>
              <a:rPr lang="en-US" altLang="en-US" sz="2400" b="1" i="1" dirty="0" err="1" smtClean="0"/>
              <a:t>phẩm</a:t>
            </a:r>
            <a:r>
              <a:rPr lang="en-US" altLang="en-US" sz="2400" b="1" i="1" dirty="0" smtClean="0"/>
              <a:t> </a:t>
            </a:r>
            <a:r>
              <a:rPr lang="en-US" altLang="en-US" sz="2400" b="1" i="1" dirty="0" err="1" smtClean="0"/>
              <a:t>có</a:t>
            </a:r>
            <a:r>
              <a:rPr lang="en-US" altLang="en-US" sz="2400" b="1" i="1" dirty="0" smtClean="0"/>
              <a:t> </a:t>
            </a:r>
            <a:r>
              <a:rPr lang="en-US" altLang="en-US" sz="2400" b="1" i="1" dirty="0" err="1" smtClean="0"/>
              <a:t>nguồn</a:t>
            </a:r>
            <a:r>
              <a:rPr lang="en-US" altLang="en-US" sz="2400" b="1" i="1" dirty="0" smtClean="0"/>
              <a:t> </a:t>
            </a:r>
            <a:r>
              <a:rPr lang="en-US" altLang="en-US" sz="2400" b="1" i="1" dirty="0" err="1" smtClean="0"/>
              <a:t>gốc</a:t>
            </a:r>
            <a:r>
              <a:rPr lang="en-US" altLang="en-US" sz="2400" b="1" i="1" dirty="0" smtClean="0"/>
              <a:t> </a:t>
            </a:r>
            <a:r>
              <a:rPr lang="en-US" altLang="en-US" sz="2400" b="1" i="1" dirty="0" err="1" smtClean="0"/>
              <a:t>từ</a:t>
            </a:r>
            <a:r>
              <a:rPr lang="en-US" altLang="en-US" sz="2400" b="1" i="1" dirty="0" smtClean="0"/>
              <a:t> </a:t>
            </a:r>
            <a:r>
              <a:rPr lang="en-US" altLang="en-US" sz="2400" b="1" i="1" dirty="0" err="1" smtClean="0"/>
              <a:t>động</a:t>
            </a:r>
            <a:r>
              <a:rPr lang="en-US" altLang="en-US" sz="2400" b="1" i="1" dirty="0" smtClean="0"/>
              <a:t> </a:t>
            </a:r>
            <a:r>
              <a:rPr lang="en-US" altLang="en-US" sz="2400" b="1" i="1" dirty="0" err="1" smtClean="0"/>
              <a:t>vật</a:t>
            </a:r>
            <a:r>
              <a:rPr lang="en-US" altLang="en-US" sz="2400" b="1" i="1" dirty="0" smtClean="0"/>
              <a:t> </a:t>
            </a:r>
            <a:r>
              <a:rPr lang="en-US" altLang="en-US" sz="2400" b="1" i="1" dirty="0" err="1" smtClean="0"/>
              <a:t>hoang</a:t>
            </a:r>
            <a:r>
              <a:rPr lang="en-US" altLang="en-US" sz="2400" b="1" i="1" dirty="0" smtClean="0"/>
              <a:t> </a:t>
            </a:r>
            <a:r>
              <a:rPr lang="en-US" altLang="en-US" sz="2400" b="1" i="1" dirty="0" err="1" smtClean="0"/>
              <a:t>dã</a:t>
            </a:r>
            <a:endParaRPr lang="en-US" altLang="en-US" sz="2400" dirty="0" smtClean="0"/>
          </a:p>
          <a:p>
            <a:pPr marL="547688" indent="-411163" eaLnBrk="1" hangingPunct="1">
              <a:lnSpc>
                <a:spcPct val="90000"/>
              </a:lnSpc>
            </a:pPr>
            <a:r>
              <a:rPr lang="en-US" altLang="en-US" sz="2400" b="1" i="1" dirty="0" err="1" smtClean="0"/>
              <a:t>Không</a:t>
            </a:r>
            <a:r>
              <a:rPr lang="en-US" altLang="en-US" sz="2400" b="1" i="1" dirty="0" smtClean="0"/>
              <a:t> </a:t>
            </a:r>
            <a:r>
              <a:rPr lang="en-US" altLang="en-US" sz="2400" b="1" i="1" dirty="0" err="1" smtClean="0"/>
              <a:t>sử</a:t>
            </a:r>
            <a:r>
              <a:rPr lang="en-US" altLang="en-US" sz="2400" b="1" i="1" dirty="0" smtClean="0"/>
              <a:t> </a:t>
            </a:r>
            <a:r>
              <a:rPr lang="en-US" altLang="en-US" sz="2400" b="1" i="1" dirty="0" err="1" smtClean="0"/>
              <a:t>dụng</a:t>
            </a:r>
            <a:r>
              <a:rPr lang="en-US" altLang="en-US" sz="2400" b="1" i="1" dirty="0" smtClean="0"/>
              <a:t> </a:t>
            </a:r>
            <a:r>
              <a:rPr lang="en-US" altLang="en-US" sz="2400" b="1" i="1" dirty="0" err="1" smtClean="0"/>
              <a:t>các</a:t>
            </a:r>
            <a:r>
              <a:rPr lang="en-US" altLang="en-US" sz="2400" b="1" i="1" dirty="0" smtClean="0"/>
              <a:t> </a:t>
            </a:r>
            <a:r>
              <a:rPr lang="en-US" altLang="en-US" sz="2400" b="1" i="1" dirty="0" err="1" smtClean="0"/>
              <a:t>sản</a:t>
            </a:r>
            <a:r>
              <a:rPr lang="en-US" altLang="en-US" sz="2400" b="1" i="1" dirty="0" smtClean="0"/>
              <a:t> </a:t>
            </a:r>
            <a:r>
              <a:rPr lang="en-US" altLang="en-US" sz="2400" b="1" i="1" dirty="0" err="1" smtClean="0"/>
              <a:t>phẩm</a:t>
            </a:r>
            <a:r>
              <a:rPr lang="en-US" altLang="en-US" sz="2400" b="1" i="1" dirty="0" smtClean="0"/>
              <a:t> </a:t>
            </a:r>
            <a:r>
              <a:rPr lang="en-US" altLang="en-US" sz="2400" b="1" i="1" dirty="0" err="1" smtClean="0"/>
              <a:t>có</a:t>
            </a:r>
            <a:r>
              <a:rPr lang="en-US" altLang="en-US" sz="2400" b="1" i="1" dirty="0" smtClean="0"/>
              <a:t> </a:t>
            </a:r>
            <a:r>
              <a:rPr lang="en-US" altLang="en-US" sz="2400" b="1" i="1" dirty="0" err="1" smtClean="0"/>
              <a:t>nguồn</a:t>
            </a:r>
            <a:r>
              <a:rPr lang="en-US" altLang="en-US" sz="2400" b="1" i="1" dirty="0" smtClean="0"/>
              <a:t> </a:t>
            </a:r>
            <a:r>
              <a:rPr lang="en-US" altLang="en-US" sz="2400" b="1" i="1" dirty="0" err="1" smtClean="0"/>
              <a:t>gốc</a:t>
            </a:r>
            <a:r>
              <a:rPr lang="en-US" altLang="en-US" sz="2400" b="1" i="1" dirty="0" smtClean="0"/>
              <a:t> </a:t>
            </a:r>
            <a:r>
              <a:rPr lang="en-US" altLang="en-US" sz="2400" b="1" i="1" dirty="0" err="1" smtClean="0"/>
              <a:t>từ</a:t>
            </a:r>
            <a:r>
              <a:rPr lang="en-US" altLang="en-US" sz="2400" b="1" i="1" dirty="0" smtClean="0"/>
              <a:t> </a:t>
            </a:r>
            <a:r>
              <a:rPr lang="en-US" altLang="en-US" sz="2400" b="1" i="1" dirty="0" err="1" smtClean="0"/>
              <a:t>động</a:t>
            </a:r>
            <a:r>
              <a:rPr lang="en-US" altLang="en-US" sz="2400" b="1" i="1" dirty="0" smtClean="0"/>
              <a:t> </a:t>
            </a:r>
            <a:r>
              <a:rPr lang="en-US" altLang="en-US" sz="2400" b="1" i="1" dirty="0" err="1" smtClean="0"/>
              <a:t>vật</a:t>
            </a:r>
            <a:r>
              <a:rPr lang="en-US" altLang="en-US" sz="2400" b="1" i="1" dirty="0" smtClean="0"/>
              <a:t> </a:t>
            </a:r>
            <a:r>
              <a:rPr lang="en-US" altLang="en-US" sz="2400" b="1" i="1" dirty="0" err="1" smtClean="0"/>
              <a:t>hoang</a:t>
            </a:r>
            <a:r>
              <a:rPr lang="en-US" altLang="en-US" sz="2400" b="1" i="1" dirty="0" smtClean="0"/>
              <a:t> </a:t>
            </a:r>
            <a:r>
              <a:rPr lang="en-US" altLang="en-US" sz="2400" b="1" i="1" dirty="0" err="1" smtClean="0"/>
              <a:t>dã</a:t>
            </a:r>
            <a:endParaRPr lang="en-US" altLang="en-US" sz="2400" dirty="0" smtClean="0"/>
          </a:p>
          <a:p>
            <a:pPr marL="547688" indent="-411163" eaLnBrk="1" hangingPunct="1">
              <a:lnSpc>
                <a:spcPct val="90000"/>
              </a:lnSpc>
            </a:pPr>
            <a:r>
              <a:rPr lang="en-US" altLang="en-US" sz="2400" b="1" i="1" dirty="0" err="1" smtClean="0"/>
              <a:t>Không</a:t>
            </a:r>
            <a:r>
              <a:rPr lang="en-US" altLang="en-US" sz="2400" b="1" i="1" dirty="0" smtClean="0"/>
              <a:t> </a:t>
            </a:r>
            <a:r>
              <a:rPr lang="en-US" altLang="en-US" sz="2400" b="1" i="1" dirty="0" err="1" smtClean="0"/>
              <a:t>nuôi</a:t>
            </a:r>
            <a:r>
              <a:rPr lang="en-US" altLang="en-US" sz="2400" b="1" i="1" dirty="0" smtClean="0"/>
              <a:t>, </a:t>
            </a:r>
            <a:r>
              <a:rPr lang="en-US" altLang="en-US" sz="2400" b="1" i="1" dirty="0" err="1" smtClean="0"/>
              <a:t>nhốt</a:t>
            </a:r>
            <a:r>
              <a:rPr lang="en-US" altLang="en-US" sz="2400" b="1" i="1" dirty="0" smtClean="0"/>
              <a:t> </a:t>
            </a:r>
            <a:r>
              <a:rPr lang="en-US" altLang="en-US" sz="2400" b="1" i="1" dirty="0" err="1" smtClean="0"/>
              <a:t>động</a:t>
            </a:r>
            <a:r>
              <a:rPr lang="en-US" altLang="en-US" sz="2400" b="1" i="1" dirty="0" smtClean="0"/>
              <a:t> </a:t>
            </a:r>
            <a:r>
              <a:rPr lang="en-US" altLang="en-US" sz="2400" b="1" i="1" dirty="0" err="1" smtClean="0"/>
              <a:t>vật</a:t>
            </a:r>
            <a:r>
              <a:rPr lang="en-US" altLang="en-US" sz="2400" b="1" i="1" dirty="0" smtClean="0"/>
              <a:t> </a:t>
            </a:r>
            <a:r>
              <a:rPr lang="en-US" altLang="en-US" sz="2400" b="1" i="1" dirty="0" err="1" smtClean="0"/>
              <a:t>hoang</a:t>
            </a:r>
            <a:r>
              <a:rPr lang="en-US" altLang="en-US" sz="2400" b="1" i="1" dirty="0" smtClean="0"/>
              <a:t> </a:t>
            </a:r>
            <a:r>
              <a:rPr lang="en-US" altLang="en-US" sz="2400" b="1" i="1" dirty="0" err="1" smtClean="0"/>
              <a:t>dã</a:t>
            </a:r>
            <a:endParaRPr lang="en-US" altLang="en-US" sz="2400" dirty="0" smtClean="0"/>
          </a:p>
          <a:p>
            <a:pPr marL="547688" indent="-411163" eaLnBrk="1" hangingPunct="1">
              <a:lnSpc>
                <a:spcPct val="90000"/>
              </a:lnSpc>
            </a:pPr>
            <a:r>
              <a:rPr lang="en-US" altLang="en-US" sz="2400" b="1" i="1" dirty="0" err="1" smtClean="0"/>
              <a:t>Không</a:t>
            </a:r>
            <a:r>
              <a:rPr lang="en-US" altLang="en-US" sz="2400" b="1" i="1" dirty="0" smtClean="0"/>
              <a:t> </a:t>
            </a:r>
            <a:r>
              <a:rPr lang="en-US" altLang="en-US" sz="2400" b="1" i="1" dirty="0" err="1" smtClean="0"/>
              <a:t>tiếp</a:t>
            </a:r>
            <a:r>
              <a:rPr lang="en-US" altLang="en-US" sz="2400" b="1" i="1" dirty="0" smtClean="0"/>
              <a:t> </a:t>
            </a:r>
            <a:r>
              <a:rPr lang="en-US" altLang="en-US" sz="2400" b="1" i="1" dirty="0" err="1" smtClean="0"/>
              <a:t>tay</a:t>
            </a:r>
            <a:r>
              <a:rPr lang="en-US" altLang="en-US" sz="2400" b="1" i="1" dirty="0" smtClean="0"/>
              <a:t> </a:t>
            </a:r>
            <a:r>
              <a:rPr lang="en-US" altLang="en-US" sz="2400" b="1" i="1" dirty="0" err="1" smtClean="0"/>
              <a:t>cho</a:t>
            </a:r>
            <a:r>
              <a:rPr lang="en-US" altLang="en-US" sz="2400" b="1" i="1" dirty="0" smtClean="0"/>
              <a:t> </a:t>
            </a:r>
            <a:r>
              <a:rPr lang="en-US" altLang="en-US" sz="2400" b="1" i="1" dirty="0" err="1" smtClean="0"/>
              <a:t>những</a:t>
            </a:r>
            <a:r>
              <a:rPr lang="en-US" altLang="en-US" sz="2400" b="1" i="1" dirty="0" smtClean="0"/>
              <a:t> </a:t>
            </a:r>
            <a:r>
              <a:rPr lang="en-US" altLang="en-US" sz="2400" b="1" i="1" dirty="0" err="1" smtClean="0"/>
              <a:t>hành</a:t>
            </a:r>
            <a:r>
              <a:rPr lang="en-US" altLang="en-US" sz="2400" b="1" i="1" dirty="0" smtClean="0"/>
              <a:t> vi </a:t>
            </a:r>
            <a:r>
              <a:rPr lang="en-US" altLang="en-US" sz="2400" b="1" i="1" dirty="0" err="1" smtClean="0"/>
              <a:t>tàn</a:t>
            </a:r>
            <a:r>
              <a:rPr lang="en-US" altLang="en-US" sz="2400" b="1" i="1" dirty="0" smtClean="0"/>
              <a:t> </a:t>
            </a:r>
            <a:r>
              <a:rPr lang="en-US" altLang="en-US" sz="2400" b="1" i="1" dirty="0" err="1" smtClean="0"/>
              <a:t>sát</a:t>
            </a:r>
            <a:r>
              <a:rPr lang="en-US" altLang="en-US" sz="2400" b="1" i="1" dirty="0" smtClean="0"/>
              <a:t>, </a:t>
            </a:r>
            <a:r>
              <a:rPr lang="en-US" altLang="en-US" sz="2400" b="1" i="1" dirty="0" err="1" smtClean="0"/>
              <a:t>mua</a:t>
            </a:r>
            <a:r>
              <a:rPr lang="en-US" altLang="en-US" sz="2400" b="1" i="1" dirty="0" smtClean="0"/>
              <a:t> </a:t>
            </a:r>
            <a:r>
              <a:rPr lang="en-US" altLang="en-US" sz="2400" b="1" i="1" dirty="0" err="1" smtClean="0"/>
              <a:t>bán</a:t>
            </a:r>
            <a:r>
              <a:rPr lang="en-US" altLang="en-US" sz="2400" b="1" i="1" dirty="0" smtClean="0"/>
              <a:t> </a:t>
            </a:r>
            <a:r>
              <a:rPr lang="en-US" altLang="en-US" sz="2400" b="1" i="1" dirty="0" err="1" smtClean="0"/>
              <a:t>động</a:t>
            </a:r>
            <a:r>
              <a:rPr lang="en-US" altLang="en-US" sz="2400" b="1" i="1" dirty="0" smtClean="0"/>
              <a:t> </a:t>
            </a:r>
            <a:r>
              <a:rPr lang="en-US" altLang="en-US" sz="2400" b="1" i="1" dirty="0" err="1" smtClean="0"/>
              <a:t>vật</a:t>
            </a:r>
            <a:r>
              <a:rPr lang="en-US" altLang="en-US" sz="2400" b="1" i="1" dirty="0" smtClean="0"/>
              <a:t> </a:t>
            </a:r>
            <a:r>
              <a:rPr lang="en-US" altLang="en-US" sz="2400" b="1" i="1" dirty="0" err="1" smtClean="0"/>
              <a:t>hoang</a:t>
            </a:r>
            <a:r>
              <a:rPr lang="en-US" altLang="en-US" sz="2400" b="1" i="1" dirty="0" smtClean="0"/>
              <a:t> </a:t>
            </a:r>
            <a:r>
              <a:rPr lang="en-US" altLang="en-US" sz="2400" b="1" i="1" dirty="0" err="1" smtClean="0"/>
              <a:t>dã</a:t>
            </a:r>
            <a:endParaRPr lang="en-US" altLang="en-US" sz="2400" dirty="0" smtClean="0"/>
          </a:p>
          <a:p>
            <a:pPr marL="547688" indent="-411163" eaLnBrk="1" hangingPunct="1">
              <a:lnSpc>
                <a:spcPct val="90000"/>
              </a:lnSpc>
            </a:pPr>
            <a:r>
              <a:rPr lang="en-US" altLang="en-US" sz="2400" b="1" i="1" dirty="0" err="1" smtClean="0"/>
              <a:t>Thông</a:t>
            </a:r>
            <a:r>
              <a:rPr lang="en-US" altLang="en-US" sz="2400" b="1" i="1" dirty="0" smtClean="0"/>
              <a:t> </a:t>
            </a:r>
            <a:r>
              <a:rPr lang="en-US" altLang="en-US" sz="2400" b="1" i="1" dirty="0" err="1" smtClean="0"/>
              <a:t>báo</a:t>
            </a:r>
            <a:r>
              <a:rPr lang="en-US" altLang="en-US" sz="2400" b="1" i="1" dirty="0" smtClean="0"/>
              <a:t> </a:t>
            </a:r>
            <a:r>
              <a:rPr lang="en-US" altLang="en-US" sz="2400" b="1" i="1" dirty="0" err="1" smtClean="0"/>
              <a:t>với</a:t>
            </a:r>
            <a:r>
              <a:rPr lang="en-US" altLang="en-US" sz="2400" b="1" i="1" dirty="0" smtClean="0"/>
              <a:t> </a:t>
            </a:r>
            <a:r>
              <a:rPr lang="en-US" altLang="en-US" sz="2400" b="1" i="1" dirty="0" err="1" smtClean="0"/>
              <a:t>các</a:t>
            </a:r>
            <a:r>
              <a:rPr lang="en-US" altLang="en-US" sz="2400" b="1" i="1" dirty="0" smtClean="0"/>
              <a:t> </a:t>
            </a:r>
            <a:r>
              <a:rPr lang="en-US" altLang="en-US" sz="2400" b="1" i="1" dirty="0" err="1" smtClean="0"/>
              <a:t>cơ</a:t>
            </a:r>
            <a:r>
              <a:rPr lang="en-US" altLang="en-US" sz="2400" b="1" i="1" dirty="0" smtClean="0"/>
              <a:t> </a:t>
            </a:r>
            <a:r>
              <a:rPr lang="en-US" altLang="en-US" sz="2400" b="1" i="1" dirty="0" err="1" smtClean="0"/>
              <a:t>quan</a:t>
            </a:r>
            <a:r>
              <a:rPr lang="en-US" altLang="en-US" sz="2400" b="1" i="1" dirty="0" smtClean="0"/>
              <a:t> </a:t>
            </a:r>
            <a:r>
              <a:rPr lang="en-US" altLang="en-US" sz="2400" b="1" i="1" dirty="0" err="1" smtClean="0"/>
              <a:t>chức</a:t>
            </a:r>
            <a:r>
              <a:rPr lang="en-US" altLang="en-US" sz="2400" b="1" i="1" dirty="0" smtClean="0"/>
              <a:t> </a:t>
            </a:r>
            <a:r>
              <a:rPr lang="en-US" altLang="en-US" sz="2400" b="1" i="1" dirty="0" err="1" smtClean="0"/>
              <a:t>năng</a:t>
            </a:r>
            <a:r>
              <a:rPr lang="en-US" altLang="en-US" sz="2400" b="1" i="1" dirty="0" smtClean="0"/>
              <a:t> </a:t>
            </a:r>
            <a:r>
              <a:rPr lang="en-US" altLang="en-US" sz="2400" b="1" i="1" dirty="0" err="1" smtClean="0"/>
              <a:t>và</a:t>
            </a:r>
            <a:r>
              <a:rPr lang="en-US" altLang="en-US" sz="2400" b="1" i="1" dirty="0" smtClean="0"/>
              <a:t> </a:t>
            </a:r>
            <a:r>
              <a:rPr lang="en-US" altLang="en-US" sz="2400" b="1" i="1" dirty="0" err="1" smtClean="0"/>
              <a:t>cùng</a:t>
            </a:r>
            <a:r>
              <a:rPr lang="en-US" altLang="en-US" sz="2400" b="1" i="1" dirty="0" smtClean="0"/>
              <a:t> </a:t>
            </a:r>
            <a:r>
              <a:rPr lang="en-US" altLang="en-US" sz="2400" b="1" i="1" dirty="0" err="1" smtClean="0"/>
              <a:t>mọi</a:t>
            </a:r>
            <a:r>
              <a:rPr lang="en-US" altLang="en-US" sz="2400" b="1" i="1" dirty="0" smtClean="0"/>
              <a:t> </a:t>
            </a:r>
            <a:r>
              <a:rPr lang="en-US" altLang="en-US" sz="2400" b="1" i="1" dirty="0" err="1" smtClean="0"/>
              <a:t>người</a:t>
            </a:r>
            <a:r>
              <a:rPr lang="en-US" altLang="en-US" sz="2400" b="1" i="1" dirty="0" smtClean="0"/>
              <a:t> </a:t>
            </a:r>
            <a:r>
              <a:rPr lang="en-US" altLang="en-US" sz="2400" b="1" i="1" dirty="0" err="1" smtClean="0"/>
              <a:t>nâng</a:t>
            </a:r>
            <a:r>
              <a:rPr lang="en-US" altLang="en-US" sz="2400" b="1" i="1" dirty="0" smtClean="0"/>
              <a:t> </a:t>
            </a:r>
            <a:r>
              <a:rPr lang="en-US" altLang="en-US" sz="2400" b="1" i="1" dirty="0" err="1" smtClean="0"/>
              <a:t>cao</a:t>
            </a:r>
            <a:r>
              <a:rPr lang="en-US" altLang="en-US" sz="2400" b="1" i="1" dirty="0" smtClean="0"/>
              <a:t> ý </a:t>
            </a:r>
            <a:r>
              <a:rPr lang="en-US" altLang="en-US" sz="2400" b="1" i="1" dirty="0" err="1" smtClean="0"/>
              <a:t>thức</a:t>
            </a:r>
            <a:r>
              <a:rPr lang="en-US" altLang="en-US" sz="2400" b="1" i="1" dirty="0" smtClean="0"/>
              <a:t> </a:t>
            </a:r>
            <a:r>
              <a:rPr lang="en-US" altLang="en-US" sz="2400" b="1" i="1" dirty="0" err="1" smtClean="0"/>
              <a:t>bảo</a:t>
            </a:r>
            <a:r>
              <a:rPr lang="en-US" altLang="en-US" sz="2400" b="1" i="1" dirty="0" smtClean="0"/>
              <a:t> </a:t>
            </a:r>
            <a:r>
              <a:rPr lang="en-US" altLang="en-US" sz="2400" b="1" i="1" dirty="0" err="1" smtClean="0"/>
              <a:t>vệ</a:t>
            </a:r>
            <a:r>
              <a:rPr lang="en-US" altLang="en-US" sz="2400" b="1" i="1" dirty="0" smtClean="0"/>
              <a:t> </a:t>
            </a:r>
            <a:r>
              <a:rPr lang="en-US" altLang="en-US" sz="2400" b="1" i="1" dirty="0" err="1" smtClean="0"/>
              <a:t>động</a:t>
            </a:r>
            <a:r>
              <a:rPr lang="en-US" altLang="en-US" sz="2400" b="1" i="1" dirty="0" smtClean="0"/>
              <a:t> </a:t>
            </a:r>
            <a:r>
              <a:rPr lang="en-US" altLang="en-US" sz="2400" b="1" i="1" dirty="0" err="1" smtClean="0"/>
              <a:t>vật</a:t>
            </a:r>
            <a:r>
              <a:rPr lang="en-US" altLang="en-US" sz="2400" b="1" i="1" dirty="0" smtClean="0"/>
              <a:t> </a:t>
            </a:r>
            <a:r>
              <a:rPr lang="en-US" altLang="en-US" sz="2400" b="1" i="1" dirty="0" err="1" smtClean="0"/>
              <a:t>hoang</a:t>
            </a:r>
            <a:r>
              <a:rPr lang="en-US" altLang="en-US" sz="2400" b="1" i="1" dirty="0" smtClean="0"/>
              <a:t> </a:t>
            </a:r>
            <a:r>
              <a:rPr lang="en-US" altLang="en-US" sz="2400" b="1" i="1" dirty="0" err="1" smtClean="0"/>
              <a:t>dã</a:t>
            </a:r>
            <a:r>
              <a:rPr lang="en-US" altLang="en-US" sz="2400" b="1" i="1" dirty="0" smtClean="0"/>
              <a:t>, </a:t>
            </a:r>
            <a:r>
              <a:rPr lang="en-US" altLang="en-US" sz="2400" b="1" i="1" dirty="0" err="1" smtClean="0"/>
              <a:t>bảo</a:t>
            </a:r>
            <a:r>
              <a:rPr lang="en-US" altLang="en-US" sz="2400" b="1" i="1" dirty="0" smtClean="0"/>
              <a:t> </a:t>
            </a:r>
            <a:r>
              <a:rPr lang="en-US" altLang="en-US" sz="2400" b="1" i="1" dirty="0" err="1" smtClean="0"/>
              <a:t>vệ</a:t>
            </a:r>
            <a:r>
              <a:rPr lang="en-US" altLang="en-US" sz="2400" b="1" i="1" dirty="0" smtClean="0"/>
              <a:t> </a:t>
            </a:r>
            <a:r>
              <a:rPr lang="en-US" altLang="en-US" sz="2400" b="1" i="1" dirty="0" err="1" smtClean="0"/>
              <a:t>môi</a:t>
            </a:r>
            <a:r>
              <a:rPr lang="en-US" altLang="en-US" sz="2400" b="1" i="1" dirty="0" smtClean="0"/>
              <a:t> </a:t>
            </a:r>
            <a:r>
              <a:rPr lang="en-US" altLang="en-US" sz="2400" b="1" i="1" dirty="0" err="1" smtClean="0"/>
              <a:t>trường</a:t>
            </a:r>
            <a:r>
              <a:rPr lang="en-US" altLang="en-US" sz="2400" b="1" i="1" dirty="0" smtClean="0"/>
              <a:t> </a:t>
            </a:r>
            <a:r>
              <a:rPr lang="en-US" altLang="en-US" sz="2400" b="1" i="1" dirty="0" err="1" smtClean="0"/>
              <a:t>sống</a:t>
            </a:r>
            <a:r>
              <a:rPr lang="en-US" altLang="en-US" sz="2400" b="1" i="1" dirty="0" smtClean="0"/>
              <a:t>.</a:t>
            </a:r>
            <a:endParaRPr lang="en-US" altLang="en-US" sz="2400" dirty="0" smtClean="0"/>
          </a:p>
          <a:p>
            <a:pPr marL="547688" indent="-411163" eaLnBrk="1" hangingPunct="1">
              <a:lnSpc>
                <a:spcPct val="90000"/>
              </a:lnSpc>
            </a:pPr>
            <a:endParaRPr lang="en-US" altLang="en-US" sz="2400" dirty="0" smtClean="0">
              <a:solidFill>
                <a:srgbClr val="FFC000"/>
              </a:solidFill>
            </a:endParaRPr>
          </a:p>
        </p:txBody>
      </p:sp>
      <p:sp>
        <p:nvSpPr>
          <p:cNvPr id="27652" name="Rectangle 5"/>
          <p:cNvSpPr>
            <a:spLocks noChangeArrowheads="1"/>
          </p:cNvSpPr>
          <p:nvPr/>
        </p:nvSpPr>
        <p:spPr bwMode="auto">
          <a:xfrm>
            <a:off x="819150" y="533401"/>
            <a:ext cx="6804025" cy="400110"/>
          </a:xfrm>
          <a:prstGeom prst="rect">
            <a:avLst/>
          </a:prstGeom>
          <a:noFill/>
          <a:ln w="9525">
            <a:noFill/>
            <a:miter lim="800000"/>
            <a:headEnd/>
            <a:tailEnd/>
          </a:ln>
        </p:spPr>
        <p:txBody>
          <a:bodyPr wrap="square">
            <a:spAutoFit/>
          </a:bodyPr>
          <a:lstStyle/>
          <a:p>
            <a:pPr eaLnBrk="1" hangingPunct="1">
              <a:spcBef>
                <a:spcPct val="20000"/>
              </a:spcBef>
              <a:buClr>
                <a:schemeClr val="tx1"/>
              </a:buClr>
              <a:buSzPct val="75000"/>
              <a:buFont typeface="Wingdings" pitchFamily="2" charset="2"/>
              <a:buNone/>
            </a:pPr>
            <a:r>
              <a:rPr lang="en-US" altLang="en-US" sz="2000" b="1" dirty="0"/>
              <a:t>EM CẦN LÀM GÌ ĐỂ BẢO VẬT ĐỘNG VẬT HOANG DÃ?</a:t>
            </a:r>
          </a:p>
        </p:txBody>
      </p:sp>
      <p:sp>
        <p:nvSpPr>
          <p:cNvPr id="27653" name="TextBox 6"/>
          <p:cNvSpPr txBox="1">
            <a:spLocks noChangeArrowheads="1"/>
          </p:cNvSpPr>
          <p:nvPr/>
        </p:nvSpPr>
        <p:spPr bwMode="auto">
          <a:xfrm>
            <a:off x="838200" y="857250"/>
            <a:ext cx="1371600" cy="647700"/>
          </a:xfrm>
          <a:prstGeom prst="rect">
            <a:avLst/>
          </a:prstGeom>
          <a:solidFill>
            <a:schemeClr val="bg1"/>
          </a:solidFill>
          <a:ln w="9525">
            <a:noFill/>
            <a:miter lim="800000"/>
            <a:headEnd/>
            <a:tailEnd/>
          </a:ln>
        </p:spPr>
        <p:txBody>
          <a:bodyPr>
            <a:spAutoFit/>
          </a:bodyPr>
          <a:lstStyle/>
          <a:p>
            <a:pPr algn="ctr"/>
            <a:r>
              <a:rPr lang="en-US" sz="3600" b="1" dirty="0">
                <a:solidFill>
                  <a:schemeClr val="tx2"/>
                </a:solidFill>
              </a:rPr>
              <a:t>     </a:t>
            </a:r>
          </a:p>
        </p:txBody>
      </p:sp>
      <p:sp>
        <p:nvSpPr>
          <p:cNvPr id="27654" name="Rectangle 3"/>
          <p:cNvSpPr txBox="1">
            <a:spLocks noChangeArrowheads="1"/>
          </p:cNvSpPr>
          <p:nvPr/>
        </p:nvSpPr>
        <p:spPr bwMode="auto">
          <a:xfrm>
            <a:off x="685800" y="139700"/>
            <a:ext cx="8534400" cy="730250"/>
          </a:xfrm>
          <a:prstGeom prst="rect">
            <a:avLst/>
          </a:prstGeom>
          <a:noFill/>
          <a:ln w="9525">
            <a:noFill/>
            <a:miter lim="800000"/>
            <a:headEnd/>
            <a:tailEnd/>
          </a:ln>
        </p:spPr>
        <p:txBody>
          <a:bodyPr/>
          <a:lstStyle/>
          <a:p>
            <a:pPr eaLnBrk="1" hangingPunct="1">
              <a:lnSpc>
                <a:spcPct val="90000"/>
              </a:lnSpc>
              <a:spcBef>
                <a:spcPct val="20000"/>
              </a:spcBef>
              <a:buClr>
                <a:schemeClr val="tx1"/>
              </a:buClr>
              <a:buSzPct val="75000"/>
              <a:buFont typeface="Wingdings" pitchFamily="2" charset="2"/>
              <a:buNone/>
            </a:pPr>
            <a:endParaRPr lang="en-US" altLang="en-US" sz="4000" b="1" dirty="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Lớp</a:t>
            </a:r>
            <a:r>
              <a:rPr lang="en-US" dirty="0" smtClean="0"/>
              <a:t> </a:t>
            </a:r>
            <a:r>
              <a:rPr lang="en-US" dirty="0" err="1" smtClean="0"/>
              <a:t>Chim</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Lớp</a:t>
            </a:r>
            <a:r>
              <a:rPr lang="en-US" dirty="0" smtClean="0"/>
              <a:t> </a:t>
            </a:r>
            <a:r>
              <a:rPr lang="en-US" dirty="0" err="1" smtClean="0"/>
              <a:t>Chim</a:t>
            </a:r>
            <a:endParaRPr lang="en-US" dirty="0"/>
          </a:p>
        </p:txBody>
      </p:sp>
      <p:sp>
        <p:nvSpPr>
          <p:cNvPr id="3" name="Content Placeholder 2"/>
          <p:cNvSpPr>
            <a:spLocks noGrp="1"/>
          </p:cNvSpPr>
          <p:nvPr>
            <p:ph idx="1"/>
          </p:nvPr>
        </p:nvSpPr>
        <p:spPr/>
        <p:txBody>
          <a:bodyPr/>
          <a:lstStyle/>
          <a:p>
            <a:r>
              <a:rPr lang="en-US" dirty="0" smtClean="0"/>
              <a:t>- </a:t>
            </a:r>
            <a:r>
              <a:rPr lang="en-US" dirty="0" err="1" smtClean="0"/>
              <a:t>Lớp</a:t>
            </a:r>
            <a:r>
              <a:rPr lang="en-US" dirty="0" smtClean="0"/>
              <a:t> </a:t>
            </a:r>
            <a:r>
              <a:rPr lang="en-US" dirty="0" err="1" smtClean="0"/>
              <a:t>chim</a:t>
            </a:r>
            <a:r>
              <a:rPr lang="en-US" dirty="0" smtClean="0"/>
              <a:t> </a:t>
            </a:r>
            <a:r>
              <a:rPr lang="en-US" dirty="0" err="1" smtClean="0"/>
              <a:t>có</a:t>
            </a:r>
            <a:r>
              <a:rPr lang="en-US" dirty="0" smtClean="0"/>
              <a:t> </a:t>
            </a:r>
            <a:r>
              <a:rPr lang="en-US" dirty="0" err="1" smtClean="0"/>
              <a:t>lông</a:t>
            </a:r>
            <a:r>
              <a:rPr lang="en-US" dirty="0" smtClean="0"/>
              <a:t> </a:t>
            </a:r>
            <a:r>
              <a:rPr lang="en-US" dirty="0" err="1" smtClean="0"/>
              <a:t>vũ</a:t>
            </a:r>
            <a:r>
              <a:rPr lang="en-US" dirty="0" smtClean="0"/>
              <a:t> </a:t>
            </a:r>
            <a:r>
              <a:rPr lang="en-US" dirty="0" err="1" smtClean="0"/>
              <a:t>bao</a:t>
            </a:r>
            <a:r>
              <a:rPr lang="en-US" dirty="0" smtClean="0"/>
              <a:t> </a:t>
            </a:r>
            <a:r>
              <a:rPr lang="en-US" dirty="0" err="1" smtClean="0"/>
              <a:t>phủ</a:t>
            </a:r>
            <a:r>
              <a:rPr lang="en-US" dirty="0" smtClean="0"/>
              <a:t> </a:t>
            </a:r>
            <a:r>
              <a:rPr lang="en-US" dirty="0" err="1" smtClean="0"/>
              <a:t>cơ</a:t>
            </a:r>
            <a:r>
              <a:rPr lang="en-US" dirty="0" smtClean="0"/>
              <a:t> </a:t>
            </a:r>
            <a:r>
              <a:rPr lang="en-US" dirty="0" err="1" smtClean="0"/>
              <a:t>thể</a:t>
            </a:r>
            <a:endParaRPr lang="en-US" dirty="0" smtClean="0"/>
          </a:p>
          <a:p>
            <a:r>
              <a:rPr lang="en-US" dirty="0" smtClean="0"/>
              <a:t>-Chi </a:t>
            </a:r>
            <a:r>
              <a:rPr lang="en-US" dirty="0" err="1" smtClean="0"/>
              <a:t>trước</a:t>
            </a:r>
            <a:r>
              <a:rPr lang="en-US" dirty="0" smtClean="0"/>
              <a:t> </a:t>
            </a:r>
            <a:r>
              <a:rPr lang="en-US" dirty="0" err="1" smtClean="0"/>
              <a:t>biến</a:t>
            </a:r>
            <a:r>
              <a:rPr lang="en-US" dirty="0" smtClean="0"/>
              <a:t> </a:t>
            </a:r>
            <a:r>
              <a:rPr lang="en-US" dirty="0" err="1" smtClean="0"/>
              <a:t>đổi</a:t>
            </a:r>
            <a:r>
              <a:rPr lang="en-US" dirty="0" smtClean="0"/>
              <a:t> </a:t>
            </a:r>
            <a:r>
              <a:rPr lang="en-US" dirty="0" err="1" smtClean="0"/>
              <a:t>thành</a:t>
            </a:r>
            <a:r>
              <a:rPr lang="en-US" dirty="0" smtClean="0"/>
              <a:t> </a:t>
            </a:r>
            <a:r>
              <a:rPr lang="en-US" dirty="0" err="1" smtClean="0"/>
              <a:t>cánh</a:t>
            </a:r>
            <a:endParaRPr lang="en-US" dirty="0" smtClean="0"/>
          </a:p>
          <a:p>
            <a:r>
              <a:rPr lang="en-US" dirty="0" smtClean="0"/>
              <a:t>-</a:t>
            </a:r>
            <a:r>
              <a:rPr lang="en-US" dirty="0" err="1" smtClean="0"/>
              <a:t>Đẻ</a:t>
            </a:r>
            <a:r>
              <a:rPr lang="en-US" dirty="0" smtClean="0"/>
              <a:t> </a:t>
            </a:r>
            <a:r>
              <a:rPr lang="en-US" dirty="0" err="1" smtClean="0"/>
              <a:t>trứng</a:t>
            </a:r>
            <a:endParaRPr lang="en-US" dirty="0" smtClean="0"/>
          </a:p>
          <a:p>
            <a:r>
              <a:rPr lang="en-US" dirty="0" smtClean="0"/>
              <a:t>- </a:t>
            </a:r>
            <a:r>
              <a:rPr lang="en-US" dirty="0" err="1" smtClean="0"/>
              <a:t>Đa</a:t>
            </a:r>
            <a:r>
              <a:rPr lang="en-US" dirty="0" smtClean="0"/>
              <a:t> </a:t>
            </a:r>
            <a:r>
              <a:rPr lang="en-US" dirty="0" err="1" smtClean="0"/>
              <a:t>số</a:t>
            </a:r>
            <a:r>
              <a:rPr lang="en-US" dirty="0" smtClean="0"/>
              <a:t> </a:t>
            </a:r>
            <a:r>
              <a:rPr lang="en-US" dirty="0" err="1" smtClean="0"/>
              <a:t>di</a:t>
            </a:r>
            <a:r>
              <a:rPr lang="en-US" dirty="0" smtClean="0"/>
              <a:t> </a:t>
            </a:r>
            <a:r>
              <a:rPr lang="en-US" dirty="0" err="1" smtClean="0"/>
              <a:t>chuyển</a:t>
            </a:r>
            <a:r>
              <a:rPr lang="en-US" dirty="0" smtClean="0"/>
              <a:t> </a:t>
            </a:r>
            <a:r>
              <a:rPr lang="en-US" dirty="0" err="1" smtClean="0"/>
              <a:t>bằng</a:t>
            </a:r>
            <a:r>
              <a:rPr lang="en-US" dirty="0" smtClean="0"/>
              <a:t> </a:t>
            </a:r>
            <a:r>
              <a:rPr lang="en-US" dirty="0" err="1" smtClean="0"/>
              <a:t>cách</a:t>
            </a:r>
            <a:r>
              <a:rPr lang="en-US" dirty="0" smtClean="0"/>
              <a:t> bay, </a:t>
            </a:r>
            <a:r>
              <a:rPr lang="en-US" dirty="0" err="1" smtClean="0"/>
              <a:t>lượn</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p:cNvPicPr>
          <p:nvPr/>
        </p:nvPicPr>
        <p:blipFill>
          <a:blip r:embed="rId2"/>
          <a:srcRect/>
          <a:stretch>
            <a:fillRect/>
          </a:stretch>
        </p:blipFill>
        <p:spPr bwMode="auto">
          <a:xfrm>
            <a:off x="228600" y="3810000"/>
            <a:ext cx="4191000" cy="3048000"/>
          </a:xfrm>
          <a:prstGeom prst="rect">
            <a:avLst/>
          </a:prstGeom>
          <a:noFill/>
          <a:ln w="9525">
            <a:noFill/>
            <a:miter lim="800000"/>
            <a:headEnd/>
            <a:tailEnd/>
          </a:ln>
        </p:spPr>
      </p:pic>
      <p:pic>
        <p:nvPicPr>
          <p:cNvPr id="3075" name="Picture 5"/>
          <p:cNvPicPr>
            <a:picLocks noChangeAspect="1"/>
          </p:cNvPicPr>
          <p:nvPr/>
        </p:nvPicPr>
        <p:blipFill>
          <a:blip r:embed="rId3"/>
          <a:srcRect/>
          <a:stretch>
            <a:fillRect/>
          </a:stretch>
        </p:blipFill>
        <p:spPr bwMode="auto">
          <a:xfrm>
            <a:off x="228600" y="685800"/>
            <a:ext cx="4114800" cy="3048000"/>
          </a:xfrm>
          <a:prstGeom prst="rect">
            <a:avLst/>
          </a:prstGeom>
          <a:noFill/>
          <a:ln w="9525">
            <a:noFill/>
            <a:miter lim="800000"/>
            <a:headEnd/>
            <a:tailEnd/>
          </a:ln>
        </p:spPr>
      </p:pic>
      <p:pic>
        <p:nvPicPr>
          <p:cNvPr id="3076" name="Picture 6"/>
          <p:cNvPicPr>
            <a:picLocks noChangeAspect="1"/>
          </p:cNvPicPr>
          <p:nvPr/>
        </p:nvPicPr>
        <p:blipFill>
          <a:blip r:embed="rId4"/>
          <a:srcRect/>
          <a:stretch>
            <a:fillRect/>
          </a:stretch>
        </p:blipFill>
        <p:spPr bwMode="auto">
          <a:xfrm>
            <a:off x="4572000" y="914400"/>
            <a:ext cx="3962400" cy="2935288"/>
          </a:xfrm>
          <a:prstGeom prst="rect">
            <a:avLst/>
          </a:prstGeom>
          <a:noFill/>
          <a:ln w="9525">
            <a:noFill/>
            <a:miter lim="800000"/>
            <a:headEnd/>
            <a:tailEnd/>
          </a:ln>
        </p:spPr>
      </p:pic>
      <p:pic>
        <p:nvPicPr>
          <p:cNvPr id="3077" name="Picture 7"/>
          <p:cNvPicPr>
            <a:picLocks noChangeAspect="1"/>
          </p:cNvPicPr>
          <p:nvPr/>
        </p:nvPicPr>
        <p:blipFill>
          <a:blip r:embed="rId5"/>
          <a:srcRect/>
          <a:stretch>
            <a:fillRect/>
          </a:stretch>
        </p:blipFill>
        <p:spPr bwMode="auto">
          <a:xfrm>
            <a:off x="4572000" y="3875088"/>
            <a:ext cx="3962400" cy="2982912"/>
          </a:xfrm>
          <a:prstGeom prst="rect">
            <a:avLst/>
          </a:prstGeom>
          <a:noFill/>
          <a:ln w="9525">
            <a:noFill/>
            <a:miter lim="800000"/>
            <a:headEnd/>
            <a:tailEnd/>
          </a:ln>
        </p:spPr>
      </p:pic>
      <p:sp>
        <p:nvSpPr>
          <p:cNvPr id="3078" name="Rectangle 6"/>
          <p:cNvSpPr>
            <a:spLocks noChangeArrowheads="1"/>
          </p:cNvSpPr>
          <p:nvPr/>
        </p:nvSpPr>
        <p:spPr bwMode="auto">
          <a:xfrm>
            <a:off x="2971800" y="180975"/>
            <a:ext cx="2779928" cy="523220"/>
          </a:xfrm>
          <a:prstGeom prst="rect">
            <a:avLst/>
          </a:prstGeom>
          <a:noFill/>
          <a:ln w="9525">
            <a:noFill/>
            <a:miter lim="800000"/>
            <a:headEnd/>
            <a:tailEnd/>
          </a:ln>
        </p:spPr>
        <p:txBody>
          <a:bodyPr wrap="none">
            <a:spAutoFit/>
          </a:bodyPr>
          <a:lstStyle/>
          <a:p>
            <a:r>
              <a:rPr lang="en-US" sz="2800" b="1" dirty="0" err="1" smtClean="0">
                <a:solidFill>
                  <a:schemeClr val="tx2"/>
                </a:solidFill>
                <a:latin typeface="Times New Roman" pitchFamily="18" charset="0"/>
                <a:cs typeface="Times New Roman" pitchFamily="18" charset="0"/>
              </a:rPr>
              <a:t>Nhóm</a:t>
            </a:r>
            <a:r>
              <a:rPr lang="en-US" sz="2800" b="1" dirty="0" smtClean="0">
                <a:solidFill>
                  <a:schemeClr val="tx2"/>
                </a:solidFill>
                <a:latin typeface="Times New Roman" pitchFamily="18" charset="0"/>
                <a:cs typeface="Times New Roman" pitchFamily="18" charset="0"/>
              </a:rPr>
              <a:t> </a:t>
            </a:r>
            <a:r>
              <a:rPr lang="en-US" sz="2800" b="1" dirty="0" err="1" smtClean="0">
                <a:solidFill>
                  <a:schemeClr val="tx2"/>
                </a:solidFill>
                <a:latin typeface="Times New Roman" pitchFamily="18" charset="0"/>
                <a:cs typeface="Times New Roman" pitchFamily="18" charset="0"/>
              </a:rPr>
              <a:t>chim</a:t>
            </a:r>
            <a:r>
              <a:rPr lang="en-US" sz="2800" b="1" dirty="0" smtClean="0">
                <a:solidFill>
                  <a:schemeClr val="tx2"/>
                </a:solidFill>
                <a:latin typeface="Times New Roman" pitchFamily="18" charset="0"/>
                <a:cs typeface="Times New Roman" pitchFamily="18" charset="0"/>
              </a:rPr>
              <a:t> </a:t>
            </a:r>
            <a:r>
              <a:rPr lang="en-US" sz="2800" b="1" dirty="0" err="1" smtClean="0">
                <a:solidFill>
                  <a:schemeClr val="tx2"/>
                </a:solidFill>
                <a:latin typeface="Times New Roman" pitchFamily="18" charset="0"/>
                <a:cs typeface="Times New Roman" pitchFamily="18" charset="0"/>
              </a:rPr>
              <a:t>chạy</a:t>
            </a:r>
            <a:endParaRPr lang="en-US" sz="2800" b="1" dirty="0">
              <a:solidFill>
                <a:schemeClr val="tx2"/>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sz="half" idx="4294967295"/>
          </p:nvPr>
        </p:nvSpPr>
        <p:spPr>
          <a:xfrm>
            <a:off x="457200" y="1487488"/>
            <a:ext cx="2590800" cy="3840162"/>
          </a:xfrm>
        </p:spPr>
        <p:txBody>
          <a:bodyPr/>
          <a:lstStyle/>
          <a:p>
            <a:pPr>
              <a:buFontTx/>
              <a:buNone/>
            </a:pPr>
            <a:r>
              <a:rPr lang="en-US" altLang="en-US" sz="2800" smtClean="0">
                <a:latin typeface="VNtimes new roman"/>
              </a:rPr>
              <a:t>   </a:t>
            </a:r>
          </a:p>
        </p:txBody>
      </p:sp>
      <p:sp>
        <p:nvSpPr>
          <p:cNvPr id="4099" name="Rectangle 8"/>
          <p:cNvSpPr>
            <a:spLocks noChangeArrowheads="1"/>
          </p:cNvSpPr>
          <p:nvPr/>
        </p:nvSpPr>
        <p:spPr bwMode="auto">
          <a:xfrm>
            <a:off x="2701925" y="908050"/>
            <a:ext cx="6705600" cy="5029200"/>
          </a:xfrm>
          <a:prstGeom prst="rect">
            <a:avLst/>
          </a:prstGeom>
          <a:noFill/>
          <a:ln w="9525">
            <a:noFill/>
            <a:miter lim="800000"/>
            <a:headEnd/>
            <a:tailEnd/>
          </a:ln>
        </p:spPr>
        <p:txBody>
          <a:bodyPr/>
          <a:lstStyle/>
          <a:p>
            <a:pPr marL="342900" indent="-342900">
              <a:lnSpc>
                <a:spcPct val="90000"/>
              </a:lnSpc>
              <a:spcBef>
                <a:spcPct val="20000"/>
              </a:spcBef>
            </a:pPr>
            <a:endParaRPr lang="en-US" altLang="en-US" sz="2800">
              <a:latin typeface="VNtimes new roman"/>
              <a:cs typeface="Arial" pitchFamily="34" charset="0"/>
            </a:endParaRPr>
          </a:p>
          <a:p>
            <a:pPr marL="342900" indent="-342900">
              <a:lnSpc>
                <a:spcPct val="90000"/>
              </a:lnSpc>
              <a:spcBef>
                <a:spcPct val="20000"/>
              </a:spcBef>
            </a:pPr>
            <a:endParaRPr lang="en-US" altLang="en-US" sz="2800">
              <a:latin typeface="VNtimes new roman"/>
              <a:cs typeface="Arial" pitchFamily="34" charset="0"/>
            </a:endParaRPr>
          </a:p>
          <a:p>
            <a:pPr marL="342900" indent="-342900">
              <a:lnSpc>
                <a:spcPct val="90000"/>
              </a:lnSpc>
              <a:spcBef>
                <a:spcPct val="20000"/>
              </a:spcBef>
            </a:pPr>
            <a:endParaRPr lang="en-US" altLang="en-US" sz="2800">
              <a:latin typeface="VNtimes new roman"/>
              <a:cs typeface="Arial" pitchFamily="34" charset="0"/>
            </a:endParaRPr>
          </a:p>
          <a:p>
            <a:pPr marL="342900" indent="-342900">
              <a:lnSpc>
                <a:spcPct val="90000"/>
              </a:lnSpc>
              <a:spcBef>
                <a:spcPct val="20000"/>
              </a:spcBef>
            </a:pPr>
            <a:endParaRPr lang="en-US" altLang="en-US" sz="2800">
              <a:latin typeface="VNtimes new roman"/>
              <a:cs typeface="Arial" pitchFamily="34" charset="0"/>
            </a:endParaRPr>
          </a:p>
        </p:txBody>
      </p:sp>
      <p:sp>
        <p:nvSpPr>
          <p:cNvPr id="4100" name="Rectangle 9"/>
          <p:cNvSpPr>
            <a:spLocks noChangeArrowheads="1"/>
          </p:cNvSpPr>
          <p:nvPr/>
        </p:nvSpPr>
        <p:spPr bwMode="auto">
          <a:xfrm>
            <a:off x="0" y="2921000"/>
            <a:ext cx="9144000" cy="0"/>
          </a:xfrm>
          <a:prstGeom prst="rect">
            <a:avLst/>
          </a:prstGeom>
          <a:noFill/>
          <a:ln w="9525">
            <a:noFill/>
            <a:miter lim="800000"/>
            <a:headEnd/>
            <a:tailEnd/>
          </a:ln>
        </p:spPr>
        <p:txBody>
          <a:bodyPr>
            <a:spAutoFit/>
          </a:bodyPr>
          <a:lstStyle/>
          <a:p>
            <a:endParaRPr lang="en-US" altLang="en-US">
              <a:latin typeface="Calibri" pitchFamily="34" charset="0"/>
              <a:cs typeface="Arial" pitchFamily="34" charset="0"/>
            </a:endParaRPr>
          </a:p>
        </p:txBody>
      </p:sp>
      <p:sp>
        <p:nvSpPr>
          <p:cNvPr id="4101" name="Text Box 10"/>
          <p:cNvSpPr txBox="1">
            <a:spLocks noChangeArrowheads="1"/>
          </p:cNvSpPr>
          <p:nvPr/>
        </p:nvSpPr>
        <p:spPr bwMode="auto">
          <a:xfrm>
            <a:off x="5562600" y="5692775"/>
            <a:ext cx="3579813" cy="366713"/>
          </a:xfrm>
          <a:prstGeom prst="rect">
            <a:avLst/>
          </a:prstGeom>
          <a:noFill/>
          <a:ln w="9525">
            <a:noFill/>
            <a:miter lim="800000"/>
            <a:headEnd/>
            <a:tailEnd/>
          </a:ln>
        </p:spPr>
        <p:txBody>
          <a:bodyPr>
            <a:spAutoFit/>
          </a:bodyPr>
          <a:lstStyle/>
          <a:p>
            <a:pPr>
              <a:spcBef>
                <a:spcPct val="50000"/>
              </a:spcBef>
            </a:pPr>
            <a:endParaRPr lang="en-US" altLang="en-US">
              <a:cs typeface="Arial" pitchFamily="34" charset="0"/>
            </a:endParaRPr>
          </a:p>
        </p:txBody>
      </p:sp>
      <p:sp>
        <p:nvSpPr>
          <p:cNvPr id="4102" name="Text Box 11"/>
          <p:cNvSpPr txBox="1">
            <a:spLocks noChangeArrowheads="1"/>
          </p:cNvSpPr>
          <p:nvPr/>
        </p:nvSpPr>
        <p:spPr bwMode="auto">
          <a:xfrm>
            <a:off x="381000" y="1182688"/>
            <a:ext cx="1981200" cy="579437"/>
          </a:xfrm>
          <a:prstGeom prst="rect">
            <a:avLst/>
          </a:prstGeom>
          <a:noFill/>
          <a:ln w="9525">
            <a:noFill/>
            <a:miter lim="800000"/>
            <a:headEnd/>
            <a:tailEnd/>
          </a:ln>
        </p:spPr>
        <p:txBody>
          <a:bodyPr>
            <a:spAutoFit/>
          </a:bodyPr>
          <a:lstStyle/>
          <a:p>
            <a:pPr>
              <a:spcBef>
                <a:spcPct val="50000"/>
              </a:spcBef>
            </a:pPr>
            <a:endParaRPr lang="en-US" altLang="en-US" sz="3200">
              <a:latin typeface="Times New Roman" pitchFamily="18" charset="0"/>
              <a:cs typeface="Arial" pitchFamily="34" charset="0"/>
            </a:endParaRPr>
          </a:p>
        </p:txBody>
      </p:sp>
      <p:sp>
        <p:nvSpPr>
          <p:cNvPr id="4103" name="Text Box 12"/>
          <p:cNvSpPr txBox="1">
            <a:spLocks noChangeArrowheads="1"/>
          </p:cNvSpPr>
          <p:nvPr/>
        </p:nvSpPr>
        <p:spPr bwMode="auto">
          <a:xfrm>
            <a:off x="304800" y="1106488"/>
            <a:ext cx="2133600" cy="579437"/>
          </a:xfrm>
          <a:prstGeom prst="rect">
            <a:avLst/>
          </a:prstGeom>
          <a:noFill/>
          <a:ln w="9525">
            <a:noFill/>
            <a:miter lim="800000"/>
            <a:headEnd/>
            <a:tailEnd/>
          </a:ln>
        </p:spPr>
        <p:txBody>
          <a:bodyPr>
            <a:spAutoFit/>
          </a:bodyPr>
          <a:lstStyle/>
          <a:p>
            <a:pPr>
              <a:spcBef>
                <a:spcPct val="50000"/>
              </a:spcBef>
            </a:pPr>
            <a:endParaRPr lang="en-US" altLang="en-US" sz="3200">
              <a:latin typeface="Times New Roman" pitchFamily="18" charset="0"/>
              <a:cs typeface="Arial" pitchFamily="34" charset="0"/>
            </a:endParaRPr>
          </a:p>
        </p:txBody>
      </p:sp>
      <p:sp>
        <p:nvSpPr>
          <p:cNvPr id="4104" name="Text Box 13"/>
          <p:cNvSpPr txBox="1">
            <a:spLocks noChangeArrowheads="1"/>
          </p:cNvSpPr>
          <p:nvPr/>
        </p:nvSpPr>
        <p:spPr bwMode="auto">
          <a:xfrm>
            <a:off x="457200" y="1182688"/>
            <a:ext cx="1905000" cy="579437"/>
          </a:xfrm>
          <a:prstGeom prst="rect">
            <a:avLst/>
          </a:prstGeom>
          <a:noFill/>
          <a:ln w="9525">
            <a:noFill/>
            <a:miter lim="800000"/>
            <a:headEnd/>
            <a:tailEnd/>
          </a:ln>
        </p:spPr>
        <p:txBody>
          <a:bodyPr>
            <a:spAutoFit/>
          </a:bodyPr>
          <a:lstStyle/>
          <a:p>
            <a:pPr>
              <a:spcBef>
                <a:spcPct val="50000"/>
              </a:spcBef>
            </a:pPr>
            <a:endParaRPr lang="en-US" altLang="en-US" sz="3200">
              <a:latin typeface="Times New Roman" pitchFamily="18" charset="0"/>
              <a:cs typeface="Arial" pitchFamily="34" charset="0"/>
            </a:endParaRPr>
          </a:p>
        </p:txBody>
      </p:sp>
      <p:pic>
        <p:nvPicPr>
          <p:cNvPr id="4105" name="Picture 3"/>
          <p:cNvPicPr>
            <a:picLocks noChangeAspect="1"/>
          </p:cNvPicPr>
          <p:nvPr/>
        </p:nvPicPr>
        <p:blipFill>
          <a:blip r:embed="rId2"/>
          <a:srcRect/>
          <a:stretch>
            <a:fillRect/>
          </a:stretch>
        </p:blipFill>
        <p:spPr bwMode="auto">
          <a:xfrm>
            <a:off x="-11113" y="3346450"/>
            <a:ext cx="4746626" cy="3465513"/>
          </a:xfrm>
          <a:prstGeom prst="rect">
            <a:avLst/>
          </a:prstGeom>
          <a:noFill/>
          <a:ln w="9525">
            <a:noFill/>
            <a:miter lim="800000"/>
            <a:headEnd/>
            <a:tailEnd/>
          </a:ln>
        </p:spPr>
      </p:pic>
      <p:pic>
        <p:nvPicPr>
          <p:cNvPr id="4106" name="Picture 5"/>
          <p:cNvPicPr>
            <a:picLocks noChangeAspect="1"/>
          </p:cNvPicPr>
          <p:nvPr/>
        </p:nvPicPr>
        <p:blipFill>
          <a:blip r:embed="rId3"/>
          <a:srcRect/>
          <a:stretch>
            <a:fillRect/>
          </a:stretch>
        </p:blipFill>
        <p:spPr bwMode="auto">
          <a:xfrm>
            <a:off x="4756150" y="0"/>
            <a:ext cx="4459288" cy="3322638"/>
          </a:xfrm>
          <a:prstGeom prst="rect">
            <a:avLst/>
          </a:prstGeom>
          <a:noFill/>
          <a:ln w="9525">
            <a:noFill/>
            <a:miter lim="800000"/>
            <a:headEnd/>
            <a:tailEnd/>
          </a:ln>
        </p:spPr>
      </p:pic>
      <p:pic>
        <p:nvPicPr>
          <p:cNvPr id="4107" name="Picture 2" descr="Kết quả hình ảnh cho CHIM CÁNH CỤT"/>
          <p:cNvPicPr>
            <a:picLocks noChangeAspect="1" noChangeArrowheads="1"/>
          </p:cNvPicPr>
          <p:nvPr/>
        </p:nvPicPr>
        <p:blipFill>
          <a:blip r:embed="rId4"/>
          <a:srcRect/>
          <a:stretch>
            <a:fillRect/>
          </a:stretch>
        </p:blipFill>
        <p:spPr bwMode="auto">
          <a:xfrm>
            <a:off x="0" y="0"/>
            <a:ext cx="4735513" cy="3322638"/>
          </a:xfrm>
          <a:prstGeom prst="rect">
            <a:avLst/>
          </a:prstGeom>
          <a:noFill/>
          <a:ln w="9525">
            <a:noFill/>
            <a:miter lim="800000"/>
            <a:headEnd/>
            <a:tailEnd/>
          </a:ln>
        </p:spPr>
      </p:pic>
      <p:pic>
        <p:nvPicPr>
          <p:cNvPr id="4108" name="Picture 4" descr="Kết quả hình ảnh cho CHIM CÁNH CỤT"/>
          <p:cNvPicPr>
            <a:picLocks noChangeAspect="1" noChangeArrowheads="1"/>
          </p:cNvPicPr>
          <p:nvPr/>
        </p:nvPicPr>
        <p:blipFill>
          <a:blip r:embed="rId5"/>
          <a:srcRect/>
          <a:stretch>
            <a:fillRect/>
          </a:stretch>
        </p:blipFill>
        <p:spPr bwMode="auto">
          <a:xfrm>
            <a:off x="4735513" y="3322638"/>
            <a:ext cx="4406900" cy="3489325"/>
          </a:xfrm>
          <a:prstGeom prst="rect">
            <a:avLst/>
          </a:prstGeom>
          <a:noFill/>
          <a:ln w="9525">
            <a:noFill/>
            <a:miter lim="800000"/>
            <a:headEnd/>
            <a:tailEnd/>
          </a:ln>
        </p:spPr>
      </p:pic>
    </p:spTree>
  </p:cSld>
  <p:clrMapOvr>
    <a:masterClrMapping/>
  </p:clrMapOvr>
  <p:transition advTm="5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p:cNvPicPr>
            <a:picLocks noChangeAspect="1"/>
          </p:cNvPicPr>
          <p:nvPr/>
        </p:nvPicPr>
        <p:blipFill>
          <a:blip r:embed="rId2"/>
          <a:srcRect/>
          <a:stretch>
            <a:fillRect/>
          </a:stretch>
        </p:blipFill>
        <p:spPr bwMode="auto">
          <a:xfrm>
            <a:off x="-31750" y="0"/>
            <a:ext cx="4787900" cy="3346450"/>
          </a:xfrm>
          <a:prstGeom prst="rect">
            <a:avLst/>
          </a:prstGeom>
          <a:noFill/>
          <a:ln w="9525">
            <a:noFill/>
            <a:miter lim="800000"/>
            <a:headEnd/>
            <a:tailEnd/>
          </a:ln>
        </p:spPr>
      </p:pic>
      <p:pic>
        <p:nvPicPr>
          <p:cNvPr id="5123" name="Picture 11"/>
          <p:cNvPicPr>
            <a:picLocks noChangeAspect="1"/>
          </p:cNvPicPr>
          <p:nvPr/>
        </p:nvPicPr>
        <p:blipFill>
          <a:blip r:embed="rId3"/>
          <a:srcRect/>
          <a:stretch>
            <a:fillRect/>
          </a:stretch>
        </p:blipFill>
        <p:spPr bwMode="auto">
          <a:xfrm>
            <a:off x="4729163" y="3322638"/>
            <a:ext cx="4413250" cy="3535362"/>
          </a:xfrm>
          <a:prstGeom prst="rect">
            <a:avLst/>
          </a:prstGeom>
          <a:noFill/>
          <a:ln w="9525">
            <a:noFill/>
            <a:miter lim="800000"/>
            <a:headEnd/>
            <a:tailEnd/>
          </a:ln>
        </p:spPr>
      </p:pic>
      <p:pic>
        <p:nvPicPr>
          <p:cNvPr id="5124" name="Picture 12"/>
          <p:cNvPicPr>
            <a:picLocks noChangeAspect="1"/>
          </p:cNvPicPr>
          <p:nvPr/>
        </p:nvPicPr>
        <p:blipFill>
          <a:blip r:embed="rId4"/>
          <a:srcRect/>
          <a:stretch>
            <a:fillRect/>
          </a:stretch>
        </p:blipFill>
        <p:spPr bwMode="auto">
          <a:xfrm>
            <a:off x="4729163" y="0"/>
            <a:ext cx="4413250" cy="3346450"/>
          </a:xfrm>
          <a:prstGeom prst="rect">
            <a:avLst/>
          </a:prstGeom>
          <a:noFill/>
          <a:ln w="9525">
            <a:noFill/>
            <a:miter lim="800000"/>
            <a:headEnd/>
            <a:tailEnd/>
          </a:ln>
        </p:spPr>
      </p:pic>
      <p:pic>
        <p:nvPicPr>
          <p:cNvPr id="5125" name="Picture 13"/>
          <p:cNvPicPr>
            <a:picLocks noChangeAspect="1"/>
          </p:cNvPicPr>
          <p:nvPr/>
        </p:nvPicPr>
        <p:blipFill>
          <a:blip r:embed="rId5"/>
          <a:srcRect/>
          <a:stretch>
            <a:fillRect/>
          </a:stretch>
        </p:blipFill>
        <p:spPr bwMode="auto">
          <a:xfrm>
            <a:off x="0" y="3346450"/>
            <a:ext cx="4729163" cy="3552825"/>
          </a:xfrm>
          <a:prstGeom prst="rect">
            <a:avLst/>
          </a:prstGeom>
          <a:noFill/>
          <a:ln w="9525">
            <a:noFill/>
            <a:miter lim="800000"/>
            <a:headEnd/>
            <a:tailEnd/>
          </a:ln>
        </p:spPr>
      </p:pic>
    </p:spTree>
  </p:cSld>
  <p:clrMapOvr>
    <a:masterClrMapping/>
  </p:clrMapOvr>
  <p:transition spd="slow" advTm="2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Lớp</a:t>
            </a:r>
            <a:r>
              <a:rPr lang="en-US" dirty="0" smtClean="0"/>
              <a:t> </a:t>
            </a:r>
            <a:r>
              <a:rPr lang="en-US" dirty="0" err="1" smtClean="0"/>
              <a:t>Chim</a:t>
            </a:r>
            <a:endParaRPr lang="en-US" dirty="0"/>
          </a:p>
        </p:txBody>
      </p:sp>
      <p:sp>
        <p:nvSpPr>
          <p:cNvPr id="3" name="Content Placeholder 2"/>
          <p:cNvSpPr>
            <a:spLocks noGrp="1"/>
          </p:cNvSpPr>
          <p:nvPr>
            <p:ph idx="1"/>
          </p:nvPr>
        </p:nvSpPr>
        <p:spPr/>
        <p:txBody>
          <a:bodyPr/>
          <a:lstStyle/>
          <a:p>
            <a:r>
              <a:rPr lang="en-US" dirty="0" err="1" smtClean="0"/>
              <a:t>Các</a:t>
            </a:r>
            <a:r>
              <a:rPr lang="en-US" dirty="0" smtClean="0"/>
              <a:t> </a:t>
            </a:r>
            <a:r>
              <a:rPr lang="en-US" dirty="0" err="1" smtClean="0"/>
              <a:t>nhóm</a:t>
            </a:r>
            <a:r>
              <a:rPr lang="en-US" dirty="0" smtClean="0"/>
              <a:t> </a:t>
            </a:r>
            <a:r>
              <a:rPr lang="en-US" dirty="0" err="1" smtClean="0"/>
              <a:t>chim</a:t>
            </a:r>
            <a:endParaRPr lang="en-US" dirty="0" smtClean="0"/>
          </a:p>
          <a:p>
            <a:r>
              <a:rPr lang="en-US" dirty="0" smtClean="0"/>
              <a:t>- </a:t>
            </a:r>
            <a:r>
              <a:rPr lang="en-US" dirty="0" err="1" smtClean="0"/>
              <a:t>Nhóm</a:t>
            </a:r>
            <a:r>
              <a:rPr lang="en-US" dirty="0" smtClean="0"/>
              <a:t> </a:t>
            </a:r>
            <a:r>
              <a:rPr lang="en-US" dirty="0" err="1" smtClean="0"/>
              <a:t>chim</a:t>
            </a:r>
            <a:r>
              <a:rPr lang="en-US" dirty="0" smtClean="0"/>
              <a:t> </a:t>
            </a:r>
            <a:r>
              <a:rPr lang="en-US" dirty="0" err="1" smtClean="0"/>
              <a:t>chạy</a:t>
            </a:r>
            <a:r>
              <a:rPr lang="en-US" dirty="0" smtClean="0"/>
              <a:t>: </a:t>
            </a:r>
            <a:r>
              <a:rPr lang="en-US" dirty="0" err="1" smtClean="0"/>
              <a:t>Đà</a:t>
            </a:r>
            <a:r>
              <a:rPr lang="en-US" dirty="0" smtClean="0"/>
              <a:t> </a:t>
            </a:r>
            <a:r>
              <a:rPr lang="en-US" dirty="0" err="1" smtClean="0"/>
              <a:t>điểu</a:t>
            </a:r>
            <a:endParaRPr lang="en-US" dirty="0" smtClean="0"/>
          </a:p>
          <a:p>
            <a:r>
              <a:rPr lang="en-US" dirty="0" smtClean="0"/>
              <a:t>- </a:t>
            </a:r>
            <a:r>
              <a:rPr lang="en-US" dirty="0" err="1" smtClean="0"/>
              <a:t>Nhóm</a:t>
            </a:r>
            <a:r>
              <a:rPr lang="en-US" dirty="0" smtClean="0"/>
              <a:t> </a:t>
            </a:r>
            <a:r>
              <a:rPr lang="en-US" dirty="0" err="1" smtClean="0"/>
              <a:t>chim</a:t>
            </a:r>
            <a:r>
              <a:rPr lang="en-US" dirty="0" smtClean="0"/>
              <a:t> </a:t>
            </a:r>
            <a:r>
              <a:rPr lang="en-US" dirty="0" err="1" smtClean="0"/>
              <a:t>bơi</a:t>
            </a:r>
            <a:r>
              <a:rPr lang="en-US" dirty="0" smtClean="0"/>
              <a:t>: </a:t>
            </a:r>
            <a:r>
              <a:rPr lang="en-US" dirty="0" err="1" smtClean="0"/>
              <a:t>Chim</a:t>
            </a:r>
            <a:r>
              <a:rPr lang="en-US" dirty="0" smtClean="0"/>
              <a:t> </a:t>
            </a:r>
            <a:r>
              <a:rPr lang="en-US" dirty="0" err="1" smtClean="0"/>
              <a:t>cánh</a:t>
            </a:r>
            <a:r>
              <a:rPr lang="en-US" dirty="0" smtClean="0"/>
              <a:t> </a:t>
            </a:r>
            <a:r>
              <a:rPr lang="en-US" dirty="0" err="1" smtClean="0"/>
              <a:t>cụt</a:t>
            </a:r>
            <a:endParaRPr lang="en-US" dirty="0" smtClean="0"/>
          </a:p>
          <a:p>
            <a:r>
              <a:rPr lang="en-US" dirty="0" smtClean="0"/>
              <a:t>- </a:t>
            </a:r>
            <a:r>
              <a:rPr lang="en-US" dirty="0" err="1" smtClean="0"/>
              <a:t>Nhóm</a:t>
            </a:r>
            <a:r>
              <a:rPr lang="en-US" dirty="0" smtClean="0"/>
              <a:t> </a:t>
            </a:r>
            <a:r>
              <a:rPr lang="en-US" dirty="0" err="1" smtClean="0"/>
              <a:t>chim</a:t>
            </a:r>
            <a:r>
              <a:rPr lang="en-US" dirty="0" smtClean="0"/>
              <a:t> bay: </a:t>
            </a:r>
            <a:r>
              <a:rPr lang="en-US" dirty="0" err="1" smtClean="0"/>
              <a:t>Chim</a:t>
            </a:r>
            <a:r>
              <a:rPr lang="en-US" dirty="0" smtClean="0"/>
              <a:t> </a:t>
            </a:r>
            <a:r>
              <a:rPr lang="en-US" dirty="0" err="1" smtClean="0"/>
              <a:t>Bồ</a:t>
            </a:r>
            <a:r>
              <a:rPr lang="en-US" dirty="0" smtClean="0"/>
              <a:t> </a:t>
            </a:r>
            <a:r>
              <a:rPr lang="en-US" dirty="0" err="1" smtClean="0"/>
              <a:t>câu</a:t>
            </a:r>
            <a:r>
              <a:rPr lang="en-US" dirty="0" smtClean="0"/>
              <a:t>, </a:t>
            </a:r>
            <a:r>
              <a:rPr lang="en-US" dirty="0" err="1" smtClean="0"/>
              <a:t>chim</a:t>
            </a:r>
            <a:r>
              <a:rPr lang="en-US" dirty="0" smtClean="0"/>
              <a:t> </a:t>
            </a:r>
            <a:r>
              <a:rPr lang="en-US" dirty="0" err="1" smtClean="0"/>
              <a:t>sẻ</a:t>
            </a:r>
            <a:r>
              <a:rPr lang="en-US" dirty="0" smtClean="0"/>
              <a:t>, </a:t>
            </a:r>
            <a:r>
              <a:rPr lang="en-US" dirty="0" err="1" smtClean="0"/>
              <a:t>gà</a:t>
            </a:r>
            <a:r>
              <a:rPr lang="en-US" dirty="0" smtClean="0"/>
              <a:t>….</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Vai</a:t>
            </a:r>
            <a:r>
              <a:rPr lang="en-US" dirty="0" smtClean="0"/>
              <a:t> </a:t>
            </a:r>
            <a:r>
              <a:rPr lang="en-US" dirty="0" err="1" smtClean="0"/>
              <a:t>trò</a:t>
            </a:r>
            <a:r>
              <a:rPr lang="en-US" dirty="0" smtClean="0"/>
              <a:t> </a:t>
            </a:r>
            <a:r>
              <a:rPr lang="en-US" dirty="0" err="1" smtClean="0"/>
              <a:t>của</a:t>
            </a:r>
            <a:r>
              <a:rPr lang="en-US" dirty="0" smtClean="0"/>
              <a:t> </a:t>
            </a:r>
            <a:r>
              <a:rPr lang="en-US" dirty="0" err="1" smtClean="0"/>
              <a:t>chim</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4D73A28-E98E-4506-979B-A24E431F55B4}"/>
              </a:ext>
            </a:extLst>
          </p:cNvPr>
          <p:cNvPicPr>
            <a:picLocks noChangeAspect="1"/>
          </p:cNvPicPr>
          <p:nvPr/>
        </p:nvPicPr>
        <p:blipFill>
          <a:blip r:embed="rId2"/>
          <a:stretch>
            <a:fillRect/>
          </a:stretch>
        </p:blipFill>
        <p:spPr>
          <a:xfrm>
            <a:off x="162753" y="238538"/>
            <a:ext cx="3415334" cy="3035852"/>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xmlns="" id="{212EE63A-CCF3-42DA-A2BF-2D50A4D880CB}"/>
              </a:ext>
            </a:extLst>
          </p:cNvPr>
          <p:cNvPicPr>
            <a:picLocks noChangeAspect="1"/>
          </p:cNvPicPr>
          <p:nvPr/>
        </p:nvPicPr>
        <p:blipFill>
          <a:blip r:embed="rId3"/>
          <a:stretch>
            <a:fillRect/>
          </a:stretch>
        </p:blipFill>
        <p:spPr>
          <a:xfrm>
            <a:off x="5186433" y="238540"/>
            <a:ext cx="3794814" cy="3035851"/>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xmlns="" id="{C32EB1E6-6215-423A-A1CB-A3EB8A3C914C}"/>
              </a:ext>
            </a:extLst>
          </p:cNvPr>
          <p:cNvPicPr>
            <a:picLocks noChangeAspect="1"/>
          </p:cNvPicPr>
          <p:nvPr/>
        </p:nvPicPr>
        <p:blipFill>
          <a:blip r:embed="rId4"/>
          <a:stretch>
            <a:fillRect/>
          </a:stretch>
        </p:blipFill>
        <p:spPr>
          <a:xfrm>
            <a:off x="162753" y="3734148"/>
            <a:ext cx="3415332" cy="3035851"/>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xmlns="" id="{71299538-9FB4-4794-AB4F-C6999F333642}"/>
              </a:ext>
            </a:extLst>
          </p:cNvPr>
          <p:cNvPicPr>
            <a:picLocks noChangeAspect="1"/>
          </p:cNvPicPr>
          <p:nvPr/>
        </p:nvPicPr>
        <p:blipFill>
          <a:blip r:embed="rId5"/>
          <a:stretch>
            <a:fillRect/>
          </a:stretch>
        </p:blipFill>
        <p:spPr>
          <a:xfrm>
            <a:off x="3859959" y="3734148"/>
            <a:ext cx="5121289" cy="3035851"/>
          </a:xfrm>
          <a:prstGeom prst="rect">
            <a:avLst/>
          </a:prstGeom>
          <a:ln>
            <a:noFill/>
          </a:ln>
          <a:effectLst>
            <a:outerShdw blurRad="190500" algn="tl" rotWithShape="0">
              <a:srgbClr val="000000">
                <a:alpha val="70000"/>
              </a:srgbClr>
            </a:outerShdw>
          </a:effectLst>
        </p:spPr>
      </p:pic>
      <p:sp>
        <p:nvSpPr>
          <p:cNvPr id="8" name="Text Box 22">
            <a:extLst>
              <a:ext uri="{FF2B5EF4-FFF2-40B4-BE49-F238E27FC236}">
                <a16:creationId xmlns:a16="http://schemas.microsoft.com/office/drawing/2014/main" xmlns="" id="{4330A49B-A711-46E0-B6E1-BD95FAD6A129}"/>
              </a:ext>
            </a:extLst>
          </p:cNvPr>
          <p:cNvSpPr txBox="1">
            <a:spLocks noChangeArrowheads="1"/>
          </p:cNvSpPr>
          <p:nvPr/>
        </p:nvSpPr>
        <p:spPr bwMode="auto">
          <a:xfrm>
            <a:off x="3887994" y="238538"/>
            <a:ext cx="992120" cy="1631216"/>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sz="2000" b="1" i="1" dirty="0" err="1">
                <a:solidFill>
                  <a:srgbClr val="0000CC"/>
                </a:solidFill>
                <a:latin typeface="Times New Roman" panose="02020603050405020304" pitchFamily="18" charset="0"/>
                <a:cs typeface="Times New Roman" panose="02020603050405020304" pitchFamily="18" charset="0"/>
              </a:rPr>
              <a:t>Là</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nguồn</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thực</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phẩm</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dồi</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dào</a:t>
            </a:r>
            <a:endParaRPr lang="en-US" sz="20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4421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ext Box 4"/>
          <p:cNvSpPr txBox="1">
            <a:spLocks noChangeArrowheads="1"/>
          </p:cNvSpPr>
          <p:nvPr/>
        </p:nvSpPr>
        <p:spPr bwMode="auto">
          <a:xfrm>
            <a:off x="152400" y="-31750"/>
            <a:ext cx="87630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FF3300"/>
                </a:solidFill>
              </a:rPr>
              <a:t> </a:t>
            </a:r>
          </a:p>
        </p:txBody>
      </p:sp>
      <p:grpSp>
        <p:nvGrpSpPr>
          <p:cNvPr id="2" name="Group 8"/>
          <p:cNvGrpSpPr>
            <a:grpSpLocks/>
          </p:cNvGrpSpPr>
          <p:nvPr/>
        </p:nvGrpSpPr>
        <p:grpSpPr bwMode="auto">
          <a:xfrm>
            <a:off x="0" y="1447800"/>
            <a:ext cx="9144000" cy="5410200"/>
            <a:chOff x="0" y="1056"/>
            <a:chExt cx="5760" cy="3264"/>
          </a:xfrm>
        </p:grpSpPr>
        <p:graphicFrame>
          <p:nvGraphicFramePr>
            <p:cNvPr id="1026" name="Object 9"/>
            <p:cNvGraphicFramePr>
              <a:graphicFrameLocks noChangeAspect="1"/>
            </p:cNvGraphicFramePr>
            <p:nvPr/>
          </p:nvGraphicFramePr>
          <p:xfrm>
            <a:off x="0" y="1056"/>
            <a:ext cx="1144" cy="1632"/>
          </p:xfrm>
          <a:graphic>
            <a:graphicData uri="http://schemas.openxmlformats.org/presentationml/2006/ole">
              <p:oleObj spid="_x0000_s2050" name="Acrobat Document" r:id="rId3" imgW="7747200" imgH="11203200" progId="">
                <p:embed/>
              </p:oleObj>
            </a:graphicData>
          </a:graphic>
        </p:graphicFrame>
        <p:graphicFrame>
          <p:nvGraphicFramePr>
            <p:cNvPr id="1027" name="Object 10"/>
            <p:cNvGraphicFramePr>
              <a:graphicFrameLocks noChangeAspect="1"/>
            </p:cNvGraphicFramePr>
            <p:nvPr/>
          </p:nvGraphicFramePr>
          <p:xfrm>
            <a:off x="1152" y="1104"/>
            <a:ext cx="1632" cy="1523"/>
          </p:xfrm>
          <a:graphic>
            <a:graphicData uri="http://schemas.openxmlformats.org/presentationml/2006/ole">
              <p:oleObj spid="_x0000_s2051" name="Acrobat Document" r:id="rId4" imgW="7747200" imgH="11203200" progId="">
                <p:embed/>
              </p:oleObj>
            </a:graphicData>
          </a:graphic>
        </p:graphicFrame>
        <p:graphicFrame>
          <p:nvGraphicFramePr>
            <p:cNvPr id="1028" name="Object 11"/>
            <p:cNvGraphicFramePr>
              <a:graphicFrameLocks noChangeAspect="1"/>
            </p:cNvGraphicFramePr>
            <p:nvPr/>
          </p:nvGraphicFramePr>
          <p:xfrm>
            <a:off x="2784" y="1056"/>
            <a:ext cx="1496" cy="1536"/>
          </p:xfrm>
          <a:graphic>
            <a:graphicData uri="http://schemas.openxmlformats.org/presentationml/2006/ole">
              <p:oleObj spid="_x0000_s2052" name="Acrobat Document" r:id="rId5" imgW="7747200" imgH="11203200" progId="">
                <p:embed/>
              </p:oleObj>
            </a:graphicData>
          </a:graphic>
        </p:graphicFrame>
        <p:graphicFrame>
          <p:nvGraphicFramePr>
            <p:cNvPr id="1029" name="Object 12"/>
            <p:cNvGraphicFramePr>
              <a:graphicFrameLocks noChangeAspect="1"/>
            </p:cNvGraphicFramePr>
            <p:nvPr/>
          </p:nvGraphicFramePr>
          <p:xfrm>
            <a:off x="0" y="2640"/>
            <a:ext cx="1680" cy="1680"/>
          </p:xfrm>
          <a:graphic>
            <a:graphicData uri="http://schemas.openxmlformats.org/presentationml/2006/ole">
              <p:oleObj spid="_x0000_s2053" name="Acrobat Document" r:id="rId6" imgW="7747200" imgH="11203200" progId="">
                <p:embed/>
              </p:oleObj>
            </a:graphicData>
          </a:graphic>
        </p:graphicFrame>
        <p:pic>
          <p:nvPicPr>
            <p:cNvPr id="1038" name="Picture 13" descr="trung"/>
            <p:cNvPicPr>
              <a:picLocks noChangeAspect="1" noChangeArrowheads="1"/>
            </p:cNvPicPr>
            <p:nvPr/>
          </p:nvPicPr>
          <p:blipFill>
            <a:blip r:embed="rId7"/>
            <a:srcRect/>
            <a:stretch>
              <a:fillRect/>
            </a:stretch>
          </p:blipFill>
          <p:spPr bwMode="auto">
            <a:xfrm>
              <a:off x="4272" y="1104"/>
              <a:ext cx="1488" cy="1488"/>
            </a:xfrm>
            <a:prstGeom prst="rect">
              <a:avLst/>
            </a:prstGeom>
            <a:noFill/>
            <a:ln w="9525">
              <a:noFill/>
              <a:miter lim="800000"/>
              <a:headEnd/>
              <a:tailEnd/>
            </a:ln>
          </p:spPr>
        </p:pic>
        <p:pic>
          <p:nvPicPr>
            <p:cNvPr id="1039" name="Picture 14" descr="ThitGa">
              <a:hlinkClick r:id="rId8"/>
            </p:cNvPr>
            <p:cNvPicPr>
              <a:picLocks noChangeAspect="1" noChangeArrowheads="1"/>
            </p:cNvPicPr>
            <p:nvPr/>
          </p:nvPicPr>
          <p:blipFill>
            <a:blip r:embed="rId9"/>
            <a:srcRect/>
            <a:stretch>
              <a:fillRect/>
            </a:stretch>
          </p:blipFill>
          <p:spPr bwMode="auto">
            <a:xfrm>
              <a:off x="1680" y="2736"/>
              <a:ext cx="1680" cy="1426"/>
            </a:xfrm>
            <a:prstGeom prst="rect">
              <a:avLst/>
            </a:prstGeom>
            <a:noFill/>
            <a:ln w="9525">
              <a:noFill/>
              <a:miter lim="800000"/>
              <a:headEnd/>
              <a:tailEnd/>
            </a:ln>
          </p:spPr>
        </p:pic>
      </p:grpSp>
      <p:sp>
        <p:nvSpPr>
          <p:cNvPr id="19" name="Text Box 15"/>
          <p:cNvSpPr txBox="1">
            <a:spLocks noChangeArrowheads="1"/>
          </p:cNvSpPr>
          <p:nvPr/>
        </p:nvSpPr>
        <p:spPr bwMode="auto">
          <a:xfrm>
            <a:off x="5486400" y="4884738"/>
            <a:ext cx="3429000" cy="1939925"/>
          </a:xfrm>
          <a:prstGeom prst="rect">
            <a:avLst/>
          </a:prstGeom>
          <a:noFill/>
          <a:ln w="28575">
            <a:solidFill>
              <a:schemeClr val="hlink"/>
            </a:solidFill>
            <a:miter lim="800000"/>
            <a:headEnd/>
            <a:tailEnd/>
          </a:ln>
        </p:spPr>
        <p:txBody>
          <a:bodyPr>
            <a:spAutoFit/>
          </a:bodyPr>
          <a:lstStyle/>
          <a:p>
            <a:pPr>
              <a:spcBef>
                <a:spcPct val="50000"/>
              </a:spcBef>
            </a:pPr>
            <a:r>
              <a:rPr lang="en-US" sz="3000">
                <a:solidFill>
                  <a:srgbClr val="FF3300"/>
                </a:solidFill>
              </a:rPr>
              <a:t>- </a:t>
            </a:r>
            <a:r>
              <a:rPr lang="en-US" sz="3000" i="1">
                <a:solidFill>
                  <a:srgbClr val="FF3300"/>
                </a:solidFill>
              </a:rPr>
              <a:t>Người ta chăn nuôi một số giống chim nhằm mục đích gì?</a:t>
            </a:r>
          </a:p>
        </p:txBody>
      </p:sp>
      <p:sp>
        <p:nvSpPr>
          <p:cNvPr id="20" name="Text Box 16"/>
          <p:cNvSpPr txBox="1">
            <a:spLocks noChangeArrowheads="1"/>
          </p:cNvSpPr>
          <p:nvPr/>
        </p:nvSpPr>
        <p:spPr bwMode="auto">
          <a:xfrm>
            <a:off x="5410200" y="5160963"/>
            <a:ext cx="3657600" cy="1016000"/>
          </a:xfrm>
          <a:prstGeom prst="rect">
            <a:avLst/>
          </a:prstGeom>
          <a:noFill/>
          <a:ln w="38100">
            <a:solidFill>
              <a:srgbClr val="CC3300"/>
            </a:solidFill>
            <a:miter lim="800000"/>
            <a:headEnd/>
            <a:tailEnd/>
          </a:ln>
        </p:spPr>
        <p:txBody>
          <a:bodyPr>
            <a:spAutoFit/>
          </a:bodyPr>
          <a:lstStyle/>
          <a:p>
            <a:pPr>
              <a:spcBef>
                <a:spcPct val="50000"/>
              </a:spcBef>
            </a:pPr>
            <a:r>
              <a:rPr lang="en-US" sz="3000" dirty="0">
                <a:solidFill>
                  <a:srgbClr val="0000FF"/>
                </a:solidFill>
              </a:rPr>
              <a:t>- </a:t>
            </a:r>
            <a:r>
              <a:rPr lang="en-US" sz="3000" dirty="0" err="1">
                <a:solidFill>
                  <a:srgbClr val="0000FF"/>
                </a:solidFill>
              </a:rPr>
              <a:t>Cung</a:t>
            </a:r>
            <a:r>
              <a:rPr lang="en-US" sz="3000" dirty="0">
                <a:solidFill>
                  <a:srgbClr val="0000FF"/>
                </a:solidFill>
              </a:rPr>
              <a:t> </a:t>
            </a:r>
            <a:r>
              <a:rPr lang="en-US" sz="3000" dirty="0" err="1">
                <a:solidFill>
                  <a:srgbClr val="0000FF"/>
                </a:solidFill>
              </a:rPr>
              <a:t>cấp</a:t>
            </a:r>
            <a:r>
              <a:rPr lang="en-US" sz="3000" dirty="0">
                <a:solidFill>
                  <a:srgbClr val="0000FF"/>
                </a:solidFill>
              </a:rPr>
              <a:t> </a:t>
            </a:r>
            <a:r>
              <a:rPr lang="en-US" sz="3000" dirty="0" err="1">
                <a:solidFill>
                  <a:srgbClr val="0000FF"/>
                </a:solidFill>
              </a:rPr>
              <a:t>thực</a:t>
            </a:r>
            <a:r>
              <a:rPr lang="en-US" sz="3000" dirty="0">
                <a:solidFill>
                  <a:srgbClr val="0000FF"/>
                </a:solidFill>
              </a:rPr>
              <a:t> </a:t>
            </a:r>
            <a:r>
              <a:rPr lang="en-US" sz="3000" dirty="0" err="1">
                <a:solidFill>
                  <a:srgbClr val="0000FF"/>
                </a:solidFill>
              </a:rPr>
              <a:t>phẩm</a:t>
            </a:r>
            <a:r>
              <a:rPr lang="en-US" sz="3000" dirty="0">
                <a:solidFill>
                  <a:srgbClr val="0000FF"/>
                </a:solidFill>
              </a:rPr>
              <a:t> (</a:t>
            </a:r>
            <a:r>
              <a:rPr lang="en-US" sz="3000" dirty="0" err="1">
                <a:solidFill>
                  <a:srgbClr val="0000FF"/>
                </a:solidFill>
              </a:rPr>
              <a:t>thịt</a:t>
            </a:r>
            <a:r>
              <a:rPr lang="en-US" sz="3000" dirty="0">
                <a:solidFill>
                  <a:srgbClr val="0000FF"/>
                </a:solidFill>
              </a:rPr>
              <a:t>, </a:t>
            </a:r>
            <a:r>
              <a:rPr lang="en-US" sz="3000" dirty="0" err="1">
                <a:solidFill>
                  <a:srgbClr val="0000FF"/>
                </a:solidFill>
              </a:rPr>
              <a:t>trứng</a:t>
            </a:r>
            <a:r>
              <a:rPr lang="en-US" sz="3000" dirty="0">
                <a:solidFill>
                  <a:srgbClr val="0000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8" presetClass="entr" presetSubtype="3"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strips(upRight)">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4"/>
          <p:cNvSpPr txBox="1">
            <a:spLocks noChangeArrowheads="1"/>
          </p:cNvSpPr>
          <p:nvPr/>
        </p:nvSpPr>
        <p:spPr bwMode="auto">
          <a:xfrm>
            <a:off x="152400" y="-31750"/>
            <a:ext cx="87630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FF3300"/>
                </a:solidFill>
              </a:rPr>
              <a:t> </a:t>
            </a:r>
          </a:p>
        </p:txBody>
      </p:sp>
      <p:sp>
        <p:nvSpPr>
          <p:cNvPr id="27653" name="Text Box 12"/>
          <p:cNvSpPr txBox="1">
            <a:spLocks noChangeArrowheads="1"/>
          </p:cNvSpPr>
          <p:nvPr/>
        </p:nvSpPr>
        <p:spPr bwMode="auto">
          <a:xfrm>
            <a:off x="76200" y="457201"/>
            <a:ext cx="3886200" cy="553998"/>
          </a:xfrm>
          <a:prstGeom prst="rect">
            <a:avLst/>
          </a:prstGeom>
          <a:noFill/>
          <a:ln w="9525">
            <a:noFill/>
            <a:miter lim="800000"/>
            <a:headEnd/>
            <a:tailEnd/>
          </a:ln>
        </p:spPr>
        <p:txBody>
          <a:bodyPr wrap="square">
            <a:spAutoFit/>
          </a:bodyPr>
          <a:lstStyle/>
          <a:p>
            <a:pPr>
              <a:spcBef>
                <a:spcPct val="50000"/>
              </a:spcBef>
            </a:pPr>
            <a:r>
              <a:rPr lang="en-US" sz="3000" dirty="0" smtClean="0">
                <a:solidFill>
                  <a:srgbClr val="0000FF"/>
                </a:solidFill>
              </a:rPr>
              <a:t> </a:t>
            </a:r>
            <a:r>
              <a:rPr lang="en-US" sz="3000" u="sng" dirty="0" err="1">
                <a:solidFill>
                  <a:srgbClr val="0000FF"/>
                </a:solidFill>
              </a:rPr>
              <a:t>Vai</a:t>
            </a:r>
            <a:r>
              <a:rPr lang="en-US" sz="3000" u="sng" dirty="0">
                <a:solidFill>
                  <a:srgbClr val="0000FF"/>
                </a:solidFill>
              </a:rPr>
              <a:t> </a:t>
            </a:r>
            <a:r>
              <a:rPr lang="en-US" sz="3000" u="sng" dirty="0" err="1">
                <a:solidFill>
                  <a:srgbClr val="0000FF"/>
                </a:solidFill>
              </a:rPr>
              <a:t>trò</a:t>
            </a:r>
            <a:r>
              <a:rPr lang="en-US" sz="3000" u="sng" dirty="0">
                <a:solidFill>
                  <a:srgbClr val="0000FF"/>
                </a:solidFill>
              </a:rPr>
              <a:t> </a:t>
            </a:r>
            <a:r>
              <a:rPr lang="en-US" sz="3000" u="sng" dirty="0" err="1">
                <a:solidFill>
                  <a:srgbClr val="0000FF"/>
                </a:solidFill>
              </a:rPr>
              <a:t>của</a:t>
            </a:r>
            <a:r>
              <a:rPr lang="en-US" sz="3000" u="sng" dirty="0">
                <a:solidFill>
                  <a:srgbClr val="0000FF"/>
                </a:solidFill>
              </a:rPr>
              <a:t> </a:t>
            </a:r>
            <a:r>
              <a:rPr lang="en-US" sz="3000" u="sng" dirty="0" err="1">
                <a:solidFill>
                  <a:srgbClr val="0000FF"/>
                </a:solidFill>
              </a:rPr>
              <a:t>chim</a:t>
            </a:r>
            <a:r>
              <a:rPr lang="en-US" sz="3000" dirty="0">
                <a:solidFill>
                  <a:srgbClr val="0000FF"/>
                </a:solidFill>
              </a:rPr>
              <a:t>:</a:t>
            </a:r>
          </a:p>
        </p:txBody>
      </p:sp>
      <p:grpSp>
        <p:nvGrpSpPr>
          <p:cNvPr id="2" name="Group 21"/>
          <p:cNvGrpSpPr>
            <a:grpSpLocks/>
          </p:cNvGrpSpPr>
          <p:nvPr/>
        </p:nvGrpSpPr>
        <p:grpSpPr bwMode="auto">
          <a:xfrm>
            <a:off x="2743200" y="2133600"/>
            <a:ext cx="6400800" cy="4724400"/>
            <a:chOff x="0" y="1248"/>
            <a:chExt cx="4032" cy="3078"/>
          </a:xfrm>
        </p:grpSpPr>
        <p:pic>
          <p:nvPicPr>
            <p:cNvPr id="27658" name="Picture 11" descr="chim an sau( dong)"/>
            <p:cNvPicPr>
              <a:picLocks noChangeAspect="1" noChangeArrowheads="1"/>
            </p:cNvPicPr>
            <p:nvPr/>
          </p:nvPicPr>
          <p:blipFill>
            <a:blip r:embed="rId2"/>
            <a:srcRect/>
            <a:stretch>
              <a:fillRect/>
            </a:stretch>
          </p:blipFill>
          <p:spPr bwMode="auto">
            <a:xfrm>
              <a:off x="0" y="1248"/>
              <a:ext cx="2016" cy="1584"/>
            </a:xfrm>
            <a:prstGeom prst="rect">
              <a:avLst/>
            </a:prstGeom>
            <a:noFill/>
            <a:ln w="9525">
              <a:noFill/>
              <a:miter lim="800000"/>
              <a:headEnd/>
              <a:tailEnd/>
            </a:ln>
          </p:spPr>
        </p:pic>
        <p:pic>
          <p:nvPicPr>
            <p:cNvPr id="27659" name="Picture 12" descr="chim bat buom"/>
            <p:cNvPicPr>
              <a:picLocks noChangeAspect="1" noChangeArrowheads="1"/>
            </p:cNvPicPr>
            <p:nvPr/>
          </p:nvPicPr>
          <p:blipFill>
            <a:blip r:embed="rId3"/>
            <a:srcRect l="33333" r="16092" b="28052"/>
            <a:stretch>
              <a:fillRect/>
            </a:stretch>
          </p:blipFill>
          <p:spPr bwMode="auto">
            <a:xfrm>
              <a:off x="2016" y="1248"/>
              <a:ext cx="2016" cy="1557"/>
            </a:xfrm>
            <a:prstGeom prst="rect">
              <a:avLst/>
            </a:prstGeom>
            <a:noFill/>
            <a:ln w="9525">
              <a:noFill/>
              <a:miter lim="800000"/>
              <a:headEnd/>
              <a:tailEnd/>
            </a:ln>
          </p:spPr>
        </p:pic>
        <p:pic>
          <p:nvPicPr>
            <p:cNvPr id="27660" name="Picture 15" descr="chim an chuon"/>
            <p:cNvPicPr>
              <a:picLocks noChangeAspect="1" noChangeArrowheads="1"/>
            </p:cNvPicPr>
            <p:nvPr/>
          </p:nvPicPr>
          <p:blipFill>
            <a:blip r:embed="rId4">
              <a:lum bright="18000"/>
            </a:blip>
            <a:srcRect t="7500" b="22501"/>
            <a:stretch>
              <a:fillRect/>
            </a:stretch>
          </p:blipFill>
          <p:spPr bwMode="auto">
            <a:xfrm>
              <a:off x="0" y="2794"/>
              <a:ext cx="2016" cy="1526"/>
            </a:xfrm>
            <a:prstGeom prst="rect">
              <a:avLst/>
            </a:prstGeom>
            <a:noFill/>
            <a:ln w="9525">
              <a:noFill/>
              <a:miter lim="800000"/>
              <a:headEnd/>
              <a:tailEnd/>
            </a:ln>
          </p:spPr>
        </p:pic>
        <p:pic>
          <p:nvPicPr>
            <p:cNvPr id="27661" name="Picture 16" descr="37"/>
            <p:cNvPicPr>
              <a:picLocks noChangeAspect="1" noChangeArrowheads="1"/>
            </p:cNvPicPr>
            <p:nvPr/>
          </p:nvPicPr>
          <p:blipFill>
            <a:blip r:embed="rId5">
              <a:lum bright="6000"/>
            </a:blip>
            <a:srcRect l="33333" t="4390" b="6374"/>
            <a:stretch>
              <a:fillRect/>
            </a:stretch>
          </p:blipFill>
          <p:spPr bwMode="auto">
            <a:xfrm>
              <a:off x="2016" y="2784"/>
              <a:ext cx="2016" cy="1542"/>
            </a:xfrm>
            <a:prstGeom prst="rect">
              <a:avLst/>
            </a:prstGeom>
            <a:noFill/>
            <a:ln w="9525">
              <a:noFill/>
              <a:miter lim="800000"/>
              <a:headEnd/>
              <a:tailEnd/>
            </a:ln>
          </p:spPr>
        </p:pic>
      </p:grpSp>
      <p:sp>
        <p:nvSpPr>
          <p:cNvPr id="26" name="Text Box 19"/>
          <p:cNvSpPr txBox="1">
            <a:spLocks noChangeArrowheads="1"/>
          </p:cNvSpPr>
          <p:nvPr/>
        </p:nvSpPr>
        <p:spPr bwMode="auto">
          <a:xfrm>
            <a:off x="152400" y="3352800"/>
            <a:ext cx="2133600" cy="2400300"/>
          </a:xfrm>
          <a:prstGeom prst="rect">
            <a:avLst/>
          </a:prstGeom>
          <a:noFill/>
          <a:ln w="38100">
            <a:solidFill>
              <a:srgbClr val="CC3300"/>
            </a:solidFill>
            <a:miter lim="800000"/>
            <a:headEnd/>
            <a:tailEnd/>
          </a:ln>
        </p:spPr>
        <p:txBody>
          <a:bodyPr>
            <a:spAutoFit/>
          </a:bodyPr>
          <a:lstStyle/>
          <a:p>
            <a:pPr>
              <a:spcBef>
                <a:spcPct val="50000"/>
              </a:spcBef>
            </a:pPr>
            <a:r>
              <a:rPr lang="en-US" sz="3000">
                <a:solidFill>
                  <a:srgbClr val="0000FF"/>
                </a:solidFill>
              </a:rPr>
              <a:t>Giúp người tiêu diệt sâu bọ và gặm nhấm có hại.</a:t>
            </a:r>
          </a:p>
        </p:txBody>
      </p:sp>
      <p:sp>
        <p:nvSpPr>
          <p:cNvPr id="27" name="Line 20"/>
          <p:cNvSpPr>
            <a:spLocks noChangeShapeType="1"/>
          </p:cNvSpPr>
          <p:nvPr/>
        </p:nvSpPr>
        <p:spPr bwMode="auto">
          <a:xfrm>
            <a:off x="2286000" y="4572000"/>
            <a:ext cx="457200" cy="0"/>
          </a:xfrm>
          <a:prstGeom prst="line">
            <a:avLst/>
          </a:prstGeom>
          <a:noFill/>
          <a:ln w="38100">
            <a:solidFill>
              <a:srgbClr val="FF3300"/>
            </a:solidFill>
            <a:round/>
            <a:headEnd type="triangle" w="med" len="me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repeatCount="indefinite"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slide(fromLeft)">
                                      <p:cBhvr>
                                        <p:cTn id="12" dur="1000"/>
                                        <p:tgtEl>
                                          <p:spTgt spid="2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heckerboard(across)">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err="1" smtClean="0">
                <a:solidFill>
                  <a:srgbClr val="0000FF"/>
                </a:solidFill>
              </a:rPr>
              <a:t>Làm</a:t>
            </a:r>
            <a:r>
              <a:rPr lang="en-US" dirty="0" smtClean="0">
                <a:solidFill>
                  <a:srgbClr val="0000FF"/>
                </a:solidFill>
              </a:rPr>
              <a:t> </a:t>
            </a:r>
            <a:r>
              <a:rPr lang="en-US" dirty="0" err="1" smtClean="0">
                <a:solidFill>
                  <a:srgbClr val="0000FF"/>
                </a:solidFill>
              </a:rPr>
              <a:t>cảnh</a:t>
            </a:r>
            <a:endParaRPr lang="en-US" dirty="0" smtClean="0">
              <a:solidFill>
                <a:srgbClr val="0000FF"/>
              </a:solidFill>
            </a:endParaRPr>
          </a:p>
          <a:p>
            <a:pPr>
              <a:buNone/>
            </a:pPr>
            <a:endParaRPr lang="en-US" dirty="0"/>
          </a:p>
        </p:txBody>
      </p:sp>
      <p:grpSp>
        <p:nvGrpSpPr>
          <p:cNvPr id="4" name="Group 13"/>
          <p:cNvGrpSpPr>
            <a:grpSpLocks/>
          </p:cNvGrpSpPr>
          <p:nvPr/>
        </p:nvGrpSpPr>
        <p:grpSpPr bwMode="auto">
          <a:xfrm>
            <a:off x="2743200" y="1752600"/>
            <a:ext cx="6172200" cy="3657600"/>
            <a:chOff x="0" y="816"/>
            <a:chExt cx="5328" cy="3312"/>
          </a:xfrm>
        </p:grpSpPr>
        <p:pic>
          <p:nvPicPr>
            <p:cNvPr id="5" name="Picture 11" descr="chim canh"/>
            <p:cNvPicPr>
              <a:picLocks noChangeAspect="1" noChangeArrowheads="1"/>
            </p:cNvPicPr>
            <p:nvPr/>
          </p:nvPicPr>
          <p:blipFill>
            <a:blip r:embed="rId2"/>
            <a:srcRect/>
            <a:stretch>
              <a:fillRect/>
            </a:stretch>
          </p:blipFill>
          <p:spPr bwMode="auto">
            <a:xfrm>
              <a:off x="0" y="816"/>
              <a:ext cx="2484" cy="3312"/>
            </a:xfrm>
            <a:prstGeom prst="rect">
              <a:avLst/>
            </a:prstGeom>
            <a:noFill/>
            <a:ln w="9525">
              <a:noFill/>
              <a:miter lim="800000"/>
              <a:headEnd/>
              <a:tailEnd/>
            </a:ln>
          </p:spPr>
        </p:pic>
        <p:pic>
          <p:nvPicPr>
            <p:cNvPr id="6" name="Picture 12" descr="chim canh"/>
            <p:cNvPicPr>
              <a:picLocks noChangeAspect="1" noChangeArrowheads="1"/>
            </p:cNvPicPr>
            <p:nvPr/>
          </p:nvPicPr>
          <p:blipFill>
            <a:blip r:embed="rId3"/>
            <a:srcRect/>
            <a:stretch>
              <a:fillRect/>
            </a:stretch>
          </p:blipFill>
          <p:spPr bwMode="auto">
            <a:xfrm>
              <a:off x="2736" y="816"/>
              <a:ext cx="2592" cy="331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solidFill>
                  <a:srgbClr val="0000FF"/>
                </a:solidFill>
              </a:rPr>
              <a:t>Một</a:t>
            </a:r>
            <a:r>
              <a:rPr lang="en-US" sz="3600" dirty="0" smtClean="0">
                <a:solidFill>
                  <a:srgbClr val="0000FF"/>
                </a:solidFill>
              </a:rPr>
              <a:t> </a:t>
            </a:r>
            <a:r>
              <a:rPr lang="en-US" sz="3600" dirty="0" err="1" smtClean="0">
                <a:solidFill>
                  <a:srgbClr val="0000FF"/>
                </a:solidFill>
              </a:rPr>
              <a:t>số</a:t>
            </a:r>
            <a:r>
              <a:rPr lang="en-US" sz="3600" dirty="0" smtClean="0">
                <a:solidFill>
                  <a:srgbClr val="0000FF"/>
                </a:solidFill>
              </a:rPr>
              <a:t> </a:t>
            </a:r>
            <a:r>
              <a:rPr lang="en-US" sz="3600" dirty="0" err="1" smtClean="0">
                <a:solidFill>
                  <a:srgbClr val="0000FF"/>
                </a:solidFill>
              </a:rPr>
              <a:t>chim</a:t>
            </a:r>
            <a:r>
              <a:rPr lang="en-US" sz="3600" dirty="0" smtClean="0">
                <a:solidFill>
                  <a:srgbClr val="0000FF"/>
                </a:solidFill>
              </a:rPr>
              <a:t> </a:t>
            </a:r>
            <a:r>
              <a:rPr lang="en-US" sz="3600" dirty="0" err="1" smtClean="0">
                <a:solidFill>
                  <a:srgbClr val="0000FF"/>
                </a:solidFill>
              </a:rPr>
              <a:t>được</a:t>
            </a:r>
            <a:r>
              <a:rPr lang="en-US" sz="3600" dirty="0" smtClean="0">
                <a:solidFill>
                  <a:srgbClr val="0000FF"/>
                </a:solidFill>
              </a:rPr>
              <a:t> </a:t>
            </a:r>
            <a:r>
              <a:rPr lang="en-US" sz="3600" dirty="0" err="1" smtClean="0">
                <a:solidFill>
                  <a:srgbClr val="0000FF"/>
                </a:solidFill>
              </a:rPr>
              <a:t>huấn</a:t>
            </a:r>
            <a:r>
              <a:rPr lang="en-US" sz="3600" dirty="0" smtClean="0">
                <a:solidFill>
                  <a:srgbClr val="0000FF"/>
                </a:solidFill>
              </a:rPr>
              <a:t> </a:t>
            </a:r>
            <a:r>
              <a:rPr lang="en-US" sz="3600" dirty="0" err="1" smtClean="0">
                <a:solidFill>
                  <a:srgbClr val="0000FF"/>
                </a:solidFill>
              </a:rPr>
              <a:t>luyện</a:t>
            </a:r>
            <a:r>
              <a:rPr lang="en-US" sz="3600" dirty="0" smtClean="0">
                <a:solidFill>
                  <a:srgbClr val="0000FF"/>
                </a:solidFill>
              </a:rPr>
              <a:t> </a:t>
            </a:r>
            <a:r>
              <a:rPr lang="en-US" sz="3600" dirty="0" err="1" smtClean="0">
                <a:solidFill>
                  <a:srgbClr val="0000FF"/>
                </a:solidFill>
              </a:rPr>
              <a:t>để</a:t>
            </a:r>
            <a:r>
              <a:rPr lang="en-US" sz="3600" dirty="0" smtClean="0">
                <a:solidFill>
                  <a:srgbClr val="0000FF"/>
                </a:solidFill>
              </a:rPr>
              <a:t> </a:t>
            </a:r>
            <a:r>
              <a:rPr lang="en-US" sz="3600" dirty="0" err="1" smtClean="0">
                <a:solidFill>
                  <a:srgbClr val="0000FF"/>
                </a:solidFill>
              </a:rPr>
              <a:t>săn</a:t>
            </a:r>
            <a:r>
              <a:rPr lang="en-US" sz="3600" dirty="0" smtClean="0">
                <a:solidFill>
                  <a:srgbClr val="0000FF"/>
                </a:solidFill>
              </a:rPr>
              <a:t> </a:t>
            </a:r>
            <a:r>
              <a:rPr lang="en-US" sz="3600" dirty="0" err="1" smtClean="0">
                <a:solidFill>
                  <a:srgbClr val="0000FF"/>
                </a:solidFill>
              </a:rPr>
              <a:t>mồi</a:t>
            </a:r>
            <a:r>
              <a:rPr lang="en-US" sz="3600" dirty="0" smtClean="0">
                <a:solidFill>
                  <a:srgbClr val="0000FF"/>
                </a:solidFill>
              </a:rPr>
              <a:t>.</a:t>
            </a:r>
            <a:endParaRPr lang="en-US" sz="3600" dirty="0"/>
          </a:p>
        </p:txBody>
      </p:sp>
      <p:grpSp>
        <p:nvGrpSpPr>
          <p:cNvPr id="4" name="Group 13"/>
          <p:cNvGrpSpPr>
            <a:grpSpLocks noGrp="1"/>
          </p:cNvGrpSpPr>
          <p:nvPr>
            <p:ph idx="1"/>
          </p:nvPr>
        </p:nvGrpSpPr>
        <p:grpSpPr bwMode="auto">
          <a:xfrm>
            <a:off x="457200" y="1600200"/>
            <a:ext cx="8229600" cy="4525963"/>
            <a:chOff x="0" y="816"/>
            <a:chExt cx="4128" cy="3269"/>
          </a:xfrm>
        </p:grpSpPr>
        <p:pic>
          <p:nvPicPr>
            <p:cNvPr id="5" name="Picture 8" descr="dai bang bat ca"/>
            <p:cNvPicPr>
              <a:picLocks noChangeAspect="1" noChangeArrowheads="1"/>
            </p:cNvPicPr>
            <p:nvPr/>
          </p:nvPicPr>
          <p:blipFill>
            <a:blip r:embed="rId2"/>
            <a:srcRect/>
            <a:stretch>
              <a:fillRect/>
            </a:stretch>
          </p:blipFill>
          <p:spPr bwMode="auto">
            <a:xfrm>
              <a:off x="0" y="816"/>
              <a:ext cx="4128" cy="2928"/>
            </a:xfrm>
            <a:prstGeom prst="rect">
              <a:avLst/>
            </a:prstGeom>
            <a:noFill/>
            <a:ln w="9525">
              <a:noFill/>
              <a:miter lim="800000"/>
              <a:headEnd/>
              <a:tailEnd/>
            </a:ln>
          </p:spPr>
        </p:pic>
        <p:sp>
          <p:nvSpPr>
            <p:cNvPr id="6" name="Text Box 12"/>
            <p:cNvSpPr txBox="1">
              <a:spLocks noChangeArrowheads="1"/>
            </p:cNvSpPr>
            <p:nvPr/>
          </p:nvSpPr>
          <p:spPr bwMode="auto">
            <a:xfrm>
              <a:off x="417" y="3774"/>
              <a:ext cx="3525" cy="311"/>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Đại bàng được huấn luyện để bắt cá</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Thụ</a:t>
            </a:r>
            <a:r>
              <a:rPr lang="en-US" dirty="0" smtClean="0"/>
              <a:t> </a:t>
            </a:r>
            <a:r>
              <a:rPr lang="en-US" dirty="0" err="1" smtClean="0"/>
              <a:t>phấn</a:t>
            </a:r>
            <a:r>
              <a:rPr lang="en-US" dirty="0" smtClean="0"/>
              <a:t> </a:t>
            </a:r>
            <a:r>
              <a:rPr lang="en-US" dirty="0" err="1" smtClean="0"/>
              <a:t>cho</a:t>
            </a:r>
            <a:r>
              <a:rPr lang="en-US" dirty="0" smtClean="0"/>
              <a:t> </a:t>
            </a:r>
            <a:r>
              <a:rPr lang="en-US" dirty="0" err="1" smtClean="0"/>
              <a:t>hoa</a:t>
            </a:r>
            <a:r>
              <a:rPr lang="en-US" dirty="0" smtClean="0"/>
              <a:t>, </a:t>
            </a:r>
            <a:r>
              <a:rPr lang="en-US" dirty="0" err="1" smtClean="0"/>
              <a:t>phát</a:t>
            </a:r>
            <a:r>
              <a:rPr lang="en-US" dirty="0" smtClean="0"/>
              <a:t> </a:t>
            </a:r>
            <a:r>
              <a:rPr lang="en-US" dirty="0" err="1" smtClean="0"/>
              <a:t>tán</a:t>
            </a:r>
            <a:r>
              <a:rPr lang="en-US" dirty="0" smtClean="0"/>
              <a:t> </a:t>
            </a:r>
            <a:r>
              <a:rPr lang="en-US" dirty="0" err="1" smtClean="0"/>
              <a:t>quả</a:t>
            </a:r>
            <a:r>
              <a:rPr lang="en-US" dirty="0" smtClean="0"/>
              <a:t> </a:t>
            </a:r>
            <a:r>
              <a:rPr lang="en-US" dirty="0" err="1" smtClean="0"/>
              <a:t>và</a:t>
            </a:r>
            <a:r>
              <a:rPr lang="en-US" dirty="0" smtClean="0"/>
              <a:t> </a:t>
            </a:r>
            <a:r>
              <a:rPr lang="en-US" dirty="0" err="1" smtClean="0"/>
              <a:t>hạt</a:t>
            </a:r>
            <a:endParaRPr lang="en-US" dirty="0"/>
          </a:p>
        </p:txBody>
      </p:sp>
      <p:pic>
        <p:nvPicPr>
          <p:cNvPr id="4" name="Picture 7" descr="Picture1"/>
          <p:cNvPicPr>
            <a:picLocks noChangeAspect="1" noChangeArrowheads="1" noCrop="1"/>
          </p:cNvPicPr>
          <p:nvPr/>
        </p:nvPicPr>
        <p:blipFill>
          <a:blip r:embed="rId2"/>
          <a:srcRect/>
          <a:stretch>
            <a:fillRect/>
          </a:stretch>
        </p:blipFill>
        <p:spPr bwMode="auto">
          <a:xfrm>
            <a:off x="304800" y="2590800"/>
            <a:ext cx="4267200" cy="3048000"/>
          </a:xfrm>
          <a:prstGeom prst="rect">
            <a:avLst/>
          </a:prstGeom>
          <a:noFill/>
          <a:ln w="9525">
            <a:noFill/>
            <a:miter lim="800000"/>
            <a:headEnd/>
            <a:tailEnd/>
          </a:ln>
        </p:spPr>
      </p:pic>
      <p:pic>
        <p:nvPicPr>
          <p:cNvPr id="5" name="Picture 8" descr="anh dong chim ruoi hut mat"/>
          <p:cNvPicPr>
            <a:picLocks noGrp="1" noChangeAspect="1" noChangeArrowheads="1"/>
          </p:cNvPicPr>
          <p:nvPr>
            <p:ph idx="1"/>
          </p:nvPr>
        </p:nvPicPr>
        <p:blipFill>
          <a:blip r:embed="rId3"/>
          <a:srcRect/>
          <a:stretch>
            <a:fillRect/>
          </a:stretch>
        </p:blipFill>
        <p:spPr bwMode="auto">
          <a:xfrm>
            <a:off x="5105400" y="2407760"/>
            <a:ext cx="3429000" cy="33072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8" presetClass="entr" presetSubtype="3"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0" y="1447800"/>
            <a:ext cx="9144000" cy="5181600"/>
            <a:chOff x="0" y="816"/>
            <a:chExt cx="5740" cy="3394"/>
          </a:xfrm>
        </p:grpSpPr>
        <p:pic>
          <p:nvPicPr>
            <p:cNvPr id="37898" name="Picture 7" descr="chim an hat2"/>
            <p:cNvPicPr>
              <a:picLocks noChangeAspect="1" noChangeArrowheads="1"/>
            </p:cNvPicPr>
            <p:nvPr/>
          </p:nvPicPr>
          <p:blipFill>
            <a:blip r:embed="rId2">
              <a:lum bright="18000"/>
            </a:blip>
            <a:srcRect/>
            <a:stretch>
              <a:fillRect/>
            </a:stretch>
          </p:blipFill>
          <p:spPr bwMode="auto">
            <a:xfrm>
              <a:off x="0" y="816"/>
              <a:ext cx="1980" cy="1536"/>
            </a:xfrm>
            <a:prstGeom prst="rect">
              <a:avLst/>
            </a:prstGeom>
            <a:noFill/>
            <a:ln w="9525">
              <a:noFill/>
              <a:miter lim="800000"/>
              <a:headEnd/>
              <a:tailEnd/>
            </a:ln>
          </p:spPr>
        </p:pic>
        <p:pic>
          <p:nvPicPr>
            <p:cNvPr id="37899" name="Picture 8" descr="chim gay an lua"/>
            <p:cNvPicPr>
              <a:picLocks noChangeAspect="1" noChangeArrowheads="1"/>
            </p:cNvPicPr>
            <p:nvPr/>
          </p:nvPicPr>
          <p:blipFill>
            <a:blip r:embed="rId3">
              <a:lum bright="6000"/>
            </a:blip>
            <a:srcRect/>
            <a:stretch>
              <a:fillRect/>
            </a:stretch>
          </p:blipFill>
          <p:spPr bwMode="auto">
            <a:xfrm>
              <a:off x="2016" y="816"/>
              <a:ext cx="2208" cy="1540"/>
            </a:xfrm>
            <a:prstGeom prst="rect">
              <a:avLst/>
            </a:prstGeom>
            <a:noFill/>
            <a:ln w="9525">
              <a:noFill/>
              <a:miter lim="800000"/>
              <a:headEnd/>
              <a:tailEnd/>
            </a:ln>
          </p:spPr>
        </p:pic>
        <p:pic>
          <p:nvPicPr>
            <p:cNvPr id="37900" name="Picture 9" descr="vet an qua"/>
            <p:cNvPicPr>
              <a:picLocks noChangeAspect="1" noChangeArrowheads="1"/>
            </p:cNvPicPr>
            <p:nvPr/>
          </p:nvPicPr>
          <p:blipFill>
            <a:blip r:embed="rId4">
              <a:lum bright="6000"/>
            </a:blip>
            <a:srcRect/>
            <a:stretch>
              <a:fillRect/>
            </a:stretch>
          </p:blipFill>
          <p:spPr bwMode="auto">
            <a:xfrm>
              <a:off x="0" y="2352"/>
              <a:ext cx="2400" cy="1858"/>
            </a:xfrm>
            <a:prstGeom prst="rect">
              <a:avLst/>
            </a:prstGeom>
            <a:noFill/>
            <a:ln w="9525">
              <a:noFill/>
              <a:miter lim="800000"/>
              <a:headEnd/>
              <a:tailEnd/>
            </a:ln>
          </p:spPr>
        </p:pic>
        <p:pic>
          <p:nvPicPr>
            <p:cNvPr id="37901" name="Picture 10" descr="bo cau an hat"/>
            <p:cNvPicPr>
              <a:picLocks noChangeAspect="1" noChangeArrowheads="1"/>
            </p:cNvPicPr>
            <p:nvPr/>
          </p:nvPicPr>
          <p:blipFill>
            <a:blip r:embed="rId5"/>
            <a:srcRect/>
            <a:stretch>
              <a:fillRect/>
            </a:stretch>
          </p:blipFill>
          <p:spPr bwMode="auto">
            <a:xfrm>
              <a:off x="4224" y="816"/>
              <a:ext cx="1516" cy="2016"/>
            </a:xfrm>
            <a:prstGeom prst="rect">
              <a:avLst/>
            </a:prstGeom>
            <a:noFill/>
            <a:ln w="9525">
              <a:noFill/>
              <a:miter lim="800000"/>
              <a:headEnd/>
              <a:tailEnd/>
            </a:ln>
          </p:spPr>
        </p:pic>
      </p:grpSp>
      <p:sp>
        <p:nvSpPr>
          <p:cNvPr id="45068" name="Text Box 12"/>
          <p:cNvSpPr txBox="1">
            <a:spLocks noChangeArrowheads="1"/>
          </p:cNvSpPr>
          <p:nvPr/>
        </p:nvSpPr>
        <p:spPr bwMode="auto">
          <a:xfrm>
            <a:off x="4876800" y="5562600"/>
            <a:ext cx="3048000" cy="553998"/>
          </a:xfrm>
          <a:prstGeom prst="rect">
            <a:avLst/>
          </a:prstGeom>
          <a:noFill/>
          <a:ln w="38100">
            <a:solidFill>
              <a:srgbClr val="CC3300"/>
            </a:solidFill>
            <a:miter lim="800000"/>
            <a:headEnd/>
            <a:tailEnd/>
          </a:ln>
        </p:spPr>
        <p:txBody>
          <a:bodyPr wrap="square">
            <a:spAutoFit/>
          </a:bodyPr>
          <a:lstStyle/>
          <a:p>
            <a:pPr>
              <a:spcBef>
                <a:spcPct val="50000"/>
              </a:spcBef>
            </a:pPr>
            <a:r>
              <a:rPr lang="en-US" sz="3000" dirty="0">
                <a:solidFill>
                  <a:srgbClr val="0000FF"/>
                </a:solidFill>
              </a:rPr>
              <a:t>  </a:t>
            </a:r>
            <a:r>
              <a:rPr lang="en-US" sz="3000" dirty="0" err="1">
                <a:solidFill>
                  <a:srgbClr val="0000FF"/>
                </a:solidFill>
              </a:rPr>
              <a:t>Ăn</a:t>
            </a:r>
            <a:r>
              <a:rPr lang="en-US" sz="3000" dirty="0">
                <a:solidFill>
                  <a:srgbClr val="0000FF"/>
                </a:solidFill>
              </a:rPr>
              <a:t> </a:t>
            </a:r>
            <a:r>
              <a:rPr lang="en-US" sz="3000" dirty="0" err="1">
                <a:solidFill>
                  <a:srgbClr val="0000FF"/>
                </a:solidFill>
              </a:rPr>
              <a:t>quả</a:t>
            </a:r>
            <a:r>
              <a:rPr lang="en-US" sz="3000" dirty="0">
                <a:solidFill>
                  <a:srgbClr val="0000FF"/>
                </a:solidFill>
              </a:rPr>
              <a:t>, </a:t>
            </a:r>
            <a:r>
              <a:rPr lang="en-US" sz="3000" dirty="0" err="1">
                <a:solidFill>
                  <a:srgbClr val="0000FF"/>
                </a:solidFill>
              </a:rPr>
              <a:t>ăn</a:t>
            </a:r>
            <a:r>
              <a:rPr lang="en-US" sz="3000" dirty="0">
                <a:solidFill>
                  <a:srgbClr val="0000FF"/>
                </a:solidFill>
              </a:rPr>
              <a:t> </a:t>
            </a:r>
            <a:r>
              <a:rPr lang="en-US" sz="3000" dirty="0" err="1">
                <a:solidFill>
                  <a:srgbClr val="0000FF"/>
                </a:solidFill>
              </a:rPr>
              <a:t>hạt</a:t>
            </a:r>
            <a:r>
              <a:rPr lang="en-US" sz="3000" dirty="0">
                <a:solidFill>
                  <a:srgbClr val="0000FF"/>
                </a:solidFill>
              </a:rPr>
              <a:t>.</a:t>
            </a:r>
          </a:p>
        </p:txBody>
      </p:sp>
      <p:sp>
        <p:nvSpPr>
          <p:cNvPr id="45069" name="Line 13"/>
          <p:cNvSpPr>
            <a:spLocks noChangeShapeType="1"/>
          </p:cNvSpPr>
          <p:nvPr/>
        </p:nvSpPr>
        <p:spPr bwMode="auto">
          <a:xfrm>
            <a:off x="3810000" y="5867400"/>
            <a:ext cx="990600" cy="0"/>
          </a:xfrm>
          <a:prstGeom prst="line">
            <a:avLst/>
          </a:prstGeom>
          <a:noFill/>
          <a:ln w="38100">
            <a:solidFill>
              <a:srgbClr val="FF3300"/>
            </a:solidFill>
            <a:round/>
            <a:headEnd/>
            <a:tailEnd type="triangle" w="med" len="med"/>
          </a:ln>
        </p:spPr>
        <p:txBody>
          <a:bodyPr/>
          <a:lstStyle/>
          <a:p>
            <a:endParaRPr lang="en-US"/>
          </a:p>
        </p:txBody>
      </p:sp>
      <p:sp>
        <p:nvSpPr>
          <p:cNvPr id="45070" name="Line 14"/>
          <p:cNvSpPr>
            <a:spLocks noChangeShapeType="1"/>
          </p:cNvSpPr>
          <p:nvPr/>
        </p:nvSpPr>
        <p:spPr bwMode="auto">
          <a:xfrm>
            <a:off x="5715000" y="4038600"/>
            <a:ext cx="0" cy="1143000"/>
          </a:xfrm>
          <a:prstGeom prst="line">
            <a:avLst/>
          </a:prstGeom>
          <a:noFill/>
          <a:ln w="38100">
            <a:solidFill>
              <a:srgbClr val="FF3300"/>
            </a:solidFill>
            <a:round/>
            <a:headEnd/>
            <a:tailEnd type="triangle" w="med" len="med"/>
          </a:ln>
        </p:spPr>
        <p:txBody>
          <a:bodyPr/>
          <a:lstStyle/>
          <a:p>
            <a:endParaRPr lang="en-US"/>
          </a:p>
        </p:txBody>
      </p:sp>
      <p:sp>
        <p:nvSpPr>
          <p:cNvPr id="37894" name="Text Box 13"/>
          <p:cNvSpPr txBox="1">
            <a:spLocks noChangeArrowheads="1"/>
          </p:cNvSpPr>
          <p:nvPr/>
        </p:nvSpPr>
        <p:spPr bwMode="auto">
          <a:xfrm>
            <a:off x="76200" y="609601"/>
            <a:ext cx="3886200" cy="553998"/>
          </a:xfrm>
          <a:prstGeom prst="rect">
            <a:avLst/>
          </a:prstGeom>
          <a:noFill/>
          <a:ln w="9525">
            <a:noFill/>
            <a:miter lim="800000"/>
            <a:headEnd/>
            <a:tailEnd/>
          </a:ln>
        </p:spPr>
        <p:txBody>
          <a:bodyPr wrap="square">
            <a:spAutoFit/>
          </a:bodyPr>
          <a:lstStyle/>
          <a:p>
            <a:pPr>
              <a:spcBef>
                <a:spcPct val="50000"/>
              </a:spcBef>
            </a:pPr>
            <a:r>
              <a:rPr lang="en-US" sz="3000" dirty="0" smtClean="0">
                <a:solidFill>
                  <a:srgbClr val="0000FF"/>
                </a:solidFill>
              </a:rPr>
              <a:t> </a:t>
            </a:r>
            <a:r>
              <a:rPr lang="en-US" sz="3000" u="sng" dirty="0" err="1">
                <a:solidFill>
                  <a:srgbClr val="0000FF"/>
                </a:solidFill>
              </a:rPr>
              <a:t>Tác</a:t>
            </a:r>
            <a:r>
              <a:rPr lang="en-US" sz="3000" u="sng" dirty="0">
                <a:solidFill>
                  <a:srgbClr val="0000FF"/>
                </a:solidFill>
              </a:rPr>
              <a:t> </a:t>
            </a:r>
            <a:r>
              <a:rPr lang="en-US" sz="3000" u="sng" dirty="0" err="1">
                <a:solidFill>
                  <a:srgbClr val="0000FF"/>
                </a:solidFill>
              </a:rPr>
              <a:t>hại</a:t>
            </a:r>
            <a:r>
              <a:rPr lang="en-US" sz="3000" dirty="0">
                <a:solidFill>
                  <a:srgbClr val="0000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repeatCount="indefinite" fill="hold" grpId="0" nodeType="clickEffect">
                                  <p:stCondLst>
                                    <p:cond delay="0"/>
                                  </p:stCondLst>
                                  <p:endCondLst>
                                    <p:cond evt="onNext" delay="0">
                                      <p:tgtEl>
                                        <p:sldTgt/>
                                      </p:tgtEl>
                                    </p:cond>
                                  </p:endCondLst>
                                  <p:childTnLst>
                                    <p:set>
                                      <p:cBhvr>
                                        <p:cTn id="11" dur="1" fill="hold">
                                          <p:stCondLst>
                                            <p:cond delay="0"/>
                                          </p:stCondLst>
                                        </p:cTn>
                                        <p:tgtEl>
                                          <p:spTgt spid="45070"/>
                                        </p:tgtEl>
                                        <p:attrNameLst>
                                          <p:attrName>style.visibility</p:attrName>
                                        </p:attrNameLst>
                                      </p:cBhvr>
                                      <p:to>
                                        <p:strVal val="visible"/>
                                      </p:to>
                                    </p:set>
                                    <p:animEffect transition="in" filter="slide(fromTop)">
                                      <p:cBhvr>
                                        <p:cTn id="12" dur="1000"/>
                                        <p:tgtEl>
                                          <p:spTgt spid="45070"/>
                                        </p:tgtEl>
                                      </p:cBhvr>
                                    </p:animEffect>
                                  </p:childTnLst>
                                </p:cTn>
                              </p:par>
                              <p:par>
                                <p:cTn id="13" presetID="12" presetClass="entr" presetSubtype="8" repeatCount="indefinite" fill="hold" grpId="0" nodeType="withEffect">
                                  <p:stCondLst>
                                    <p:cond delay="0"/>
                                  </p:stCondLst>
                                  <p:endCondLst>
                                    <p:cond evt="onNext" delay="0">
                                      <p:tgtEl>
                                        <p:sldTgt/>
                                      </p:tgtEl>
                                    </p:cond>
                                  </p:endCondLst>
                                  <p:childTnLst>
                                    <p:set>
                                      <p:cBhvr>
                                        <p:cTn id="14" dur="1" fill="hold">
                                          <p:stCondLst>
                                            <p:cond delay="0"/>
                                          </p:stCondLst>
                                        </p:cTn>
                                        <p:tgtEl>
                                          <p:spTgt spid="45069"/>
                                        </p:tgtEl>
                                        <p:attrNameLst>
                                          <p:attrName>style.visibility</p:attrName>
                                        </p:attrNameLst>
                                      </p:cBhvr>
                                      <p:to>
                                        <p:strVal val="visible"/>
                                      </p:to>
                                    </p:set>
                                    <p:animEffect transition="in" filter="slide(fromLeft)">
                                      <p:cBhvr>
                                        <p:cTn id="15" dur="1000"/>
                                        <p:tgtEl>
                                          <p:spTgt spid="4506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5068"/>
                                        </p:tgtEl>
                                        <p:attrNameLst>
                                          <p:attrName>style.visibility</p:attrName>
                                        </p:attrNameLst>
                                      </p:cBhvr>
                                      <p:to>
                                        <p:strVal val="visible"/>
                                      </p:to>
                                    </p:set>
                                    <p:animEffect transition="in" filter="checkerboard(across)">
                                      <p:cBhvr>
                                        <p:cTn id="18" dur="500"/>
                                        <p:tgtEl>
                                          <p:spTgt spid="45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8" grpId="0" animBg="1"/>
      <p:bldP spid="45069" grpId="0" animBg="1"/>
      <p:bldP spid="4507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4" name="Text Box 14"/>
          <p:cNvSpPr txBox="1">
            <a:spLocks noChangeArrowheads="1"/>
          </p:cNvSpPr>
          <p:nvPr/>
        </p:nvSpPr>
        <p:spPr bwMode="auto">
          <a:xfrm>
            <a:off x="7772400" y="3657600"/>
            <a:ext cx="1066800" cy="2468563"/>
          </a:xfrm>
          <a:prstGeom prst="rect">
            <a:avLst/>
          </a:prstGeom>
          <a:noFill/>
          <a:ln w="38100">
            <a:solidFill>
              <a:srgbClr val="CC3300"/>
            </a:solidFill>
            <a:miter lim="800000"/>
            <a:headEnd/>
            <a:tailEnd/>
          </a:ln>
        </p:spPr>
        <p:txBody>
          <a:bodyPr>
            <a:spAutoFit/>
          </a:bodyPr>
          <a:lstStyle/>
          <a:p>
            <a:pPr>
              <a:spcBef>
                <a:spcPct val="50000"/>
              </a:spcBef>
            </a:pPr>
            <a:endParaRPr lang="en-US" b="1">
              <a:solidFill>
                <a:srgbClr val="0000FF"/>
              </a:solidFill>
            </a:endParaRPr>
          </a:p>
          <a:p>
            <a:pPr>
              <a:spcBef>
                <a:spcPct val="50000"/>
              </a:spcBef>
            </a:pPr>
            <a:r>
              <a:rPr lang="en-US" b="1">
                <a:solidFill>
                  <a:srgbClr val="0000FF"/>
                </a:solidFill>
              </a:rPr>
              <a:t>Truyền</a:t>
            </a:r>
          </a:p>
          <a:p>
            <a:pPr>
              <a:spcBef>
                <a:spcPct val="50000"/>
              </a:spcBef>
            </a:pPr>
            <a:r>
              <a:rPr lang="en-US" b="1">
                <a:solidFill>
                  <a:srgbClr val="0000FF"/>
                </a:solidFill>
              </a:rPr>
              <a:t> bệnh </a:t>
            </a:r>
          </a:p>
          <a:p>
            <a:pPr>
              <a:spcBef>
                <a:spcPct val="50000"/>
              </a:spcBef>
            </a:pPr>
            <a:r>
              <a:rPr lang="en-US" b="1">
                <a:solidFill>
                  <a:srgbClr val="0000FF"/>
                </a:solidFill>
              </a:rPr>
              <a:t> cho</a:t>
            </a:r>
          </a:p>
          <a:p>
            <a:pPr>
              <a:spcBef>
                <a:spcPct val="50000"/>
              </a:spcBef>
            </a:pPr>
            <a:r>
              <a:rPr lang="en-US" b="1">
                <a:solidFill>
                  <a:srgbClr val="0000FF"/>
                </a:solidFill>
              </a:rPr>
              <a:t> người</a:t>
            </a:r>
          </a:p>
          <a:p>
            <a:pPr>
              <a:spcBef>
                <a:spcPct val="50000"/>
              </a:spcBef>
            </a:pPr>
            <a:endParaRPr lang="en-US"/>
          </a:p>
        </p:txBody>
      </p:sp>
      <p:sp>
        <p:nvSpPr>
          <p:cNvPr id="46095" name="Line 15"/>
          <p:cNvSpPr>
            <a:spLocks noChangeShapeType="1"/>
          </p:cNvSpPr>
          <p:nvPr/>
        </p:nvSpPr>
        <p:spPr bwMode="auto">
          <a:xfrm>
            <a:off x="7239000" y="4876800"/>
            <a:ext cx="381000" cy="0"/>
          </a:xfrm>
          <a:prstGeom prst="line">
            <a:avLst/>
          </a:prstGeom>
          <a:noFill/>
          <a:ln w="38100">
            <a:solidFill>
              <a:srgbClr val="FF3300"/>
            </a:solidFill>
            <a:round/>
            <a:headEnd/>
            <a:tailEnd type="triangle" w="med" len="med"/>
          </a:ln>
        </p:spPr>
        <p:txBody>
          <a:bodyPr/>
          <a:lstStyle/>
          <a:p>
            <a:endParaRPr lang="en-US"/>
          </a:p>
        </p:txBody>
      </p:sp>
      <p:grpSp>
        <p:nvGrpSpPr>
          <p:cNvPr id="2" name="Group 19"/>
          <p:cNvGrpSpPr>
            <a:grpSpLocks/>
          </p:cNvGrpSpPr>
          <p:nvPr/>
        </p:nvGrpSpPr>
        <p:grpSpPr bwMode="auto">
          <a:xfrm>
            <a:off x="0" y="0"/>
            <a:ext cx="8229600" cy="6858000"/>
            <a:chOff x="0" y="672"/>
            <a:chExt cx="5184" cy="3648"/>
          </a:xfrm>
        </p:grpSpPr>
        <p:pic>
          <p:nvPicPr>
            <p:cNvPr id="38917" name="Picture 7" descr="HanQuoc_H5n1"/>
            <p:cNvPicPr>
              <a:picLocks noChangeAspect="1" noChangeArrowheads="1"/>
            </p:cNvPicPr>
            <p:nvPr/>
          </p:nvPicPr>
          <p:blipFill>
            <a:blip r:embed="rId2">
              <a:lum bright="6000"/>
            </a:blip>
            <a:srcRect/>
            <a:stretch>
              <a:fillRect/>
            </a:stretch>
          </p:blipFill>
          <p:spPr bwMode="auto">
            <a:xfrm>
              <a:off x="0" y="912"/>
              <a:ext cx="2097" cy="2784"/>
            </a:xfrm>
            <a:prstGeom prst="rect">
              <a:avLst/>
            </a:prstGeom>
            <a:noFill/>
            <a:ln w="9525">
              <a:noFill/>
              <a:miter lim="800000"/>
              <a:headEnd/>
              <a:tailEnd/>
            </a:ln>
          </p:spPr>
        </p:pic>
        <p:pic>
          <p:nvPicPr>
            <p:cNvPr id="38918" name="Picture 8" descr="dich_cum"/>
            <p:cNvPicPr>
              <a:picLocks noChangeAspect="1" noChangeArrowheads="1"/>
            </p:cNvPicPr>
            <p:nvPr/>
          </p:nvPicPr>
          <p:blipFill>
            <a:blip r:embed="rId3"/>
            <a:srcRect/>
            <a:stretch>
              <a:fillRect/>
            </a:stretch>
          </p:blipFill>
          <p:spPr bwMode="auto">
            <a:xfrm>
              <a:off x="2112" y="2490"/>
              <a:ext cx="2436" cy="1830"/>
            </a:xfrm>
            <a:prstGeom prst="rect">
              <a:avLst/>
            </a:prstGeom>
            <a:noFill/>
            <a:ln w="9525">
              <a:noFill/>
              <a:miter lim="800000"/>
              <a:headEnd/>
              <a:tailEnd/>
            </a:ln>
          </p:spPr>
        </p:pic>
        <p:sp>
          <p:nvSpPr>
            <p:cNvPr id="38919" name="Text Box 11"/>
            <p:cNvSpPr txBox="1">
              <a:spLocks noChangeArrowheads="1"/>
            </p:cNvSpPr>
            <p:nvPr/>
          </p:nvSpPr>
          <p:spPr bwMode="auto">
            <a:xfrm>
              <a:off x="0" y="3792"/>
              <a:ext cx="2064" cy="195"/>
            </a:xfrm>
            <a:prstGeom prst="rect">
              <a:avLst/>
            </a:prstGeom>
            <a:noFill/>
            <a:ln w="9525">
              <a:noFill/>
              <a:miter lim="800000"/>
              <a:headEnd/>
              <a:tailEnd/>
            </a:ln>
          </p:spPr>
          <p:txBody>
            <a:bodyPr>
              <a:spAutoFit/>
            </a:bodyPr>
            <a:lstStyle/>
            <a:p>
              <a:pPr>
                <a:spcBef>
                  <a:spcPct val="50000"/>
                </a:spcBef>
              </a:pPr>
              <a:r>
                <a:rPr lang="en-US" b="1">
                  <a:solidFill>
                    <a:srgbClr val="0000FF"/>
                  </a:solidFill>
                </a:rPr>
                <a:t>     Chim di cư truyền H</a:t>
              </a:r>
              <a:r>
                <a:rPr lang="en-US" b="1" baseline="-25000">
                  <a:solidFill>
                    <a:srgbClr val="0000FF"/>
                  </a:solidFill>
                </a:rPr>
                <a:t>5</a:t>
              </a:r>
              <a:r>
                <a:rPr lang="en-US" b="1">
                  <a:solidFill>
                    <a:srgbClr val="0000FF"/>
                  </a:solidFill>
                </a:rPr>
                <a:t>N</a:t>
              </a:r>
              <a:r>
                <a:rPr lang="en-US" b="1" baseline="-25000">
                  <a:solidFill>
                    <a:srgbClr val="0000FF"/>
                  </a:solidFill>
                </a:rPr>
                <a:t>1</a:t>
              </a:r>
              <a:endParaRPr lang="en-US" b="1">
                <a:solidFill>
                  <a:srgbClr val="0000FF"/>
                </a:solidFill>
              </a:endParaRPr>
            </a:p>
          </p:txBody>
        </p:sp>
        <p:sp>
          <p:nvSpPr>
            <p:cNvPr id="38920" name="Text Box 12"/>
            <p:cNvSpPr txBox="1">
              <a:spLocks noChangeArrowheads="1"/>
            </p:cNvSpPr>
            <p:nvPr/>
          </p:nvSpPr>
          <p:spPr bwMode="auto">
            <a:xfrm>
              <a:off x="2544" y="2112"/>
              <a:ext cx="1680" cy="195"/>
            </a:xfrm>
            <a:prstGeom prst="rect">
              <a:avLst/>
            </a:prstGeom>
            <a:noFill/>
            <a:ln w="9525">
              <a:noFill/>
              <a:miter lim="800000"/>
              <a:headEnd/>
              <a:tailEnd/>
            </a:ln>
          </p:spPr>
          <p:txBody>
            <a:bodyPr>
              <a:spAutoFit/>
            </a:bodyPr>
            <a:lstStyle/>
            <a:p>
              <a:pPr>
                <a:spcBef>
                  <a:spcPct val="50000"/>
                </a:spcBef>
              </a:pPr>
              <a:r>
                <a:rPr lang="en-US" b="1">
                  <a:solidFill>
                    <a:srgbClr val="0000FF"/>
                  </a:solidFill>
                </a:rPr>
                <a:t> Phòng cúm gia cầm</a:t>
              </a:r>
            </a:p>
          </p:txBody>
        </p:sp>
        <p:sp>
          <p:nvSpPr>
            <p:cNvPr id="38921" name="Text Box 13"/>
            <p:cNvSpPr txBox="1">
              <a:spLocks noChangeArrowheads="1"/>
            </p:cNvSpPr>
            <p:nvPr/>
          </p:nvSpPr>
          <p:spPr bwMode="auto">
            <a:xfrm>
              <a:off x="3360" y="4071"/>
              <a:ext cx="1680" cy="210"/>
            </a:xfrm>
            <a:prstGeom prst="rect">
              <a:avLst/>
            </a:prstGeom>
            <a:solidFill>
              <a:schemeClr val="bg1"/>
            </a:solidFill>
            <a:ln w="28575">
              <a:solidFill>
                <a:schemeClr val="hlink"/>
              </a:solidFill>
              <a:miter lim="800000"/>
              <a:headEnd/>
              <a:tailEnd/>
            </a:ln>
          </p:spPr>
          <p:txBody>
            <a:bodyPr>
              <a:spAutoFit/>
            </a:bodyPr>
            <a:lstStyle/>
            <a:p>
              <a:pPr>
                <a:spcBef>
                  <a:spcPct val="50000"/>
                </a:spcBef>
              </a:pPr>
              <a:r>
                <a:rPr lang="en-US" b="1">
                  <a:solidFill>
                    <a:srgbClr val="0000FF"/>
                  </a:solidFill>
                </a:rPr>
                <a:t>Tiêu hủy gia cầm cúm</a:t>
              </a:r>
            </a:p>
          </p:txBody>
        </p:sp>
        <p:pic>
          <p:nvPicPr>
            <p:cNvPr id="38922" name="Picture 17" descr="vãcincum"/>
            <p:cNvPicPr>
              <a:picLocks noChangeAspect="1" noChangeArrowheads="1"/>
            </p:cNvPicPr>
            <p:nvPr/>
          </p:nvPicPr>
          <p:blipFill>
            <a:blip r:embed="rId4">
              <a:lum bright="6000"/>
            </a:blip>
            <a:srcRect l="12213" r="20612" b="-3705"/>
            <a:stretch>
              <a:fillRect/>
            </a:stretch>
          </p:blipFill>
          <p:spPr bwMode="auto">
            <a:xfrm>
              <a:off x="2112" y="672"/>
              <a:ext cx="1131" cy="1440"/>
            </a:xfrm>
            <a:prstGeom prst="rect">
              <a:avLst/>
            </a:prstGeom>
            <a:noFill/>
            <a:ln w="9525">
              <a:noFill/>
              <a:miter lim="800000"/>
              <a:headEnd/>
              <a:tailEnd/>
            </a:ln>
          </p:spPr>
        </p:pic>
        <p:pic>
          <p:nvPicPr>
            <p:cNvPr id="38923" name="Picture 18" descr="tiem phong"/>
            <p:cNvPicPr>
              <a:picLocks noChangeAspect="1" noChangeArrowheads="1"/>
            </p:cNvPicPr>
            <p:nvPr/>
          </p:nvPicPr>
          <p:blipFill>
            <a:blip r:embed="rId5"/>
            <a:srcRect/>
            <a:stretch>
              <a:fillRect/>
            </a:stretch>
          </p:blipFill>
          <p:spPr bwMode="auto">
            <a:xfrm>
              <a:off x="3264" y="672"/>
              <a:ext cx="1920" cy="139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repeatCount="indefinite" fill="hold" grpId="0" nodeType="clickEffect">
                                  <p:stCondLst>
                                    <p:cond delay="0"/>
                                  </p:stCondLst>
                                  <p:endCondLst>
                                    <p:cond evt="onNext" delay="0">
                                      <p:tgtEl>
                                        <p:sldTgt/>
                                      </p:tgtEl>
                                    </p:cond>
                                  </p:endCondLst>
                                  <p:childTnLst>
                                    <p:set>
                                      <p:cBhvr>
                                        <p:cTn id="11" dur="1" fill="hold">
                                          <p:stCondLst>
                                            <p:cond delay="0"/>
                                          </p:stCondLst>
                                        </p:cTn>
                                        <p:tgtEl>
                                          <p:spTgt spid="46095"/>
                                        </p:tgtEl>
                                        <p:attrNameLst>
                                          <p:attrName>style.visibility</p:attrName>
                                        </p:attrNameLst>
                                      </p:cBhvr>
                                      <p:to>
                                        <p:strVal val="visible"/>
                                      </p:to>
                                    </p:set>
                                    <p:animEffect transition="in" filter="slide(fromLeft)">
                                      <p:cBhvr>
                                        <p:cTn id="12" dur="1000"/>
                                        <p:tgtEl>
                                          <p:spTgt spid="4609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6094"/>
                                        </p:tgtEl>
                                        <p:attrNameLst>
                                          <p:attrName>style.visibility</p:attrName>
                                        </p:attrNameLst>
                                      </p:cBhvr>
                                      <p:to>
                                        <p:strVal val="visible"/>
                                      </p:to>
                                    </p:set>
                                    <p:animEffect transition="in" filter="checkerboard(across)">
                                      <p:cBhvr>
                                        <p:cTn id="15"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4" grpId="0" animBg="1"/>
      <p:bldP spid="4609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1" name="Text Box 13"/>
          <p:cNvSpPr txBox="1">
            <a:spLocks noChangeArrowheads="1"/>
          </p:cNvSpPr>
          <p:nvPr/>
        </p:nvSpPr>
        <p:spPr bwMode="auto">
          <a:xfrm>
            <a:off x="0" y="4953001"/>
            <a:ext cx="3886200" cy="553998"/>
          </a:xfrm>
          <a:prstGeom prst="rect">
            <a:avLst/>
          </a:prstGeom>
          <a:noFill/>
          <a:ln w="9525">
            <a:noFill/>
            <a:miter lim="800000"/>
            <a:headEnd/>
            <a:tailEnd/>
          </a:ln>
        </p:spPr>
        <p:txBody>
          <a:bodyPr wrap="square">
            <a:spAutoFit/>
          </a:bodyPr>
          <a:lstStyle/>
          <a:p>
            <a:pPr>
              <a:spcBef>
                <a:spcPct val="50000"/>
              </a:spcBef>
            </a:pPr>
            <a:r>
              <a:rPr lang="en-US" sz="3000" u="sng" dirty="0" smtClean="0">
                <a:solidFill>
                  <a:srgbClr val="CC3300"/>
                </a:solidFill>
              </a:rPr>
              <a:t>+ </a:t>
            </a:r>
            <a:r>
              <a:rPr lang="en-US" sz="3000" u="sng" dirty="0" err="1" smtClean="0">
                <a:solidFill>
                  <a:srgbClr val="CC3300"/>
                </a:solidFill>
              </a:rPr>
              <a:t>Tác</a:t>
            </a:r>
            <a:r>
              <a:rPr lang="en-US" sz="3000" u="sng" dirty="0" smtClean="0">
                <a:solidFill>
                  <a:srgbClr val="CC3300"/>
                </a:solidFill>
              </a:rPr>
              <a:t> </a:t>
            </a:r>
            <a:r>
              <a:rPr lang="en-US" sz="3000" u="sng" dirty="0" err="1">
                <a:solidFill>
                  <a:srgbClr val="CC3300"/>
                </a:solidFill>
              </a:rPr>
              <a:t>hại</a:t>
            </a:r>
            <a:r>
              <a:rPr lang="en-US" sz="3000" dirty="0">
                <a:solidFill>
                  <a:srgbClr val="CC3300"/>
                </a:solidFill>
              </a:rPr>
              <a:t>:</a:t>
            </a:r>
          </a:p>
        </p:txBody>
      </p:sp>
      <p:sp>
        <p:nvSpPr>
          <p:cNvPr id="39942" name="Text Box 12"/>
          <p:cNvSpPr txBox="1">
            <a:spLocks noChangeArrowheads="1"/>
          </p:cNvSpPr>
          <p:nvPr/>
        </p:nvSpPr>
        <p:spPr bwMode="auto">
          <a:xfrm>
            <a:off x="76200" y="381001"/>
            <a:ext cx="8077200" cy="553998"/>
          </a:xfrm>
          <a:prstGeom prst="rect">
            <a:avLst/>
          </a:prstGeom>
          <a:noFill/>
          <a:ln w="9525">
            <a:noFill/>
            <a:miter lim="800000"/>
            <a:headEnd/>
            <a:tailEnd/>
          </a:ln>
        </p:spPr>
        <p:txBody>
          <a:bodyPr wrap="square">
            <a:spAutoFit/>
          </a:bodyPr>
          <a:lstStyle/>
          <a:p>
            <a:pPr>
              <a:spcBef>
                <a:spcPct val="50000"/>
              </a:spcBef>
            </a:pPr>
            <a:r>
              <a:rPr lang="en-US" sz="3000" dirty="0" smtClean="0">
                <a:solidFill>
                  <a:srgbClr val="0000FF"/>
                </a:solidFill>
              </a:rPr>
              <a:t>* </a:t>
            </a:r>
            <a:r>
              <a:rPr lang="en-US" sz="3000" u="sng" dirty="0" err="1">
                <a:solidFill>
                  <a:srgbClr val="0000FF"/>
                </a:solidFill>
              </a:rPr>
              <a:t>Vai</a:t>
            </a:r>
            <a:r>
              <a:rPr lang="en-US" sz="3000" u="sng" dirty="0">
                <a:solidFill>
                  <a:srgbClr val="0000FF"/>
                </a:solidFill>
              </a:rPr>
              <a:t> </a:t>
            </a:r>
            <a:r>
              <a:rPr lang="en-US" sz="3000" u="sng" dirty="0" err="1">
                <a:solidFill>
                  <a:srgbClr val="0000FF"/>
                </a:solidFill>
              </a:rPr>
              <a:t>trò</a:t>
            </a:r>
            <a:r>
              <a:rPr lang="en-US" sz="3000" u="sng" dirty="0">
                <a:solidFill>
                  <a:srgbClr val="0000FF"/>
                </a:solidFill>
              </a:rPr>
              <a:t> </a:t>
            </a:r>
            <a:r>
              <a:rPr lang="en-US" sz="3000" u="sng" dirty="0" err="1">
                <a:solidFill>
                  <a:srgbClr val="0000FF"/>
                </a:solidFill>
              </a:rPr>
              <a:t>của</a:t>
            </a:r>
            <a:r>
              <a:rPr lang="en-US" sz="3000" u="sng" dirty="0">
                <a:solidFill>
                  <a:srgbClr val="0000FF"/>
                </a:solidFill>
              </a:rPr>
              <a:t> </a:t>
            </a:r>
            <a:r>
              <a:rPr lang="en-US" sz="3000" u="sng" dirty="0" err="1">
                <a:solidFill>
                  <a:srgbClr val="0000FF"/>
                </a:solidFill>
              </a:rPr>
              <a:t>chim</a:t>
            </a:r>
            <a:r>
              <a:rPr lang="en-US" sz="3000" dirty="0">
                <a:solidFill>
                  <a:srgbClr val="0000FF"/>
                </a:solidFill>
              </a:rPr>
              <a:t>:</a:t>
            </a:r>
          </a:p>
        </p:txBody>
      </p:sp>
      <p:sp>
        <p:nvSpPr>
          <p:cNvPr id="39943" name="Text Box 7"/>
          <p:cNvSpPr txBox="1">
            <a:spLocks noChangeArrowheads="1"/>
          </p:cNvSpPr>
          <p:nvPr/>
        </p:nvSpPr>
        <p:spPr bwMode="auto">
          <a:xfrm>
            <a:off x="76200" y="1219201"/>
            <a:ext cx="3886200" cy="553998"/>
          </a:xfrm>
          <a:prstGeom prst="rect">
            <a:avLst/>
          </a:prstGeom>
          <a:noFill/>
          <a:ln w="9525">
            <a:noFill/>
            <a:miter lim="800000"/>
            <a:headEnd/>
            <a:tailEnd/>
          </a:ln>
        </p:spPr>
        <p:txBody>
          <a:bodyPr wrap="square">
            <a:spAutoFit/>
          </a:bodyPr>
          <a:lstStyle/>
          <a:p>
            <a:pPr>
              <a:spcBef>
                <a:spcPct val="50000"/>
              </a:spcBef>
            </a:pPr>
            <a:r>
              <a:rPr lang="en-US" sz="3000" dirty="0" smtClean="0">
                <a:solidFill>
                  <a:srgbClr val="CC3300"/>
                </a:solidFill>
              </a:rPr>
              <a:t> + </a:t>
            </a:r>
            <a:r>
              <a:rPr lang="en-US" sz="3000" u="sng" dirty="0" err="1">
                <a:solidFill>
                  <a:srgbClr val="CC3300"/>
                </a:solidFill>
              </a:rPr>
              <a:t>Ích</a:t>
            </a:r>
            <a:r>
              <a:rPr lang="en-US" sz="3000" u="sng" dirty="0">
                <a:solidFill>
                  <a:srgbClr val="CC3300"/>
                </a:solidFill>
              </a:rPr>
              <a:t> </a:t>
            </a:r>
            <a:r>
              <a:rPr lang="en-US" sz="3000" u="sng" dirty="0" err="1">
                <a:solidFill>
                  <a:srgbClr val="CC3300"/>
                </a:solidFill>
              </a:rPr>
              <a:t>lợi</a:t>
            </a:r>
            <a:r>
              <a:rPr lang="en-US" sz="3000" dirty="0">
                <a:solidFill>
                  <a:srgbClr val="CC3300"/>
                </a:solidFill>
              </a:rPr>
              <a:t>:</a:t>
            </a:r>
          </a:p>
        </p:txBody>
      </p:sp>
      <p:sp>
        <p:nvSpPr>
          <p:cNvPr id="77833" name="Rectangle 9"/>
          <p:cNvSpPr>
            <a:spLocks noChangeArrowheads="1"/>
          </p:cNvSpPr>
          <p:nvPr/>
        </p:nvSpPr>
        <p:spPr bwMode="auto">
          <a:xfrm>
            <a:off x="0" y="5334000"/>
            <a:ext cx="7772400" cy="1354217"/>
          </a:xfrm>
          <a:prstGeom prst="rect">
            <a:avLst/>
          </a:prstGeom>
          <a:noFill/>
          <a:ln w="9525">
            <a:noFill/>
            <a:miter lim="800000"/>
            <a:headEnd/>
            <a:tailEnd/>
          </a:ln>
        </p:spPr>
        <p:txBody>
          <a:bodyPr wrap="square">
            <a:spAutoFit/>
          </a:bodyPr>
          <a:lstStyle/>
          <a:p>
            <a:r>
              <a:rPr lang="en-US" sz="2800" dirty="0"/>
              <a:t> </a:t>
            </a:r>
            <a:r>
              <a:rPr lang="en-US" altLang="en-US" sz="5400" b="1" dirty="0" smtClean="0">
                <a:solidFill>
                  <a:srgbClr val="FF0000"/>
                </a:solidFill>
                <a:sym typeface="Wingdings" pitchFamily="2" charset="2"/>
              </a:rPr>
              <a:t></a:t>
            </a:r>
            <a:r>
              <a:rPr lang="en-US" altLang="en-US" sz="2800" b="1" dirty="0" smtClean="0">
                <a:solidFill>
                  <a:srgbClr val="FF0000"/>
                </a:solidFill>
                <a:sym typeface="Wingdings" pitchFamily="2" charset="2"/>
              </a:rPr>
              <a:t> </a:t>
            </a:r>
            <a:r>
              <a:rPr lang="en-US" sz="2800" dirty="0">
                <a:solidFill>
                  <a:srgbClr val="0000FF"/>
                </a:solidFill>
              </a:rPr>
              <a:t>- </a:t>
            </a:r>
            <a:r>
              <a:rPr lang="en-US" sz="2800" dirty="0" err="1">
                <a:solidFill>
                  <a:srgbClr val="0000FF"/>
                </a:solidFill>
              </a:rPr>
              <a:t>Ăn</a:t>
            </a:r>
            <a:r>
              <a:rPr lang="en-US" sz="2800" dirty="0">
                <a:solidFill>
                  <a:srgbClr val="0000FF"/>
                </a:solidFill>
              </a:rPr>
              <a:t> </a:t>
            </a:r>
            <a:r>
              <a:rPr lang="en-US" sz="2800" dirty="0" err="1">
                <a:solidFill>
                  <a:srgbClr val="0000FF"/>
                </a:solidFill>
              </a:rPr>
              <a:t>quả</a:t>
            </a:r>
            <a:r>
              <a:rPr lang="en-US" sz="2800" dirty="0">
                <a:solidFill>
                  <a:srgbClr val="0000FF"/>
                </a:solidFill>
              </a:rPr>
              <a:t>, </a:t>
            </a:r>
            <a:r>
              <a:rPr lang="en-US" sz="2800" dirty="0" err="1">
                <a:solidFill>
                  <a:srgbClr val="0000FF"/>
                </a:solidFill>
              </a:rPr>
              <a:t>ăn</a:t>
            </a:r>
            <a:r>
              <a:rPr lang="en-US" sz="2800" dirty="0">
                <a:solidFill>
                  <a:srgbClr val="0000FF"/>
                </a:solidFill>
              </a:rPr>
              <a:t> </a:t>
            </a:r>
            <a:r>
              <a:rPr lang="en-US" sz="2800" dirty="0" err="1">
                <a:solidFill>
                  <a:srgbClr val="0000FF"/>
                </a:solidFill>
              </a:rPr>
              <a:t>hạt</a:t>
            </a:r>
            <a:r>
              <a:rPr lang="en-US" sz="2800" dirty="0">
                <a:solidFill>
                  <a:srgbClr val="0000FF"/>
                </a:solidFill>
              </a:rPr>
              <a:t>, </a:t>
            </a:r>
            <a:r>
              <a:rPr lang="en-US" sz="2800" dirty="0" err="1">
                <a:solidFill>
                  <a:srgbClr val="0000FF"/>
                </a:solidFill>
              </a:rPr>
              <a:t>ăn</a:t>
            </a:r>
            <a:r>
              <a:rPr lang="en-US" sz="2800" dirty="0">
                <a:solidFill>
                  <a:srgbClr val="0000FF"/>
                </a:solidFill>
              </a:rPr>
              <a:t> </a:t>
            </a:r>
            <a:r>
              <a:rPr lang="en-US" sz="2800" dirty="0" err="1">
                <a:solidFill>
                  <a:srgbClr val="0000FF"/>
                </a:solidFill>
              </a:rPr>
              <a:t>cá</a:t>
            </a:r>
            <a:r>
              <a:rPr lang="en-US" sz="2800" dirty="0">
                <a:solidFill>
                  <a:srgbClr val="0000FF"/>
                </a:solidFill>
              </a:rPr>
              <a:t>.</a:t>
            </a:r>
          </a:p>
          <a:p>
            <a:r>
              <a:rPr lang="en-US" sz="2800" dirty="0">
                <a:solidFill>
                  <a:srgbClr val="0000FF"/>
                </a:solidFill>
              </a:rPr>
              <a:t>        - </a:t>
            </a:r>
            <a:r>
              <a:rPr lang="en-US" sz="2800" dirty="0" err="1">
                <a:solidFill>
                  <a:srgbClr val="0000FF"/>
                </a:solidFill>
              </a:rPr>
              <a:t>Truyền</a:t>
            </a:r>
            <a:r>
              <a:rPr lang="en-US" sz="2800" dirty="0">
                <a:solidFill>
                  <a:srgbClr val="0000FF"/>
                </a:solidFill>
              </a:rPr>
              <a:t> </a:t>
            </a:r>
            <a:r>
              <a:rPr lang="en-US" sz="2800" dirty="0" err="1">
                <a:solidFill>
                  <a:srgbClr val="0000FF"/>
                </a:solidFill>
              </a:rPr>
              <a:t>bệnh</a:t>
            </a:r>
            <a:r>
              <a:rPr lang="en-US" sz="2800" dirty="0">
                <a:solidFill>
                  <a:srgbClr val="0000FF"/>
                </a:solidFill>
              </a:rPr>
              <a:t> </a:t>
            </a:r>
            <a:r>
              <a:rPr lang="en-US" sz="2800" dirty="0" err="1">
                <a:solidFill>
                  <a:srgbClr val="0000FF"/>
                </a:solidFill>
              </a:rPr>
              <a:t>cho</a:t>
            </a:r>
            <a:r>
              <a:rPr lang="en-US" sz="2800" dirty="0">
                <a:solidFill>
                  <a:srgbClr val="0000FF"/>
                </a:solidFill>
              </a:rPr>
              <a:t> </a:t>
            </a:r>
            <a:r>
              <a:rPr lang="en-US" sz="2800" dirty="0" err="1">
                <a:solidFill>
                  <a:srgbClr val="0000FF"/>
                </a:solidFill>
              </a:rPr>
              <a:t>người</a:t>
            </a:r>
            <a:r>
              <a:rPr lang="en-US" sz="2800" dirty="0">
                <a:solidFill>
                  <a:srgbClr val="0000FF"/>
                </a:solidFill>
              </a:rPr>
              <a:t>.</a:t>
            </a:r>
          </a:p>
        </p:txBody>
      </p:sp>
      <p:sp>
        <p:nvSpPr>
          <p:cNvPr id="11" name="Text Box 7"/>
          <p:cNvSpPr txBox="1">
            <a:spLocks noChangeArrowheads="1"/>
          </p:cNvSpPr>
          <p:nvPr/>
        </p:nvSpPr>
        <p:spPr bwMode="auto">
          <a:xfrm>
            <a:off x="87313" y="1981200"/>
            <a:ext cx="8686800" cy="2971800"/>
          </a:xfrm>
          <a:prstGeom prst="rect">
            <a:avLst/>
          </a:prstGeom>
          <a:noFill/>
          <a:ln w="9525" algn="ctr">
            <a:noFill/>
            <a:miter lim="800000"/>
            <a:headEnd/>
            <a:tailEnd/>
          </a:ln>
        </p:spPr>
        <p:txBody>
          <a:bodyPr anchor="ctr"/>
          <a:lstStyle/>
          <a:p>
            <a:pPr>
              <a:buClr>
                <a:schemeClr val="hlink"/>
              </a:buClr>
              <a:buSzPct val="60000"/>
            </a:pPr>
            <a:r>
              <a:rPr lang="en-US" altLang="en-US" sz="6000" b="1" dirty="0" smtClean="0">
                <a:solidFill>
                  <a:srgbClr val="FF0000"/>
                </a:solidFill>
                <a:sym typeface="Wingdings" pitchFamily="2" charset="2"/>
              </a:rPr>
              <a:t></a:t>
            </a:r>
            <a:r>
              <a:rPr lang="en-US" altLang="en-US" sz="3200" b="1" dirty="0" smtClean="0">
                <a:solidFill>
                  <a:srgbClr val="FF0000"/>
                </a:solidFill>
                <a:sym typeface="Wingdings" pitchFamily="2" charset="2"/>
              </a:rPr>
              <a:t> </a:t>
            </a:r>
            <a:r>
              <a:rPr lang="en-US" sz="3000" dirty="0">
                <a:solidFill>
                  <a:srgbClr val="0000FF"/>
                </a:solidFill>
              </a:rPr>
              <a:t>- </a:t>
            </a:r>
            <a:r>
              <a:rPr lang="en-US" sz="3000" dirty="0" err="1">
                <a:solidFill>
                  <a:srgbClr val="0000FF"/>
                </a:solidFill>
              </a:rPr>
              <a:t>Cung</a:t>
            </a:r>
            <a:r>
              <a:rPr lang="en-US" sz="3000" dirty="0">
                <a:solidFill>
                  <a:srgbClr val="0000FF"/>
                </a:solidFill>
              </a:rPr>
              <a:t> </a:t>
            </a:r>
            <a:r>
              <a:rPr lang="en-US" sz="3000" dirty="0" err="1">
                <a:solidFill>
                  <a:srgbClr val="0000FF"/>
                </a:solidFill>
              </a:rPr>
              <a:t>cấp</a:t>
            </a:r>
            <a:r>
              <a:rPr lang="en-US" sz="3000" dirty="0">
                <a:solidFill>
                  <a:srgbClr val="0000FF"/>
                </a:solidFill>
              </a:rPr>
              <a:t> </a:t>
            </a:r>
            <a:r>
              <a:rPr lang="en-US" sz="3000" dirty="0" err="1">
                <a:solidFill>
                  <a:srgbClr val="0000FF"/>
                </a:solidFill>
              </a:rPr>
              <a:t>thực</a:t>
            </a:r>
            <a:r>
              <a:rPr lang="en-US" sz="3000" dirty="0">
                <a:solidFill>
                  <a:srgbClr val="0000FF"/>
                </a:solidFill>
              </a:rPr>
              <a:t> </a:t>
            </a:r>
            <a:r>
              <a:rPr lang="en-US" sz="3000" dirty="0" err="1">
                <a:solidFill>
                  <a:srgbClr val="0000FF"/>
                </a:solidFill>
              </a:rPr>
              <a:t>phẩm</a:t>
            </a:r>
            <a:r>
              <a:rPr lang="en-US" sz="3000" dirty="0">
                <a:solidFill>
                  <a:srgbClr val="0000FF"/>
                </a:solidFill>
              </a:rPr>
              <a:t>: </a:t>
            </a:r>
            <a:r>
              <a:rPr lang="en-US" sz="3000" dirty="0" err="1">
                <a:solidFill>
                  <a:srgbClr val="0000FF"/>
                </a:solidFill>
              </a:rPr>
              <a:t>Thịt</a:t>
            </a:r>
            <a:r>
              <a:rPr lang="en-US" sz="3000" dirty="0">
                <a:solidFill>
                  <a:srgbClr val="0000FF"/>
                </a:solidFill>
              </a:rPr>
              <a:t>, </a:t>
            </a:r>
            <a:r>
              <a:rPr lang="en-US" sz="3000" dirty="0" err="1">
                <a:solidFill>
                  <a:srgbClr val="0000FF"/>
                </a:solidFill>
              </a:rPr>
              <a:t>trứng</a:t>
            </a:r>
            <a:r>
              <a:rPr lang="en-US" sz="3000" dirty="0">
                <a:solidFill>
                  <a:srgbClr val="0000FF"/>
                </a:solidFill>
              </a:rPr>
              <a:t>.</a:t>
            </a:r>
          </a:p>
          <a:p>
            <a:pPr>
              <a:buClr>
                <a:schemeClr val="hlink"/>
              </a:buClr>
              <a:buSzPct val="60000"/>
            </a:pPr>
            <a:r>
              <a:rPr lang="en-US" sz="3000" dirty="0" smtClean="0">
                <a:solidFill>
                  <a:srgbClr val="0000FF"/>
                </a:solidFill>
              </a:rPr>
              <a:t>         </a:t>
            </a:r>
            <a:r>
              <a:rPr lang="en-US" sz="3000" dirty="0">
                <a:solidFill>
                  <a:srgbClr val="0000FF"/>
                </a:solidFill>
              </a:rPr>
              <a:t>- </a:t>
            </a:r>
            <a:r>
              <a:rPr lang="en-US" sz="3000" dirty="0" err="1">
                <a:solidFill>
                  <a:srgbClr val="0000FF"/>
                </a:solidFill>
              </a:rPr>
              <a:t>Diệt</a:t>
            </a:r>
            <a:r>
              <a:rPr lang="en-US" sz="3000" dirty="0">
                <a:solidFill>
                  <a:srgbClr val="0000FF"/>
                </a:solidFill>
              </a:rPr>
              <a:t> </a:t>
            </a:r>
            <a:r>
              <a:rPr lang="en-US" sz="3000" dirty="0" err="1">
                <a:solidFill>
                  <a:srgbClr val="0000FF"/>
                </a:solidFill>
              </a:rPr>
              <a:t>sâu</a:t>
            </a:r>
            <a:r>
              <a:rPr lang="en-US" sz="3000" dirty="0">
                <a:solidFill>
                  <a:srgbClr val="0000FF"/>
                </a:solidFill>
              </a:rPr>
              <a:t> </a:t>
            </a:r>
            <a:r>
              <a:rPr lang="en-US" sz="3000" dirty="0" err="1">
                <a:solidFill>
                  <a:srgbClr val="0000FF"/>
                </a:solidFill>
              </a:rPr>
              <a:t>bọ</a:t>
            </a:r>
            <a:r>
              <a:rPr lang="en-US" sz="3000" dirty="0">
                <a:solidFill>
                  <a:srgbClr val="0000FF"/>
                </a:solidFill>
              </a:rPr>
              <a:t> </a:t>
            </a:r>
            <a:r>
              <a:rPr lang="en-US" sz="3000" dirty="0" err="1">
                <a:solidFill>
                  <a:srgbClr val="0000FF"/>
                </a:solidFill>
              </a:rPr>
              <a:t>và</a:t>
            </a:r>
            <a:r>
              <a:rPr lang="en-US" sz="3000" dirty="0">
                <a:solidFill>
                  <a:srgbClr val="0000FF"/>
                </a:solidFill>
              </a:rPr>
              <a:t> </a:t>
            </a:r>
            <a:r>
              <a:rPr lang="en-US" sz="3000" dirty="0" err="1">
                <a:solidFill>
                  <a:srgbClr val="0000FF"/>
                </a:solidFill>
              </a:rPr>
              <a:t>gặm</a:t>
            </a:r>
            <a:r>
              <a:rPr lang="en-US" sz="3000" dirty="0">
                <a:solidFill>
                  <a:srgbClr val="0000FF"/>
                </a:solidFill>
              </a:rPr>
              <a:t> </a:t>
            </a:r>
            <a:r>
              <a:rPr lang="en-US" sz="3000" dirty="0" err="1">
                <a:solidFill>
                  <a:srgbClr val="0000FF"/>
                </a:solidFill>
              </a:rPr>
              <a:t>nhấm</a:t>
            </a:r>
            <a:r>
              <a:rPr lang="en-US" sz="3000" dirty="0">
                <a:solidFill>
                  <a:srgbClr val="0000FF"/>
                </a:solidFill>
              </a:rPr>
              <a:t> </a:t>
            </a:r>
            <a:r>
              <a:rPr lang="en-US" sz="3000" dirty="0" err="1">
                <a:solidFill>
                  <a:srgbClr val="0000FF"/>
                </a:solidFill>
              </a:rPr>
              <a:t>có</a:t>
            </a:r>
            <a:r>
              <a:rPr lang="en-US" sz="3000" dirty="0">
                <a:solidFill>
                  <a:srgbClr val="0000FF"/>
                </a:solidFill>
              </a:rPr>
              <a:t> </a:t>
            </a:r>
            <a:r>
              <a:rPr lang="en-US" sz="3000" dirty="0" err="1">
                <a:solidFill>
                  <a:srgbClr val="0000FF"/>
                </a:solidFill>
              </a:rPr>
              <a:t>hại</a:t>
            </a:r>
            <a:r>
              <a:rPr lang="en-US" sz="3000" dirty="0">
                <a:solidFill>
                  <a:srgbClr val="0000FF"/>
                </a:solidFill>
              </a:rPr>
              <a:t>.</a:t>
            </a:r>
          </a:p>
          <a:p>
            <a:pPr>
              <a:buClr>
                <a:schemeClr val="hlink"/>
              </a:buClr>
              <a:buSzPct val="60000"/>
            </a:pPr>
            <a:r>
              <a:rPr lang="en-US" sz="3000" dirty="0">
                <a:solidFill>
                  <a:srgbClr val="0000FF"/>
                </a:solidFill>
              </a:rPr>
              <a:t> </a:t>
            </a:r>
            <a:r>
              <a:rPr lang="en-US" sz="3000" dirty="0" smtClean="0">
                <a:solidFill>
                  <a:srgbClr val="0000FF"/>
                </a:solidFill>
              </a:rPr>
              <a:t>        </a:t>
            </a:r>
            <a:r>
              <a:rPr lang="en-US" sz="3000" dirty="0">
                <a:solidFill>
                  <a:srgbClr val="0000FF"/>
                </a:solidFill>
              </a:rPr>
              <a:t>- </a:t>
            </a:r>
            <a:r>
              <a:rPr lang="en-US" sz="3000" dirty="0" err="1">
                <a:solidFill>
                  <a:srgbClr val="0000FF"/>
                </a:solidFill>
              </a:rPr>
              <a:t>Làm</a:t>
            </a:r>
            <a:r>
              <a:rPr lang="en-US" sz="3000" dirty="0">
                <a:solidFill>
                  <a:srgbClr val="0000FF"/>
                </a:solidFill>
              </a:rPr>
              <a:t> </a:t>
            </a:r>
            <a:r>
              <a:rPr lang="en-US" sz="3000" dirty="0" err="1" smtClean="0">
                <a:solidFill>
                  <a:srgbClr val="0000FF"/>
                </a:solidFill>
              </a:rPr>
              <a:t>cảnh</a:t>
            </a:r>
            <a:endParaRPr lang="en-US" sz="3000" dirty="0">
              <a:solidFill>
                <a:srgbClr val="0000FF"/>
              </a:solidFill>
            </a:endParaRPr>
          </a:p>
          <a:p>
            <a:pPr>
              <a:buClr>
                <a:schemeClr val="hlink"/>
              </a:buClr>
              <a:buSzPct val="60000"/>
            </a:pPr>
            <a:r>
              <a:rPr lang="en-US" sz="3000" dirty="0" smtClean="0">
                <a:solidFill>
                  <a:srgbClr val="0000FF"/>
                </a:solidFill>
              </a:rPr>
              <a:t>         </a:t>
            </a:r>
            <a:r>
              <a:rPr lang="en-US" sz="3000" dirty="0">
                <a:solidFill>
                  <a:srgbClr val="0000FF"/>
                </a:solidFill>
              </a:rPr>
              <a:t>- </a:t>
            </a:r>
            <a:r>
              <a:rPr lang="en-US" sz="3000" dirty="0" err="1">
                <a:solidFill>
                  <a:srgbClr val="0000FF"/>
                </a:solidFill>
              </a:rPr>
              <a:t>Huấn</a:t>
            </a:r>
            <a:r>
              <a:rPr lang="en-US" sz="3000" dirty="0">
                <a:solidFill>
                  <a:srgbClr val="0000FF"/>
                </a:solidFill>
              </a:rPr>
              <a:t> </a:t>
            </a:r>
            <a:r>
              <a:rPr lang="en-US" sz="3000" dirty="0" err="1">
                <a:solidFill>
                  <a:srgbClr val="0000FF"/>
                </a:solidFill>
              </a:rPr>
              <a:t>luyện</a:t>
            </a:r>
            <a:r>
              <a:rPr lang="en-US" sz="3000" dirty="0">
                <a:solidFill>
                  <a:srgbClr val="0000FF"/>
                </a:solidFill>
              </a:rPr>
              <a:t> </a:t>
            </a:r>
            <a:r>
              <a:rPr lang="en-US" sz="3000" dirty="0" err="1">
                <a:solidFill>
                  <a:srgbClr val="0000FF"/>
                </a:solidFill>
              </a:rPr>
              <a:t>để</a:t>
            </a:r>
            <a:r>
              <a:rPr lang="en-US" sz="3000" dirty="0">
                <a:solidFill>
                  <a:srgbClr val="0000FF"/>
                </a:solidFill>
              </a:rPr>
              <a:t> </a:t>
            </a:r>
            <a:r>
              <a:rPr lang="en-US" sz="3000" dirty="0" err="1">
                <a:solidFill>
                  <a:srgbClr val="0000FF"/>
                </a:solidFill>
              </a:rPr>
              <a:t>săn</a:t>
            </a:r>
            <a:r>
              <a:rPr lang="en-US" sz="3000" dirty="0">
                <a:solidFill>
                  <a:srgbClr val="0000FF"/>
                </a:solidFill>
              </a:rPr>
              <a:t> </a:t>
            </a:r>
            <a:r>
              <a:rPr lang="en-US" sz="3000" dirty="0" err="1">
                <a:solidFill>
                  <a:srgbClr val="0000FF"/>
                </a:solidFill>
              </a:rPr>
              <a:t>mồi</a:t>
            </a:r>
            <a:r>
              <a:rPr lang="en-US" sz="3000" dirty="0">
                <a:solidFill>
                  <a:srgbClr val="0000FF"/>
                </a:solidFill>
              </a:rPr>
              <a:t>, </a:t>
            </a:r>
            <a:r>
              <a:rPr lang="en-US" sz="3000" dirty="0" err="1">
                <a:solidFill>
                  <a:srgbClr val="0000FF"/>
                </a:solidFill>
              </a:rPr>
              <a:t>phục</a:t>
            </a:r>
            <a:r>
              <a:rPr lang="en-US" sz="3000" dirty="0">
                <a:solidFill>
                  <a:srgbClr val="0000FF"/>
                </a:solidFill>
              </a:rPr>
              <a:t> </a:t>
            </a:r>
            <a:r>
              <a:rPr lang="en-US" sz="3000" dirty="0" err="1">
                <a:solidFill>
                  <a:srgbClr val="0000FF"/>
                </a:solidFill>
              </a:rPr>
              <a:t>vụ</a:t>
            </a:r>
            <a:r>
              <a:rPr lang="en-US" sz="3000" dirty="0">
                <a:solidFill>
                  <a:srgbClr val="0000FF"/>
                </a:solidFill>
              </a:rPr>
              <a:t> du </a:t>
            </a:r>
            <a:r>
              <a:rPr lang="en-US" sz="3000" dirty="0" err="1">
                <a:solidFill>
                  <a:srgbClr val="0000FF"/>
                </a:solidFill>
              </a:rPr>
              <a:t>lịch</a:t>
            </a:r>
            <a:r>
              <a:rPr lang="en-US" sz="3000" dirty="0">
                <a:solidFill>
                  <a:srgbClr val="0000FF"/>
                </a:solidFill>
              </a:rPr>
              <a:t>, </a:t>
            </a:r>
            <a:r>
              <a:rPr lang="en-US" sz="3000" dirty="0" err="1">
                <a:solidFill>
                  <a:srgbClr val="0000FF"/>
                </a:solidFill>
              </a:rPr>
              <a:t>giải</a:t>
            </a:r>
            <a:r>
              <a:rPr lang="en-US" sz="3000" dirty="0">
                <a:solidFill>
                  <a:srgbClr val="0000FF"/>
                </a:solidFill>
              </a:rPr>
              <a:t> </a:t>
            </a:r>
            <a:r>
              <a:rPr lang="en-US" sz="3000" dirty="0" err="1">
                <a:solidFill>
                  <a:srgbClr val="0000FF"/>
                </a:solidFill>
              </a:rPr>
              <a:t>trí</a:t>
            </a:r>
            <a:r>
              <a:rPr lang="en-US" sz="3000" dirty="0">
                <a:solidFill>
                  <a:srgbClr val="0000FF"/>
                </a:solidFill>
              </a:rPr>
              <a:t>.</a:t>
            </a:r>
          </a:p>
          <a:p>
            <a:pPr>
              <a:buClr>
                <a:schemeClr val="hlink"/>
              </a:buClr>
              <a:buSzPct val="60000"/>
            </a:pPr>
            <a:r>
              <a:rPr lang="en-US" sz="3000" dirty="0">
                <a:solidFill>
                  <a:srgbClr val="0000FF"/>
                </a:solidFill>
              </a:rPr>
              <a:t>       </a:t>
            </a:r>
            <a:r>
              <a:rPr lang="en-US" sz="3000" dirty="0" smtClean="0">
                <a:solidFill>
                  <a:srgbClr val="0000FF"/>
                </a:solidFill>
              </a:rPr>
              <a:t>  </a:t>
            </a:r>
            <a:r>
              <a:rPr lang="en-US" sz="3000" dirty="0">
                <a:solidFill>
                  <a:srgbClr val="0000FF"/>
                </a:solidFill>
              </a:rPr>
              <a:t>- </a:t>
            </a:r>
            <a:r>
              <a:rPr lang="en-US" sz="3000" dirty="0" err="1">
                <a:solidFill>
                  <a:srgbClr val="0000FF"/>
                </a:solidFill>
              </a:rPr>
              <a:t>Thụ</a:t>
            </a:r>
            <a:r>
              <a:rPr lang="en-US" sz="3000" dirty="0">
                <a:solidFill>
                  <a:srgbClr val="0000FF"/>
                </a:solidFill>
              </a:rPr>
              <a:t> </a:t>
            </a:r>
            <a:r>
              <a:rPr lang="en-US" sz="3000" dirty="0" err="1">
                <a:solidFill>
                  <a:srgbClr val="0000FF"/>
                </a:solidFill>
              </a:rPr>
              <a:t>phấn</a:t>
            </a:r>
            <a:r>
              <a:rPr lang="en-US" sz="3000" dirty="0">
                <a:solidFill>
                  <a:srgbClr val="0000FF"/>
                </a:solidFill>
              </a:rPr>
              <a:t> </a:t>
            </a:r>
            <a:r>
              <a:rPr lang="en-US" sz="3000" dirty="0" err="1">
                <a:solidFill>
                  <a:srgbClr val="0000FF"/>
                </a:solidFill>
              </a:rPr>
              <a:t>và</a:t>
            </a:r>
            <a:r>
              <a:rPr lang="en-US" sz="3000" dirty="0">
                <a:solidFill>
                  <a:srgbClr val="0000FF"/>
                </a:solidFill>
              </a:rPr>
              <a:t> </a:t>
            </a:r>
            <a:r>
              <a:rPr lang="en-US" sz="3000" dirty="0" err="1">
                <a:solidFill>
                  <a:srgbClr val="0000FF"/>
                </a:solidFill>
              </a:rPr>
              <a:t>phát</a:t>
            </a:r>
            <a:r>
              <a:rPr lang="en-US" sz="3000" dirty="0">
                <a:solidFill>
                  <a:srgbClr val="0000FF"/>
                </a:solidFill>
              </a:rPr>
              <a:t> </a:t>
            </a:r>
            <a:r>
              <a:rPr lang="en-US" sz="3000" dirty="0" err="1">
                <a:solidFill>
                  <a:srgbClr val="0000FF"/>
                </a:solidFill>
              </a:rPr>
              <a:t>tán</a:t>
            </a:r>
            <a:r>
              <a:rPr lang="en-US" sz="3000" dirty="0">
                <a:solidFill>
                  <a:srgbClr val="0000FF"/>
                </a:solidFill>
              </a:rPr>
              <a:t> </a:t>
            </a:r>
            <a:r>
              <a:rPr lang="en-US" sz="3000" dirty="0" err="1" smtClean="0">
                <a:solidFill>
                  <a:srgbClr val="0000FF"/>
                </a:solidFill>
              </a:rPr>
              <a:t>quả</a:t>
            </a:r>
            <a:r>
              <a:rPr lang="en-US" sz="3000" dirty="0" smtClean="0">
                <a:solidFill>
                  <a:srgbClr val="0000FF"/>
                </a:solidFill>
              </a:rPr>
              <a:t> </a:t>
            </a:r>
            <a:r>
              <a:rPr lang="en-US" sz="3000" dirty="0" err="1" smtClean="0">
                <a:solidFill>
                  <a:srgbClr val="0000FF"/>
                </a:solidFill>
              </a:rPr>
              <a:t>và</a:t>
            </a:r>
            <a:r>
              <a:rPr lang="en-US" sz="3000" dirty="0" smtClean="0">
                <a:solidFill>
                  <a:srgbClr val="0000FF"/>
                </a:solidFill>
              </a:rPr>
              <a:t> </a:t>
            </a:r>
            <a:r>
              <a:rPr lang="en-US" sz="3000" dirty="0" err="1" smtClean="0">
                <a:solidFill>
                  <a:srgbClr val="0000FF"/>
                </a:solidFill>
              </a:rPr>
              <a:t>hạt</a:t>
            </a:r>
            <a:endParaRPr lang="en-US" sz="30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21"/>
                                        </p:tgtEl>
                                        <p:attrNameLst>
                                          <p:attrName>style.visibility</p:attrName>
                                        </p:attrNameLst>
                                      </p:cBhvr>
                                      <p:to>
                                        <p:strVal val="visible"/>
                                      </p:to>
                                    </p:set>
                                    <p:anim calcmode="lin" valueType="num">
                                      <p:cBhvr additive="base">
                                        <p:cTn id="7" dur="500" fill="hold"/>
                                        <p:tgtEl>
                                          <p:spTgt spid="43021"/>
                                        </p:tgtEl>
                                        <p:attrNameLst>
                                          <p:attrName>ppt_x</p:attrName>
                                        </p:attrNameLst>
                                      </p:cBhvr>
                                      <p:tavLst>
                                        <p:tav tm="0">
                                          <p:val>
                                            <p:strVal val="#ppt_x"/>
                                          </p:val>
                                        </p:tav>
                                        <p:tav tm="100000">
                                          <p:val>
                                            <p:strVal val="#ppt_x"/>
                                          </p:val>
                                        </p:tav>
                                      </p:tavLst>
                                    </p:anim>
                                    <p:anim calcmode="lin" valueType="num">
                                      <p:cBhvr additive="base">
                                        <p:cTn id="8" dur="500" fill="hold"/>
                                        <p:tgtEl>
                                          <p:spTgt spid="430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77833"/>
                                        </p:tgtEl>
                                        <p:attrNameLst>
                                          <p:attrName>style.visibility</p:attrName>
                                        </p:attrNameLst>
                                      </p:cBhvr>
                                      <p:to>
                                        <p:strVal val="visible"/>
                                      </p:to>
                                    </p:set>
                                    <p:animEffect transition="in" filter="box(in)">
                                      <p:cBhvr>
                                        <p:cTn id="13" dur="500"/>
                                        <p:tgtEl>
                                          <p:spTgt spid="7783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ox(i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1" grpId="0"/>
      <p:bldP spid="77833"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át hiện ra loài chim cánh cụt còn cao hơn chiều cao trung bình người Việt  Nam, từng thống trị bờ biển New Zealand"/>
          <p:cNvPicPr>
            <a:picLocks noChangeAspect="1" noChangeArrowheads="1"/>
          </p:cNvPicPr>
          <p:nvPr/>
        </p:nvPicPr>
        <p:blipFill>
          <a:blip r:embed="rId2"/>
          <a:srcRect/>
          <a:stretch>
            <a:fillRect/>
          </a:stretch>
        </p:blipFill>
        <p:spPr bwMode="auto">
          <a:xfrm>
            <a:off x="155575" y="685800"/>
            <a:ext cx="6667500" cy="41148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78162"/>
          </a:xfrm>
        </p:spPr>
        <p:txBody>
          <a:bodyPr>
            <a:normAutofit fontScale="90000"/>
          </a:bodyPr>
          <a:lstStyle/>
          <a:p>
            <a:pPr algn="l"/>
            <a:r>
              <a:rPr lang="en-US" sz="2800" dirty="0" err="1" smtClean="0">
                <a:solidFill>
                  <a:srgbClr val="FF0000"/>
                </a:solidFill>
              </a:rPr>
              <a:t>Em</a:t>
            </a:r>
            <a:r>
              <a:rPr lang="en-US" sz="2800" dirty="0" smtClean="0">
                <a:solidFill>
                  <a:srgbClr val="FF0000"/>
                </a:solidFill>
              </a:rPr>
              <a:t> </a:t>
            </a:r>
            <a:r>
              <a:rPr lang="en-US" sz="2800" dirty="0" err="1" smtClean="0">
                <a:solidFill>
                  <a:srgbClr val="FF0000"/>
                </a:solidFill>
              </a:rPr>
              <a:t>có</a:t>
            </a:r>
            <a:r>
              <a:rPr lang="en-US" sz="2800" dirty="0" smtClean="0">
                <a:solidFill>
                  <a:srgbClr val="FF0000"/>
                </a:solidFill>
              </a:rPr>
              <a:t> </a:t>
            </a:r>
            <a:r>
              <a:rPr lang="en-US" sz="2800" dirty="0" err="1" smtClean="0">
                <a:solidFill>
                  <a:srgbClr val="FF0000"/>
                </a:solidFill>
              </a:rPr>
              <a:t>biết</a:t>
            </a:r>
            <a:r>
              <a:rPr lang="en-US" sz="2800" dirty="0" smtClean="0">
                <a:solidFill>
                  <a:srgbClr val="FF0000"/>
                </a:solidFill>
              </a:rPr>
              <a:t>?</a:t>
            </a:r>
            <a:r>
              <a:rPr lang="en-US" sz="2400" dirty="0" smtClean="0"/>
              <a:t/>
            </a:r>
            <a:br>
              <a:rPr lang="en-US" sz="2400" dirty="0" smtClean="0"/>
            </a:br>
            <a:r>
              <a:rPr lang="en-US" sz="2400" dirty="0" smtClean="0"/>
              <a:t>-</a:t>
            </a:r>
            <a:r>
              <a:rPr lang="en-US" sz="2400" dirty="0" err="1" smtClean="0"/>
              <a:t>Chim</a:t>
            </a:r>
            <a:r>
              <a:rPr lang="en-US" sz="2400" dirty="0" smtClean="0"/>
              <a:t> </a:t>
            </a:r>
            <a:r>
              <a:rPr lang="en-US" sz="2400" dirty="0" err="1" smtClean="0"/>
              <a:t>cánh</a:t>
            </a:r>
            <a:r>
              <a:rPr lang="en-US" sz="2400" dirty="0" smtClean="0"/>
              <a:t> </a:t>
            </a:r>
            <a:r>
              <a:rPr lang="en-US" sz="2400" dirty="0" err="1" smtClean="0"/>
              <a:t>cụt</a:t>
            </a:r>
            <a:r>
              <a:rPr lang="en-US" sz="2400" dirty="0" smtClean="0"/>
              <a:t> </a:t>
            </a:r>
            <a:r>
              <a:rPr lang="en-US" sz="2400" dirty="0" err="1" smtClean="0"/>
              <a:t>sống</a:t>
            </a:r>
            <a:r>
              <a:rPr lang="en-US" sz="2400" dirty="0" smtClean="0"/>
              <a:t> </a:t>
            </a:r>
            <a:r>
              <a:rPr lang="en-US" sz="2400" dirty="0" err="1" smtClean="0"/>
              <a:t>thành</a:t>
            </a:r>
            <a:r>
              <a:rPr lang="en-US" sz="2400" dirty="0" smtClean="0"/>
              <a:t> </a:t>
            </a:r>
            <a:r>
              <a:rPr lang="en-US" sz="2400" dirty="0" err="1" smtClean="0"/>
              <a:t>từng</a:t>
            </a:r>
            <a:r>
              <a:rPr lang="en-US" sz="2400" dirty="0" smtClean="0"/>
              <a:t> </a:t>
            </a:r>
            <a:r>
              <a:rPr lang="en-US" sz="2400" dirty="0" err="1" smtClean="0"/>
              <a:t>đàn</a:t>
            </a:r>
            <a:r>
              <a:rPr lang="en-US" sz="2400" dirty="0" smtClean="0"/>
              <a:t> </a:t>
            </a:r>
            <a:r>
              <a:rPr lang="en-US" sz="2400" dirty="0" err="1" smtClean="0"/>
              <a:t>lên</a:t>
            </a:r>
            <a:r>
              <a:rPr lang="en-US" sz="2400" dirty="0" smtClean="0"/>
              <a:t> </a:t>
            </a:r>
            <a:r>
              <a:rPr lang="en-US" sz="2400" dirty="0" err="1" smtClean="0"/>
              <a:t>tới</a:t>
            </a:r>
            <a:r>
              <a:rPr lang="en-US" sz="2400" dirty="0" smtClean="0"/>
              <a:t> </a:t>
            </a:r>
            <a:r>
              <a:rPr lang="en-US" sz="2400" dirty="0" err="1" smtClean="0"/>
              <a:t>hàng</a:t>
            </a:r>
            <a:r>
              <a:rPr lang="en-US" sz="2400" dirty="0" smtClean="0"/>
              <a:t> </a:t>
            </a:r>
            <a:r>
              <a:rPr lang="en-US" sz="2400" dirty="0" err="1" smtClean="0"/>
              <a:t>chục</a:t>
            </a:r>
            <a:r>
              <a:rPr lang="en-US" sz="2400" dirty="0" smtClean="0"/>
              <a:t> </a:t>
            </a:r>
            <a:r>
              <a:rPr lang="en-US" sz="2400" dirty="0" err="1" smtClean="0"/>
              <a:t>nghìn</a:t>
            </a:r>
            <a:r>
              <a:rPr lang="en-US" sz="2400" dirty="0" smtClean="0"/>
              <a:t> con, </a:t>
            </a:r>
            <a:r>
              <a:rPr lang="en-US" sz="2400" dirty="0" err="1" smtClean="0"/>
              <a:t>chúng</a:t>
            </a:r>
            <a:r>
              <a:rPr lang="en-US" sz="2400" dirty="0" smtClean="0"/>
              <a:t> </a:t>
            </a:r>
            <a:r>
              <a:rPr lang="en-US" sz="2400" dirty="0" err="1" smtClean="0"/>
              <a:t>có</a:t>
            </a:r>
            <a:r>
              <a:rPr lang="en-US" sz="2400" dirty="0" smtClean="0"/>
              <a:t> </a:t>
            </a:r>
            <a:r>
              <a:rPr lang="en-US" sz="2400" dirty="0" err="1" smtClean="0"/>
              <a:t>tính</a:t>
            </a:r>
            <a:r>
              <a:rPr lang="en-US" sz="2400" dirty="0" smtClean="0"/>
              <a:t> </a:t>
            </a:r>
            <a:r>
              <a:rPr lang="en-US" sz="2400" dirty="0" err="1" smtClean="0"/>
              <a:t>xã</a:t>
            </a:r>
            <a:r>
              <a:rPr lang="en-US" sz="2400" dirty="0" smtClean="0"/>
              <a:t> </a:t>
            </a:r>
            <a:r>
              <a:rPr lang="en-US" sz="2400" dirty="0" err="1" smtClean="0"/>
              <a:t>hội</a:t>
            </a:r>
            <a:r>
              <a:rPr lang="en-US" sz="2400" dirty="0" smtClean="0"/>
              <a:t> </a:t>
            </a:r>
            <a:r>
              <a:rPr lang="en-US" sz="2400" dirty="0" err="1" smtClean="0"/>
              <a:t>cao</a:t>
            </a:r>
            <a:r>
              <a:rPr lang="en-US" sz="2400" dirty="0" smtClean="0"/>
              <a:t>. </a:t>
            </a:r>
            <a:r>
              <a:rPr lang="en-US" sz="2400" dirty="0" err="1" smtClean="0"/>
              <a:t>Mỗi</a:t>
            </a:r>
            <a:r>
              <a:rPr lang="en-US" sz="2400" dirty="0" smtClean="0"/>
              <a:t> </a:t>
            </a:r>
            <a:r>
              <a:rPr lang="en-US" sz="2400" dirty="0" err="1" smtClean="0"/>
              <a:t>cắp</a:t>
            </a:r>
            <a:r>
              <a:rPr lang="en-US" sz="2400" dirty="0" smtClean="0"/>
              <a:t> </a:t>
            </a:r>
            <a:r>
              <a:rPr lang="en-US" sz="2400" dirty="0" err="1" smtClean="0"/>
              <a:t>chim</a:t>
            </a:r>
            <a:r>
              <a:rPr lang="en-US" sz="2400" dirty="0" smtClean="0"/>
              <a:t> </a:t>
            </a:r>
            <a:r>
              <a:rPr lang="en-US" sz="2400" dirty="0" err="1" smtClean="0"/>
              <a:t>bố</a:t>
            </a:r>
            <a:r>
              <a:rPr lang="en-US" sz="2400" dirty="0" smtClean="0"/>
              <a:t> </a:t>
            </a:r>
            <a:r>
              <a:rPr lang="en-US" sz="2400" dirty="0" err="1" smtClean="0"/>
              <a:t>mẹ</a:t>
            </a:r>
            <a:r>
              <a:rPr lang="en-US" sz="2400" dirty="0" smtClean="0"/>
              <a:t> </a:t>
            </a:r>
            <a:r>
              <a:rPr lang="en-US" sz="2400" dirty="0" err="1" smtClean="0"/>
              <a:t>đều</a:t>
            </a:r>
            <a:r>
              <a:rPr lang="en-US" sz="2400" dirty="0" smtClean="0"/>
              <a:t> </a:t>
            </a:r>
            <a:r>
              <a:rPr lang="en-US" sz="2400" dirty="0" err="1" smtClean="0"/>
              <a:t>có</a:t>
            </a:r>
            <a:r>
              <a:rPr lang="en-US" sz="2400" dirty="0" smtClean="0"/>
              <a:t> </a:t>
            </a:r>
            <a:r>
              <a:rPr lang="en-US" sz="2400" dirty="0" err="1" smtClean="0"/>
              <a:t>thể</a:t>
            </a:r>
            <a:r>
              <a:rPr lang="en-US" sz="2400" dirty="0" smtClean="0"/>
              <a:t> </a:t>
            </a:r>
            <a:r>
              <a:rPr lang="en-US" sz="2400" dirty="0" err="1" smtClean="0"/>
              <a:t>nhận</a:t>
            </a:r>
            <a:r>
              <a:rPr lang="en-US" sz="2400" dirty="0" smtClean="0"/>
              <a:t> </a:t>
            </a:r>
            <a:r>
              <a:rPr lang="en-US" sz="2400" dirty="0" err="1" smtClean="0"/>
              <a:t>biết</a:t>
            </a:r>
            <a:r>
              <a:rPr lang="en-US" sz="2400" dirty="0" smtClean="0"/>
              <a:t> </a:t>
            </a:r>
            <a:r>
              <a:rPr lang="en-US" sz="2400" dirty="0" err="1" smtClean="0"/>
              <a:t>và</a:t>
            </a:r>
            <a:r>
              <a:rPr lang="en-US" sz="2400" dirty="0" smtClean="0"/>
              <a:t> </a:t>
            </a:r>
            <a:r>
              <a:rPr lang="en-US" sz="2400" dirty="0" err="1" smtClean="0"/>
              <a:t>trông</a:t>
            </a:r>
            <a:r>
              <a:rPr lang="en-US" sz="2400" dirty="0" smtClean="0"/>
              <a:t> </a:t>
            </a:r>
            <a:r>
              <a:rPr lang="en-US" sz="2400" dirty="0" err="1" smtClean="0"/>
              <a:t>chừng</a:t>
            </a:r>
            <a:r>
              <a:rPr lang="en-US" sz="2400" dirty="0" smtClean="0"/>
              <a:t> con </a:t>
            </a:r>
            <a:r>
              <a:rPr lang="en-US" sz="2400" dirty="0" err="1" smtClean="0"/>
              <a:t>của</a:t>
            </a:r>
            <a:r>
              <a:rPr lang="en-US" sz="2400" dirty="0" smtClean="0"/>
              <a:t> </a:t>
            </a:r>
            <a:r>
              <a:rPr lang="en-US" sz="2400" dirty="0" err="1" smtClean="0"/>
              <a:t>mình</a:t>
            </a:r>
            <a:r>
              <a:rPr lang="en-US" sz="2400" dirty="0" smtClean="0"/>
              <a:t> </a:t>
            </a:r>
            <a:r>
              <a:rPr lang="en-US" sz="2400" dirty="0" err="1" smtClean="0"/>
              <a:t>thông</a:t>
            </a:r>
            <a:r>
              <a:rPr lang="en-US" sz="2400" dirty="0" smtClean="0"/>
              <a:t> qua </a:t>
            </a:r>
            <a:r>
              <a:rPr lang="en-US" sz="2400" dirty="0" err="1" smtClean="0"/>
              <a:t>khả</a:t>
            </a:r>
            <a:r>
              <a:rPr lang="en-US" sz="2400" dirty="0" smtClean="0"/>
              <a:t> </a:t>
            </a:r>
            <a:r>
              <a:rPr lang="en-US" sz="2400" dirty="0" err="1" smtClean="0"/>
              <a:t>năng</a:t>
            </a:r>
            <a:r>
              <a:rPr lang="en-US" sz="2400" dirty="0" smtClean="0"/>
              <a:t> </a:t>
            </a:r>
            <a:r>
              <a:rPr lang="en-US" sz="2400" dirty="0" err="1" smtClean="0"/>
              <a:t>nghe</a:t>
            </a:r>
            <a:r>
              <a:rPr lang="en-US" sz="2400" dirty="0" smtClean="0"/>
              <a:t> </a:t>
            </a:r>
            <a:r>
              <a:rPr lang="en-US" sz="2400" dirty="0" err="1" smtClean="0"/>
              <a:t>đặc</a:t>
            </a:r>
            <a:r>
              <a:rPr lang="en-US" sz="2400" dirty="0" smtClean="0"/>
              <a:t> </a:t>
            </a:r>
            <a:r>
              <a:rPr lang="en-US" sz="2400" dirty="0" err="1" smtClean="0"/>
              <a:t>biệt</a:t>
            </a:r>
            <a:r>
              <a:rPr lang="en-US" sz="2400" dirty="0" smtClean="0"/>
              <a:t>.</a:t>
            </a:r>
            <a:br>
              <a:rPr lang="en-US" sz="2400" dirty="0" smtClean="0"/>
            </a:br>
            <a:r>
              <a:rPr lang="en-US" sz="2400" dirty="0" smtClean="0"/>
              <a:t>- </a:t>
            </a:r>
            <a:r>
              <a:rPr lang="en-US" sz="2400" dirty="0" err="1" smtClean="0"/>
              <a:t>Chim</a:t>
            </a:r>
            <a:r>
              <a:rPr lang="en-US" sz="2400" dirty="0" smtClean="0"/>
              <a:t> </a:t>
            </a:r>
            <a:r>
              <a:rPr lang="en-US" sz="2400" dirty="0" err="1" smtClean="0"/>
              <a:t>cánh</a:t>
            </a:r>
            <a:r>
              <a:rPr lang="en-US" sz="2400" dirty="0" smtClean="0"/>
              <a:t> </a:t>
            </a:r>
            <a:r>
              <a:rPr lang="en-US" sz="2400" dirty="0" err="1" smtClean="0"/>
              <a:t>cụt</a:t>
            </a:r>
            <a:r>
              <a:rPr lang="en-US" sz="2400" dirty="0" smtClean="0"/>
              <a:t> </a:t>
            </a:r>
            <a:r>
              <a:rPr lang="en-US" sz="2400" dirty="0" err="1" smtClean="0"/>
              <a:t>có</a:t>
            </a:r>
            <a:r>
              <a:rPr lang="en-US" sz="2400" dirty="0" smtClean="0"/>
              <a:t> </a:t>
            </a:r>
            <a:r>
              <a:rPr lang="en-US" sz="2400" dirty="0" err="1" smtClean="0"/>
              <a:t>thể</a:t>
            </a:r>
            <a:r>
              <a:rPr lang="en-US" sz="2400" dirty="0" smtClean="0"/>
              <a:t> </a:t>
            </a:r>
            <a:r>
              <a:rPr lang="en-US" sz="2400" dirty="0" err="1" smtClean="0"/>
              <a:t>bơi</a:t>
            </a:r>
            <a:r>
              <a:rPr lang="en-US" sz="2400" dirty="0" smtClean="0"/>
              <a:t> </a:t>
            </a:r>
            <a:r>
              <a:rPr lang="en-US" sz="2400" dirty="0" err="1" smtClean="0"/>
              <a:t>khoảng</a:t>
            </a:r>
            <a:r>
              <a:rPr lang="en-US" sz="2400" dirty="0" smtClean="0"/>
              <a:t> 9km/ h </a:t>
            </a:r>
            <a:r>
              <a:rPr lang="en-US" sz="2400" dirty="0" err="1" smtClean="0"/>
              <a:t>và</a:t>
            </a:r>
            <a:r>
              <a:rPr lang="en-US" sz="2400" dirty="0" smtClean="0"/>
              <a:t> </a:t>
            </a:r>
            <a:r>
              <a:rPr lang="en-US" sz="2400" dirty="0" err="1" smtClean="0"/>
              <a:t>lặn</a:t>
            </a:r>
            <a:r>
              <a:rPr lang="en-US" sz="2400" dirty="0" smtClean="0"/>
              <a:t> </a:t>
            </a:r>
            <a:r>
              <a:rPr lang="en-US" sz="2400" dirty="0" err="1" smtClean="0"/>
              <a:t>dưới</a:t>
            </a:r>
            <a:r>
              <a:rPr lang="en-US" sz="2400" dirty="0" smtClean="0"/>
              <a:t> </a:t>
            </a:r>
            <a:r>
              <a:rPr lang="en-US" sz="2400" dirty="0" err="1" smtClean="0"/>
              <a:t>nước</a:t>
            </a:r>
            <a:r>
              <a:rPr lang="en-US" sz="2400" dirty="0" smtClean="0"/>
              <a:t> </a:t>
            </a:r>
            <a:r>
              <a:rPr lang="en-US" sz="2400" dirty="0" err="1" smtClean="0"/>
              <a:t>với</a:t>
            </a:r>
            <a:r>
              <a:rPr lang="en-US" sz="2400" dirty="0" smtClean="0"/>
              <a:t> </a:t>
            </a:r>
            <a:r>
              <a:rPr lang="en-US" sz="2400" dirty="0" err="1" smtClean="0"/>
              <a:t>kỉ</a:t>
            </a:r>
            <a:r>
              <a:rPr lang="en-US" sz="2400" dirty="0" smtClean="0"/>
              <a:t> </a:t>
            </a:r>
            <a:r>
              <a:rPr lang="en-US" sz="2400" dirty="0" err="1" smtClean="0"/>
              <a:t>lục</a:t>
            </a:r>
            <a:r>
              <a:rPr lang="en-US" sz="2400" dirty="0" smtClean="0"/>
              <a:t> 20 </a:t>
            </a:r>
            <a:r>
              <a:rPr lang="en-US" sz="2400" dirty="0" err="1" smtClean="0"/>
              <a:t>phút</a:t>
            </a:r>
            <a:r>
              <a:rPr lang="en-US" sz="2400" dirty="0" smtClean="0"/>
              <a:t>. </a:t>
            </a:r>
            <a:r>
              <a:rPr lang="en-US" sz="2400" dirty="0" err="1" smtClean="0"/>
              <a:t>Chúng</a:t>
            </a:r>
            <a:r>
              <a:rPr lang="en-US" sz="2400" dirty="0" smtClean="0"/>
              <a:t> </a:t>
            </a:r>
            <a:r>
              <a:rPr lang="en-US" sz="2400" dirty="0" err="1" smtClean="0"/>
              <a:t>có</a:t>
            </a:r>
            <a:r>
              <a:rPr lang="en-US" sz="2400" dirty="0" smtClean="0"/>
              <a:t> </a:t>
            </a:r>
            <a:r>
              <a:rPr lang="en-US" sz="2400" dirty="0" err="1" smtClean="0"/>
              <a:t>lớp</a:t>
            </a:r>
            <a:r>
              <a:rPr lang="en-US" sz="2400" dirty="0" smtClean="0"/>
              <a:t> </a:t>
            </a:r>
            <a:r>
              <a:rPr lang="en-US" sz="2400" dirty="0" err="1" smtClean="0"/>
              <a:t>lông</a:t>
            </a:r>
            <a:r>
              <a:rPr lang="en-US" sz="2400" dirty="0" smtClean="0"/>
              <a:t> </a:t>
            </a:r>
            <a:r>
              <a:rPr lang="en-US" sz="2400" dirty="0" err="1" smtClean="0"/>
              <a:t>đặc</a:t>
            </a:r>
            <a:r>
              <a:rPr lang="en-US" sz="2400" dirty="0" smtClean="0"/>
              <a:t> </a:t>
            </a:r>
            <a:r>
              <a:rPr lang="en-US" sz="2400" dirty="0" err="1" smtClean="0"/>
              <a:t>biệt</a:t>
            </a:r>
            <a:r>
              <a:rPr lang="en-US" sz="2400" dirty="0" smtClean="0"/>
              <a:t> </a:t>
            </a:r>
            <a:r>
              <a:rPr lang="en-US" sz="2400" dirty="0" err="1" smtClean="0"/>
              <a:t>không</a:t>
            </a:r>
            <a:r>
              <a:rPr lang="en-US" sz="2400" dirty="0" smtClean="0"/>
              <a:t> </a:t>
            </a:r>
            <a:r>
              <a:rPr lang="en-US" sz="2400" dirty="0" err="1" smtClean="0"/>
              <a:t>thấm</a:t>
            </a:r>
            <a:r>
              <a:rPr lang="en-US" sz="2400" dirty="0" smtClean="0"/>
              <a:t> </a:t>
            </a:r>
            <a:r>
              <a:rPr lang="en-US" sz="2400" dirty="0" err="1" smtClean="0"/>
              <a:t>nước</a:t>
            </a:r>
            <a:r>
              <a:rPr lang="en-US" sz="2400" dirty="0" smtClean="0"/>
              <a:t>. </a:t>
            </a:r>
            <a:r>
              <a:rPr lang="en-US" sz="2400" dirty="0" err="1" smtClean="0"/>
              <a:t>Lông</a:t>
            </a:r>
            <a:r>
              <a:rPr lang="en-US" sz="2400" dirty="0" smtClean="0"/>
              <a:t> </a:t>
            </a:r>
            <a:r>
              <a:rPr lang="en-US" sz="2400" dirty="0" err="1" smtClean="0"/>
              <a:t>màu</a:t>
            </a:r>
            <a:r>
              <a:rPr lang="en-US" sz="2400" dirty="0" smtClean="0"/>
              <a:t> </a:t>
            </a:r>
            <a:r>
              <a:rPr lang="en-US" sz="2400" dirty="0" err="1" smtClean="0"/>
              <a:t>xám</a:t>
            </a:r>
            <a:r>
              <a:rPr lang="en-US" sz="2400" dirty="0" smtClean="0"/>
              <a:t> ở </a:t>
            </a:r>
            <a:r>
              <a:rPr lang="en-US" sz="2400" dirty="0" err="1" smtClean="0"/>
              <a:t>lưng</a:t>
            </a:r>
            <a:r>
              <a:rPr lang="en-US" sz="2400" dirty="0" smtClean="0"/>
              <a:t> </a:t>
            </a:r>
            <a:r>
              <a:rPr lang="en-US" sz="2400" dirty="0" err="1" smtClean="0"/>
              <a:t>giúp</a:t>
            </a:r>
            <a:r>
              <a:rPr lang="en-US" sz="2400" dirty="0" smtClean="0"/>
              <a:t> </a:t>
            </a:r>
            <a:r>
              <a:rPr lang="en-US" sz="2400" dirty="0" err="1" smtClean="0"/>
              <a:t>chúng</a:t>
            </a:r>
            <a:r>
              <a:rPr lang="en-US" sz="2400" dirty="0" smtClean="0"/>
              <a:t> </a:t>
            </a:r>
            <a:r>
              <a:rPr lang="en-US" sz="2400" dirty="0" err="1" smtClean="0"/>
              <a:t>che</a:t>
            </a:r>
            <a:r>
              <a:rPr lang="en-US" sz="2400" dirty="0" smtClean="0"/>
              <a:t> </a:t>
            </a:r>
            <a:r>
              <a:rPr lang="en-US" sz="2400" dirty="0" err="1" smtClean="0"/>
              <a:t>dấu</a:t>
            </a:r>
            <a:r>
              <a:rPr lang="en-US" sz="2400" dirty="0" smtClean="0"/>
              <a:t> </a:t>
            </a:r>
            <a:r>
              <a:rPr lang="en-US" sz="2400" dirty="0" err="1" smtClean="0"/>
              <a:t>khi</a:t>
            </a:r>
            <a:r>
              <a:rPr lang="en-US" sz="2400" dirty="0" smtClean="0"/>
              <a:t> </a:t>
            </a:r>
            <a:r>
              <a:rPr lang="en-US" sz="2400" dirty="0" err="1" smtClean="0"/>
              <a:t>lặn</a:t>
            </a:r>
            <a:r>
              <a:rPr lang="en-US" sz="2400" dirty="0" smtClean="0"/>
              <a:t> </a:t>
            </a:r>
            <a:r>
              <a:rPr lang="en-US" sz="2400" dirty="0" err="1" smtClean="0"/>
              <a:t>xuống</a:t>
            </a:r>
            <a:r>
              <a:rPr lang="en-US" sz="2400" dirty="0" smtClean="0"/>
              <a:t> </a:t>
            </a:r>
            <a:r>
              <a:rPr lang="en-US" sz="2400" dirty="0" err="1" smtClean="0"/>
              <a:t>vùng</a:t>
            </a:r>
            <a:r>
              <a:rPr lang="en-US" sz="2400" dirty="0" smtClean="0"/>
              <a:t> </a:t>
            </a:r>
            <a:r>
              <a:rPr lang="en-US" sz="2400" dirty="0" err="1" smtClean="0"/>
              <a:t>biển</a:t>
            </a:r>
            <a:r>
              <a:rPr lang="en-US" sz="2400" dirty="0" smtClean="0"/>
              <a:t> </a:t>
            </a:r>
            <a:r>
              <a:rPr lang="en-US" sz="2400" dirty="0" err="1" smtClean="0"/>
              <a:t>sâu</a:t>
            </a:r>
            <a:r>
              <a:rPr lang="en-US" sz="2400" dirty="0" smtClean="0"/>
              <a:t> </a:t>
            </a:r>
            <a:r>
              <a:rPr lang="en-US" sz="2400" dirty="0" err="1" smtClean="0"/>
              <a:t>màu</a:t>
            </a:r>
            <a:r>
              <a:rPr lang="en-US" sz="2400" dirty="0" smtClean="0"/>
              <a:t> </a:t>
            </a:r>
            <a:r>
              <a:rPr lang="en-US" sz="2400" dirty="0" err="1" smtClean="0"/>
              <a:t>tối</a:t>
            </a:r>
            <a:r>
              <a:rPr lang="en-US" sz="2400" dirty="0" smtClean="0"/>
              <a:t>. </a:t>
            </a:r>
            <a:r>
              <a:rPr lang="en-US" sz="2400" dirty="0" err="1" smtClean="0"/>
              <a:t>Lông</a:t>
            </a:r>
            <a:r>
              <a:rPr lang="en-US" sz="2400" dirty="0" smtClean="0"/>
              <a:t> </a:t>
            </a:r>
            <a:r>
              <a:rPr lang="en-US" sz="2400" dirty="0" err="1" smtClean="0"/>
              <a:t>màu</a:t>
            </a:r>
            <a:r>
              <a:rPr lang="en-US" sz="2400" dirty="0" smtClean="0"/>
              <a:t> </a:t>
            </a:r>
            <a:r>
              <a:rPr lang="en-US" sz="2400" dirty="0" err="1" smtClean="0"/>
              <a:t>trắng</a:t>
            </a:r>
            <a:r>
              <a:rPr lang="en-US" sz="2400" dirty="0" smtClean="0"/>
              <a:t> ở </a:t>
            </a:r>
            <a:r>
              <a:rPr lang="en-US" sz="2400" dirty="0" err="1" smtClean="0"/>
              <a:t>bụng</a:t>
            </a:r>
            <a:r>
              <a:rPr lang="en-US" sz="2400" dirty="0" smtClean="0"/>
              <a:t> </a:t>
            </a:r>
            <a:r>
              <a:rPr lang="en-US" sz="2400" dirty="0" err="1" smtClean="0"/>
              <a:t>giúp</a:t>
            </a:r>
            <a:r>
              <a:rPr lang="en-US" sz="2400" dirty="0" smtClean="0"/>
              <a:t> </a:t>
            </a:r>
            <a:r>
              <a:rPr lang="en-US" sz="2400" dirty="0" err="1" smtClean="0"/>
              <a:t>chúng</a:t>
            </a:r>
            <a:r>
              <a:rPr lang="en-US" sz="2400" dirty="0" smtClean="0"/>
              <a:t> </a:t>
            </a:r>
            <a:r>
              <a:rPr lang="en-US" sz="2400" dirty="0" err="1" smtClean="0"/>
              <a:t>ẩn</a:t>
            </a:r>
            <a:r>
              <a:rPr lang="en-US" sz="2400" dirty="0" smtClean="0"/>
              <a:t> </a:t>
            </a:r>
            <a:r>
              <a:rPr lang="en-US" sz="2400" dirty="0" err="1" smtClean="0"/>
              <a:t>nấp</a:t>
            </a:r>
            <a:r>
              <a:rPr lang="en-US" sz="2400" dirty="0" smtClean="0"/>
              <a:t> </a:t>
            </a:r>
            <a:r>
              <a:rPr lang="en-US" sz="2400" dirty="0" err="1" smtClean="0"/>
              <a:t>trên</a:t>
            </a:r>
            <a:r>
              <a:rPr lang="en-US" sz="2400" dirty="0" smtClean="0"/>
              <a:t> </a:t>
            </a:r>
            <a:r>
              <a:rPr lang="en-US" sz="2400" dirty="0" err="1" smtClean="0"/>
              <a:t>những</a:t>
            </a:r>
            <a:r>
              <a:rPr lang="en-US" sz="2400" dirty="0" smtClean="0"/>
              <a:t> </a:t>
            </a:r>
            <a:r>
              <a:rPr lang="en-US" sz="2400" dirty="0" err="1" smtClean="0"/>
              <a:t>tảng</a:t>
            </a:r>
            <a:r>
              <a:rPr lang="en-US" sz="2400" dirty="0" smtClean="0"/>
              <a:t> </a:t>
            </a:r>
            <a:r>
              <a:rPr lang="en-US" sz="2400" dirty="0" err="1" smtClean="0"/>
              <a:t>băng</a:t>
            </a:r>
            <a:r>
              <a:rPr lang="en-US" sz="2400" dirty="0" smtClean="0"/>
              <a:t> hay </a:t>
            </a:r>
            <a:r>
              <a:rPr lang="en-US" sz="2400" dirty="0" err="1" smtClean="0"/>
              <a:t>vùng</a:t>
            </a:r>
            <a:r>
              <a:rPr lang="en-US" sz="2400" dirty="0" smtClean="0"/>
              <a:t> </a:t>
            </a:r>
            <a:r>
              <a:rPr lang="en-US" sz="2400" dirty="0" err="1" smtClean="0"/>
              <a:t>tuyết</a:t>
            </a:r>
            <a:r>
              <a:rPr lang="en-US" sz="2400" dirty="0" smtClean="0"/>
              <a:t> </a:t>
            </a:r>
            <a:r>
              <a:rPr lang="en-US" sz="2400" dirty="0" err="1" smtClean="0"/>
              <a:t>trắng</a:t>
            </a:r>
            <a:endParaRPr lang="en-US" sz="2400" dirty="0"/>
          </a:p>
        </p:txBody>
      </p:sp>
      <p:pic>
        <p:nvPicPr>
          <p:cNvPr id="4" name="Picture 2" descr="Phát hiện ra loài chim cánh cụt còn cao hơn chiều cao trung bình người Việt  Nam, từng thống trị bờ biển New Zealand"/>
          <p:cNvPicPr>
            <a:picLocks noGrp="1" noChangeAspect="1" noChangeArrowheads="1"/>
          </p:cNvPicPr>
          <p:nvPr>
            <p:ph idx="1"/>
          </p:nvPr>
        </p:nvPicPr>
        <p:blipFill>
          <a:blip r:embed="rId2"/>
          <a:srcRect/>
          <a:stretch>
            <a:fillRect/>
          </a:stretch>
        </p:blipFill>
        <p:spPr bwMode="auto">
          <a:xfrm>
            <a:off x="457200" y="3581400"/>
            <a:ext cx="4267200" cy="3048000"/>
          </a:xfrm>
          <a:prstGeom prst="rect">
            <a:avLst/>
          </a:prstGeom>
          <a:noFill/>
        </p:spPr>
      </p:pic>
      <p:sp>
        <p:nvSpPr>
          <p:cNvPr id="97282" name="AutoShape 2" descr="VÌ SAO CHIM CÁNH CỤT THƯỜNG LẶN CÙNG NHAU? - DaoHieu.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4" name="AutoShape 4" descr="VÌ SAO CHIM CÁNH CỤT THƯỜNG LẶN CÙNG NHAU? - DaoHieu.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6" name="AutoShape 6" descr="VÌ SAO CHIM CÁNH CỤT THƯỜNG LẶN CÙNG NHAU? - DaoHieu.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7288" name="Picture 8" descr="1001 thắc mắc: Vì sao chim cánh cụt không thể bay"/>
          <p:cNvPicPr>
            <a:picLocks noChangeAspect="1" noChangeArrowheads="1"/>
          </p:cNvPicPr>
          <p:nvPr/>
        </p:nvPicPr>
        <p:blipFill>
          <a:blip r:embed="rId3"/>
          <a:srcRect/>
          <a:stretch>
            <a:fillRect/>
          </a:stretch>
        </p:blipFill>
        <p:spPr bwMode="auto">
          <a:xfrm>
            <a:off x="4876800" y="3581400"/>
            <a:ext cx="3962400" cy="28956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xmlns="" id="{5159B122-17CB-4958-8E15-7E735282891F}"/>
              </a:ext>
            </a:extLst>
          </p:cNvPr>
          <p:cNvSpPr txBox="1">
            <a:spLocks noChangeArrowheads="1"/>
          </p:cNvSpPr>
          <p:nvPr/>
        </p:nvSpPr>
        <p:spPr bwMode="auto">
          <a:xfrm>
            <a:off x="410575" y="5367131"/>
            <a:ext cx="3653251" cy="1077218"/>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Là</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nguyên</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liệu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làm</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thuốc</a:t>
            </a:r>
            <a:endParaRPr lang="en-US" b="1" i="1" dirty="0">
              <a:solidFill>
                <a:srgbClr val="0000CC"/>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3EC3142-CE04-4F3B-B72B-370F59E78D8C}"/>
              </a:ext>
            </a:extLst>
          </p:cNvPr>
          <p:cNvPicPr>
            <a:picLocks noChangeAspect="1"/>
          </p:cNvPicPr>
          <p:nvPr/>
        </p:nvPicPr>
        <p:blipFill>
          <a:blip r:embed="rId2"/>
          <a:stretch>
            <a:fillRect/>
          </a:stretch>
        </p:blipFill>
        <p:spPr>
          <a:xfrm>
            <a:off x="410575" y="1043175"/>
            <a:ext cx="3653251" cy="384687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xmlns="" id="{6C0B53B2-7113-4499-B2F5-38341C27B538}"/>
              </a:ext>
            </a:extLst>
          </p:cNvPr>
          <p:cNvPicPr>
            <a:picLocks noChangeAspect="1"/>
          </p:cNvPicPr>
          <p:nvPr/>
        </p:nvPicPr>
        <p:blipFill>
          <a:blip r:embed="rId3"/>
          <a:stretch>
            <a:fillRect/>
          </a:stretch>
        </p:blipFill>
        <p:spPr>
          <a:xfrm>
            <a:off x="4457700" y="1043176"/>
            <a:ext cx="4327737" cy="3846877"/>
          </a:xfrm>
          <a:prstGeom prst="rect">
            <a:avLst/>
          </a:prstGeom>
          <a:ln>
            <a:noFill/>
          </a:ln>
          <a:effectLst>
            <a:outerShdw blurRad="190500" algn="tl" rotWithShape="0">
              <a:srgbClr val="000000">
                <a:alpha val="70000"/>
              </a:srgbClr>
            </a:outerShdw>
          </a:effectLst>
        </p:spPr>
      </p:pic>
      <p:sp>
        <p:nvSpPr>
          <p:cNvPr id="6" name="Text Box 22">
            <a:extLst>
              <a:ext uri="{FF2B5EF4-FFF2-40B4-BE49-F238E27FC236}">
                <a16:creationId xmlns:a16="http://schemas.microsoft.com/office/drawing/2014/main" xmlns="" id="{F49644F1-1038-47C2-B133-4536805CA124}"/>
              </a:ext>
            </a:extLst>
          </p:cNvPr>
          <p:cNvSpPr txBox="1">
            <a:spLocks noChangeArrowheads="1"/>
          </p:cNvSpPr>
          <p:nvPr/>
        </p:nvSpPr>
        <p:spPr bwMode="auto">
          <a:xfrm>
            <a:off x="5838518" y="5367130"/>
            <a:ext cx="1566101" cy="1077218"/>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Làm</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cảnh</a:t>
            </a:r>
            <a:endParaRPr lang="en-US"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2181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Lớp</a:t>
            </a:r>
            <a:r>
              <a:rPr lang="en-US" dirty="0" smtClean="0"/>
              <a:t> </a:t>
            </a:r>
            <a:r>
              <a:rPr lang="en-US" dirty="0" err="1" smtClean="0"/>
              <a:t>Động</a:t>
            </a:r>
            <a:r>
              <a:rPr lang="en-US" dirty="0" smtClean="0"/>
              <a:t> </a:t>
            </a:r>
            <a:r>
              <a:rPr lang="en-US" dirty="0" err="1" smtClean="0"/>
              <a:t>vật</a:t>
            </a:r>
            <a:r>
              <a:rPr lang="en-US" dirty="0" smtClean="0"/>
              <a:t> </a:t>
            </a:r>
            <a:r>
              <a:rPr lang="en-US" dirty="0" err="1" smtClean="0"/>
              <a:t>có</a:t>
            </a:r>
            <a:r>
              <a:rPr lang="en-US" dirty="0" smtClean="0"/>
              <a:t> </a:t>
            </a:r>
            <a:r>
              <a:rPr lang="en-US" dirty="0" err="1" smtClean="0"/>
              <a:t>vú</a:t>
            </a:r>
            <a:r>
              <a:rPr lang="en-US" dirty="0" smtClean="0"/>
              <a:t> ( </a:t>
            </a:r>
            <a:r>
              <a:rPr lang="en-US" dirty="0" err="1" smtClean="0"/>
              <a:t>Lớp</a:t>
            </a:r>
            <a:r>
              <a:rPr lang="en-US" dirty="0" smtClean="0"/>
              <a:t> </a:t>
            </a:r>
            <a:r>
              <a:rPr lang="en-US" dirty="0" err="1" smtClean="0"/>
              <a:t>thú</a:t>
            </a:r>
            <a:r>
              <a:rPr lang="en-US" dirty="0" smtClean="0"/>
              <a:t>)</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79810" y="3579813"/>
            <a:ext cx="4111228" cy="3295650"/>
            <a:chOff x="392722" y="3631347"/>
            <a:chExt cx="4034692" cy="3101586"/>
          </a:xfrm>
        </p:grpSpPr>
        <p:pic>
          <p:nvPicPr>
            <p:cNvPr id="3083" name="Picture 11" descr="800px-Lion_waiting_in_Nambia"/>
            <p:cNvPicPr>
              <a:picLocks noChangeAspect="1" noChangeArrowheads="1"/>
            </p:cNvPicPr>
            <p:nvPr/>
          </p:nvPicPr>
          <p:blipFill>
            <a:blip r:embed="rId2"/>
            <a:srcRect/>
            <a:stretch>
              <a:fillRect/>
            </a:stretch>
          </p:blipFill>
          <p:spPr bwMode="auto">
            <a:xfrm>
              <a:off x="392722" y="3631347"/>
              <a:ext cx="4034692" cy="2667000"/>
            </a:xfrm>
            <a:prstGeom prst="rect">
              <a:avLst/>
            </a:prstGeom>
            <a:noFill/>
            <a:ln w="9525">
              <a:noFill/>
              <a:miter lim="800000"/>
              <a:headEnd/>
              <a:tailEnd/>
            </a:ln>
          </p:spPr>
        </p:pic>
        <p:sp>
          <p:nvSpPr>
            <p:cNvPr id="3084" name="Text Box 14"/>
            <p:cNvSpPr txBox="1">
              <a:spLocks noChangeArrowheads="1"/>
            </p:cNvSpPr>
            <p:nvPr/>
          </p:nvSpPr>
          <p:spPr bwMode="auto">
            <a:xfrm>
              <a:off x="1781034" y="6298347"/>
              <a:ext cx="990600" cy="434586"/>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000000"/>
                  </a:solidFill>
                  <a:latin typeface="Times New Roman" pitchFamily="18" charset="0"/>
                  <a:cs typeface="Arial" pitchFamily="34" charset="0"/>
                </a:rPr>
                <a:t>Sư tử</a:t>
              </a:r>
            </a:p>
          </p:txBody>
        </p:sp>
      </p:grpSp>
      <p:grpSp>
        <p:nvGrpSpPr>
          <p:cNvPr id="3" name="Group 1"/>
          <p:cNvGrpSpPr>
            <a:grpSpLocks/>
          </p:cNvGrpSpPr>
          <p:nvPr/>
        </p:nvGrpSpPr>
        <p:grpSpPr bwMode="auto">
          <a:xfrm>
            <a:off x="379810" y="642938"/>
            <a:ext cx="4149328" cy="2959100"/>
            <a:chOff x="392722" y="233849"/>
            <a:chExt cx="4103077" cy="3424512"/>
          </a:xfrm>
        </p:grpSpPr>
        <p:pic>
          <p:nvPicPr>
            <p:cNvPr id="3081" name="Picture 9" descr="250px-Canis_lupus_265b"/>
            <p:cNvPicPr>
              <a:picLocks noChangeAspect="1" noChangeArrowheads="1"/>
            </p:cNvPicPr>
            <p:nvPr/>
          </p:nvPicPr>
          <p:blipFill>
            <a:blip r:embed="rId3"/>
            <a:srcRect/>
            <a:stretch>
              <a:fillRect/>
            </a:stretch>
          </p:blipFill>
          <p:spPr bwMode="auto">
            <a:xfrm>
              <a:off x="392722" y="233849"/>
              <a:ext cx="4103077" cy="2872154"/>
            </a:xfrm>
            <a:prstGeom prst="rect">
              <a:avLst/>
            </a:prstGeom>
            <a:noFill/>
            <a:ln w="9525">
              <a:noFill/>
              <a:miter lim="800000"/>
              <a:headEnd/>
              <a:tailEnd/>
            </a:ln>
          </p:spPr>
        </p:pic>
        <p:sp>
          <p:nvSpPr>
            <p:cNvPr id="3082" name="Text Box 17"/>
            <p:cNvSpPr txBox="1">
              <a:spLocks noChangeArrowheads="1"/>
            </p:cNvSpPr>
            <p:nvPr/>
          </p:nvSpPr>
          <p:spPr bwMode="auto">
            <a:xfrm>
              <a:off x="1447800" y="3124199"/>
              <a:ext cx="1295400" cy="534162"/>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000000"/>
                  </a:solidFill>
                  <a:latin typeface="Times New Roman" pitchFamily="18" charset="0"/>
                  <a:cs typeface="Arial" pitchFamily="34" charset="0"/>
                </a:rPr>
                <a:t>Chó sói</a:t>
              </a:r>
            </a:p>
          </p:txBody>
        </p:sp>
      </p:grpSp>
      <p:pic>
        <p:nvPicPr>
          <p:cNvPr id="10" name="Picture 2" descr="Thú mỏ vịt 4"/>
          <p:cNvPicPr>
            <a:picLocks noChangeAspect="1" noChangeArrowheads="1"/>
          </p:cNvPicPr>
          <p:nvPr/>
        </p:nvPicPr>
        <p:blipFill>
          <a:blip r:embed="rId4"/>
          <a:srcRect/>
          <a:stretch>
            <a:fillRect/>
          </a:stretch>
        </p:blipFill>
        <p:spPr bwMode="auto">
          <a:xfrm>
            <a:off x="4670823" y="3575050"/>
            <a:ext cx="4217194" cy="2833688"/>
          </a:xfrm>
          <a:prstGeom prst="rect">
            <a:avLst/>
          </a:prstGeom>
          <a:noFill/>
          <a:ln w="9525">
            <a:noFill/>
            <a:miter lim="800000"/>
            <a:headEnd/>
            <a:tailEnd/>
          </a:ln>
        </p:spPr>
      </p:pic>
      <p:sp>
        <p:nvSpPr>
          <p:cNvPr id="3077" name="Text Box 14"/>
          <p:cNvSpPr txBox="1">
            <a:spLocks noChangeArrowheads="1"/>
          </p:cNvSpPr>
          <p:nvPr/>
        </p:nvSpPr>
        <p:spPr bwMode="auto">
          <a:xfrm>
            <a:off x="6537723" y="6450013"/>
            <a:ext cx="1335881" cy="830997"/>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000000"/>
                </a:solidFill>
                <a:latin typeface="Times New Roman" pitchFamily="18" charset="0"/>
                <a:cs typeface="Arial" pitchFamily="34" charset="0"/>
              </a:rPr>
              <a:t>Thú mỏ vịt</a:t>
            </a:r>
          </a:p>
        </p:txBody>
      </p:sp>
      <p:grpSp>
        <p:nvGrpSpPr>
          <p:cNvPr id="4" name="Group 4"/>
          <p:cNvGrpSpPr>
            <a:grpSpLocks/>
          </p:cNvGrpSpPr>
          <p:nvPr/>
        </p:nvGrpSpPr>
        <p:grpSpPr bwMode="auto">
          <a:xfrm>
            <a:off x="4670823" y="642938"/>
            <a:ext cx="4217194" cy="2876550"/>
            <a:chOff x="4748282" y="267968"/>
            <a:chExt cx="4017536" cy="3281776"/>
          </a:xfrm>
        </p:grpSpPr>
        <p:sp>
          <p:nvSpPr>
            <p:cNvPr id="3079" name="Text Box 16"/>
            <p:cNvSpPr txBox="1">
              <a:spLocks noChangeArrowheads="1"/>
            </p:cNvSpPr>
            <p:nvPr/>
          </p:nvSpPr>
          <p:spPr bwMode="auto">
            <a:xfrm>
              <a:off x="6477000" y="3026596"/>
              <a:ext cx="838200" cy="523148"/>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000000"/>
                  </a:solidFill>
                  <a:latin typeface="Times New Roman" pitchFamily="18" charset="0"/>
                  <a:cs typeface="Arial" pitchFamily="34" charset="0"/>
                </a:rPr>
                <a:t>Thỏ </a:t>
              </a:r>
            </a:p>
          </p:txBody>
        </p:sp>
        <p:pic>
          <p:nvPicPr>
            <p:cNvPr id="3080" name="Picture 13"/>
            <p:cNvPicPr>
              <a:picLocks noChangeAspect="1" noChangeArrowheads="1"/>
            </p:cNvPicPr>
            <p:nvPr/>
          </p:nvPicPr>
          <p:blipFill>
            <a:blip r:embed="rId5"/>
            <a:srcRect/>
            <a:stretch>
              <a:fillRect/>
            </a:stretch>
          </p:blipFill>
          <p:spPr bwMode="auto">
            <a:xfrm>
              <a:off x="4748282" y="267968"/>
              <a:ext cx="4017536" cy="275870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79810" y="395289"/>
            <a:ext cx="3935015" cy="3082980"/>
            <a:chOff x="304800" y="152400"/>
            <a:chExt cx="3810000" cy="3327019"/>
          </a:xfrm>
        </p:grpSpPr>
        <p:pic>
          <p:nvPicPr>
            <p:cNvPr id="4108" name="Picture 2"/>
            <p:cNvPicPr>
              <a:picLocks noChangeAspect="1" noChangeArrowheads="1"/>
            </p:cNvPicPr>
            <p:nvPr/>
          </p:nvPicPr>
          <p:blipFill>
            <a:blip r:embed="rId2"/>
            <a:srcRect/>
            <a:stretch>
              <a:fillRect/>
            </a:stretch>
          </p:blipFill>
          <p:spPr bwMode="auto">
            <a:xfrm>
              <a:off x="304800" y="152400"/>
              <a:ext cx="3810000" cy="2866754"/>
            </a:xfrm>
            <a:prstGeom prst="rect">
              <a:avLst/>
            </a:prstGeom>
            <a:noFill/>
            <a:ln w="9525">
              <a:noFill/>
              <a:miter lim="800000"/>
              <a:headEnd/>
              <a:tailEnd/>
            </a:ln>
          </p:spPr>
        </p:pic>
        <p:sp>
          <p:nvSpPr>
            <p:cNvPr id="4109" name="TextBox 2"/>
            <p:cNvSpPr txBox="1">
              <a:spLocks noChangeArrowheads="1"/>
            </p:cNvSpPr>
            <p:nvPr/>
          </p:nvSpPr>
          <p:spPr bwMode="auto">
            <a:xfrm>
              <a:off x="1543592" y="2981210"/>
              <a:ext cx="1513584" cy="498209"/>
            </a:xfrm>
            <a:prstGeom prst="rect">
              <a:avLst/>
            </a:prstGeom>
            <a:noFill/>
            <a:ln w="9525">
              <a:noFill/>
              <a:miter lim="800000"/>
              <a:headEnd/>
              <a:tailEnd/>
            </a:ln>
          </p:spPr>
          <p:txBody>
            <a:bodyPr wrap="none">
              <a:spAutoFit/>
            </a:bodyPr>
            <a:lstStyle/>
            <a:p>
              <a:pPr algn="ctr" eaLnBrk="1" hangingPunct="1"/>
              <a:r>
                <a:rPr lang="en-US" altLang="en-US" sz="2400" b="1">
                  <a:latin typeface="Times New Roman" pitchFamily="18" charset="0"/>
                  <a:cs typeface="Times New Roman" pitchFamily="18" charset="0"/>
                </a:rPr>
                <a:t>Chuột chù</a:t>
              </a:r>
            </a:p>
          </p:txBody>
        </p:sp>
      </p:grpSp>
      <p:grpSp>
        <p:nvGrpSpPr>
          <p:cNvPr id="3" name="Group 4"/>
          <p:cNvGrpSpPr>
            <a:grpSpLocks/>
          </p:cNvGrpSpPr>
          <p:nvPr/>
        </p:nvGrpSpPr>
        <p:grpSpPr bwMode="auto">
          <a:xfrm>
            <a:off x="4400550" y="395288"/>
            <a:ext cx="4363641" cy="3085981"/>
            <a:chOff x="4267200" y="155812"/>
            <a:chExt cx="4800600" cy="3325761"/>
          </a:xfrm>
        </p:grpSpPr>
        <p:pic>
          <p:nvPicPr>
            <p:cNvPr id="4106" name="Picture 1"/>
            <p:cNvPicPr>
              <a:picLocks noChangeAspect="1"/>
            </p:cNvPicPr>
            <p:nvPr/>
          </p:nvPicPr>
          <p:blipFill>
            <a:blip r:embed="rId3"/>
            <a:srcRect/>
            <a:stretch>
              <a:fillRect/>
            </a:stretch>
          </p:blipFill>
          <p:spPr bwMode="auto">
            <a:xfrm>
              <a:off x="4267200" y="155812"/>
              <a:ext cx="4800600" cy="2863342"/>
            </a:xfrm>
            <a:prstGeom prst="rect">
              <a:avLst/>
            </a:prstGeom>
            <a:noFill/>
            <a:ln w="9525">
              <a:noFill/>
              <a:miter lim="800000"/>
              <a:headEnd/>
              <a:tailEnd/>
            </a:ln>
          </p:spPr>
        </p:pic>
        <p:sp>
          <p:nvSpPr>
            <p:cNvPr id="4107" name="TextBox 7"/>
            <p:cNvSpPr txBox="1">
              <a:spLocks noChangeArrowheads="1"/>
            </p:cNvSpPr>
            <p:nvPr/>
          </p:nvSpPr>
          <p:spPr bwMode="auto">
            <a:xfrm>
              <a:off x="6001292" y="2984037"/>
              <a:ext cx="711053" cy="497536"/>
            </a:xfrm>
            <a:prstGeom prst="rect">
              <a:avLst/>
            </a:prstGeom>
            <a:noFill/>
            <a:ln w="9525">
              <a:noFill/>
              <a:miter lim="800000"/>
              <a:headEnd/>
              <a:tailEnd/>
            </a:ln>
          </p:spPr>
          <p:txBody>
            <a:bodyPr wrap="none">
              <a:spAutoFit/>
            </a:bodyPr>
            <a:lstStyle/>
            <a:p>
              <a:pPr algn="ctr" eaLnBrk="1" hangingPunct="1"/>
              <a:r>
                <a:rPr lang="en-US" altLang="en-US" sz="2400" b="1">
                  <a:latin typeface="Times New Roman" pitchFamily="18" charset="0"/>
                  <a:cs typeface="Times New Roman" pitchFamily="18" charset="0"/>
                </a:rPr>
                <a:t>Sóc</a:t>
              </a:r>
            </a:p>
          </p:txBody>
        </p:sp>
      </p:grpSp>
      <p:grpSp>
        <p:nvGrpSpPr>
          <p:cNvPr id="4" name="Group 5"/>
          <p:cNvGrpSpPr>
            <a:grpSpLocks/>
          </p:cNvGrpSpPr>
          <p:nvPr/>
        </p:nvGrpSpPr>
        <p:grpSpPr bwMode="auto">
          <a:xfrm>
            <a:off x="379810" y="3562350"/>
            <a:ext cx="3935015" cy="3335321"/>
            <a:chOff x="254000" y="3429000"/>
            <a:chExt cx="3911600" cy="3405011"/>
          </a:xfrm>
        </p:grpSpPr>
        <p:pic>
          <p:nvPicPr>
            <p:cNvPr id="4104" name="Picture 4" descr="HÃ¬nh áº£nh cÃ³ liÃªn quan"/>
            <p:cNvPicPr>
              <a:picLocks noChangeAspect="1" noChangeArrowheads="1"/>
            </p:cNvPicPr>
            <p:nvPr/>
          </p:nvPicPr>
          <p:blipFill>
            <a:blip r:embed="rId4"/>
            <a:srcRect/>
            <a:stretch>
              <a:fillRect/>
            </a:stretch>
          </p:blipFill>
          <p:spPr bwMode="auto">
            <a:xfrm>
              <a:off x="254000" y="3429000"/>
              <a:ext cx="3911600" cy="2933700"/>
            </a:xfrm>
            <a:prstGeom prst="rect">
              <a:avLst/>
            </a:prstGeom>
            <a:noFill/>
            <a:ln w="9525">
              <a:noFill/>
              <a:miter lim="800000"/>
              <a:headEnd/>
              <a:tailEnd/>
            </a:ln>
          </p:spPr>
        </p:pic>
        <p:sp>
          <p:nvSpPr>
            <p:cNvPr id="4105" name="TextBox 8"/>
            <p:cNvSpPr txBox="1">
              <a:spLocks noChangeArrowheads="1"/>
            </p:cNvSpPr>
            <p:nvPr/>
          </p:nvSpPr>
          <p:spPr bwMode="auto">
            <a:xfrm>
              <a:off x="1662076" y="6362700"/>
              <a:ext cx="973925" cy="471311"/>
            </a:xfrm>
            <a:prstGeom prst="rect">
              <a:avLst/>
            </a:prstGeom>
            <a:noFill/>
            <a:ln w="9525">
              <a:noFill/>
              <a:miter lim="800000"/>
              <a:headEnd/>
              <a:tailEnd/>
            </a:ln>
          </p:spPr>
          <p:txBody>
            <a:bodyPr wrap="none">
              <a:spAutoFit/>
            </a:bodyPr>
            <a:lstStyle/>
            <a:p>
              <a:pPr algn="ctr" eaLnBrk="1" hangingPunct="1"/>
              <a:r>
                <a:rPr lang="en-US" altLang="en-US" sz="2400" b="1">
                  <a:latin typeface="Times New Roman" pitchFamily="18" charset="0"/>
                  <a:cs typeface="Times New Roman" pitchFamily="18" charset="0"/>
                </a:rPr>
                <a:t>Bò tót</a:t>
              </a:r>
            </a:p>
          </p:txBody>
        </p:sp>
      </p:grpSp>
      <p:grpSp>
        <p:nvGrpSpPr>
          <p:cNvPr id="5" name="Group 6"/>
          <p:cNvGrpSpPr>
            <a:grpSpLocks/>
          </p:cNvGrpSpPr>
          <p:nvPr/>
        </p:nvGrpSpPr>
        <p:grpSpPr bwMode="auto">
          <a:xfrm>
            <a:off x="4400550" y="3527425"/>
            <a:ext cx="4363641" cy="2997101"/>
            <a:chOff x="4319411" y="3429000"/>
            <a:chExt cx="4696178" cy="3454103"/>
          </a:xfrm>
        </p:grpSpPr>
        <p:pic>
          <p:nvPicPr>
            <p:cNvPr id="4102" name="Picture 6" descr="HÃ¬nh áº£nh cÃ³ liÃªn quan"/>
            <p:cNvPicPr>
              <a:picLocks noChangeAspect="1" noChangeArrowheads="1"/>
            </p:cNvPicPr>
            <p:nvPr/>
          </p:nvPicPr>
          <p:blipFill>
            <a:blip r:embed="rId5"/>
            <a:srcRect/>
            <a:stretch>
              <a:fillRect/>
            </a:stretch>
          </p:blipFill>
          <p:spPr bwMode="auto">
            <a:xfrm>
              <a:off x="4319411" y="3429000"/>
              <a:ext cx="4696178" cy="2952750"/>
            </a:xfrm>
            <a:prstGeom prst="rect">
              <a:avLst/>
            </a:prstGeom>
            <a:noFill/>
            <a:ln w="9525">
              <a:noFill/>
              <a:miter lim="800000"/>
              <a:headEnd/>
              <a:tailEnd/>
            </a:ln>
          </p:spPr>
        </p:pic>
        <p:sp>
          <p:nvSpPr>
            <p:cNvPr id="4103" name="TextBox 9"/>
            <p:cNvSpPr txBox="1">
              <a:spLocks noChangeArrowheads="1"/>
            </p:cNvSpPr>
            <p:nvPr/>
          </p:nvSpPr>
          <p:spPr bwMode="auto">
            <a:xfrm>
              <a:off x="6147326" y="6351043"/>
              <a:ext cx="1218310" cy="532060"/>
            </a:xfrm>
            <a:prstGeom prst="rect">
              <a:avLst/>
            </a:prstGeom>
            <a:noFill/>
            <a:ln w="9525">
              <a:noFill/>
              <a:miter lim="800000"/>
              <a:headEnd/>
              <a:tailEnd/>
            </a:ln>
          </p:spPr>
          <p:txBody>
            <a:bodyPr wrap="none">
              <a:spAutoFit/>
            </a:bodyPr>
            <a:lstStyle/>
            <a:p>
              <a:pPr algn="ctr" eaLnBrk="1" hangingPunct="1"/>
              <a:r>
                <a:rPr lang="en-US" altLang="en-US" sz="2400" b="1">
                  <a:latin typeface="Times New Roman" pitchFamily="18" charset="0"/>
                  <a:cs typeface="Times New Roman" pitchFamily="18" charset="0"/>
                </a:rPr>
                <a:t>Tê giác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srcRect/>
          <a:stretch>
            <a:fillRect/>
          </a:stretch>
        </p:blipFill>
        <p:spPr bwMode="auto">
          <a:xfrm>
            <a:off x="4311253" y="273051"/>
            <a:ext cx="4489847" cy="2760663"/>
          </a:xfrm>
          <a:prstGeom prst="rect">
            <a:avLst/>
          </a:prstGeom>
          <a:noFill/>
          <a:ln w="9525">
            <a:noFill/>
            <a:miter lim="800000"/>
            <a:headEnd/>
            <a:tailEnd/>
          </a:ln>
        </p:spPr>
      </p:pic>
      <p:pic>
        <p:nvPicPr>
          <p:cNvPr id="7174" name="Picture 6"/>
          <p:cNvPicPr>
            <a:picLocks noChangeAspect="1" noChangeArrowheads="1"/>
          </p:cNvPicPr>
          <p:nvPr/>
        </p:nvPicPr>
        <p:blipFill>
          <a:blip r:embed="rId3"/>
          <a:srcRect/>
          <a:stretch>
            <a:fillRect/>
          </a:stretch>
        </p:blipFill>
        <p:spPr bwMode="auto">
          <a:xfrm>
            <a:off x="381000" y="273051"/>
            <a:ext cx="3752850" cy="2760663"/>
          </a:xfrm>
          <a:prstGeom prst="rect">
            <a:avLst/>
          </a:prstGeom>
          <a:noFill/>
          <a:ln w="9525">
            <a:noFill/>
            <a:miter lim="800000"/>
            <a:headEnd/>
            <a:tailEnd/>
          </a:ln>
        </p:spPr>
      </p:pic>
      <p:sp>
        <p:nvSpPr>
          <p:cNvPr id="7185" name="Rectangle 17"/>
          <p:cNvSpPr>
            <a:spLocks noChangeArrowheads="1"/>
          </p:cNvSpPr>
          <p:nvPr/>
        </p:nvSpPr>
        <p:spPr bwMode="auto">
          <a:xfrm>
            <a:off x="2128838" y="2600325"/>
            <a:ext cx="857250" cy="342900"/>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altLang="en-US" sz="2800">
                <a:solidFill>
                  <a:srgbClr val="FF0000"/>
                </a:solidFill>
                <a:latin typeface="Arial" pitchFamily="34" charset="0"/>
                <a:cs typeface="Arial" pitchFamily="34" charset="0"/>
              </a:rPr>
              <a:t>Cá heo</a:t>
            </a:r>
          </a:p>
        </p:txBody>
      </p:sp>
      <p:sp>
        <p:nvSpPr>
          <p:cNvPr id="7191" name="Rectangle 23"/>
          <p:cNvSpPr>
            <a:spLocks noChangeArrowheads="1"/>
          </p:cNvSpPr>
          <p:nvPr/>
        </p:nvSpPr>
        <p:spPr bwMode="auto">
          <a:xfrm>
            <a:off x="7860506" y="2590800"/>
            <a:ext cx="600075" cy="342900"/>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altLang="en-US" sz="2800">
                <a:solidFill>
                  <a:srgbClr val="FF0000"/>
                </a:solidFill>
                <a:latin typeface="Arial" pitchFamily="34" charset="0"/>
                <a:cs typeface="Arial" pitchFamily="34" charset="0"/>
              </a:rPr>
              <a:t>Dơi</a:t>
            </a:r>
          </a:p>
        </p:txBody>
      </p:sp>
      <p:pic>
        <p:nvPicPr>
          <p:cNvPr id="10" name="Picture 5" descr="kangguru"/>
          <p:cNvPicPr>
            <a:picLocks noChangeAspect="1" noChangeArrowheads="1"/>
          </p:cNvPicPr>
          <p:nvPr/>
        </p:nvPicPr>
        <p:blipFill>
          <a:blip r:embed="rId4"/>
          <a:srcRect/>
          <a:stretch>
            <a:fillRect/>
          </a:stretch>
        </p:blipFill>
        <p:spPr bwMode="auto">
          <a:xfrm>
            <a:off x="381000" y="3371851"/>
            <a:ext cx="3752850" cy="3114675"/>
          </a:xfrm>
          <a:prstGeom prst="rect">
            <a:avLst/>
          </a:prstGeom>
          <a:noFill/>
          <a:ln w="9525">
            <a:noFill/>
            <a:miter lim="800000"/>
            <a:headEnd/>
            <a:tailEnd/>
          </a:ln>
        </p:spPr>
      </p:pic>
      <p:sp>
        <p:nvSpPr>
          <p:cNvPr id="11" name="Rectangle 13"/>
          <p:cNvSpPr>
            <a:spLocks noChangeArrowheads="1"/>
          </p:cNvSpPr>
          <p:nvPr/>
        </p:nvSpPr>
        <p:spPr bwMode="auto">
          <a:xfrm>
            <a:off x="506016" y="3616325"/>
            <a:ext cx="900113" cy="307975"/>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altLang="en-US" sz="2800">
                <a:solidFill>
                  <a:srgbClr val="FF0000"/>
                </a:solidFill>
                <a:latin typeface="Times New Roman" pitchFamily="18" charset="0"/>
                <a:cs typeface="Arial" pitchFamily="34" charset="0"/>
              </a:rPr>
              <a:t>Kanguru</a:t>
            </a:r>
          </a:p>
        </p:txBody>
      </p:sp>
      <p:pic>
        <p:nvPicPr>
          <p:cNvPr id="12" name="Picture 8" descr="vuon 2"/>
          <p:cNvPicPr>
            <a:picLocks noChangeAspect="1" noChangeArrowheads="1"/>
          </p:cNvPicPr>
          <p:nvPr/>
        </p:nvPicPr>
        <p:blipFill>
          <a:blip r:embed="rId5"/>
          <a:srcRect/>
          <a:stretch>
            <a:fillRect/>
          </a:stretch>
        </p:blipFill>
        <p:spPr bwMode="auto">
          <a:xfrm>
            <a:off x="4311253" y="3371851"/>
            <a:ext cx="4451747" cy="3114675"/>
          </a:xfrm>
          <a:prstGeom prst="rect">
            <a:avLst/>
          </a:prstGeom>
          <a:noFill/>
          <a:ln w="9525">
            <a:solidFill>
              <a:srgbClr val="000099"/>
            </a:solidFill>
            <a:miter lim="800000"/>
            <a:headEnd/>
            <a:tailEnd/>
          </a:ln>
        </p:spPr>
      </p:pic>
      <p:sp>
        <p:nvSpPr>
          <p:cNvPr id="13" name="Rectangle 14"/>
          <p:cNvSpPr>
            <a:spLocks noChangeArrowheads="1"/>
          </p:cNvSpPr>
          <p:nvPr/>
        </p:nvSpPr>
        <p:spPr bwMode="auto">
          <a:xfrm>
            <a:off x="7683104" y="5903914"/>
            <a:ext cx="777478" cy="333375"/>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altLang="en-US" sz="2800">
                <a:solidFill>
                  <a:srgbClr val="FF0000"/>
                </a:solidFill>
                <a:latin typeface="Times New Roman" pitchFamily="18" charset="0"/>
                <a:cs typeface="Arial" pitchFamily="34" charset="0"/>
              </a:rPr>
              <a:t>Vượn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heel(4)">
                                      <p:cBhvr>
                                        <p:cTn id="7" dur="2000"/>
                                        <p:tgtEl>
                                          <p:spTgt spid="7172"/>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191"/>
                                        </p:tgtEl>
                                        <p:attrNameLst>
                                          <p:attrName>style.visibility</p:attrName>
                                        </p:attrNameLst>
                                      </p:cBhvr>
                                      <p:to>
                                        <p:strVal val="visible"/>
                                      </p:to>
                                    </p:set>
                                    <p:animEffect transition="in" filter="wheel(4)">
                                      <p:cBhvr>
                                        <p:cTn id="10" dur="2000"/>
                                        <p:tgtEl>
                                          <p:spTgt spid="7191"/>
                                        </p:tgtEl>
                                      </p:cBhvr>
                                    </p:animEffect>
                                  </p:childTnLst>
                                </p:cTn>
                              </p:par>
                              <p:par>
                                <p:cTn id="11" presetID="21" presetClass="entr" presetSubtype="4"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wheel(4)">
                                      <p:cBhvr>
                                        <p:cTn id="13" dur="2000"/>
                                        <p:tgtEl>
                                          <p:spTgt spid="7174"/>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7185"/>
                                        </p:tgtEl>
                                        <p:attrNameLst>
                                          <p:attrName>style.visibility</p:attrName>
                                        </p:attrNameLst>
                                      </p:cBhvr>
                                      <p:to>
                                        <p:strVal val="visible"/>
                                      </p:to>
                                    </p:set>
                                    <p:animEffect transition="in" filter="wheel(4)">
                                      <p:cBhvr>
                                        <p:cTn id="16" dur="2000"/>
                                        <p:tgtEl>
                                          <p:spTgt spid="7185"/>
                                        </p:tgtEl>
                                      </p:cBhvr>
                                    </p:animEffect>
                                  </p:childTnLst>
                                </p:cTn>
                              </p:par>
                              <p:par>
                                <p:cTn id="17" presetID="2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2000"/>
                                        <p:tgtEl>
                                          <p:spTgt spid="10"/>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2000"/>
                                        <p:tgtEl>
                                          <p:spTgt spid="11"/>
                                        </p:tgtEl>
                                      </p:cBhvr>
                                    </p:animEffect>
                                  </p:childTnLst>
                                </p:cTn>
                              </p:par>
                              <p:par>
                                <p:cTn id="23" presetID="2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edge">
                                      <p:cBhvr>
                                        <p:cTn id="25" dur="2000"/>
                                        <p:tgtEl>
                                          <p:spTgt spid="12"/>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edge">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5" grpId="0" animBg="1"/>
      <p:bldP spid="7191" grpId="0" animBg="1"/>
      <p:bldP spid="11"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Bộ</a:t>
            </a:r>
            <a:r>
              <a:rPr lang="en-US" dirty="0" smtClean="0"/>
              <a:t> </a:t>
            </a:r>
            <a:r>
              <a:rPr lang="en-US" dirty="0" err="1" smtClean="0"/>
              <a:t>Linh</a:t>
            </a:r>
            <a:r>
              <a:rPr lang="en-US" dirty="0" smtClean="0"/>
              <a:t> </a:t>
            </a:r>
            <a:r>
              <a:rPr lang="en-US" dirty="0" err="1" smtClean="0"/>
              <a:t>trưởng</a:t>
            </a:r>
            <a:endParaRPr lang="en-US" dirty="0"/>
          </a:p>
        </p:txBody>
      </p:sp>
      <p:sp>
        <p:nvSpPr>
          <p:cNvPr id="3" name="Content Placeholder 2"/>
          <p:cNvSpPr>
            <a:spLocks noGrp="1"/>
          </p:cNvSpPr>
          <p:nvPr>
            <p:ph idx="1"/>
          </p:nvPr>
        </p:nvSpPr>
        <p:spPr/>
        <p:txBody>
          <a:bodyPr/>
          <a:lstStyle/>
          <a:p>
            <a:endParaRPr lang="en-US"/>
          </a:p>
        </p:txBody>
      </p:sp>
      <p:pic>
        <p:nvPicPr>
          <p:cNvPr id="4" name="Picture 8" descr="sp50"/>
          <p:cNvPicPr>
            <a:picLocks noChangeAspect="1" noChangeArrowheads="1"/>
          </p:cNvPicPr>
          <p:nvPr/>
        </p:nvPicPr>
        <p:blipFill>
          <a:blip r:embed="rId2"/>
          <a:srcRect/>
          <a:stretch>
            <a:fillRect/>
          </a:stretch>
        </p:blipFill>
        <p:spPr>
          <a:xfrm>
            <a:off x="935038" y="1981200"/>
            <a:ext cx="7294562" cy="41179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Lớp</a:t>
            </a:r>
            <a:r>
              <a:rPr lang="en-US" dirty="0" smtClean="0"/>
              <a:t> </a:t>
            </a:r>
            <a:r>
              <a:rPr lang="en-US" dirty="0" err="1" smtClean="0"/>
              <a:t>Động</a:t>
            </a:r>
            <a:r>
              <a:rPr lang="en-US" dirty="0" smtClean="0"/>
              <a:t> </a:t>
            </a:r>
            <a:r>
              <a:rPr lang="en-US" dirty="0" err="1" smtClean="0"/>
              <a:t>vật</a:t>
            </a:r>
            <a:r>
              <a:rPr lang="en-US" dirty="0" smtClean="0"/>
              <a:t> </a:t>
            </a:r>
            <a:r>
              <a:rPr lang="en-US" dirty="0" err="1" smtClean="0"/>
              <a:t>có</a:t>
            </a:r>
            <a:r>
              <a:rPr lang="en-US" dirty="0" smtClean="0"/>
              <a:t> </a:t>
            </a:r>
            <a:r>
              <a:rPr lang="en-US" dirty="0" err="1" smtClean="0"/>
              <a:t>vú</a:t>
            </a:r>
            <a:r>
              <a:rPr lang="en-US" dirty="0" smtClean="0"/>
              <a:t> ( </a:t>
            </a:r>
            <a:r>
              <a:rPr lang="en-US" dirty="0" err="1" smtClean="0"/>
              <a:t>Lớp</a:t>
            </a:r>
            <a:r>
              <a:rPr lang="en-US" dirty="0" smtClean="0"/>
              <a:t> </a:t>
            </a:r>
            <a:r>
              <a:rPr lang="en-US" dirty="0" err="1" smtClean="0"/>
              <a:t>thú</a:t>
            </a:r>
            <a:r>
              <a:rPr lang="en-US" dirty="0" smtClean="0"/>
              <a:t>)</a:t>
            </a:r>
            <a:endParaRPr lang="en-US" dirty="0"/>
          </a:p>
        </p:txBody>
      </p:sp>
      <p:sp>
        <p:nvSpPr>
          <p:cNvPr id="3" name="Content Placeholder 2"/>
          <p:cNvSpPr>
            <a:spLocks noGrp="1"/>
          </p:cNvSpPr>
          <p:nvPr>
            <p:ph idx="1"/>
          </p:nvPr>
        </p:nvSpPr>
        <p:spPr/>
        <p:txBody>
          <a:bodyPr/>
          <a:lstStyle/>
          <a:p>
            <a:r>
              <a:rPr lang="en-US" dirty="0" smtClean="0"/>
              <a:t>- </a:t>
            </a:r>
            <a:r>
              <a:rPr lang="en-US" dirty="0" err="1" smtClean="0"/>
              <a:t>Hầu</a:t>
            </a:r>
            <a:r>
              <a:rPr lang="en-US" dirty="0" smtClean="0"/>
              <a:t> </a:t>
            </a:r>
            <a:r>
              <a:rPr lang="en-US" dirty="0" err="1" smtClean="0"/>
              <a:t>hết</a:t>
            </a:r>
            <a:r>
              <a:rPr lang="en-US" dirty="0" smtClean="0"/>
              <a:t> </a:t>
            </a:r>
            <a:r>
              <a:rPr lang="en-US" dirty="0" err="1" smtClean="0"/>
              <a:t>động</a:t>
            </a:r>
            <a:r>
              <a:rPr lang="en-US" dirty="0" smtClean="0"/>
              <a:t> </a:t>
            </a:r>
            <a:r>
              <a:rPr lang="en-US" dirty="0" err="1" smtClean="0"/>
              <a:t>vật</a:t>
            </a:r>
            <a:r>
              <a:rPr lang="en-US" dirty="0" smtClean="0"/>
              <a:t> </a:t>
            </a:r>
            <a:r>
              <a:rPr lang="en-US" dirty="0" err="1" smtClean="0"/>
              <a:t>có</a:t>
            </a:r>
            <a:r>
              <a:rPr lang="en-US" dirty="0" smtClean="0"/>
              <a:t> </a:t>
            </a:r>
            <a:r>
              <a:rPr lang="en-US" dirty="0" err="1" smtClean="0"/>
              <a:t>vú</a:t>
            </a:r>
            <a:r>
              <a:rPr lang="en-US" dirty="0" smtClean="0"/>
              <a:t> </a:t>
            </a:r>
            <a:r>
              <a:rPr lang="en-US" dirty="0" err="1" smtClean="0"/>
              <a:t>có</a:t>
            </a:r>
            <a:r>
              <a:rPr lang="en-US" dirty="0" smtClean="0"/>
              <a:t> </a:t>
            </a:r>
            <a:r>
              <a:rPr lang="en-US" dirty="0" err="1" smtClean="0"/>
              <a:t>lông</a:t>
            </a:r>
            <a:r>
              <a:rPr lang="en-US" dirty="0" smtClean="0"/>
              <a:t> </a:t>
            </a:r>
            <a:r>
              <a:rPr lang="en-US" dirty="0" err="1" smtClean="0"/>
              <a:t>mao</a:t>
            </a:r>
            <a:r>
              <a:rPr lang="en-US" dirty="0" smtClean="0"/>
              <a:t> </a:t>
            </a:r>
            <a:r>
              <a:rPr lang="en-US" dirty="0" err="1" smtClean="0"/>
              <a:t>bao</a:t>
            </a:r>
            <a:r>
              <a:rPr lang="en-US" dirty="0" smtClean="0"/>
              <a:t> </a:t>
            </a:r>
            <a:r>
              <a:rPr lang="en-US" dirty="0" err="1" smtClean="0"/>
              <a:t>phủ</a:t>
            </a:r>
            <a:r>
              <a:rPr lang="en-US" dirty="0" smtClean="0"/>
              <a:t>, </a:t>
            </a:r>
            <a:r>
              <a:rPr lang="en-US" dirty="0" err="1" smtClean="0"/>
              <a:t>có</a:t>
            </a:r>
            <a:r>
              <a:rPr lang="en-US" dirty="0" smtClean="0"/>
              <a:t> </a:t>
            </a:r>
            <a:r>
              <a:rPr lang="en-US" dirty="0" err="1" smtClean="0"/>
              <a:t>răng</a:t>
            </a:r>
            <a:r>
              <a:rPr lang="en-US" dirty="0" smtClean="0"/>
              <a:t>, </a:t>
            </a:r>
            <a:r>
              <a:rPr lang="en-US" dirty="0" err="1" smtClean="0"/>
              <a:t>đẻ</a:t>
            </a:r>
            <a:r>
              <a:rPr lang="en-US" dirty="0" smtClean="0"/>
              <a:t> con </a:t>
            </a:r>
            <a:r>
              <a:rPr lang="en-US" dirty="0" err="1" smtClean="0"/>
              <a:t>và</a:t>
            </a:r>
            <a:r>
              <a:rPr lang="en-US" dirty="0" smtClean="0"/>
              <a:t> </a:t>
            </a:r>
            <a:r>
              <a:rPr lang="en-US" dirty="0" err="1" smtClean="0"/>
              <a:t>nuôi</a:t>
            </a:r>
            <a:r>
              <a:rPr lang="en-US" dirty="0" smtClean="0"/>
              <a:t> con </a:t>
            </a:r>
            <a:r>
              <a:rPr lang="en-US" dirty="0" err="1" smtClean="0"/>
              <a:t>bằng</a:t>
            </a:r>
            <a:r>
              <a:rPr lang="en-US" dirty="0" smtClean="0"/>
              <a:t> </a:t>
            </a:r>
            <a:r>
              <a:rPr lang="en-US" dirty="0" err="1" smtClean="0"/>
              <a:t>sữa</a:t>
            </a:r>
            <a:r>
              <a:rPr lang="en-US" dirty="0" smtClean="0"/>
              <a:t> </a:t>
            </a:r>
            <a:r>
              <a:rPr lang="en-US" dirty="0" err="1" smtClean="0"/>
              <a:t>mẹ</a:t>
            </a:r>
            <a:endParaRPr lang="en-US" dirty="0" smtClean="0"/>
          </a:p>
          <a:p>
            <a:r>
              <a:rPr lang="en-US" dirty="0" smtClean="0"/>
              <a:t>- </a:t>
            </a:r>
            <a:r>
              <a:rPr lang="en-US" dirty="0" err="1" smtClean="0"/>
              <a:t>Động</a:t>
            </a:r>
            <a:r>
              <a:rPr lang="en-US" dirty="0" smtClean="0"/>
              <a:t> </a:t>
            </a:r>
            <a:r>
              <a:rPr lang="en-US" dirty="0" err="1" smtClean="0"/>
              <a:t>vật</a:t>
            </a:r>
            <a:r>
              <a:rPr lang="en-US" dirty="0" smtClean="0"/>
              <a:t> </a:t>
            </a:r>
            <a:r>
              <a:rPr lang="en-US" dirty="0" err="1" smtClean="0"/>
              <a:t>thuộc</a:t>
            </a:r>
            <a:r>
              <a:rPr lang="en-US" dirty="0" smtClean="0"/>
              <a:t> </a:t>
            </a:r>
            <a:r>
              <a:rPr lang="en-US" dirty="0" err="1" smtClean="0"/>
              <a:t>lớp</a:t>
            </a:r>
            <a:r>
              <a:rPr lang="en-US" dirty="0" smtClean="0"/>
              <a:t> </a:t>
            </a:r>
            <a:r>
              <a:rPr lang="en-US" dirty="0" err="1" smtClean="0"/>
              <a:t>thú</a:t>
            </a:r>
            <a:r>
              <a:rPr lang="en-US" dirty="0" smtClean="0"/>
              <a:t> </a:t>
            </a:r>
            <a:r>
              <a:rPr lang="en-US" dirty="0" err="1" smtClean="0"/>
              <a:t>rất</a:t>
            </a:r>
            <a:r>
              <a:rPr lang="en-US" dirty="0" smtClean="0"/>
              <a:t> </a:t>
            </a:r>
            <a:r>
              <a:rPr lang="en-US" dirty="0" err="1" smtClean="0"/>
              <a:t>đa</a:t>
            </a:r>
            <a:r>
              <a:rPr lang="en-US" dirty="0" smtClean="0"/>
              <a:t> </a:t>
            </a:r>
            <a:r>
              <a:rPr lang="en-US" dirty="0" err="1" smtClean="0"/>
              <a:t>dạng</a:t>
            </a:r>
            <a:r>
              <a:rPr lang="en-US" dirty="0" smtClean="0"/>
              <a:t> </a:t>
            </a:r>
            <a:r>
              <a:rPr lang="en-US" dirty="0" err="1" smtClean="0"/>
              <a:t>về</a:t>
            </a:r>
            <a:r>
              <a:rPr lang="en-US" dirty="0" smtClean="0"/>
              <a:t> </a:t>
            </a:r>
            <a:r>
              <a:rPr lang="en-US" dirty="0" err="1" smtClean="0"/>
              <a:t>số</a:t>
            </a:r>
            <a:r>
              <a:rPr lang="en-US" dirty="0" smtClean="0"/>
              <a:t> </a:t>
            </a:r>
            <a:r>
              <a:rPr lang="en-US" dirty="0" err="1" smtClean="0"/>
              <a:t>lượng</a:t>
            </a:r>
            <a:r>
              <a:rPr lang="en-US" dirty="0" smtClean="0"/>
              <a:t> </a:t>
            </a:r>
            <a:r>
              <a:rPr lang="en-US" dirty="0" err="1" smtClean="0"/>
              <a:t>và</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sống</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ú mỏ vịt 4"/>
          <p:cNvPicPr>
            <a:picLocks noChangeAspect="1" noChangeArrowheads="1"/>
          </p:cNvPicPr>
          <p:nvPr/>
        </p:nvPicPr>
        <p:blipFill>
          <a:blip r:embed="rId2"/>
          <a:srcRect/>
          <a:stretch>
            <a:fillRect/>
          </a:stretch>
        </p:blipFill>
        <p:spPr bwMode="auto">
          <a:xfrm>
            <a:off x="677466" y="439738"/>
            <a:ext cx="3719513" cy="2817812"/>
          </a:xfrm>
          <a:prstGeom prst="rect">
            <a:avLst/>
          </a:prstGeom>
          <a:noFill/>
          <a:ln w="9525">
            <a:noFill/>
            <a:miter lim="800000"/>
            <a:headEnd/>
            <a:tailEnd/>
          </a:ln>
        </p:spPr>
      </p:pic>
      <p:pic>
        <p:nvPicPr>
          <p:cNvPr id="10243" name="Picture 3"/>
          <p:cNvPicPr>
            <a:picLocks noChangeAspect="1" noChangeArrowheads="1"/>
          </p:cNvPicPr>
          <p:nvPr/>
        </p:nvPicPr>
        <p:blipFill>
          <a:blip r:embed="rId3"/>
          <a:srcRect/>
          <a:stretch>
            <a:fillRect/>
          </a:stretch>
        </p:blipFill>
        <p:spPr bwMode="auto">
          <a:xfrm>
            <a:off x="4651773" y="439738"/>
            <a:ext cx="4060031" cy="2817812"/>
          </a:xfrm>
          <a:prstGeom prst="rect">
            <a:avLst/>
          </a:prstGeom>
          <a:noFill/>
          <a:ln w="9525">
            <a:noFill/>
            <a:miter lim="800000"/>
            <a:headEnd/>
            <a:tailEnd/>
          </a:ln>
        </p:spPr>
      </p:pic>
      <p:pic>
        <p:nvPicPr>
          <p:cNvPr id="10244" name="Picture 7"/>
          <p:cNvPicPr>
            <a:picLocks noChangeAspect="1" noChangeArrowheads="1"/>
          </p:cNvPicPr>
          <p:nvPr/>
        </p:nvPicPr>
        <p:blipFill>
          <a:blip r:embed="rId4"/>
          <a:srcRect/>
          <a:stretch>
            <a:fillRect/>
          </a:stretch>
        </p:blipFill>
        <p:spPr bwMode="auto">
          <a:xfrm>
            <a:off x="4651773" y="3513139"/>
            <a:ext cx="4060031" cy="2905125"/>
          </a:xfrm>
          <a:prstGeom prst="rect">
            <a:avLst/>
          </a:prstGeom>
          <a:noFill/>
          <a:ln w="9525">
            <a:noFill/>
            <a:miter lim="800000"/>
            <a:headEnd/>
            <a:tailEnd/>
          </a:ln>
        </p:spPr>
      </p:pic>
      <p:pic>
        <p:nvPicPr>
          <p:cNvPr id="10245" name="Picture 9" descr="1001 kiá»u sinh sáº£n ká»³ láº¡ cá»§a Äá»ng váº­t"/>
          <p:cNvPicPr>
            <a:picLocks noChangeAspect="1" noChangeArrowheads="1"/>
          </p:cNvPicPr>
          <p:nvPr/>
        </p:nvPicPr>
        <p:blipFill>
          <a:blip r:embed="rId5"/>
          <a:srcRect/>
          <a:stretch>
            <a:fillRect/>
          </a:stretch>
        </p:blipFill>
        <p:spPr bwMode="auto">
          <a:xfrm>
            <a:off x="677466" y="3513139"/>
            <a:ext cx="3719513" cy="2905125"/>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30"/>
          <p:cNvPicPr>
            <a:picLocks noChangeAspect="1" noChangeArrowheads="1"/>
          </p:cNvPicPr>
          <p:nvPr/>
        </p:nvPicPr>
        <p:blipFill>
          <a:blip r:embed="rId2"/>
          <a:srcRect/>
          <a:stretch>
            <a:fillRect/>
          </a:stretch>
        </p:blipFill>
        <p:spPr bwMode="auto">
          <a:xfrm>
            <a:off x="494110" y="4041776"/>
            <a:ext cx="3973115" cy="2492375"/>
          </a:xfrm>
          <a:prstGeom prst="rect">
            <a:avLst/>
          </a:prstGeom>
          <a:noFill/>
          <a:ln w="9525">
            <a:noFill/>
            <a:miter lim="800000"/>
            <a:headEnd/>
            <a:tailEnd/>
          </a:ln>
        </p:spPr>
      </p:pic>
      <p:grpSp>
        <p:nvGrpSpPr>
          <p:cNvPr id="2" name="Group 6"/>
          <p:cNvGrpSpPr>
            <a:grpSpLocks/>
          </p:cNvGrpSpPr>
          <p:nvPr/>
        </p:nvGrpSpPr>
        <p:grpSpPr bwMode="auto">
          <a:xfrm>
            <a:off x="4810126" y="4041776"/>
            <a:ext cx="4150495" cy="2789377"/>
            <a:chOff x="4889833" y="3581400"/>
            <a:chExt cx="3974874" cy="3261376"/>
          </a:xfrm>
        </p:grpSpPr>
        <p:pic>
          <p:nvPicPr>
            <p:cNvPr id="14343" name="Picture 6" descr="Káº¿t quáº£ hÃ¬nh áº£nh cho thuÌ moÌ viÌ£t non"/>
            <p:cNvPicPr>
              <a:picLocks noChangeAspect="1" noChangeArrowheads="1"/>
            </p:cNvPicPr>
            <p:nvPr/>
          </p:nvPicPr>
          <p:blipFill>
            <a:blip r:embed="rId3"/>
            <a:srcRect/>
            <a:stretch>
              <a:fillRect/>
            </a:stretch>
          </p:blipFill>
          <p:spPr bwMode="auto">
            <a:xfrm>
              <a:off x="5029200" y="3581400"/>
              <a:ext cx="3657600" cy="2743200"/>
            </a:xfrm>
            <a:prstGeom prst="rect">
              <a:avLst/>
            </a:prstGeom>
            <a:noFill/>
            <a:ln w="9525">
              <a:noFill/>
              <a:miter lim="800000"/>
              <a:headEnd/>
              <a:tailEnd/>
            </a:ln>
          </p:spPr>
        </p:pic>
        <p:sp>
          <p:nvSpPr>
            <p:cNvPr id="14344" name="Rectangle 3"/>
            <p:cNvSpPr>
              <a:spLocks noChangeArrowheads="1"/>
            </p:cNvSpPr>
            <p:nvPr/>
          </p:nvSpPr>
          <p:spPr bwMode="auto">
            <a:xfrm>
              <a:off x="4889833" y="6302991"/>
              <a:ext cx="3974874" cy="539785"/>
            </a:xfrm>
            <a:prstGeom prst="rect">
              <a:avLst/>
            </a:prstGeom>
            <a:noFill/>
            <a:ln w="9525">
              <a:noFill/>
              <a:miter lim="800000"/>
              <a:headEnd/>
              <a:tailEnd/>
            </a:ln>
          </p:spPr>
          <p:txBody>
            <a:bodyPr wrap="none">
              <a:spAutoFit/>
            </a:bodyPr>
            <a:lstStyle/>
            <a:p>
              <a:pPr eaLnBrk="1" hangingPunct="1"/>
              <a:r>
                <a:rPr lang="it-IT" altLang="en-US" sz="2400">
                  <a:solidFill>
                    <a:srgbClr val="000000"/>
                  </a:solidFill>
                  <a:latin typeface="Times New Roman" pitchFamily="18" charset="0"/>
                  <a:cs typeface="Arial" pitchFamily="34" charset="0"/>
                </a:rPr>
                <a:t>Con sơ sinh dài khoảng 1,25cm.</a:t>
              </a:r>
              <a:endParaRPr lang="en-US" altLang="en-US" sz="2400">
                <a:latin typeface="Sylfaen" pitchFamily="18" charset="0"/>
                <a:cs typeface="Arial" pitchFamily="34" charset="0"/>
              </a:endParaRPr>
            </a:p>
          </p:txBody>
        </p:sp>
      </p:grpSp>
      <p:grpSp>
        <p:nvGrpSpPr>
          <p:cNvPr id="3" name="Group 5"/>
          <p:cNvGrpSpPr>
            <a:grpSpLocks/>
          </p:cNvGrpSpPr>
          <p:nvPr/>
        </p:nvGrpSpPr>
        <p:grpSpPr bwMode="auto">
          <a:xfrm>
            <a:off x="102394" y="152400"/>
            <a:ext cx="8896350" cy="3429000"/>
            <a:chOff x="0" y="152400"/>
            <a:chExt cx="9011474" cy="3429000"/>
          </a:xfrm>
        </p:grpSpPr>
        <p:pic>
          <p:nvPicPr>
            <p:cNvPr id="14341" name="Picture 4" descr="HÃ¬nh áº£nh cÃ³ liÃªn quan"/>
            <p:cNvPicPr>
              <a:picLocks noChangeAspect="1" noChangeArrowheads="1"/>
            </p:cNvPicPr>
            <p:nvPr/>
          </p:nvPicPr>
          <p:blipFill>
            <a:blip r:embed="rId4"/>
            <a:srcRect/>
            <a:stretch>
              <a:fillRect/>
            </a:stretch>
          </p:blipFill>
          <p:spPr bwMode="auto">
            <a:xfrm>
              <a:off x="0" y="152400"/>
              <a:ext cx="9011474" cy="3429000"/>
            </a:xfrm>
            <a:prstGeom prst="rect">
              <a:avLst/>
            </a:prstGeom>
            <a:noFill/>
            <a:ln w="9525">
              <a:noFill/>
              <a:miter lim="800000"/>
              <a:headEnd/>
              <a:tailEnd/>
            </a:ln>
          </p:spPr>
        </p:pic>
        <p:sp>
          <p:nvSpPr>
            <p:cNvPr id="14342" name="Rectangle 4"/>
            <p:cNvSpPr>
              <a:spLocks noChangeArrowheads="1"/>
            </p:cNvSpPr>
            <p:nvPr/>
          </p:nvSpPr>
          <p:spPr bwMode="auto">
            <a:xfrm>
              <a:off x="4889833" y="2819400"/>
              <a:ext cx="4088919" cy="461665"/>
            </a:xfrm>
            <a:prstGeom prst="rect">
              <a:avLst/>
            </a:prstGeom>
            <a:noFill/>
            <a:ln w="9525">
              <a:noFill/>
              <a:miter lim="800000"/>
              <a:headEnd/>
              <a:tailEnd/>
            </a:ln>
          </p:spPr>
          <p:txBody>
            <a:bodyPr wrap="none">
              <a:spAutoFit/>
            </a:bodyPr>
            <a:lstStyle/>
            <a:p>
              <a:pPr eaLnBrk="1" hangingPunct="1"/>
              <a:r>
                <a:rPr lang="en-US" altLang="en-US" sz="2400">
                  <a:solidFill>
                    <a:srgbClr val="000000"/>
                  </a:solidFill>
                  <a:latin typeface="Times New Roman" pitchFamily="18" charset="0"/>
                  <a:cs typeface="Arial" pitchFamily="34" charset="0"/>
                </a:rPr>
                <a:t>Con cái ấp trứng từ 12-14 ngày</a:t>
              </a:r>
              <a:endParaRPr lang="en-US" altLang="en-US" sz="2400" b="1">
                <a:latin typeface="Sylfaen" pitchFamily="18"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Effect transition="in" filter="circle(in)">
                                      <p:cBhvr>
                                        <p:cTn id="7" dur="20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Kangaroo 485081"/>
          <p:cNvPicPr>
            <a:picLocks noChangeAspect="1" noChangeArrowheads="1"/>
          </p:cNvPicPr>
          <p:nvPr/>
        </p:nvPicPr>
        <p:blipFill>
          <a:blip r:embed="rId3"/>
          <a:srcRect t="6154" r="20313"/>
          <a:stretch>
            <a:fillRect/>
          </a:stretch>
        </p:blipFill>
        <p:spPr bwMode="auto">
          <a:xfrm>
            <a:off x="4572001" y="382588"/>
            <a:ext cx="4183856" cy="3046412"/>
          </a:xfrm>
          <a:prstGeom prst="rect">
            <a:avLst/>
          </a:prstGeom>
          <a:noFill/>
          <a:ln w="9525">
            <a:noFill/>
            <a:miter lim="800000"/>
            <a:headEnd/>
            <a:tailEnd/>
          </a:ln>
        </p:spPr>
      </p:pic>
      <p:pic>
        <p:nvPicPr>
          <p:cNvPr id="23555" name="Picture 11" descr="hai-con-kanguru-t2"/>
          <p:cNvPicPr>
            <a:picLocks noChangeAspect="1" noChangeArrowheads="1"/>
          </p:cNvPicPr>
          <p:nvPr/>
        </p:nvPicPr>
        <p:blipFill>
          <a:blip r:embed="rId4"/>
          <a:srcRect/>
          <a:stretch>
            <a:fillRect/>
          </a:stretch>
        </p:blipFill>
        <p:spPr bwMode="auto">
          <a:xfrm>
            <a:off x="388144" y="382588"/>
            <a:ext cx="3939779" cy="3046412"/>
          </a:xfrm>
          <a:prstGeom prst="rect">
            <a:avLst/>
          </a:prstGeom>
          <a:noFill/>
          <a:ln w="9525">
            <a:noFill/>
            <a:miter lim="800000"/>
            <a:headEnd/>
            <a:tailEnd/>
          </a:ln>
        </p:spPr>
      </p:pic>
      <p:pic>
        <p:nvPicPr>
          <p:cNvPr id="5" name="Picture 2"/>
          <p:cNvPicPr>
            <a:picLocks noChangeAspect="1" noChangeArrowheads="1"/>
          </p:cNvPicPr>
          <p:nvPr/>
        </p:nvPicPr>
        <p:blipFill>
          <a:blip r:embed="rId5"/>
          <a:srcRect/>
          <a:stretch>
            <a:fillRect/>
          </a:stretch>
        </p:blipFill>
        <p:spPr bwMode="auto">
          <a:xfrm>
            <a:off x="388144" y="3763964"/>
            <a:ext cx="3939779" cy="2687637"/>
          </a:xfrm>
          <a:prstGeom prst="rect">
            <a:avLst/>
          </a:prstGeom>
          <a:noFill/>
          <a:ln w="9525">
            <a:noFill/>
            <a:miter lim="800000"/>
            <a:headEnd/>
            <a:tailEnd/>
          </a:ln>
        </p:spPr>
      </p:pic>
      <p:pic>
        <p:nvPicPr>
          <p:cNvPr id="6" name="Picture 4" descr="240px-Joey_in_pouch"/>
          <p:cNvPicPr>
            <a:picLocks noChangeAspect="1" noChangeArrowheads="1"/>
          </p:cNvPicPr>
          <p:nvPr/>
        </p:nvPicPr>
        <p:blipFill>
          <a:blip r:embed="rId6"/>
          <a:srcRect/>
          <a:stretch>
            <a:fillRect/>
          </a:stretch>
        </p:blipFill>
        <p:spPr bwMode="auto">
          <a:xfrm>
            <a:off x="4572001" y="3763964"/>
            <a:ext cx="4183856" cy="26876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1066800" y="381000"/>
            <a:ext cx="6400800" cy="1143000"/>
          </a:xfrm>
        </p:spPr>
        <p:txBody>
          <a:bodyPr/>
          <a:lstStyle/>
          <a:p>
            <a:pPr algn="l"/>
            <a:r>
              <a:rPr lang="en-US" sz="2800" b="1" u="sng" dirty="0" smtClean="0">
                <a:solidFill>
                  <a:srgbClr val="0000FF"/>
                </a:solidFill>
                <a:latin typeface="Times New Roman" pitchFamily="18" charset="0"/>
                <a:cs typeface="Times New Roman" pitchFamily="18" charset="0"/>
              </a:rPr>
              <a:t>* VAI TRÒ CỦA LỚP THÚ:</a:t>
            </a:r>
          </a:p>
        </p:txBody>
      </p:sp>
      <p:sp>
        <p:nvSpPr>
          <p:cNvPr id="22534" name="Text Box 9"/>
          <p:cNvSpPr txBox="1">
            <a:spLocks noChangeArrowheads="1"/>
          </p:cNvSpPr>
          <p:nvPr/>
        </p:nvSpPr>
        <p:spPr bwMode="auto">
          <a:xfrm>
            <a:off x="990600" y="1752600"/>
            <a:ext cx="7848600" cy="3026662"/>
          </a:xfrm>
          <a:prstGeom prst="rect">
            <a:avLst/>
          </a:prstGeom>
          <a:noFill/>
          <a:ln w="9525">
            <a:noFill/>
            <a:miter lim="800000"/>
            <a:headEnd/>
            <a:tailEnd/>
          </a:ln>
        </p:spPr>
        <p:txBody>
          <a:bodyPr wrap="square">
            <a:spAutoFit/>
          </a:bodyPr>
          <a:lstStyle/>
          <a:p>
            <a:pPr eaLnBrk="1" hangingPunct="1">
              <a:lnSpc>
                <a:spcPct val="70000"/>
              </a:lnSpc>
              <a:spcBef>
                <a:spcPct val="25000"/>
              </a:spcBef>
              <a:spcAft>
                <a:spcPct val="25000"/>
              </a:spcAft>
            </a:pPr>
            <a:r>
              <a:rPr lang="en-US" sz="2400" u="sng" dirty="0">
                <a:solidFill>
                  <a:srgbClr val="0000FF"/>
                </a:solidFill>
              </a:rPr>
              <a:t>* </a:t>
            </a:r>
            <a:r>
              <a:rPr lang="en-US" sz="2400" u="sng" dirty="0" err="1">
                <a:solidFill>
                  <a:srgbClr val="0000FF"/>
                </a:solidFill>
              </a:rPr>
              <a:t>Có</a:t>
            </a:r>
            <a:r>
              <a:rPr lang="en-US" sz="2400" u="sng" dirty="0">
                <a:solidFill>
                  <a:srgbClr val="0000FF"/>
                </a:solidFill>
              </a:rPr>
              <a:t> </a:t>
            </a:r>
            <a:r>
              <a:rPr lang="en-US" sz="2400" u="sng" dirty="0" err="1">
                <a:solidFill>
                  <a:srgbClr val="0000FF"/>
                </a:solidFill>
              </a:rPr>
              <a:t>lợi</a:t>
            </a:r>
            <a:r>
              <a:rPr lang="en-US" sz="2400" u="sng" dirty="0">
                <a:solidFill>
                  <a:srgbClr val="0000FF"/>
                </a:solidFill>
              </a:rPr>
              <a:t>:</a:t>
            </a:r>
          </a:p>
          <a:p>
            <a:pPr eaLnBrk="1" hangingPunct="1">
              <a:lnSpc>
                <a:spcPct val="70000"/>
              </a:lnSpc>
              <a:spcBef>
                <a:spcPct val="25000"/>
              </a:spcBef>
              <a:spcAft>
                <a:spcPct val="25000"/>
              </a:spcAft>
              <a:buFontTx/>
              <a:buChar char="-"/>
            </a:pPr>
            <a:r>
              <a:rPr lang="en-US" sz="2400" dirty="0">
                <a:solidFill>
                  <a:srgbClr val="0000FF"/>
                </a:solidFill>
              </a:rPr>
              <a:t> </a:t>
            </a:r>
            <a:r>
              <a:rPr lang="en-US" sz="2400" dirty="0" err="1">
                <a:solidFill>
                  <a:srgbClr val="0000FF"/>
                </a:solidFill>
              </a:rPr>
              <a:t>Cung</a:t>
            </a:r>
            <a:r>
              <a:rPr lang="en-US" sz="2400" dirty="0">
                <a:solidFill>
                  <a:srgbClr val="0000FF"/>
                </a:solidFill>
              </a:rPr>
              <a:t> </a:t>
            </a:r>
            <a:r>
              <a:rPr lang="en-US" sz="2400" dirty="0" err="1">
                <a:solidFill>
                  <a:srgbClr val="0000FF"/>
                </a:solidFill>
              </a:rPr>
              <a:t>cấp</a:t>
            </a:r>
            <a:r>
              <a:rPr lang="en-US" sz="2400" dirty="0">
                <a:solidFill>
                  <a:srgbClr val="0000FF"/>
                </a:solidFill>
              </a:rPr>
              <a:t> </a:t>
            </a:r>
            <a:r>
              <a:rPr lang="en-US" sz="2400" dirty="0" err="1">
                <a:solidFill>
                  <a:srgbClr val="0000FF"/>
                </a:solidFill>
              </a:rPr>
              <a:t>thực</a:t>
            </a:r>
            <a:r>
              <a:rPr lang="en-US" sz="2400" dirty="0">
                <a:solidFill>
                  <a:srgbClr val="0000FF"/>
                </a:solidFill>
              </a:rPr>
              <a:t> </a:t>
            </a:r>
            <a:r>
              <a:rPr lang="en-US" sz="2400" dirty="0" err="1">
                <a:solidFill>
                  <a:srgbClr val="0000FF"/>
                </a:solidFill>
              </a:rPr>
              <a:t>phẩm</a:t>
            </a:r>
            <a:r>
              <a:rPr lang="en-US" sz="2400" dirty="0">
                <a:solidFill>
                  <a:srgbClr val="0000FF"/>
                </a:solidFill>
              </a:rPr>
              <a:t>: </a:t>
            </a:r>
            <a:r>
              <a:rPr lang="en-US" sz="2400" dirty="0" err="1">
                <a:solidFill>
                  <a:srgbClr val="0000FF"/>
                </a:solidFill>
              </a:rPr>
              <a:t>Lợn</a:t>
            </a:r>
            <a:r>
              <a:rPr lang="en-US" sz="2400" dirty="0">
                <a:solidFill>
                  <a:srgbClr val="0000FF"/>
                </a:solidFill>
              </a:rPr>
              <a:t>, </a:t>
            </a:r>
            <a:r>
              <a:rPr lang="en-US" sz="2400" dirty="0" err="1">
                <a:solidFill>
                  <a:srgbClr val="0000FF"/>
                </a:solidFill>
              </a:rPr>
              <a:t>trâu</a:t>
            </a:r>
            <a:r>
              <a:rPr lang="en-US" sz="2400" dirty="0">
                <a:solidFill>
                  <a:srgbClr val="0000FF"/>
                </a:solidFill>
              </a:rPr>
              <a:t>, </a:t>
            </a:r>
            <a:r>
              <a:rPr lang="en-US" sz="2400" dirty="0" err="1">
                <a:solidFill>
                  <a:srgbClr val="0000FF"/>
                </a:solidFill>
              </a:rPr>
              <a:t>bò</a:t>
            </a:r>
            <a:r>
              <a:rPr lang="en-US" sz="2400" dirty="0">
                <a:solidFill>
                  <a:srgbClr val="0000FF"/>
                </a:solidFill>
              </a:rPr>
              <a:t>…</a:t>
            </a:r>
          </a:p>
          <a:p>
            <a:pPr eaLnBrk="1" hangingPunct="1">
              <a:lnSpc>
                <a:spcPct val="70000"/>
              </a:lnSpc>
              <a:spcBef>
                <a:spcPct val="25000"/>
              </a:spcBef>
              <a:spcAft>
                <a:spcPct val="25000"/>
              </a:spcAft>
              <a:buFontTx/>
              <a:buChar char="-"/>
            </a:pPr>
            <a:r>
              <a:rPr lang="en-US" sz="2400" dirty="0">
                <a:solidFill>
                  <a:srgbClr val="0000FF"/>
                </a:solidFill>
              </a:rPr>
              <a:t> </a:t>
            </a:r>
            <a:r>
              <a:rPr lang="en-US" sz="2400" dirty="0" err="1">
                <a:solidFill>
                  <a:srgbClr val="0000FF"/>
                </a:solidFill>
              </a:rPr>
              <a:t>Cung</a:t>
            </a:r>
            <a:r>
              <a:rPr lang="en-US" sz="2400" dirty="0">
                <a:solidFill>
                  <a:srgbClr val="0000FF"/>
                </a:solidFill>
              </a:rPr>
              <a:t> </a:t>
            </a:r>
            <a:r>
              <a:rPr lang="en-US" sz="2400" dirty="0" err="1">
                <a:solidFill>
                  <a:srgbClr val="0000FF"/>
                </a:solidFill>
              </a:rPr>
              <a:t>cấp</a:t>
            </a:r>
            <a:r>
              <a:rPr lang="en-US" sz="2400" dirty="0">
                <a:solidFill>
                  <a:srgbClr val="0000FF"/>
                </a:solidFill>
              </a:rPr>
              <a:t> </a:t>
            </a:r>
            <a:r>
              <a:rPr lang="en-US" sz="2400" dirty="0" err="1">
                <a:solidFill>
                  <a:srgbClr val="0000FF"/>
                </a:solidFill>
              </a:rPr>
              <a:t>dược</a:t>
            </a:r>
            <a:r>
              <a:rPr lang="en-US" sz="2400" dirty="0">
                <a:solidFill>
                  <a:srgbClr val="0000FF"/>
                </a:solidFill>
              </a:rPr>
              <a:t> </a:t>
            </a:r>
            <a:r>
              <a:rPr lang="en-US" sz="2400" dirty="0" err="1">
                <a:solidFill>
                  <a:srgbClr val="0000FF"/>
                </a:solidFill>
              </a:rPr>
              <a:t>liệu</a:t>
            </a:r>
            <a:r>
              <a:rPr lang="en-US" sz="2400" dirty="0">
                <a:solidFill>
                  <a:srgbClr val="0000FF"/>
                </a:solidFill>
              </a:rPr>
              <a:t>: </a:t>
            </a:r>
            <a:r>
              <a:rPr lang="en-US" sz="2400" dirty="0" err="1">
                <a:solidFill>
                  <a:srgbClr val="0000FF"/>
                </a:solidFill>
              </a:rPr>
              <a:t>Khỉ</a:t>
            </a:r>
            <a:r>
              <a:rPr lang="en-US" sz="2400" dirty="0">
                <a:solidFill>
                  <a:srgbClr val="0000FF"/>
                </a:solidFill>
              </a:rPr>
              <a:t>, </a:t>
            </a:r>
            <a:r>
              <a:rPr lang="en-US" sz="2400" dirty="0" err="1">
                <a:solidFill>
                  <a:srgbClr val="0000FF"/>
                </a:solidFill>
              </a:rPr>
              <a:t>hươu</a:t>
            </a:r>
            <a:r>
              <a:rPr lang="en-US" sz="2400" dirty="0">
                <a:solidFill>
                  <a:srgbClr val="0000FF"/>
                </a:solidFill>
              </a:rPr>
              <a:t>, </a:t>
            </a:r>
            <a:r>
              <a:rPr lang="en-US" sz="2400" dirty="0" err="1">
                <a:solidFill>
                  <a:srgbClr val="0000FF"/>
                </a:solidFill>
              </a:rPr>
              <a:t>hươu</a:t>
            </a:r>
            <a:r>
              <a:rPr lang="en-US" sz="2400" dirty="0">
                <a:solidFill>
                  <a:srgbClr val="0000FF"/>
                </a:solidFill>
              </a:rPr>
              <a:t> </a:t>
            </a:r>
            <a:r>
              <a:rPr lang="en-US" sz="2400" dirty="0" err="1">
                <a:solidFill>
                  <a:srgbClr val="0000FF"/>
                </a:solidFill>
              </a:rPr>
              <a:t>xạ</a:t>
            </a:r>
            <a:r>
              <a:rPr lang="en-US" sz="2400" dirty="0">
                <a:solidFill>
                  <a:srgbClr val="0000FF"/>
                </a:solidFill>
              </a:rPr>
              <a:t>.</a:t>
            </a:r>
          </a:p>
          <a:p>
            <a:pPr eaLnBrk="1" hangingPunct="1">
              <a:lnSpc>
                <a:spcPct val="70000"/>
              </a:lnSpc>
              <a:spcBef>
                <a:spcPct val="25000"/>
              </a:spcBef>
              <a:spcAft>
                <a:spcPct val="25000"/>
              </a:spcAft>
              <a:buFontTx/>
              <a:buChar char="-"/>
            </a:pPr>
            <a:r>
              <a:rPr lang="en-US" sz="2400" dirty="0">
                <a:solidFill>
                  <a:srgbClr val="0000FF"/>
                </a:solidFill>
              </a:rPr>
              <a:t> </a:t>
            </a:r>
            <a:r>
              <a:rPr lang="en-US" sz="2400" dirty="0" err="1">
                <a:solidFill>
                  <a:srgbClr val="0000FF"/>
                </a:solidFill>
              </a:rPr>
              <a:t>Cung</a:t>
            </a:r>
            <a:r>
              <a:rPr lang="en-US" sz="2400" dirty="0">
                <a:solidFill>
                  <a:srgbClr val="0000FF"/>
                </a:solidFill>
              </a:rPr>
              <a:t> </a:t>
            </a:r>
            <a:r>
              <a:rPr lang="en-US" sz="2400" dirty="0" err="1">
                <a:solidFill>
                  <a:srgbClr val="0000FF"/>
                </a:solidFill>
              </a:rPr>
              <a:t>cấp</a:t>
            </a:r>
            <a:r>
              <a:rPr lang="en-US" sz="2400" dirty="0">
                <a:solidFill>
                  <a:srgbClr val="0000FF"/>
                </a:solidFill>
              </a:rPr>
              <a:t> </a:t>
            </a:r>
            <a:r>
              <a:rPr lang="en-US" sz="2400" dirty="0" err="1">
                <a:solidFill>
                  <a:srgbClr val="0000FF"/>
                </a:solidFill>
              </a:rPr>
              <a:t>nguyên</a:t>
            </a:r>
            <a:r>
              <a:rPr lang="en-US" sz="2400" dirty="0">
                <a:solidFill>
                  <a:srgbClr val="0000FF"/>
                </a:solidFill>
              </a:rPr>
              <a:t> </a:t>
            </a:r>
            <a:r>
              <a:rPr lang="en-US" sz="2400" dirty="0" err="1">
                <a:solidFill>
                  <a:srgbClr val="0000FF"/>
                </a:solidFill>
              </a:rPr>
              <a:t>liệu</a:t>
            </a:r>
            <a:r>
              <a:rPr lang="en-US" sz="2400" dirty="0">
                <a:solidFill>
                  <a:srgbClr val="0000FF"/>
                </a:solidFill>
              </a:rPr>
              <a:t> </a:t>
            </a:r>
            <a:r>
              <a:rPr lang="en-US" sz="2400" dirty="0" err="1">
                <a:solidFill>
                  <a:srgbClr val="0000FF"/>
                </a:solidFill>
              </a:rPr>
              <a:t>phục</a:t>
            </a:r>
            <a:r>
              <a:rPr lang="en-US" sz="2400" dirty="0">
                <a:solidFill>
                  <a:srgbClr val="0000FF"/>
                </a:solidFill>
              </a:rPr>
              <a:t> </a:t>
            </a:r>
            <a:r>
              <a:rPr lang="en-US" sz="2400" dirty="0" err="1">
                <a:solidFill>
                  <a:srgbClr val="0000FF"/>
                </a:solidFill>
              </a:rPr>
              <a:t>vụ</a:t>
            </a:r>
            <a:r>
              <a:rPr lang="en-US" sz="2400" dirty="0">
                <a:solidFill>
                  <a:srgbClr val="0000FF"/>
                </a:solidFill>
              </a:rPr>
              <a:t> </a:t>
            </a:r>
            <a:r>
              <a:rPr lang="en-US" sz="2400" dirty="0" err="1">
                <a:solidFill>
                  <a:srgbClr val="0000FF"/>
                </a:solidFill>
              </a:rPr>
              <a:t>mỹ</a:t>
            </a:r>
            <a:r>
              <a:rPr lang="en-US" sz="2400" dirty="0">
                <a:solidFill>
                  <a:srgbClr val="0000FF"/>
                </a:solidFill>
              </a:rPr>
              <a:t> </a:t>
            </a:r>
            <a:r>
              <a:rPr lang="en-US" sz="2400" dirty="0" err="1">
                <a:solidFill>
                  <a:srgbClr val="0000FF"/>
                </a:solidFill>
              </a:rPr>
              <a:t>nghệ</a:t>
            </a:r>
            <a:r>
              <a:rPr lang="en-US" sz="2400" dirty="0">
                <a:solidFill>
                  <a:srgbClr val="0000FF"/>
                </a:solidFill>
              </a:rPr>
              <a:t>: </a:t>
            </a:r>
            <a:r>
              <a:rPr lang="en-US" sz="2400" dirty="0" err="1">
                <a:solidFill>
                  <a:srgbClr val="0000FF"/>
                </a:solidFill>
              </a:rPr>
              <a:t>Ngà</a:t>
            </a:r>
            <a:r>
              <a:rPr lang="en-US" sz="2400" dirty="0">
                <a:solidFill>
                  <a:srgbClr val="0000FF"/>
                </a:solidFill>
              </a:rPr>
              <a:t> </a:t>
            </a:r>
            <a:r>
              <a:rPr lang="en-US" sz="2400" dirty="0" err="1">
                <a:solidFill>
                  <a:srgbClr val="0000FF"/>
                </a:solidFill>
              </a:rPr>
              <a:t>voi</a:t>
            </a:r>
            <a:r>
              <a:rPr lang="en-US" sz="2400" dirty="0">
                <a:solidFill>
                  <a:srgbClr val="0000FF"/>
                </a:solidFill>
              </a:rPr>
              <a:t>…</a:t>
            </a:r>
          </a:p>
          <a:p>
            <a:pPr eaLnBrk="1" hangingPunct="1">
              <a:lnSpc>
                <a:spcPct val="70000"/>
              </a:lnSpc>
              <a:spcBef>
                <a:spcPct val="25000"/>
              </a:spcBef>
              <a:spcAft>
                <a:spcPct val="25000"/>
              </a:spcAft>
              <a:buFontTx/>
              <a:buChar char="-"/>
            </a:pPr>
            <a:r>
              <a:rPr lang="en-US" sz="2400" dirty="0">
                <a:solidFill>
                  <a:srgbClr val="0000FF"/>
                </a:solidFill>
              </a:rPr>
              <a:t> </a:t>
            </a:r>
            <a:r>
              <a:rPr lang="en-US" sz="2400" dirty="0" err="1">
                <a:solidFill>
                  <a:srgbClr val="0000FF"/>
                </a:solidFill>
              </a:rPr>
              <a:t>Cung</a:t>
            </a:r>
            <a:r>
              <a:rPr lang="en-US" sz="2400" dirty="0">
                <a:solidFill>
                  <a:srgbClr val="0000FF"/>
                </a:solidFill>
              </a:rPr>
              <a:t> </a:t>
            </a:r>
            <a:r>
              <a:rPr lang="en-US" sz="2400" dirty="0" err="1">
                <a:solidFill>
                  <a:srgbClr val="0000FF"/>
                </a:solidFill>
              </a:rPr>
              <a:t>cấp</a:t>
            </a:r>
            <a:r>
              <a:rPr lang="en-US" sz="2400" dirty="0">
                <a:solidFill>
                  <a:srgbClr val="0000FF"/>
                </a:solidFill>
              </a:rPr>
              <a:t> </a:t>
            </a:r>
            <a:r>
              <a:rPr lang="en-US" sz="2400" dirty="0" err="1">
                <a:solidFill>
                  <a:srgbClr val="0000FF"/>
                </a:solidFill>
              </a:rPr>
              <a:t>nguyên</a:t>
            </a:r>
            <a:r>
              <a:rPr lang="en-US" sz="2400" dirty="0">
                <a:solidFill>
                  <a:srgbClr val="0000FF"/>
                </a:solidFill>
              </a:rPr>
              <a:t> </a:t>
            </a:r>
            <a:r>
              <a:rPr lang="en-US" sz="2400" dirty="0" err="1">
                <a:solidFill>
                  <a:srgbClr val="0000FF"/>
                </a:solidFill>
              </a:rPr>
              <a:t>liệu</a:t>
            </a:r>
            <a:r>
              <a:rPr lang="en-US" sz="2400" dirty="0">
                <a:solidFill>
                  <a:srgbClr val="0000FF"/>
                </a:solidFill>
              </a:rPr>
              <a:t> </a:t>
            </a:r>
            <a:r>
              <a:rPr lang="en-US" sz="2400" dirty="0" err="1">
                <a:solidFill>
                  <a:srgbClr val="0000FF"/>
                </a:solidFill>
              </a:rPr>
              <a:t>thí</a:t>
            </a:r>
            <a:r>
              <a:rPr lang="en-US" sz="2400" dirty="0">
                <a:solidFill>
                  <a:srgbClr val="0000FF"/>
                </a:solidFill>
              </a:rPr>
              <a:t> </a:t>
            </a:r>
            <a:r>
              <a:rPr lang="en-US" sz="2400" dirty="0" err="1">
                <a:solidFill>
                  <a:srgbClr val="0000FF"/>
                </a:solidFill>
              </a:rPr>
              <a:t>nghiệm</a:t>
            </a:r>
            <a:r>
              <a:rPr lang="en-US" sz="2400" dirty="0">
                <a:solidFill>
                  <a:srgbClr val="0000FF"/>
                </a:solidFill>
              </a:rPr>
              <a:t>: </a:t>
            </a:r>
            <a:r>
              <a:rPr lang="en-US" sz="2400" dirty="0" err="1">
                <a:solidFill>
                  <a:srgbClr val="0000FF"/>
                </a:solidFill>
              </a:rPr>
              <a:t>Thỏ</a:t>
            </a:r>
            <a:r>
              <a:rPr lang="en-US" sz="2400" dirty="0">
                <a:solidFill>
                  <a:srgbClr val="0000FF"/>
                </a:solidFill>
              </a:rPr>
              <a:t>, </a:t>
            </a:r>
            <a:r>
              <a:rPr lang="en-US" sz="2400" dirty="0" err="1">
                <a:solidFill>
                  <a:srgbClr val="0000FF"/>
                </a:solidFill>
              </a:rPr>
              <a:t>chuột</a:t>
            </a:r>
            <a:r>
              <a:rPr lang="en-US" sz="2400" dirty="0">
                <a:solidFill>
                  <a:srgbClr val="0000FF"/>
                </a:solidFill>
              </a:rPr>
              <a:t>…</a:t>
            </a:r>
          </a:p>
          <a:p>
            <a:pPr eaLnBrk="1" hangingPunct="1">
              <a:lnSpc>
                <a:spcPct val="70000"/>
              </a:lnSpc>
              <a:spcBef>
                <a:spcPct val="25000"/>
              </a:spcBef>
              <a:spcAft>
                <a:spcPct val="25000"/>
              </a:spcAft>
              <a:buFontTx/>
              <a:buChar char="-"/>
            </a:pPr>
            <a:r>
              <a:rPr lang="en-US" sz="2400" dirty="0">
                <a:solidFill>
                  <a:srgbClr val="0000FF"/>
                </a:solidFill>
              </a:rPr>
              <a:t> </a:t>
            </a:r>
            <a:r>
              <a:rPr lang="en-US" sz="2400" dirty="0" err="1">
                <a:solidFill>
                  <a:srgbClr val="0000FF"/>
                </a:solidFill>
              </a:rPr>
              <a:t>Tiêu</a:t>
            </a:r>
            <a:r>
              <a:rPr lang="en-US" sz="2400" dirty="0">
                <a:solidFill>
                  <a:srgbClr val="0000FF"/>
                </a:solidFill>
              </a:rPr>
              <a:t> </a:t>
            </a:r>
            <a:r>
              <a:rPr lang="en-US" sz="2400" dirty="0" err="1">
                <a:solidFill>
                  <a:srgbClr val="0000FF"/>
                </a:solidFill>
              </a:rPr>
              <a:t>diệt</a:t>
            </a:r>
            <a:r>
              <a:rPr lang="en-US" sz="2400" dirty="0">
                <a:solidFill>
                  <a:srgbClr val="0000FF"/>
                </a:solidFill>
              </a:rPr>
              <a:t> </a:t>
            </a:r>
            <a:r>
              <a:rPr lang="en-US" sz="2400" dirty="0" err="1">
                <a:solidFill>
                  <a:srgbClr val="0000FF"/>
                </a:solidFill>
              </a:rPr>
              <a:t>gặm</a:t>
            </a:r>
            <a:r>
              <a:rPr lang="en-US" sz="2400" dirty="0">
                <a:solidFill>
                  <a:srgbClr val="0000FF"/>
                </a:solidFill>
              </a:rPr>
              <a:t> </a:t>
            </a:r>
            <a:r>
              <a:rPr lang="en-US" sz="2400" dirty="0" err="1">
                <a:solidFill>
                  <a:srgbClr val="0000FF"/>
                </a:solidFill>
              </a:rPr>
              <a:t>nhấm</a:t>
            </a:r>
            <a:r>
              <a:rPr lang="en-US" sz="2400" dirty="0">
                <a:solidFill>
                  <a:srgbClr val="0000FF"/>
                </a:solidFill>
              </a:rPr>
              <a:t> </a:t>
            </a:r>
            <a:r>
              <a:rPr lang="en-US" sz="2400" dirty="0" err="1">
                <a:solidFill>
                  <a:srgbClr val="0000FF"/>
                </a:solidFill>
              </a:rPr>
              <a:t>có</a:t>
            </a:r>
            <a:r>
              <a:rPr lang="en-US" sz="2400" dirty="0">
                <a:solidFill>
                  <a:srgbClr val="0000FF"/>
                </a:solidFill>
              </a:rPr>
              <a:t> </a:t>
            </a:r>
            <a:r>
              <a:rPr lang="en-US" sz="2400" dirty="0" err="1">
                <a:solidFill>
                  <a:srgbClr val="0000FF"/>
                </a:solidFill>
              </a:rPr>
              <a:t>hại</a:t>
            </a:r>
            <a:r>
              <a:rPr lang="en-US" sz="2400" dirty="0">
                <a:solidFill>
                  <a:srgbClr val="0000FF"/>
                </a:solidFill>
              </a:rPr>
              <a:t>: </a:t>
            </a:r>
            <a:r>
              <a:rPr lang="en-US" sz="2400" dirty="0" err="1">
                <a:solidFill>
                  <a:srgbClr val="0000FF"/>
                </a:solidFill>
              </a:rPr>
              <a:t>Mèo</a:t>
            </a:r>
            <a:r>
              <a:rPr lang="en-US" sz="2400" dirty="0">
                <a:solidFill>
                  <a:srgbClr val="0000FF"/>
                </a:solidFill>
              </a:rPr>
              <a:t> </a:t>
            </a:r>
            <a:r>
              <a:rPr lang="en-US" sz="2400" dirty="0" err="1">
                <a:solidFill>
                  <a:srgbClr val="0000FF"/>
                </a:solidFill>
              </a:rPr>
              <a:t>rừng</a:t>
            </a:r>
            <a:r>
              <a:rPr lang="en-US" sz="2400" dirty="0">
                <a:solidFill>
                  <a:srgbClr val="0000FF"/>
                </a:solidFill>
              </a:rPr>
              <a:t>, </a:t>
            </a:r>
            <a:r>
              <a:rPr lang="en-US" sz="2400" dirty="0" err="1">
                <a:solidFill>
                  <a:srgbClr val="0000FF"/>
                </a:solidFill>
              </a:rPr>
              <a:t>chồn</a:t>
            </a:r>
            <a:r>
              <a:rPr lang="en-US" sz="2400" dirty="0">
                <a:solidFill>
                  <a:srgbClr val="0000FF"/>
                </a:solidFill>
              </a:rPr>
              <a:t>…</a:t>
            </a:r>
          </a:p>
          <a:p>
            <a:pPr eaLnBrk="1" hangingPunct="1">
              <a:lnSpc>
                <a:spcPct val="70000"/>
              </a:lnSpc>
              <a:spcBef>
                <a:spcPct val="25000"/>
              </a:spcBef>
              <a:spcAft>
                <a:spcPct val="25000"/>
              </a:spcAft>
              <a:buFontTx/>
              <a:buChar char="-"/>
            </a:pPr>
            <a:r>
              <a:rPr lang="en-US" sz="2400" dirty="0">
                <a:solidFill>
                  <a:srgbClr val="0000FF"/>
                </a:solidFill>
              </a:rPr>
              <a:t> </a:t>
            </a:r>
            <a:r>
              <a:rPr lang="en-US" sz="2400" dirty="0" err="1">
                <a:solidFill>
                  <a:srgbClr val="0000FF"/>
                </a:solidFill>
              </a:rPr>
              <a:t>Là</a:t>
            </a:r>
            <a:r>
              <a:rPr lang="en-US" sz="2400" dirty="0">
                <a:solidFill>
                  <a:srgbClr val="0000FF"/>
                </a:solidFill>
              </a:rPr>
              <a:t> </a:t>
            </a:r>
            <a:r>
              <a:rPr lang="en-US" sz="2400" dirty="0" err="1">
                <a:solidFill>
                  <a:srgbClr val="0000FF"/>
                </a:solidFill>
              </a:rPr>
              <a:t>nguồn</a:t>
            </a:r>
            <a:r>
              <a:rPr lang="en-US" sz="2400" dirty="0">
                <a:solidFill>
                  <a:srgbClr val="0000FF"/>
                </a:solidFill>
              </a:rPr>
              <a:t> </a:t>
            </a:r>
            <a:r>
              <a:rPr lang="en-US" sz="2400" dirty="0" err="1">
                <a:solidFill>
                  <a:srgbClr val="0000FF"/>
                </a:solidFill>
              </a:rPr>
              <a:t>sức</a:t>
            </a:r>
            <a:r>
              <a:rPr lang="en-US" sz="2400" dirty="0">
                <a:solidFill>
                  <a:srgbClr val="0000FF"/>
                </a:solidFill>
              </a:rPr>
              <a:t> </a:t>
            </a:r>
            <a:r>
              <a:rPr lang="en-US" sz="2400" dirty="0" err="1">
                <a:solidFill>
                  <a:srgbClr val="0000FF"/>
                </a:solidFill>
              </a:rPr>
              <a:t>kéo</a:t>
            </a:r>
            <a:r>
              <a:rPr lang="en-US" sz="2400" dirty="0">
                <a:solidFill>
                  <a:srgbClr val="0000FF"/>
                </a:solidFill>
              </a:rPr>
              <a:t> </a:t>
            </a:r>
            <a:r>
              <a:rPr lang="en-US" sz="2400" dirty="0" err="1">
                <a:solidFill>
                  <a:srgbClr val="0000FF"/>
                </a:solidFill>
              </a:rPr>
              <a:t>quan</a:t>
            </a:r>
            <a:r>
              <a:rPr lang="en-US" sz="2400" dirty="0">
                <a:solidFill>
                  <a:srgbClr val="0000FF"/>
                </a:solidFill>
              </a:rPr>
              <a:t> </a:t>
            </a:r>
            <a:r>
              <a:rPr lang="en-US" sz="2400" dirty="0" err="1">
                <a:solidFill>
                  <a:srgbClr val="0000FF"/>
                </a:solidFill>
              </a:rPr>
              <a:t>trọng</a:t>
            </a:r>
            <a:r>
              <a:rPr lang="en-US" sz="2400" dirty="0">
                <a:solidFill>
                  <a:srgbClr val="0000FF"/>
                </a:solidFill>
              </a:rPr>
              <a:t>: </a:t>
            </a:r>
            <a:r>
              <a:rPr lang="en-US" sz="2400" dirty="0" err="1">
                <a:solidFill>
                  <a:srgbClr val="0000FF"/>
                </a:solidFill>
              </a:rPr>
              <a:t>Trâu</a:t>
            </a:r>
            <a:r>
              <a:rPr lang="en-US" sz="2400" dirty="0">
                <a:solidFill>
                  <a:srgbClr val="0000FF"/>
                </a:solidFill>
              </a:rPr>
              <a:t>, </a:t>
            </a:r>
            <a:r>
              <a:rPr lang="en-US" sz="2400" dirty="0" err="1">
                <a:solidFill>
                  <a:srgbClr val="0000FF"/>
                </a:solidFill>
              </a:rPr>
              <a:t>bò</a:t>
            </a:r>
            <a:r>
              <a:rPr lang="en-US" sz="2400" dirty="0">
                <a:solidFill>
                  <a:srgbClr val="0000FF"/>
                </a:solidFill>
              </a:rPr>
              <a:t>…</a:t>
            </a:r>
          </a:p>
        </p:txBody>
      </p:sp>
      <p:sp>
        <p:nvSpPr>
          <p:cNvPr id="22535" name="Rectangle 10"/>
          <p:cNvSpPr>
            <a:spLocks noChangeArrowheads="1"/>
          </p:cNvSpPr>
          <p:nvPr/>
        </p:nvSpPr>
        <p:spPr bwMode="auto">
          <a:xfrm>
            <a:off x="990600" y="4876800"/>
            <a:ext cx="7848600" cy="1219200"/>
          </a:xfrm>
          <a:prstGeom prst="rect">
            <a:avLst/>
          </a:prstGeom>
          <a:noFill/>
          <a:ln w="9525">
            <a:noFill/>
            <a:miter lim="800000"/>
            <a:headEnd/>
            <a:tailEnd/>
          </a:ln>
        </p:spPr>
        <p:txBody>
          <a:bodyPr anchor="ctr"/>
          <a:lstStyle/>
          <a:p>
            <a:pPr eaLnBrk="1" hangingPunct="1">
              <a:lnSpc>
                <a:spcPct val="70000"/>
              </a:lnSpc>
              <a:spcBef>
                <a:spcPct val="25000"/>
              </a:spcBef>
              <a:spcAft>
                <a:spcPct val="25000"/>
              </a:spcAft>
            </a:pPr>
            <a:r>
              <a:rPr lang="en-US" sz="2400" dirty="0">
                <a:solidFill>
                  <a:srgbClr val="0000FF"/>
                </a:solidFill>
              </a:rPr>
              <a:t>*</a:t>
            </a:r>
            <a:r>
              <a:rPr lang="en-US" sz="2400" u="sng" dirty="0">
                <a:solidFill>
                  <a:srgbClr val="0000FF"/>
                </a:solidFill>
              </a:rPr>
              <a:t> </a:t>
            </a:r>
            <a:r>
              <a:rPr lang="en-US" sz="2400" u="sng" dirty="0" err="1">
                <a:solidFill>
                  <a:srgbClr val="0000FF"/>
                </a:solidFill>
              </a:rPr>
              <a:t>Có</a:t>
            </a:r>
            <a:r>
              <a:rPr lang="en-US" sz="2400" u="sng" dirty="0">
                <a:solidFill>
                  <a:srgbClr val="0000FF"/>
                </a:solidFill>
              </a:rPr>
              <a:t> </a:t>
            </a:r>
            <a:r>
              <a:rPr lang="en-US" sz="2400" u="sng" dirty="0" err="1">
                <a:solidFill>
                  <a:srgbClr val="0000FF"/>
                </a:solidFill>
              </a:rPr>
              <a:t>hại</a:t>
            </a:r>
            <a:r>
              <a:rPr lang="en-US" sz="2400" u="sng" dirty="0">
                <a:solidFill>
                  <a:srgbClr val="0000FF"/>
                </a:solidFill>
              </a:rPr>
              <a:t>:</a:t>
            </a:r>
            <a:endParaRPr lang="en-US" sz="2400" dirty="0">
              <a:solidFill>
                <a:srgbClr val="0000FF"/>
              </a:solidFill>
            </a:endParaRPr>
          </a:p>
          <a:p>
            <a:pPr eaLnBrk="1" hangingPunct="1">
              <a:lnSpc>
                <a:spcPct val="70000"/>
              </a:lnSpc>
              <a:spcBef>
                <a:spcPct val="25000"/>
              </a:spcBef>
              <a:spcAft>
                <a:spcPct val="25000"/>
              </a:spcAft>
            </a:pPr>
            <a:r>
              <a:rPr lang="en-US" sz="2400" dirty="0">
                <a:solidFill>
                  <a:srgbClr val="0000FF"/>
                </a:solidFill>
              </a:rPr>
              <a:t>- </a:t>
            </a:r>
            <a:r>
              <a:rPr lang="en-US" sz="2400" dirty="0" err="1">
                <a:solidFill>
                  <a:srgbClr val="0000FF"/>
                </a:solidFill>
              </a:rPr>
              <a:t>Hại</a:t>
            </a:r>
            <a:r>
              <a:rPr lang="en-US" sz="2400" dirty="0">
                <a:solidFill>
                  <a:srgbClr val="0000FF"/>
                </a:solidFill>
              </a:rPr>
              <a:t> </a:t>
            </a:r>
            <a:r>
              <a:rPr lang="en-US" sz="2400" dirty="0" err="1">
                <a:solidFill>
                  <a:srgbClr val="0000FF"/>
                </a:solidFill>
              </a:rPr>
              <a:t>mùa</a:t>
            </a:r>
            <a:r>
              <a:rPr lang="en-US" sz="2400" dirty="0">
                <a:solidFill>
                  <a:srgbClr val="0000FF"/>
                </a:solidFill>
              </a:rPr>
              <a:t> </a:t>
            </a:r>
            <a:r>
              <a:rPr lang="en-US" sz="2400" dirty="0" err="1">
                <a:solidFill>
                  <a:srgbClr val="0000FF"/>
                </a:solidFill>
              </a:rPr>
              <a:t>màng</a:t>
            </a:r>
            <a:r>
              <a:rPr lang="en-US" sz="2400" dirty="0">
                <a:solidFill>
                  <a:srgbClr val="0000FF"/>
                </a:solidFill>
              </a:rPr>
              <a:t>, </a:t>
            </a:r>
            <a:r>
              <a:rPr lang="en-US" sz="2400" dirty="0" err="1">
                <a:solidFill>
                  <a:srgbClr val="0000FF"/>
                </a:solidFill>
              </a:rPr>
              <a:t>truyền</a:t>
            </a:r>
            <a:r>
              <a:rPr lang="en-US" sz="2400" dirty="0">
                <a:solidFill>
                  <a:srgbClr val="0000FF"/>
                </a:solidFill>
              </a:rPr>
              <a:t> </a:t>
            </a:r>
            <a:r>
              <a:rPr lang="en-US" sz="2400" dirty="0" err="1">
                <a:solidFill>
                  <a:srgbClr val="0000FF"/>
                </a:solidFill>
              </a:rPr>
              <a:t>bệnh</a:t>
            </a:r>
            <a:r>
              <a:rPr lang="en-US" sz="2400" dirty="0">
                <a:solidFill>
                  <a:srgbClr val="0000FF"/>
                </a:solidFill>
              </a:rPr>
              <a:t>: </a:t>
            </a:r>
            <a:r>
              <a:rPr lang="en-US" sz="2400" dirty="0" err="1">
                <a:solidFill>
                  <a:srgbClr val="0000FF"/>
                </a:solidFill>
              </a:rPr>
              <a:t>như</a:t>
            </a:r>
            <a:r>
              <a:rPr lang="en-US" sz="2400" dirty="0">
                <a:solidFill>
                  <a:srgbClr val="0000FF"/>
                </a:solidFill>
              </a:rPr>
              <a:t> </a:t>
            </a:r>
            <a:r>
              <a:rPr lang="en-US" sz="2400" dirty="0" err="1">
                <a:solidFill>
                  <a:srgbClr val="0000FF"/>
                </a:solidFill>
              </a:rPr>
              <a:t>chuột</a:t>
            </a:r>
            <a:r>
              <a:rPr lang="en-US" sz="2400" dirty="0">
                <a:solidFill>
                  <a:srgbClr val="0000FF"/>
                </a:solidFill>
              </a:rPr>
              <a:t> </a:t>
            </a:r>
            <a:r>
              <a:rPr lang="en-US" sz="2400" dirty="0" err="1" smtClean="0">
                <a:solidFill>
                  <a:srgbClr val="0000FF"/>
                </a:solidFill>
              </a:rPr>
              <a:t>đồng</a:t>
            </a:r>
            <a:r>
              <a:rPr lang="en-US" sz="2400" dirty="0" smtClean="0">
                <a:solidFill>
                  <a:srgbClr val="0000FF"/>
                </a:solidFill>
              </a:rPr>
              <a:t>, </a:t>
            </a:r>
            <a:r>
              <a:rPr lang="en-US" sz="2400" dirty="0" err="1" smtClean="0">
                <a:solidFill>
                  <a:srgbClr val="0000FF"/>
                </a:solidFill>
              </a:rPr>
              <a:t>dơi</a:t>
            </a:r>
            <a:r>
              <a:rPr lang="en-US" sz="2400" dirty="0" smtClean="0">
                <a:solidFill>
                  <a:srgbClr val="0000FF"/>
                </a:solidFill>
              </a:rPr>
              <a:t>….</a:t>
            </a:r>
            <a:endParaRPr lang="en-US" sz="2400" dirty="0">
              <a:solidFill>
                <a:srgbClr val="0000FF"/>
              </a:solidFill>
            </a:endParaRPr>
          </a:p>
          <a:p>
            <a:pPr algn="ctr" eaLnBrk="1" hangingPunct="1"/>
            <a:endParaRPr lang="en-US" altLang="en-US" dirty="0">
              <a:solidFill>
                <a:srgbClr val="FFFFFF"/>
              </a:solidFill>
              <a:latin typeface="Arial" pitchFamily="34" charset="0"/>
            </a:endParaRPr>
          </a:p>
        </p:txBody>
      </p:sp>
      <p:sp>
        <p:nvSpPr>
          <p:cNvPr id="23560" name="Rectangle 1"/>
          <p:cNvSpPr>
            <a:spLocks noChangeArrowheads="1"/>
          </p:cNvSpPr>
          <p:nvPr/>
        </p:nvSpPr>
        <p:spPr bwMode="auto">
          <a:xfrm>
            <a:off x="228600" y="2209800"/>
            <a:ext cx="746125" cy="830263"/>
          </a:xfrm>
          <a:prstGeom prst="rect">
            <a:avLst/>
          </a:prstGeom>
          <a:noFill/>
          <a:ln w="9525">
            <a:noFill/>
            <a:miter lim="800000"/>
            <a:headEnd/>
            <a:tailEnd/>
          </a:ln>
        </p:spPr>
        <p:txBody>
          <a:bodyPr wrap="none">
            <a:spAutoFit/>
          </a:bodyPr>
          <a:lstStyle/>
          <a:p>
            <a:r>
              <a:rPr lang="en-US" sz="4800" b="1">
                <a:solidFill>
                  <a:srgbClr val="FF0000"/>
                </a:solidFill>
                <a:cs typeface="Times New Roman" pitchFamily="18" charset="0"/>
                <a:sym typeface="Wingdings" pitchFamily="2" charset="2"/>
              </a:rPr>
              <a:t></a:t>
            </a:r>
            <a:endParaRPr lang="en-US" sz="4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arn(inVertical)">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2534">
                                            <p:txEl>
                                              <p:pRg st="1" end="1"/>
                                            </p:txEl>
                                          </p:spTgt>
                                        </p:tgtEl>
                                        <p:attrNameLst>
                                          <p:attrName>style.visibility</p:attrName>
                                        </p:attrNameLst>
                                      </p:cBhvr>
                                      <p:to>
                                        <p:strVal val="visible"/>
                                      </p:to>
                                    </p:set>
                                    <p:animEffect transition="in" filter="barn(inVertical)">
                                      <p:cBhvr>
                                        <p:cTn id="12" dur="500"/>
                                        <p:tgtEl>
                                          <p:spTgt spid="2253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2534">
                                            <p:txEl>
                                              <p:pRg st="2" end="2"/>
                                            </p:txEl>
                                          </p:spTgt>
                                        </p:tgtEl>
                                        <p:attrNameLst>
                                          <p:attrName>style.visibility</p:attrName>
                                        </p:attrNameLst>
                                      </p:cBhvr>
                                      <p:to>
                                        <p:strVal val="visible"/>
                                      </p:to>
                                    </p:set>
                                    <p:animEffect transition="in" filter="barn(inVertical)">
                                      <p:cBhvr>
                                        <p:cTn id="15" dur="500"/>
                                        <p:tgtEl>
                                          <p:spTgt spid="2253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2534">
                                            <p:txEl>
                                              <p:pRg st="3" end="3"/>
                                            </p:txEl>
                                          </p:spTgt>
                                        </p:tgtEl>
                                        <p:attrNameLst>
                                          <p:attrName>style.visibility</p:attrName>
                                        </p:attrNameLst>
                                      </p:cBhvr>
                                      <p:to>
                                        <p:strVal val="visible"/>
                                      </p:to>
                                    </p:set>
                                    <p:animEffect transition="in" filter="barn(inVertical)">
                                      <p:cBhvr>
                                        <p:cTn id="18" dur="500"/>
                                        <p:tgtEl>
                                          <p:spTgt spid="22534">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2534">
                                            <p:txEl>
                                              <p:pRg st="4" end="4"/>
                                            </p:txEl>
                                          </p:spTgt>
                                        </p:tgtEl>
                                        <p:attrNameLst>
                                          <p:attrName>style.visibility</p:attrName>
                                        </p:attrNameLst>
                                      </p:cBhvr>
                                      <p:to>
                                        <p:strVal val="visible"/>
                                      </p:to>
                                    </p:set>
                                    <p:animEffect transition="in" filter="barn(inVertical)">
                                      <p:cBhvr>
                                        <p:cTn id="23" dur="500"/>
                                        <p:tgtEl>
                                          <p:spTgt spid="22534">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2534">
                                            <p:txEl>
                                              <p:pRg st="5" end="5"/>
                                            </p:txEl>
                                          </p:spTgt>
                                        </p:tgtEl>
                                        <p:attrNameLst>
                                          <p:attrName>style.visibility</p:attrName>
                                        </p:attrNameLst>
                                      </p:cBhvr>
                                      <p:to>
                                        <p:strVal val="visible"/>
                                      </p:to>
                                    </p:set>
                                    <p:animEffect transition="in" filter="barn(inVertical)">
                                      <p:cBhvr>
                                        <p:cTn id="26" dur="500"/>
                                        <p:tgtEl>
                                          <p:spTgt spid="22534">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22534">
                                            <p:txEl>
                                              <p:pRg st="6" end="6"/>
                                            </p:txEl>
                                          </p:spTgt>
                                        </p:tgtEl>
                                        <p:attrNameLst>
                                          <p:attrName>style.visibility</p:attrName>
                                        </p:attrNameLst>
                                      </p:cBhvr>
                                      <p:to>
                                        <p:strVal val="visible"/>
                                      </p:to>
                                    </p:set>
                                    <p:animEffect transition="in" filter="barn(inVertical)">
                                      <p:cBhvr>
                                        <p:cTn id="29" dur="500"/>
                                        <p:tgtEl>
                                          <p:spTgt spid="22534">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nodeType="clickEffect">
                                  <p:stCondLst>
                                    <p:cond delay="0"/>
                                  </p:stCondLst>
                                  <p:childTnLst>
                                    <p:set>
                                      <p:cBhvr>
                                        <p:cTn id="33" dur="1" fill="hold">
                                          <p:stCondLst>
                                            <p:cond delay="0"/>
                                          </p:stCondLst>
                                        </p:cTn>
                                        <p:tgtEl>
                                          <p:spTgt spid="22535">
                                            <p:txEl>
                                              <p:pRg st="0" end="0"/>
                                            </p:txEl>
                                          </p:spTgt>
                                        </p:tgtEl>
                                        <p:attrNameLst>
                                          <p:attrName>style.visibility</p:attrName>
                                        </p:attrNameLst>
                                      </p:cBhvr>
                                      <p:to>
                                        <p:strVal val="visible"/>
                                      </p:to>
                                    </p:set>
                                    <p:animEffect transition="in" filter="barn(inVertical)">
                                      <p:cBhvr>
                                        <p:cTn id="34" dur="500"/>
                                        <p:tgtEl>
                                          <p:spTgt spid="22535">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22535">
                                            <p:txEl>
                                              <p:pRg st="1" end="1"/>
                                            </p:txEl>
                                          </p:spTgt>
                                        </p:tgtEl>
                                        <p:attrNameLst>
                                          <p:attrName>style.visibility</p:attrName>
                                        </p:attrNameLst>
                                      </p:cBhvr>
                                      <p:to>
                                        <p:strVal val="visible"/>
                                      </p:to>
                                    </p:set>
                                    <p:animEffect transition="in" filter="barn(inVertical)">
                                      <p:cBhvr>
                                        <p:cTn id="39" dur="500"/>
                                        <p:tgtEl>
                                          <p:spTgt spid="225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xmlns="" id="{2E0BC0C2-0F75-4BBC-BB72-6BA010982D32}"/>
              </a:ext>
            </a:extLst>
          </p:cNvPr>
          <p:cNvSpPr txBox="1">
            <a:spLocks noChangeArrowheads="1"/>
          </p:cNvSpPr>
          <p:nvPr/>
        </p:nvSpPr>
        <p:spPr bwMode="auto">
          <a:xfrm>
            <a:off x="1914073" y="496260"/>
            <a:ext cx="5315855" cy="1077218"/>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Cung</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cấp</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nguyên</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liệu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cho</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nông</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nghiệp</a:t>
            </a:r>
            <a:endParaRPr lang="en-US" b="1" i="1" dirty="0">
              <a:solidFill>
                <a:srgbClr val="0000CC"/>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CDF79354-725F-4B0F-B68C-26FF1E4EF831}"/>
              </a:ext>
            </a:extLst>
          </p:cNvPr>
          <p:cNvPicPr>
            <a:picLocks noChangeAspect="1"/>
          </p:cNvPicPr>
          <p:nvPr/>
        </p:nvPicPr>
        <p:blipFill>
          <a:blip r:embed="rId2"/>
          <a:stretch>
            <a:fillRect/>
          </a:stretch>
        </p:blipFill>
        <p:spPr>
          <a:xfrm>
            <a:off x="6934286" y="1515891"/>
            <a:ext cx="2125293" cy="428922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xmlns="" id="{6B72D2CD-FC18-4ADC-AA3D-2B4E8778FFA0}"/>
              </a:ext>
            </a:extLst>
          </p:cNvPr>
          <p:cNvPicPr>
            <a:picLocks noChangeAspect="1"/>
          </p:cNvPicPr>
          <p:nvPr/>
        </p:nvPicPr>
        <p:blipFill>
          <a:blip r:embed="rId3"/>
          <a:stretch>
            <a:fillRect/>
          </a:stretch>
        </p:blipFill>
        <p:spPr>
          <a:xfrm>
            <a:off x="84421" y="1600201"/>
            <a:ext cx="1658454" cy="409073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xmlns="" id="{328A8EDE-ACC4-4B99-A093-729C58131746}"/>
              </a:ext>
            </a:extLst>
          </p:cNvPr>
          <p:cNvPicPr>
            <a:picLocks noChangeAspect="1"/>
          </p:cNvPicPr>
          <p:nvPr/>
        </p:nvPicPr>
        <p:blipFill>
          <a:blip r:embed="rId4"/>
          <a:stretch>
            <a:fillRect/>
          </a:stretch>
        </p:blipFill>
        <p:spPr>
          <a:xfrm>
            <a:off x="1864471" y="1433911"/>
            <a:ext cx="4876031" cy="44531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64243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295400" y="136525"/>
            <a:ext cx="7391400" cy="584200"/>
          </a:xfrm>
          <a:prstGeom prst="rect">
            <a:avLst/>
          </a:prstGeom>
          <a:solidFill>
            <a:srgbClr val="FFCCFF"/>
          </a:solidFill>
          <a:ln w="9525">
            <a:noFill/>
            <a:miter lim="800000"/>
            <a:headEnd/>
            <a:tailEnd/>
          </a:ln>
        </p:spPr>
        <p:txBody>
          <a:bodyPr>
            <a:spAutoFit/>
          </a:bodyPr>
          <a:lstStyle/>
          <a:p>
            <a:pPr eaLnBrk="1" hangingPunct="1"/>
            <a:r>
              <a:rPr lang="en-US" sz="3200">
                <a:cs typeface="Times New Roman" pitchFamily="18" charset="0"/>
              </a:rPr>
              <a:t>Chúng ta cần làm gì trước hiện trạng này?</a:t>
            </a:r>
          </a:p>
        </p:txBody>
      </p:sp>
      <p:pic>
        <p:nvPicPr>
          <p:cNvPr id="24579" name="Picture 9" descr="hoi1"/>
          <p:cNvPicPr>
            <a:picLocks noChangeAspect="1" noChangeArrowheads="1"/>
          </p:cNvPicPr>
          <p:nvPr/>
        </p:nvPicPr>
        <p:blipFill>
          <a:blip r:embed="rId2"/>
          <a:srcRect/>
          <a:stretch>
            <a:fillRect/>
          </a:stretch>
        </p:blipFill>
        <p:spPr bwMode="auto">
          <a:xfrm>
            <a:off x="457200" y="152400"/>
            <a:ext cx="698500" cy="838200"/>
          </a:xfrm>
          <a:prstGeom prst="rect">
            <a:avLst/>
          </a:prstGeom>
          <a:noFill/>
          <a:ln w="9525">
            <a:noFill/>
            <a:miter lim="800000"/>
            <a:headEnd/>
            <a:tailEnd/>
          </a:ln>
        </p:spPr>
      </p:pic>
      <p:grpSp>
        <p:nvGrpSpPr>
          <p:cNvPr id="2" name="Group 5"/>
          <p:cNvGrpSpPr>
            <a:grpSpLocks noChangeAspect="1"/>
          </p:cNvGrpSpPr>
          <p:nvPr/>
        </p:nvGrpSpPr>
        <p:grpSpPr bwMode="auto">
          <a:xfrm>
            <a:off x="381000" y="1422400"/>
            <a:ext cx="8077200" cy="5435600"/>
            <a:chOff x="0" y="0"/>
            <a:chExt cx="5088" cy="3424"/>
          </a:xfrm>
        </p:grpSpPr>
        <p:pic>
          <p:nvPicPr>
            <p:cNvPr id="24581" name="Picture 18"/>
            <p:cNvPicPr>
              <a:picLocks noChangeAspect="1" noChangeArrowheads="1"/>
            </p:cNvPicPr>
            <p:nvPr/>
          </p:nvPicPr>
          <p:blipFill>
            <a:blip r:embed="rId3"/>
            <a:srcRect/>
            <a:stretch>
              <a:fillRect/>
            </a:stretch>
          </p:blipFill>
          <p:spPr bwMode="auto">
            <a:xfrm>
              <a:off x="0" y="1792"/>
              <a:ext cx="2356" cy="1632"/>
            </a:xfrm>
            <a:prstGeom prst="rect">
              <a:avLst/>
            </a:prstGeom>
            <a:noFill/>
            <a:ln w="9525">
              <a:solidFill>
                <a:srgbClr val="FF0000"/>
              </a:solidFill>
              <a:miter lim="800000"/>
              <a:headEnd/>
              <a:tailEnd/>
            </a:ln>
          </p:spPr>
        </p:pic>
        <p:pic>
          <p:nvPicPr>
            <p:cNvPr id="24582" name="Picture 19"/>
            <p:cNvPicPr>
              <a:picLocks noChangeAspect="1" noChangeArrowheads="1"/>
            </p:cNvPicPr>
            <p:nvPr/>
          </p:nvPicPr>
          <p:blipFill>
            <a:blip r:embed="rId4"/>
            <a:srcRect/>
            <a:stretch>
              <a:fillRect/>
            </a:stretch>
          </p:blipFill>
          <p:spPr bwMode="auto">
            <a:xfrm>
              <a:off x="0" y="16"/>
              <a:ext cx="2352" cy="1607"/>
            </a:xfrm>
            <a:prstGeom prst="rect">
              <a:avLst/>
            </a:prstGeom>
            <a:noFill/>
            <a:ln w="9525">
              <a:solidFill>
                <a:srgbClr val="FF0000"/>
              </a:solidFill>
              <a:miter lim="800000"/>
              <a:headEnd/>
              <a:tailEnd/>
            </a:ln>
          </p:spPr>
        </p:pic>
        <p:pic>
          <p:nvPicPr>
            <p:cNvPr id="24583" name="Picture 20"/>
            <p:cNvPicPr>
              <a:picLocks noChangeAspect="1" noChangeArrowheads="1"/>
            </p:cNvPicPr>
            <p:nvPr/>
          </p:nvPicPr>
          <p:blipFill>
            <a:blip r:embed="rId5"/>
            <a:srcRect/>
            <a:stretch>
              <a:fillRect/>
            </a:stretch>
          </p:blipFill>
          <p:spPr bwMode="auto">
            <a:xfrm>
              <a:off x="2832" y="0"/>
              <a:ext cx="2208" cy="1573"/>
            </a:xfrm>
            <a:prstGeom prst="rect">
              <a:avLst/>
            </a:prstGeom>
            <a:noFill/>
            <a:ln w="9525">
              <a:solidFill>
                <a:srgbClr val="FF0000"/>
              </a:solidFill>
              <a:miter lim="800000"/>
              <a:headEnd/>
              <a:tailEnd/>
            </a:ln>
          </p:spPr>
        </p:pic>
        <p:pic>
          <p:nvPicPr>
            <p:cNvPr id="24584" name="Picture 21"/>
            <p:cNvPicPr>
              <a:picLocks noChangeAspect="1" noChangeArrowheads="1"/>
            </p:cNvPicPr>
            <p:nvPr/>
          </p:nvPicPr>
          <p:blipFill>
            <a:blip r:embed="rId6"/>
            <a:srcRect/>
            <a:stretch>
              <a:fillRect/>
            </a:stretch>
          </p:blipFill>
          <p:spPr bwMode="auto">
            <a:xfrm>
              <a:off x="2784" y="1744"/>
              <a:ext cx="2304" cy="1632"/>
            </a:xfrm>
            <a:prstGeom prst="rect">
              <a:avLst/>
            </a:prstGeom>
            <a:noFill/>
            <a:ln w="9525">
              <a:solidFill>
                <a:srgbClr val="FF0000"/>
              </a:solidFill>
              <a:miter lim="800000"/>
              <a:headEnd/>
              <a:tailEnd/>
            </a:ln>
          </p:spPr>
        </p:pic>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p:txBody>
          <a:bodyPr/>
          <a:lstStyle/>
          <a:p>
            <a:endParaRPr lang="en-US" smtClean="0"/>
          </a:p>
        </p:txBody>
      </p:sp>
      <p:pic>
        <p:nvPicPr>
          <p:cNvPr id="25603" name="Picture 4" descr="Cover"/>
          <p:cNvPicPr>
            <a:picLocks noGrp="1" noChangeAspect="1" noChangeArrowheads="1"/>
          </p:cNvPicPr>
          <p:nvPr>
            <p:ph idx="4294967295"/>
          </p:nvPr>
        </p:nvPicPr>
        <p:blipFill>
          <a:blip r:embed="rId2"/>
          <a:srcRect/>
          <a:stretch>
            <a:fillRect/>
          </a:stretch>
        </p:blipFill>
        <p:spPr>
          <a:xfrm>
            <a:off x="0" y="0"/>
            <a:ext cx="9144000" cy="6858000"/>
          </a:xfrm>
          <a:noFill/>
        </p:spPr>
      </p:pic>
      <p:pic>
        <p:nvPicPr>
          <p:cNvPr id="25604" name="Picture 2" descr="Poinset2"/>
          <p:cNvPicPr>
            <a:picLocks noChangeAspect="1" noChangeArrowheads="1"/>
          </p:cNvPicPr>
          <p:nvPr/>
        </p:nvPicPr>
        <p:blipFill>
          <a:blip r:embed="rId3"/>
          <a:srcRect/>
          <a:stretch>
            <a:fillRect/>
          </a:stretch>
        </p:blipFill>
        <p:spPr bwMode="auto">
          <a:xfrm>
            <a:off x="0" y="0"/>
            <a:ext cx="1752600" cy="1746250"/>
          </a:xfrm>
          <a:prstGeom prst="rect">
            <a:avLst/>
          </a:prstGeom>
          <a:noFill/>
          <a:ln w="9525">
            <a:noFill/>
            <a:miter lim="800000"/>
            <a:headEnd/>
            <a:tailEnd/>
          </a:ln>
        </p:spPr>
      </p:pic>
      <p:pic>
        <p:nvPicPr>
          <p:cNvPr id="25605" name="Picture 4" descr="Poinset2"/>
          <p:cNvPicPr>
            <a:picLocks noChangeAspect="1" noChangeArrowheads="1"/>
          </p:cNvPicPr>
          <p:nvPr/>
        </p:nvPicPr>
        <p:blipFill>
          <a:blip r:embed="rId3"/>
          <a:srcRect/>
          <a:stretch>
            <a:fillRect/>
          </a:stretch>
        </p:blipFill>
        <p:spPr bwMode="auto">
          <a:xfrm rot="5400000">
            <a:off x="7394575" y="3175"/>
            <a:ext cx="1752600" cy="1746250"/>
          </a:xfrm>
          <a:prstGeom prst="rect">
            <a:avLst/>
          </a:prstGeom>
          <a:noFill/>
          <a:ln w="9525">
            <a:noFill/>
            <a:miter lim="800000"/>
            <a:headEnd/>
            <a:tailEnd/>
          </a:ln>
        </p:spPr>
      </p:pic>
      <p:pic>
        <p:nvPicPr>
          <p:cNvPr id="25606" name="Picture 5" descr="Poinset2"/>
          <p:cNvPicPr>
            <a:picLocks noChangeAspect="1" noChangeArrowheads="1"/>
          </p:cNvPicPr>
          <p:nvPr/>
        </p:nvPicPr>
        <p:blipFill>
          <a:blip r:embed="rId3"/>
          <a:srcRect/>
          <a:stretch>
            <a:fillRect/>
          </a:stretch>
        </p:blipFill>
        <p:spPr bwMode="auto">
          <a:xfrm rot="-5400000">
            <a:off x="-3175" y="5108575"/>
            <a:ext cx="1752600" cy="1746250"/>
          </a:xfrm>
          <a:prstGeom prst="rect">
            <a:avLst/>
          </a:prstGeom>
          <a:noFill/>
          <a:ln w="9525">
            <a:noFill/>
            <a:miter lim="800000"/>
            <a:headEnd/>
            <a:tailEnd/>
          </a:ln>
        </p:spPr>
      </p:pic>
      <p:pic>
        <p:nvPicPr>
          <p:cNvPr id="25607" name="Picture 3" descr="Poinset2"/>
          <p:cNvPicPr>
            <a:picLocks noChangeAspect="1" noChangeArrowheads="1"/>
          </p:cNvPicPr>
          <p:nvPr/>
        </p:nvPicPr>
        <p:blipFill>
          <a:blip r:embed="rId3"/>
          <a:srcRect/>
          <a:stretch>
            <a:fillRect/>
          </a:stretch>
        </p:blipFill>
        <p:spPr bwMode="auto">
          <a:xfrm rot="10800000">
            <a:off x="7391400" y="5111750"/>
            <a:ext cx="1752600" cy="174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1"/>
          <p:cNvSpPr>
            <a:spLocks noGrp="1"/>
          </p:cNvSpPr>
          <p:nvPr>
            <p:ph idx="4294967295"/>
          </p:nvPr>
        </p:nvSpPr>
        <p:spPr>
          <a:xfrm>
            <a:off x="457200" y="304800"/>
            <a:ext cx="8229600" cy="5851525"/>
          </a:xfrm>
        </p:spPr>
        <p:txBody>
          <a:bodyPr/>
          <a:lstStyle/>
          <a:p>
            <a:pPr eaLnBrk="1" hangingPunct="1">
              <a:buFontTx/>
              <a:buNone/>
            </a:pPr>
            <a:r>
              <a:rPr lang="en-US" sz="3600" b="1" smtClean="0"/>
              <a:t>- </a:t>
            </a:r>
            <a:r>
              <a:rPr lang="en-US" sz="3600" b="1" smtClean="0">
                <a:latin typeface="Times New Roman" pitchFamily="18" charset="0"/>
              </a:rPr>
              <a:t>Tôi thuộc bộ guốc chẵn, tôi có thể chạy rất nhanh và dai sức.</a:t>
            </a:r>
          </a:p>
          <a:p>
            <a:pPr eaLnBrk="1" hangingPunct="1">
              <a:buFontTx/>
              <a:buNone/>
            </a:pPr>
            <a:r>
              <a:rPr lang="en-US" sz="3600" b="1" smtClean="0">
                <a:latin typeface="Times New Roman" pitchFamily="18" charset="0"/>
              </a:rPr>
              <a:t>- Tôi có thể đi một quãng đường dài trên sa mạc.</a:t>
            </a:r>
          </a:p>
          <a:p>
            <a:pPr eaLnBrk="1" hangingPunct="1">
              <a:buFontTx/>
              <a:buNone/>
            </a:pPr>
            <a:r>
              <a:rPr lang="en-US" sz="3600" b="1" smtClean="0">
                <a:latin typeface="Times New Roman" pitchFamily="18" charset="0"/>
              </a:rPr>
              <a:t>- Tôi có thể nhịn khát giỏi.</a:t>
            </a:r>
          </a:p>
          <a:p>
            <a:pPr eaLnBrk="1" hangingPunct="1">
              <a:buFontTx/>
              <a:buNone/>
            </a:pPr>
            <a:endParaRPr lang="en-US" smtClean="0">
              <a:latin typeface="Times New Roman" pitchFamily="18" charset="0"/>
            </a:endParaRPr>
          </a:p>
          <a:p>
            <a:pPr eaLnBrk="1" hangingPunct="1"/>
            <a:endParaRPr lang="en-US" smtClean="0">
              <a:latin typeface="Times New Roman" pitchFamily="18" charset="0"/>
            </a:endParaRPr>
          </a:p>
        </p:txBody>
      </p:sp>
      <p:sp>
        <p:nvSpPr>
          <p:cNvPr id="33795" name="Cloud 2"/>
          <p:cNvSpPr>
            <a:spLocks/>
          </p:cNvSpPr>
          <p:nvPr/>
        </p:nvSpPr>
        <p:spPr bwMode="auto">
          <a:xfrm>
            <a:off x="1066800" y="3657600"/>
            <a:ext cx="4648200" cy="1728788"/>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accent1"/>
          </a:solidFill>
          <a:ln w="25400">
            <a:solidFill>
              <a:srgbClr val="89A4A7"/>
            </a:solidFill>
            <a:miter lim="800000"/>
            <a:headEnd/>
            <a:tailEnd/>
          </a:ln>
        </p:spPr>
        <p:txBody>
          <a:bodyPr anchor="ctr"/>
          <a:lstStyle/>
          <a:p>
            <a:pPr algn="ctr" eaLnBrk="1" hangingPunct="1"/>
            <a:r>
              <a:rPr lang="en-US" sz="3200" b="1">
                <a:latin typeface="Century Schoolbook" pitchFamily="18" charset="0"/>
              </a:rPr>
              <a:t>LẠC ĐÀ</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box(in)">
                                      <p:cBhvr>
                                        <p:cTn id="7" dur="500"/>
                                        <p:tgtEl>
                                          <p:spTgt spid="337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3794">
                                            <p:txEl>
                                              <p:pRg st="1" end="1"/>
                                            </p:txEl>
                                          </p:spTgt>
                                        </p:tgtEl>
                                        <p:attrNameLst>
                                          <p:attrName>style.visibility</p:attrName>
                                        </p:attrNameLst>
                                      </p:cBhvr>
                                      <p:to>
                                        <p:strVal val="visible"/>
                                      </p:to>
                                    </p:set>
                                    <p:animEffect transition="in" filter="checkerboard(across)">
                                      <p:cBhvr>
                                        <p:cTn id="12" dur="500"/>
                                        <p:tgtEl>
                                          <p:spTgt spid="337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3794">
                                            <p:txEl>
                                              <p:pRg st="2" end="2"/>
                                            </p:txEl>
                                          </p:spTgt>
                                        </p:tgtEl>
                                        <p:attrNameLst>
                                          <p:attrName>style.visibility</p:attrName>
                                        </p:attrNameLst>
                                      </p:cBhvr>
                                      <p:to>
                                        <p:strVal val="visible"/>
                                      </p:to>
                                    </p:set>
                                    <p:animEffect transition="in" filter="box(in)">
                                      <p:cBhvr>
                                        <p:cTn id="17" dur="500"/>
                                        <p:tgtEl>
                                          <p:spTgt spid="3379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3795"/>
                                        </p:tgtEl>
                                        <p:attrNameLst>
                                          <p:attrName>style.visibility</p:attrName>
                                        </p:attrNameLst>
                                      </p:cBhvr>
                                      <p:to>
                                        <p:strVal val="visible"/>
                                      </p:to>
                                    </p:set>
                                    <p:anim calcmode="lin" valueType="num">
                                      <p:cBhvr additive="base">
                                        <p:cTn id="22" dur="500" fill="hold"/>
                                        <p:tgtEl>
                                          <p:spTgt spid="33795"/>
                                        </p:tgtEl>
                                        <p:attrNameLst>
                                          <p:attrName>ppt_x</p:attrName>
                                        </p:attrNameLst>
                                      </p:cBhvr>
                                      <p:tavLst>
                                        <p:tav tm="0">
                                          <p:val>
                                            <p:strVal val="#ppt_x"/>
                                          </p:val>
                                        </p:tav>
                                        <p:tav tm="100000">
                                          <p:val>
                                            <p:strVal val="#ppt_x"/>
                                          </p:val>
                                        </p:tav>
                                      </p:tavLst>
                                    </p:anim>
                                    <p:anim calcmode="lin" valueType="num">
                                      <p:cBhvr additive="base">
                                        <p:cTn id="23"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lac da"/>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1"/>
          <p:cNvSpPr>
            <a:spLocks noGrp="1"/>
          </p:cNvSpPr>
          <p:nvPr>
            <p:ph idx="4294967295"/>
          </p:nvPr>
        </p:nvSpPr>
        <p:spPr>
          <a:xfrm>
            <a:off x="457200" y="274638"/>
            <a:ext cx="8229600" cy="5851525"/>
          </a:xfrm>
        </p:spPr>
        <p:txBody>
          <a:bodyPr/>
          <a:lstStyle/>
          <a:p>
            <a:pPr eaLnBrk="1" hangingPunct="1"/>
            <a:r>
              <a:rPr lang="en-US" sz="3600" b="1" smtClean="0">
                <a:latin typeface="Times New Roman" pitchFamily="18" charset="0"/>
              </a:rPr>
              <a:t>Tôi thuộc bộ linh trưởng, còn có tên gọi là khỉ đen</a:t>
            </a:r>
          </a:p>
          <a:p>
            <a:pPr eaLnBrk="1" hangingPunct="1"/>
            <a:r>
              <a:rPr lang="en-US" sz="3600" b="1" smtClean="0">
                <a:latin typeface="Times New Roman" pitchFamily="18" charset="0"/>
              </a:rPr>
              <a:t>Tôi thích ăn lá cây, quả cây, tôi đang sống tại vườn quốc gia Cát Bà</a:t>
            </a:r>
          </a:p>
          <a:p>
            <a:pPr eaLnBrk="1" hangingPunct="1"/>
            <a:r>
              <a:rPr lang="en-US" sz="3600" b="1" smtClean="0">
                <a:latin typeface="Times New Roman" pitchFamily="18" charset="0"/>
              </a:rPr>
              <a:t>Tên tôi bắt đầu bằng chữ V, đầu tôi có lông màu trắng</a:t>
            </a:r>
          </a:p>
          <a:p>
            <a:pPr eaLnBrk="1" hangingPunct="1"/>
            <a:endParaRPr lang="en-US" smtClean="0">
              <a:latin typeface="Times New Roman" pitchFamily="18" charset="0"/>
            </a:endParaRPr>
          </a:p>
        </p:txBody>
      </p:sp>
      <p:sp>
        <p:nvSpPr>
          <p:cNvPr id="35843" name="Cloud 4"/>
          <p:cNvSpPr>
            <a:spLocks/>
          </p:cNvSpPr>
          <p:nvPr/>
        </p:nvSpPr>
        <p:spPr bwMode="auto">
          <a:xfrm>
            <a:off x="1116013" y="4114800"/>
            <a:ext cx="6480175" cy="1727200"/>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accent1"/>
          </a:solidFill>
          <a:ln w="25400">
            <a:solidFill>
              <a:srgbClr val="89A4A7"/>
            </a:solidFill>
            <a:miter lim="800000"/>
            <a:headEnd/>
            <a:tailEnd/>
          </a:ln>
        </p:spPr>
        <p:txBody>
          <a:bodyPr anchor="ctr"/>
          <a:lstStyle/>
          <a:p>
            <a:pPr algn="ctr" eaLnBrk="1" hangingPunct="1"/>
            <a:r>
              <a:rPr lang="en-US" sz="3200" b="1">
                <a:latin typeface="Arial" pitchFamily="34" charset="0"/>
              </a:rPr>
              <a:t>VỌOC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diamond(in)">
                                      <p:cBhvr>
                                        <p:cTn id="7" dur="2000"/>
                                        <p:tgtEl>
                                          <p:spTgt spid="358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5842">
                                            <p:txEl>
                                              <p:pRg st="1" end="1"/>
                                            </p:txEl>
                                          </p:spTgt>
                                        </p:tgtEl>
                                        <p:attrNameLst>
                                          <p:attrName>style.visibility</p:attrName>
                                        </p:attrNameLst>
                                      </p:cBhvr>
                                      <p:to>
                                        <p:strVal val="visible"/>
                                      </p:to>
                                    </p:set>
                                    <p:animEffect transition="in" filter="diamond(in)">
                                      <p:cBhvr>
                                        <p:cTn id="12" dur="2000"/>
                                        <p:tgtEl>
                                          <p:spTgt spid="358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5842">
                                            <p:txEl>
                                              <p:pRg st="2" end="2"/>
                                            </p:txEl>
                                          </p:spTgt>
                                        </p:tgtEl>
                                        <p:attrNameLst>
                                          <p:attrName>style.visibility</p:attrName>
                                        </p:attrNameLst>
                                      </p:cBhvr>
                                      <p:to>
                                        <p:strVal val="visible"/>
                                      </p:to>
                                    </p:set>
                                    <p:animEffect transition="in" filter="diamond(in)">
                                      <p:cBhvr>
                                        <p:cTn id="17" dur="2000"/>
                                        <p:tgtEl>
                                          <p:spTgt spid="3584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5843"/>
                                        </p:tgtEl>
                                        <p:attrNameLst>
                                          <p:attrName>style.visibility</p:attrName>
                                        </p:attrNameLst>
                                      </p:cBhvr>
                                      <p:to>
                                        <p:strVal val="visible"/>
                                      </p:to>
                                    </p:set>
                                    <p:anim calcmode="lin" valueType="num">
                                      <p:cBhvr additive="base">
                                        <p:cTn id="22" dur="500" fill="hold"/>
                                        <p:tgtEl>
                                          <p:spTgt spid="35843"/>
                                        </p:tgtEl>
                                        <p:attrNameLst>
                                          <p:attrName>ppt_x</p:attrName>
                                        </p:attrNameLst>
                                      </p:cBhvr>
                                      <p:tavLst>
                                        <p:tav tm="0">
                                          <p:val>
                                            <p:strVal val="#ppt_x"/>
                                          </p:val>
                                        </p:tav>
                                        <p:tav tm="100000">
                                          <p:val>
                                            <p:strVal val="#ppt_x"/>
                                          </p:val>
                                        </p:tav>
                                      </p:tavLst>
                                    </p:anim>
                                    <p:anim calcmode="lin" valueType="num">
                                      <p:cBhvr additive="base">
                                        <p:cTn id="23" dur="500" fill="hold"/>
                                        <p:tgtEl>
                                          <p:spTgt spid="35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vooc"/>
          <p:cNvPicPr>
            <a:picLocks noChangeAspect="1" noChangeArrowheads="1"/>
          </p:cNvPicPr>
          <p:nvPr/>
        </p:nvPicPr>
        <p:blipFill>
          <a:blip r:embed="rId2"/>
          <a:srcRect/>
          <a:stretch>
            <a:fillRect/>
          </a:stretch>
        </p:blipFill>
        <p:spPr bwMode="auto">
          <a:xfrm>
            <a:off x="0" y="0"/>
            <a:ext cx="9144000" cy="72771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1"/>
          <p:cNvSpPr>
            <a:spLocks noGrp="1"/>
          </p:cNvSpPr>
          <p:nvPr>
            <p:ph idx="4294967295"/>
          </p:nvPr>
        </p:nvSpPr>
        <p:spPr>
          <a:xfrm>
            <a:off x="457200" y="274638"/>
            <a:ext cx="8229600" cy="5851525"/>
          </a:xfrm>
        </p:spPr>
        <p:txBody>
          <a:bodyPr/>
          <a:lstStyle/>
          <a:p>
            <a:pPr eaLnBrk="1" hangingPunct="1"/>
            <a:r>
              <a:rPr lang="en-US" sz="3600" b="1" smtClean="0">
                <a:latin typeface="Times New Roman" pitchFamily="18" charset="0"/>
              </a:rPr>
              <a:t>Tôi là loài thú mới, được phát hiện vào năm 1992 tại Hà Tĩnh</a:t>
            </a:r>
          </a:p>
          <a:p>
            <a:pPr eaLnBrk="1" hangingPunct="1"/>
            <a:r>
              <a:rPr lang="en-US" sz="3600" b="1" smtClean="0">
                <a:latin typeface="Times New Roman" pitchFamily="18" charset="0"/>
              </a:rPr>
              <a:t>Tôi có sừng dài, thẳng, nhẵn, lông màu hạt dẻ với nhiều đốm trắng</a:t>
            </a:r>
          </a:p>
          <a:p>
            <a:pPr eaLnBrk="1" hangingPunct="1"/>
            <a:r>
              <a:rPr lang="en-US" sz="3600" b="1" smtClean="0">
                <a:latin typeface="Times New Roman" pitchFamily="18" charset="0"/>
              </a:rPr>
              <a:t>Tên tôi bắt đầu bằng chữ S</a:t>
            </a:r>
          </a:p>
          <a:p>
            <a:pPr eaLnBrk="1" hangingPunct="1"/>
            <a:endParaRPr lang="en-US" smtClean="0">
              <a:latin typeface="Times New Roman" pitchFamily="18" charset="0"/>
            </a:endParaRPr>
          </a:p>
        </p:txBody>
      </p:sp>
      <p:sp>
        <p:nvSpPr>
          <p:cNvPr id="37891" name="Cloud 2"/>
          <p:cNvSpPr>
            <a:spLocks/>
          </p:cNvSpPr>
          <p:nvPr/>
        </p:nvSpPr>
        <p:spPr bwMode="auto">
          <a:xfrm>
            <a:off x="827088" y="3429000"/>
            <a:ext cx="6480175" cy="1727200"/>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accent1"/>
          </a:solidFill>
          <a:ln w="25400">
            <a:solidFill>
              <a:srgbClr val="89A4A7"/>
            </a:solidFill>
            <a:miter lim="800000"/>
            <a:headEnd/>
            <a:tailEnd/>
          </a:ln>
        </p:spPr>
        <p:txBody>
          <a:bodyPr anchor="ctr"/>
          <a:lstStyle/>
          <a:p>
            <a:pPr algn="ctr" eaLnBrk="1" hangingPunct="1"/>
            <a:r>
              <a:rPr lang="en-US" sz="3200" b="1">
                <a:latin typeface="Arial" pitchFamily="34" charset="0"/>
              </a:rPr>
              <a:t>SAO LA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checkerboard(across)">
                                      <p:cBhvr>
                                        <p:cTn id="7" dur="500"/>
                                        <p:tgtEl>
                                          <p:spTgt spid="378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7890">
                                            <p:txEl>
                                              <p:pRg st="1" end="1"/>
                                            </p:txEl>
                                          </p:spTgt>
                                        </p:tgtEl>
                                        <p:attrNameLst>
                                          <p:attrName>style.visibility</p:attrName>
                                        </p:attrNameLst>
                                      </p:cBhvr>
                                      <p:to>
                                        <p:strVal val="visible"/>
                                      </p:to>
                                    </p:set>
                                    <p:animEffect transition="in" filter="checkerboard(across)">
                                      <p:cBhvr>
                                        <p:cTn id="12" dur="500"/>
                                        <p:tgtEl>
                                          <p:spTgt spid="378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37890">
                                            <p:txEl>
                                              <p:pRg st="2" end="2"/>
                                            </p:txEl>
                                          </p:spTgt>
                                        </p:tgtEl>
                                        <p:attrNameLst>
                                          <p:attrName>style.visibility</p:attrName>
                                        </p:attrNameLst>
                                      </p:cBhvr>
                                      <p:to>
                                        <p:strVal val="visible"/>
                                      </p:to>
                                    </p:set>
                                    <p:animEffect transition="in" filter="checkerboard(across)">
                                      <p:cBhvr>
                                        <p:cTn id="17" dur="500"/>
                                        <p:tgtEl>
                                          <p:spTgt spid="3789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7891"/>
                                        </p:tgtEl>
                                        <p:attrNameLst>
                                          <p:attrName>style.visibility</p:attrName>
                                        </p:attrNameLst>
                                      </p:cBhvr>
                                      <p:to>
                                        <p:strVal val="visible"/>
                                      </p:to>
                                    </p:set>
                                    <p:anim calcmode="lin" valueType="num">
                                      <p:cBhvr additive="base">
                                        <p:cTn id="22" dur="500" fill="hold"/>
                                        <p:tgtEl>
                                          <p:spTgt spid="37891"/>
                                        </p:tgtEl>
                                        <p:attrNameLst>
                                          <p:attrName>ppt_x</p:attrName>
                                        </p:attrNameLst>
                                      </p:cBhvr>
                                      <p:tavLst>
                                        <p:tav tm="0">
                                          <p:val>
                                            <p:strVal val="#ppt_x"/>
                                          </p:val>
                                        </p:tav>
                                        <p:tav tm="100000">
                                          <p:val>
                                            <p:strVal val="#ppt_x"/>
                                          </p:val>
                                        </p:tav>
                                      </p:tavLst>
                                    </p:anim>
                                    <p:anim calcmode="lin" valueType="num">
                                      <p:cBhvr additive="base">
                                        <p:cTn id="23" dur="500" fill="hold"/>
                                        <p:tgtEl>
                                          <p:spTgt spid="37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1"/>
          <p:cNvSpPr>
            <a:spLocks noGrp="1"/>
          </p:cNvSpPr>
          <p:nvPr>
            <p:ph idx="4294967295"/>
          </p:nvPr>
        </p:nvSpPr>
        <p:spPr>
          <a:xfrm>
            <a:off x="457200" y="274638"/>
            <a:ext cx="8229600" cy="5851525"/>
          </a:xfrm>
        </p:spPr>
        <p:txBody>
          <a:bodyPr/>
          <a:lstStyle/>
          <a:p>
            <a:pPr eaLnBrk="1" hangingPunct="1"/>
            <a:r>
              <a:rPr lang="en-US" sz="3600" b="1" smtClean="0">
                <a:latin typeface="Times New Roman" pitchFamily="18" charset="0"/>
              </a:rPr>
              <a:t>Tôi là loài thú mới, được phát hiện vào năm 1992 tại Hà Tĩnh</a:t>
            </a:r>
          </a:p>
          <a:p>
            <a:pPr eaLnBrk="1" hangingPunct="1"/>
            <a:r>
              <a:rPr lang="en-US" sz="3600" b="1" smtClean="0">
                <a:latin typeface="Times New Roman" pitchFamily="18" charset="0"/>
              </a:rPr>
              <a:t>Tôi có sừng dài, thẳng, nhẵn, lông màu hạt dẻ với nhiều đốm trắng</a:t>
            </a:r>
          </a:p>
          <a:p>
            <a:pPr eaLnBrk="1" hangingPunct="1"/>
            <a:r>
              <a:rPr lang="en-US" sz="3600" b="1" smtClean="0">
                <a:latin typeface="Times New Roman" pitchFamily="18" charset="0"/>
              </a:rPr>
              <a:t>Tên tôi bắt đầu bằng chữ S</a:t>
            </a:r>
          </a:p>
          <a:p>
            <a:pPr eaLnBrk="1" hangingPunct="1"/>
            <a:endParaRPr lang="en-US" smtClean="0">
              <a:latin typeface="Times New Roman" pitchFamily="18" charset="0"/>
            </a:endParaRPr>
          </a:p>
        </p:txBody>
      </p:sp>
      <p:sp>
        <p:nvSpPr>
          <p:cNvPr id="37891" name="Cloud 2"/>
          <p:cNvSpPr>
            <a:spLocks/>
          </p:cNvSpPr>
          <p:nvPr/>
        </p:nvSpPr>
        <p:spPr bwMode="auto">
          <a:xfrm>
            <a:off x="827088" y="3429000"/>
            <a:ext cx="6480175" cy="1727200"/>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accent1"/>
          </a:solidFill>
          <a:ln w="25400">
            <a:solidFill>
              <a:srgbClr val="89A4A7"/>
            </a:solidFill>
            <a:miter lim="800000"/>
            <a:headEnd/>
            <a:tailEnd/>
          </a:ln>
        </p:spPr>
        <p:txBody>
          <a:bodyPr anchor="ctr"/>
          <a:lstStyle/>
          <a:p>
            <a:pPr algn="ctr" eaLnBrk="1" hangingPunct="1"/>
            <a:r>
              <a:rPr lang="en-US" sz="3200" b="1">
                <a:latin typeface="Arial" pitchFamily="34" charset="0"/>
              </a:rPr>
              <a:t>SAO LA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checkerboard(across)">
                                      <p:cBhvr>
                                        <p:cTn id="7" dur="500"/>
                                        <p:tgtEl>
                                          <p:spTgt spid="378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7890">
                                            <p:txEl>
                                              <p:pRg st="1" end="1"/>
                                            </p:txEl>
                                          </p:spTgt>
                                        </p:tgtEl>
                                        <p:attrNameLst>
                                          <p:attrName>style.visibility</p:attrName>
                                        </p:attrNameLst>
                                      </p:cBhvr>
                                      <p:to>
                                        <p:strVal val="visible"/>
                                      </p:to>
                                    </p:set>
                                    <p:animEffect transition="in" filter="checkerboard(across)">
                                      <p:cBhvr>
                                        <p:cTn id="12" dur="500"/>
                                        <p:tgtEl>
                                          <p:spTgt spid="378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37890">
                                            <p:txEl>
                                              <p:pRg st="2" end="2"/>
                                            </p:txEl>
                                          </p:spTgt>
                                        </p:tgtEl>
                                        <p:attrNameLst>
                                          <p:attrName>style.visibility</p:attrName>
                                        </p:attrNameLst>
                                      </p:cBhvr>
                                      <p:to>
                                        <p:strVal val="visible"/>
                                      </p:to>
                                    </p:set>
                                    <p:animEffect transition="in" filter="checkerboard(across)">
                                      <p:cBhvr>
                                        <p:cTn id="17" dur="500"/>
                                        <p:tgtEl>
                                          <p:spTgt spid="3789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7891"/>
                                        </p:tgtEl>
                                        <p:attrNameLst>
                                          <p:attrName>style.visibility</p:attrName>
                                        </p:attrNameLst>
                                      </p:cBhvr>
                                      <p:to>
                                        <p:strVal val="visible"/>
                                      </p:to>
                                    </p:set>
                                    <p:anim calcmode="lin" valueType="num">
                                      <p:cBhvr additive="base">
                                        <p:cTn id="22" dur="500" fill="hold"/>
                                        <p:tgtEl>
                                          <p:spTgt spid="37891"/>
                                        </p:tgtEl>
                                        <p:attrNameLst>
                                          <p:attrName>ppt_x</p:attrName>
                                        </p:attrNameLst>
                                      </p:cBhvr>
                                      <p:tavLst>
                                        <p:tav tm="0">
                                          <p:val>
                                            <p:strVal val="#ppt_x"/>
                                          </p:val>
                                        </p:tav>
                                        <p:tav tm="100000">
                                          <p:val>
                                            <p:strVal val="#ppt_x"/>
                                          </p:val>
                                        </p:tav>
                                      </p:tavLst>
                                    </p:anim>
                                    <p:anim calcmode="lin" valueType="num">
                                      <p:cBhvr additive="base">
                                        <p:cTn id="23" dur="500" fill="hold"/>
                                        <p:tgtEl>
                                          <p:spTgt spid="37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2461</Words>
  <Application>Microsoft Office PowerPoint</Application>
  <PresentationFormat>On-screen Show (4:3)</PresentationFormat>
  <Paragraphs>458</Paragraphs>
  <Slides>97</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Office Theme</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Em có biết?</vt:lpstr>
      <vt:lpstr>Slide 23</vt:lpstr>
      <vt:lpstr>Slide 24</vt:lpstr>
      <vt:lpstr>Slide 25</vt:lpstr>
      <vt:lpstr>Slide 26</vt:lpstr>
      <vt:lpstr>Slide 27</vt:lpstr>
      <vt:lpstr>2. Lớp lưỡng cư</vt:lpstr>
      <vt:lpstr>2. Lớp lưỡng cư</vt:lpstr>
      <vt:lpstr>Slide 30</vt:lpstr>
      <vt:lpstr>Slide 31</vt:lpstr>
      <vt:lpstr>Slide 32</vt:lpstr>
      <vt:lpstr>Slide 33</vt:lpstr>
      <vt:lpstr>Slide 34</vt:lpstr>
      <vt:lpstr>Slide 35</vt:lpstr>
      <vt:lpstr>Slide 36</vt:lpstr>
      <vt:lpstr>Slide 37</vt:lpstr>
      <vt:lpstr>Slide 38</vt:lpstr>
      <vt:lpstr>Slide 39</vt:lpstr>
      <vt:lpstr>* VAI TRÒ CỦA LỚP LƯỠNG CƯ:</vt:lpstr>
      <vt:lpstr>Slide 41</vt:lpstr>
      <vt:lpstr>Slide 42</vt:lpstr>
      <vt:lpstr>Slide 43</vt:lpstr>
      <vt:lpstr>Slide 44</vt:lpstr>
      <vt:lpstr>Slide 45</vt:lpstr>
      <vt:lpstr>Slide 46</vt:lpstr>
      <vt:lpstr>Slide 47</vt:lpstr>
      <vt:lpstr>Slide 48</vt:lpstr>
      <vt:lpstr>Slide 49</vt:lpstr>
      <vt:lpstr>3.Lớp Bò sát</vt:lpstr>
      <vt:lpstr>3.Lớp Bò sát</vt:lpstr>
      <vt:lpstr>Phân biệt lớp Bò sát và lớp lưỡng cư</vt:lpstr>
      <vt:lpstr>Slide 53</vt:lpstr>
      <vt:lpstr>Slide 54</vt:lpstr>
      <vt:lpstr>Slide 55</vt:lpstr>
      <vt:lpstr>Vai trò của Bò sát Quan sát hình ảnh, hãy cho biết Bò sát có vai trò như thế nào?</vt:lpstr>
      <vt:lpstr>Dược phẩm</vt:lpstr>
      <vt:lpstr>Làm đồ mĩ nghệ</vt:lpstr>
      <vt:lpstr>Slide 59</vt:lpstr>
      <vt:lpstr>Slide 60</vt:lpstr>
      <vt:lpstr>Slide 61</vt:lpstr>
      <vt:lpstr>Slide 62</vt:lpstr>
      <vt:lpstr>4. Lớp Chim</vt:lpstr>
      <vt:lpstr>4. Lớp Chim</vt:lpstr>
      <vt:lpstr>Slide 65</vt:lpstr>
      <vt:lpstr>Slide 66</vt:lpstr>
      <vt:lpstr>Slide 67</vt:lpstr>
      <vt:lpstr>4. Lớp Chim</vt:lpstr>
      <vt:lpstr>Vai trò của chim</vt:lpstr>
      <vt:lpstr>Slide 70</vt:lpstr>
      <vt:lpstr>Slide 71</vt:lpstr>
      <vt:lpstr>Slide 72</vt:lpstr>
      <vt:lpstr>Một số chim được huấn luyện để săn mồi.</vt:lpstr>
      <vt:lpstr>Thụ phấn cho hoa, phát tán quả và hạt</vt:lpstr>
      <vt:lpstr>Slide 75</vt:lpstr>
      <vt:lpstr>Slide 76</vt:lpstr>
      <vt:lpstr>Slide 77</vt:lpstr>
      <vt:lpstr>Slide 78</vt:lpstr>
      <vt:lpstr>Em có biết? -Chim cánh cụt sống thành từng đàn lên tới hàng chục nghìn con, chúng có tính xã hội cao. Mỗi cắp chim bố mẹ đều có thể nhận biết và trông chừng con của mình thông qua khả năng nghe đặc biệt. - Chim cánh cụt có thể bơi khoảng 9km/ h và lặn dưới nước với kỉ lục 20 phút. Chúng có lớp lông đặc biệt không thấm nước. Lông màu xám ở lưng giúp chúng che dấu khi lặn xuống vùng biển sâu màu tối. Lông màu trắng ở bụng giúp chúng ẩn nấp trên những tảng băng hay vùng tuyết trắng</vt:lpstr>
      <vt:lpstr>5. Lớp Động vật có vú ( Lớp thú)</vt:lpstr>
      <vt:lpstr>Slide 81</vt:lpstr>
      <vt:lpstr>Slide 82</vt:lpstr>
      <vt:lpstr>Slide 83</vt:lpstr>
      <vt:lpstr>Bộ Linh trưởng</vt:lpstr>
      <vt:lpstr>5. Lớp Động vật có vú ( Lớp thú)</vt:lpstr>
      <vt:lpstr>Slide 86</vt:lpstr>
      <vt:lpstr>Slide 87</vt:lpstr>
      <vt:lpstr>Slide 88</vt:lpstr>
      <vt:lpstr>* VAI TRÒ CỦA LỚP THÚ:</vt:lpstr>
      <vt:lpstr>Slide 90</vt:lpstr>
      <vt:lpstr>Slide 91</vt:lpstr>
      <vt:lpstr>Slide 92</vt:lpstr>
      <vt:lpstr>Slide 93</vt:lpstr>
      <vt:lpstr>Slide 94</vt:lpstr>
      <vt:lpstr>Slide 95</vt:lpstr>
      <vt:lpstr>Slide 96</vt:lpstr>
      <vt:lpstr>Slide 97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dc:creator>
  <cp:lastModifiedBy>Bkcomputer</cp:lastModifiedBy>
  <cp:revision>31</cp:revision>
  <dcterms:created xsi:type="dcterms:W3CDTF">2022-02-13T12:28:03Z</dcterms:created>
  <dcterms:modified xsi:type="dcterms:W3CDTF">2022-04-06T04:16:55Z</dcterms:modified>
</cp:coreProperties>
</file>