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7" r:id="rId2"/>
    <p:sldId id="268" r:id="rId3"/>
    <p:sldId id="269" r:id="rId4"/>
    <p:sldId id="286" r:id="rId5"/>
    <p:sldId id="270" r:id="rId6"/>
    <p:sldId id="271" r:id="rId7"/>
    <p:sldId id="289" r:id="rId8"/>
    <p:sldId id="273" r:id="rId9"/>
    <p:sldId id="274" r:id="rId10"/>
    <p:sldId id="275" r:id="rId11"/>
    <p:sldId id="288" r:id="rId12"/>
    <p:sldId id="279" r:id="rId13"/>
    <p:sldId id="280" r:id="rId14"/>
    <p:sldId id="29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DBE9F5"/>
    <a:srgbClr val="C0FBFC"/>
    <a:srgbClr val="B6D2EC"/>
    <a:srgbClr val="C6DCF0"/>
    <a:srgbClr val="C8FBFC"/>
    <a:srgbClr val="B7F9FB"/>
    <a:srgbClr val="98F8FA"/>
    <a:srgbClr val="87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78" autoAdjust="0"/>
    <p:restoredTop sz="94660"/>
  </p:normalViewPr>
  <p:slideViewPr>
    <p:cSldViewPr snapToGrid="0">
      <p:cViewPr>
        <p:scale>
          <a:sx n="110" d="100"/>
          <a:sy n="110" d="100"/>
        </p:scale>
        <p:origin x="336" y="-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8C873-139D-4985-A190-22D7829EC221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08E9-29A4-4128-B11B-F973FC74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8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6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6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2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0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7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8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6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33" y="5853776"/>
            <a:ext cx="913832" cy="782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7" y="5758536"/>
            <a:ext cx="772424" cy="96212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100385" y="5057703"/>
            <a:ext cx="910905" cy="1401664"/>
            <a:chOff x="3369447" y="3907546"/>
            <a:chExt cx="683179" cy="10512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405" y="3907546"/>
              <a:ext cx="358221" cy="10512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47" y="3964606"/>
              <a:ext cx="392882" cy="98688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9" y="5218408"/>
            <a:ext cx="561548" cy="1647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0221"/>
            <a:ext cx="12192000" cy="7877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05" y="6239599"/>
            <a:ext cx="1174383" cy="476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93" y="5369558"/>
            <a:ext cx="385217" cy="8882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683" y="6358337"/>
            <a:ext cx="976319" cy="3957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8.png"/><Relationship Id="rId18" Type="http://schemas.openxmlformats.org/officeDocument/2006/relationships/image" Target="../media/image18.png"/><Relationship Id="rId26" Type="http://schemas.openxmlformats.org/officeDocument/2006/relationships/image" Target="../media/image13.png"/><Relationship Id="rId3" Type="http://schemas.openxmlformats.org/officeDocument/2006/relationships/image" Target="../media/image61.png"/><Relationship Id="rId21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openxmlformats.org/officeDocument/2006/relationships/image" Target="../media/image67.png"/><Relationship Id="rId17" Type="http://schemas.openxmlformats.org/officeDocument/2006/relationships/image" Target="../media/image17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microsoft.com/office/2007/relationships/hdphoto" Target="../media/hdphoto4.wdp"/><Relationship Id="rId24" Type="http://schemas.openxmlformats.org/officeDocument/2006/relationships/image" Target="../media/image1.png"/><Relationship Id="rId5" Type="http://schemas.openxmlformats.org/officeDocument/2006/relationships/image" Target="../media/image63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6.png"/><Relationship Id="rId10" Type="http://schemas.openxmlformats.org/officeDocument/2006/relationships/image" Target="../media/image66.png"/><Relationship Id="rId19" Type="http://schemas.openxmlformats.org/officeDocument/2006/relationships/image" Target="../media/image72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Relationship Id="rId22" Type="http://schemas.openxmlformats.org/officeDocument/2006/relationships/image" Target="../media/image11.png"/><Relationship Id="rId27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02" y="4165670"/>
            <a:ext cx="2354436" cy="133510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946486">
            <a:off x="918207" y="3667336"/>
            <a:ext cx="1487935" cy="1623888"/>
            <a:chOff x="1003521" y="2464927"/>
            <a:chExt cx="1115951" cy="121791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521" y="2464927"/>
              <a:ext cx="1115951" cy="121791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67169" y="2793269"/>
              <a:ext cx="439063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Showcard Gothic" panose="04020904020102020604" pitchFamily="82" charset="0"/>
                </a:defRPr>
              </a:lvl1pPr>
            </a:lstStyle>
            <a:p>
              <a:pPr defTabSz="914377"/>
              <a:r>
                <a:rPr lang="en-US" altLang="zh-CN" sz="4000" b="1" dirty="0" smtClean="0">
                  <a:ln w="12700">
                    <a:solidFill>
                      <a:srgbClr val="FF9933"/>
                    </a:solidFill>
                    <a:prstDash val="solid"/>
                  </a:ln>
                  <a:pattFill prst="ltDnDiag">
                    <a:fgClr>
                      <a:srgbClr val="FF9933"/>
                    </a:fgClr>
                    <a:bgClr>
                      <a:prstClr val="white"/>
                    </a:bgClr>
                  </a:patt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zh-CN" altLang="en-US" sz="4000" b="1" dirty="0">
                <a:ln w="12700">
                  <a:solidFill>
                    <a:srgbClr val="FF9933"/>
                  </a:solidFill>
                  <a:prstDash val="solid"/>
                </a:ln>
                <a:pattFill prst="ltDnDiag">
                  <a:fgClr>
                    <a:srgbClr val="FF9933"/>
                  </a:fgClr>
                  <a:bgClr>
                    <a:prstClr val="white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632551" y="3919276"/>
            <a:ext cx="761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NGUYÊN SINH VẬT</a:t>
            </a:r>
            <a:endParaRPr lang="zh-CN" alt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/>
          <p:cNvGrpSpPr/>
          <p:nvPr/>
        </p:nvGrpSpPr>
        <p:grpSpPr>
          <a:xfrm>
            <a:off x="1560423" y="0"/>
            <a:ext cx="8946380" cy="1751291"/>
            <a:chOff x="1850144" y="684846"/>
            <a:chExt cx="5277909" cy="1740010"/>
          </a:xfrm>
        </p:grpSpPr>
        <p:sp>
          <p:nvSpPr>
            <p:cNvPr id="13" name="文本框 3"/>
            <p:cNvSpPr txBox="1"/>
            <p:nvPr/>
          </p:nvSpPr>
          <p:spPr>
            <a:xfrm>
              <a:off x="2538590" y="1678450"/>
              <a:ext cx="3945223" cy="746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endParaRPr lang="zh-CN" altLang="en-US" sz="5867" b="1" dirty="0">
                <a:ln w="85725">
                  <a:solidFill>
                    <a:srgbClr val="FDFDFD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文本框 42"/>
            <p:cNvSpPr txBox="1"/>
            <p:nvPr/>
          </p:nvSpPr>
          <p:spPr>
            <a:xfrm>
              <a:off x="1850144" y="684846"/>
              <a:ext cx="5277909" cy="1454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4400" b="1" spc="5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BÀI 17: ĐA DẠNG NGUYÊN     SINH VẬT</a:t>
              </a:r>
              <a:endParaRPr lang="zh-CN" altLang="en-US" sz="4400" b="1" spc="50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832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771 L 0.07761 0.04939 " pathEditMode="relative" rAng="0" ptsTypes="AA">
                                      <p:cBhvr>
                                        <p:cTn id="23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51849" y="75961"/>
            <a:ext cx="7274818" cy="5904843"/>
            <a:chOff x="995880" y="63374"/>
            <a:chExt cx="7274818" cy="5904843"/>
          </a:xfrm>
        </p:grpSpPr>
        <p:pic>
          <p:nvPicPr>
            <p:cNvPr id="13314" name="Picture 2" descr="Đặc điểm ký sinh trùng sốt rét | Vinme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" t="5670" r="1984" b="6341"/>
            <a:stretch/>
          </p:blipFill>
          <p:spPr bwMode="auto">
            <a:xfrm>
              <a:off x="1385180" y="135802"/>
              <a:ext cx="6078131" cy="5495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53901" y="63374"/>
              <a:ext cx="1502875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Xâm nhập vào tế bào gan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5880" y="3892990"/>
              <a:ext cx="1502875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bị nhiễm đầu tiên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53900" y="4843604"/>
              <a:ext cx="1502875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Muỗi truyền bện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đầu tiên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3927" y="4436198"/>
              <a:ext cx="1502875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nhiễm thứ 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4542" y="3165055"/>
              <a:ext cx="264615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uỗi </a:t>
              </a:r>
              <a:r>
                <a:rPr lang="vi-V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 bệnh thứ 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02375" y="525039"/>
              <a:ext cx="240822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Xâm nhập tế bào máu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33735" y="5551757"/>
              <a:ext cx="1222218" cy="416460"/>
            </a:xfrm>
            <a:prstGeom prst="roundRect">
              <a:avLst>
                <a:gd name="adj" fmla="val 50000"/>
              </a:avLst>
            </a:prstGeom>
            <a:solidFill>
              <a:srgbClr val="E64A7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56775" y="5551757"/>
              <a:ext cx="3606536" cy="41646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 trình truyền bệnh sốt rét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4146" y="1692998"/>
              <a:ext cx="3114391" cy="2055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 ĐỜI KÍ SINH TRÙNG SỐT RÉT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31657" y="362138"/>
            <a:ext cx="4273237" cy="533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do trùng sốt rét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gây ra.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theo đường máu, qua vật truyền trung gian là muỗi Anopheles.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muỗi mang trùng đốt người thì mầm bệnh trong nước bọt của muỗi đi vào mạch máu, chui vào tế bào gan và nhân lên nhanh.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xâm nhập vào tế bào hồng cầu máu người tiếp tục sinh sản, sau đó phá vỡ hồng cầu, chui ra ngoài rồi chui vào hồng cầu mới.</a:t>
            </a:r>
          </a:p>
        </p:txBody>
      </p:sp>
    </p:spTree>
    <p:extLst>
      <p:ext uri="{BB962C8B-B14F-4D97-AF65-F5344CB8AC3E}">
        <p14:creationId xmlns:p14="http://schemas.microsoft.com/office/powerpoint/2010/main" val="3310907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02144" y="590224"/>
            <a:ext cx="7177715" cy="5791968"/>
            <a:chOff x="2572377" y="919851"/>
            <a:chExt cx="7177715" cy="57919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2377" y="919851"/>
              <a:ext cx="7177715" cy="5287042"/>
            </a:xfrm>
            <a:prstGeom prst="rect">
              <a:avLst/>
            </a:prstGeom>
            <a:effectLst>
              <a:outerShdw blurRad="50800" dist="50800" dir="5400000" algn="ctr" rotWithShape="0">
                <a:schemeClr val="bg1"/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209504" y="5325626"/>
              <a:ext cx="1457011" cy="391886"/>
            </a:xfrm>
            <a:prstGeom prst="rect">
              <a:avLst/>
            </a:prstGeom>
            <a:solidFill>
              <a:srgbClr val="DB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Hệ tiêu hóa</a:t>
              </a:r>
              <a:endParaRPr lang="vi-VN" dirty="0">
                <a:solidFill>
                  <a:schemeClr val="tx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72377" y="5649205"/>
              <a:ext cx="1215852" cy="557687"/>
            </a:xfrm>
            <a:prstGeom prst="rect">
              <a:avLst/>
            </a:prstGeom>
            <a:solidFill>
              <a:srgbClr val="C0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Trùng kiết lị</a:t>
              </a:r>
              <a:endParaRPr lang="vi-VN" dirty="0">
                <a:solidFill>
                  <a:schemeClr val="tx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72860" y="2132282"/>
              <a:ext cx="1215852" cy="557687"/>
            </a:xfrm>
            <a:prstGeom prst="rect">
              <a:avLst/>
            </a:prstGeom>
            <a:solidFill>
              <a:srgbClr val="DB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Thức ăn</a:t>
              </a:r>
              <a:endParaRPr lang="vi-VN" dirty="0">
                <a:solidFill>
                  <a:schemeClr val="tx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80786" y="6295359"/>
              <a:ext cx="5811297" cy="41646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17.</a:t>
              </a:r>
              <a:r>
                <a:rPr lang="en-US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vi-VN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Con đường trùng kiết l</a:t>
              </a:r>
              <a:r>
                <a:rPr lang="en-US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ị</a:t>
              </a:r>
              <a:r>
                <a:rPr lang="vi-VN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gây bệnh ở người</a:t>
              </a:r>
              <a:endParaRPr lang="vi-VN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12466" y="2186461"/>
            <a:ext cx="3687745" cy="2809538"/>
          </a:xfrm>
          <a:prstGeom prst="rect">
            <a:avLst/>
          </a:prstGeom>
          <a:solidFill>
            <a:srgbClr val="FFFFCC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Trùng Kiết Lị: Tin tức Trùng Kiết Lị 2021 mới nhất - Việt Giải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0" y="2465304"/>
            <a:ext cx="3121828" cy="22382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78145" y="482320"/>
            <a:ext cx="7429152" cy="6039060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754" y="1199923"/>
            <a:ext cx="2616025" cy="2616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7477" y="229448"/>
            <a:ext cx="872452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một số biện pháp phòng chống bệnh do nguyên sinh vật gây ra.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6873" y="251430"/>
            <a:ext cx="4735804" cy="5589813"/>
            <a:chOff x="406873" y="251430"/>
            <a:chExt cx="4735804" cy="5589813"/>
          </a:xfrm>
        </p:grpSpPr>
        <p:pic>
          <p:nvPicPr>
            <p:cNvPr id="16386" name="Picture 2" descr="PHÒNG CHỐNG BỆNH SỐT RÉT – BV HUYỆN CỦ CHI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5" r="12542"/>
            <a:stretch/>
          </p:blipFill>
          <p:spPr bwMode="auto">
            <a:xfrm>
              <a:off x="406873" y="251430"/>
              <a:ext cx="2451867" cy="228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723812" y="1411844"/>
              <a:ext cx="4418865" cy="4429399"/>
              <a:chOff x="723812" y="1411844"/>
              <a:chExt cx="4418865" cy="442939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3812" y="2115869"/>
                <a:ext cx="4418865" cy="3673445"/>
                <a:chOff x="814347" y="2677235"/>
                <a:chExt cx="4418865" cy="3673445"/>
              </a:xfrm>
            </p:grpSpPr>
            <p:sp>
              <p:nvSpPr>
                <p:cNvPr id="3" name="矩形 8"/>
                <p:cNvSpPr/>
                <p:nvPr/>
              </p:nvSpPr>
              <p:spPr>
                <a:xfrm rot="21317543">
                  <a:off x="814347" y="2677235"/>
                  <a:ext cx="4418865" cy="3673445"/>
                </a:xfrm>
                <a:custGeom>
                  <a:avLst/>
                  <a:gdLst>
                    <a:gd name="connsiteX0" fmla="*/ 0 w 3457020"/>
                    <a:gd name="connsiteY0" fmla="*/ 0 h 2138572"/>
                    <a:gd name="connsiteX1" fmla="*/ 3457020 w 3457020"/>
                    <a:gd name="connsiteY1" fmla="*/ 0 h 2138572"/>
                    <a:gd name="connsiteX2" fmla="*/ 3457020 w 3457020"/>
                    <a:gd name="connsiteY2" fmla="*/ 2138572 h 2138572"/>
                    <a:gd name="connsiteX3" fmla="*/ 0 w 3457020"/>
                    <a:gd name="connsiteY3" fmla="*/ 2138572 h 2138572"/>
                    <a:gd name="connsiteX4" fmla="*/ 0 w 3457020"/>
                    <a:gd name="connsiteY4" fmla="*/ 0 h 2138572"/>
                    <a:gd name="connsiteX0-1" fmla="*/ 0 w 3754476"/>
                    <a:gd name="connsiteY0-2" fmla="*/ 66101 h 2138572"/>
                    <a:gd name="connsiteX1-3" fmla="*/ 3754476 w 3754476"/>
                    <a:gd name="connsiteY1-4" fmla="*/ 0 h 2138572"/>
                    <a:gd name="connsiteX2-5" fmla="*/ 3754476 w 3754476"/>
                    <a:gd name="connsiteY2-6" fmla="*/ 2138572 h 2138572"/>
                    <a:gd name="connsiteX3-7" fmla="*/ 297456 w 3754476"/>
                    <a:gd name="connsiteY3-8" fmla="*/ 2138572 h 2138572"/>
                    <a:gd name="connsiteX4-9" fmla="*/ 0 w 3754476"/>
                    <a:gd name="connsiteY4-10" fmla="*/ 66101 h 2138572"/>
                    <a:gd name="connsiteX0-11" fmla="*/ 0 w 3754476"/>
                    <a:gd name="connsiteY0-12" fmla="*/ 66101 h 2292808"/>
                    <a:gd name="connsiteX1-13" fmla="*/ 3754476 w 3754476"/>
                    <a:gd name="connsiteY1-14" fmla="*/ 0 h 2292808"/>
                    <a:gd name="connsiteX2-15" fmla="*/ 3754476 w 3754476"/>
                    <a:gd name="connsiteY2-16" fmla="*/ 2138572 h 2292808"/>
                    <a:gd name="connsiteX3-17" fmla="*/ 694063 w 3754476"/>
                    <a:gd name="connsiteY3-18" fmla="*/ 2292808 h 2292808"/>
                    <a:gd name="connsiteX4-19" fmla="*/ 0 w 3754476"/>
                    <a:gd name="connsiteY4-20" fmla="*/ 66101 h 2292808"/>
                    <a:gd name="connsiteX0-21" fmla="*/ 0 w 3754476"/>
                    <a:gd name="connsiteY0-22" fmla="*/ 154236 h 2380943"/>
                    <a:gd name="connsiteX1-23" fmla="*/ 3743459 w 3754476"/>
                    <a:gd name="connsiteY1-24" fmla="*/ 0 h 2380943"/>
                    <a:gd name="connsiteX2-25" fmla="*/ 3754476 w 3754476"/>
                    <a:gd name="connsiteY2-26" fmla="*/ 2226707 h 2380943"/>
                    <a:gd name="connsiteX3-27" fmla="*/ 694063 w 3754476"/>
                    <a:gd name="connsiteY3-28" fmla="*/ 2380943 h 2380943"/>
                    <a:gd name="connsiteX4-29" fmla="*/ 0 w 3754476"/>
                    <a:gd name="connsiteY4-30" fmla="*/ 154236 h 2380943"/>
                    <a:gd name="connsiteX0-31" fmla="*/ 0 w 3985830"/>
                    <a:gd name="connsiteY0-32" fmla="*/ 154236 h 2380943"/>
                    <a:gd name="connsiteX1-33" fmla="*/ 3743459 w 3985830"/>
                    <a:gd name="connsiteY1-34" fmla="*/ 0 h 2380943"/>
                    <a:gd name="connsiteX2-35" fmla="*/ 3985830 w 3985830"/>
                    <a:gd name="connsiteY2-36" fmla="*/ 2050437 h 2380943"/>
                    <a:gd name="connsiteX3-37" fmla="*/ 694063 w 3985830"/>
                    <a:gd name="connsiteY3-38" fmla="*/ 2380943 h 2380943"/>
                    <a:gd name="connsiteX4-39" fmla="*/ 0 w 3985830"/>
                    <a:gd name="connsiteY4-40" fmla="*/ 154236 h 2380943"/>
                    <a:gd name="connsiteX0-41" fmla="*/ 0 w 3985830"/>
                    <a:gd name="connsiteY0-42" fmla="*/ 154236 h 2380943"/>
                    <a:gd name="connsiteX1-43" fmla="*/ 3743459 w 3985830"/>
                    <a:gd name="connsiteY1-44" fmla="*/ 0 h 2380943"/>
                    <a:gd name="connsiteX2-45" fmla="*/ 3985830 w 3985830"/>
                    <a:gd name="connsiteY2-46" fmla="*/ 2050437 h 2380943"/>
                    <a:gd name="connsiteX3-47" fmla="*/ 694063 w 3985830"/>
                    <a:gd name="connsiteY3-48" fmla="*/ 2380943 h 2380943"/>
                    <a:gd name="connsiteX4-49" fmla="*/ 0 w 3985830"/>
                    <a:gd name="connsiteY4-50" fmla="*/ 154236 h 2380943"/>
                    <a:gd name="connsiteX0-51" fmla="*/ 0 w 4186936"/>
                    <a:gd name="connsiteY0-52" fmla="*/ 154236 h 2380943"/>
                    <a:gd name="connsiteX1-53" fmla="*/ 3743459 w 4186936"/>
                    <a:gd name="connsiteY1-54" fmla="*/ 0 h 2380943"/>
                    <a:gd name="connsiteX2-55" fmla="*/ 3816569 w 4186936"/>
                    <a:gd name="connsiteY2-56" fmla="*/ 896596 h 2380943"/>
                    <a:gd name="connsiteX3-57" fmla="*/ 3985830 w 4186936"/>
                    <a:gd name="connsiteY3-58" fmla="*/ 2050437 h 2380943"/>
                    <a:gd name="connsiteX4-59" fmla="*/ 694063 w 4186936"/>
                    <a:gd name="connsiteY4-60" fmla="*/ 2380943 h 2380943"/>
                    <a:gd name="connsiteX5" fmla="*/ 0 w 4186936"/>
                    <a:gd name="connsiteY5" fmla="*/ 154236 h 2380943"/>
                    <a:gd name="connsiteX0-61" fmla="*/ 0 w 4126322"/>
                    <a:gd name="connsiteY0-62" fmla="*/ 154236 h 2380943"/>
                    <a:gd name="connsiteX1-63" fmla="*/ 3743459 w 4126322"/>
                    <a:gd name="connsiteY1-64" fmla="*/ 0 h 2380943"/>
                    <a:gd name="connsiteX2-65" fmla="*/ 3375894 w 4126322"/>
                    <a:gd name="connsiteY2-66" fmla="*/ 1116933 h 2380943"/>
                    <a:gd name="connsiteX3-67" fmla="*/ 3985830 w 4126322"/>
                    <a:gd name="connsiteY3-68" fmla="*/ 2050437 h 2380943"/>
                    <a:gd name="connsiteX4-69" fmla="*/ 694063 w 4126322"/>
                    <a:gd name="connsiteY4-70" fmla="*/ 2380943 h 2380943"/>
                    <a:gd name="connsiteX5-71" fmla="*/ 0 w 4126322"/>
                    <a:gd name="connsiteY5-72" fmla="*/ 154236 h 2380943"/>
                    <a:gd name="connsiteX0-73" fmla="*/ 0 w 3985830"/>
                    <a:gd name="connsiteY0-74" fmla="*/ 154236 h 2380943"/>
                    <a:gd name="connsiteX1-75" fmla="*/ 3743459 w 3985830"/>
                    <a:gd name="connsiteY1-76" fmla="*/ 0 h 2380943"/>
                    <a:gd name="connsiteX2-77" fmla="*/ 3375894 w 3985830"/>
                    <a:gd name="connsiteY2-78" fmla="*/ 1116933 h 2380943"/>
                    <a:gd name="connsiteX3-79" fmla="*/ 3985830 w 3985830"/>
                    <a:gd name="connsiteY3-80" fmla="*/ 2050437 h 2380943"/>
                    <a:gd name="connsiteX4-81" fmla="*/ 694063 w 3985830"/>
                    <a:gd name="connsiteY4-82" fmla="*/ 2380943 h 2380943"/>
                    <a:gd name="connsiteX5-83" fmla="*/ 0 w 3985830"/>
                    <a:gd name="connsiteY5-84" fmla="*/ 154236 h 2380943"/>
                    <a:gd name="connsiteX0-85" fmla="*/ 0 w 3985830"/>
                    <a:gd name="connsiteY0-86" fmla="*/ 154236 h 2380943"/>
                    <a:gd name="connsiteX1-87" fmla="*/ 3743459 w 3985830"/>
                    <a:gd name="connsiteY1-88" fmla="*/ 0 h 2380943"/>
                    <a:gd name="connsiteX2-89" fmla="*/ 3375894 w 3985830"/>
                    <a:gd name="connsiteY2-90" fmla="*/ 1116933 h 2380943"/>
                    <a:gd name="connsiteX3-91" fmla="*/ 3985830 w 3985830"/>
                    <a:gd name="connsiteY3-92" fmla="*/ 2050437 h 2380943"/>
                    <a:gd name="connsiteX4-93" fmla="*/ 694063 w 3985830"/>
                    <a:gd name="connsiteY4-94" fmla="*/ 2380943 h 2380943"/>
                    <a:gd name="connsiteX5-95" fmla="*/ 0 w 3985830"/>
                    <a:gd name="connsiteY5-96" fmla="*/ 154236 h 2380943"/>
                    <a:gd name="connsiteX0-97" fmla="*/ 0 w 3985830"/>
                    <a:gd name="connsiteY0-98" fmla="*/ 154236 h 2380943"/>
                    <a:gd name="connsiteX1-99" fmla="*/ 3743459 w 3985830"/>
                    <a:gd name="connsiteY1-100" fmla="*/ 0 h 2380943"/>
                    <a:gd name="connsiteX2-101" fmla="*/ 3375894 w 3985830"/>
                    <a:gd name="connsiteY2-102" fmla="*/ 1116933 h 2380943"/>
                    <a:gd name="connsiteX3-103" fmla="*/ 3985830 w 3985830"/>
                    <a:gd name="connsiteY3-104" fmla="*/ 2050437 h 2380943"/>
                    <a:gd name="connsiteX4-105" fmla="*/ 694063 w 3985830"/>
                    <a:gd name="connsiteY4-106" fmla="*/ 2380943 h 2380943"/>
                    <a:gd name="connsiteX5-107" fmla="*/ 0 w 3985830"/>
                    <a:gd name="connsiteY5-108" fmla="*/ 154236 h 2380943"/>
                    <a:gd name="connsiteX0-109" fmla="*/ 0 w 3985830"/>
                    <a:gd name="connsiteY0-110" fmla="*/ 154236 h 2380943"/>
                    <a:gd name="connsiteX1-111" fmla="*/ 3743459 w 3985830"/>
                    <a:gd name="connsiteY1-112" fmla="*/ 0 h 2380943"/>
                    <a:gd name="connsiteX2-113" fmla="*/ 3375894 w 3985830"/>
                    <a:gd name="connsiteY2-114" fmla="*/ 1116933 h 2380943"/>
                    <a:gd name="connsiteX3-115" fmla="*/ 3985830 w 3985830"/>
                    <a:gd name="connsiteY3-116" fmla="*/ 2050437 h 2380943"/>
                    <a:gd name="connsiteX4-117" fmla="*/ 694063 w 3985830"/>
                    <a:gd name="connsiteY4-118" fmla="*/ 2380943 h 2380943"/>
                    <a:gd name="connsiteX5-119" fmla="*/ 0 w 3985830"/>
                    <a:gd name="connsiteY5-120" fmla="*/ 154236 h 2380943"/>
                    <a:gd name="connsiteX0-121" fmla="*/ 0 w 3985830"/>
                    <a:gd name="connsiteY0-122" fmla="*/ 154236 h 2380943"/>
                    <a:gd name="connsiteX1-123" fmla="*/ 3743459 w 3985830"/>
                    <a:gd name="connsiteY1-124" fmla="*/ 0 h 2380943"/>
                    <a:gd name="connsiteX2-125" fmla="*/ 3375894 w 3985830"/>
                    <a:gd name="connsiteY2-126" fmla="*/ 1116933 h 2380943"/>
                    <a:gd name="connsiteX3-127" fmla="*/ 3985830 w 3985830"/>
                    <a:gd name="connsiteY3-128" fmla="*/ 2050437 h 2380943"/>
                    <a:gd name="connsiteX4-129" fmla="*/ 694063 w 3985830"/>
                    <a:gd name="connsiteY4-130" fmla="*/ 2380943 h 2380943"/>
                    <a:gd name="connsiteX5-131" fmla="*/ 0 w 3985830"/>
                    <a:gd name="connsiteY5-132" fmla="*/ 154236 h 2380943"/>
                    <a:gd name="connsiteX0-133" fmla="*/ 0 w 3985830"/>
                    <a:gd name="connsiteY0-134" fmla="*/ 154236 h 2733482"/>
                    <a:gd name="connsiteX1-135" fmla="*/ 3743459 w 3985830"/>
                    <a:gd name="connsiteY1-136" fmla="*/ 0 h 2733482"/>
                    <a:gd name="connsiteX2-137" fmla="*/ 3375894 w 3985830"/>
                    <a:gd name="connsiteY2-138" fmla="*/ 1116933 h 2733482"/>
                    <a:gd name="connsiteX3-139" fmla="*/ 3985830 w 3985830"/>
                    <a:gd name="connsiteY3-140" fmla="*/ 2050437 h 2733482"/>
                    <a:gd name="connsiteX4-141" fmla="*/ 589566 w 3985830"/>
                    <a:gd name="connsiteY4-142" fmla="*/ 2733482 h 2733482"/>
                    <a:gd name="connsiteX5-143" fmla="*/ 0 w 3985830"/>
                    <a:gd name="connsiteY5-144" fmla="*/ 154236 h 2733482"/>
                    <a:gd name="connsiteX0-145" fmla="*/ 0 w 3985830"/>
                    <a:gd name="connsiteY0-146" fmla="*/ 154236 h 2733482"/>
                    <a:gd name="connsiteX1-147" fmla="*/ 3743459 w 3985830"/>
                    <a:gd name="connsiteY1-148" fmla="*/ 0 h 2733482"/>
                    <a:gd name="connsiteX2-149" fmla="*/ 3375894 w 3985830"/>
                    <a:gd name="connsiteY2-150" fmla="*/ 1116933 h 2733482"/>
                    <a:gd name="connsiteX3-151" fmla="*/ 3985830 w 3985830"/>
                    <a:gd name="connsiteY3-152" fmla="*/ 2050437 h 2733482"/>
                    <a:gd name="connsiteX4-153" fmla="*/ 589566 w 3985830"/>
                    <a:gd name="connsiteY4-154" fmla="*/ 2733482 h 2733482"/>
                    <a:gd name="connsiteX5-155" fmla="*/ 0 w 3985830"/>
                    <a:gd name="connsiteY5-156" fmla="*/ 154236 h 2733482"/>
                    <a:gd name="connsiteX0-157" fmla="*/ 0 w 3985830"/>
                    <a:gd name="connsiteY0-158" fmla="*/ 154236 h 2733482"/>
                    <a:gd name="connsiteX1-159" fmla="*/ 3743459 w 3985830"/>
                    <a:gd name="connsiteY1-160" fmla="*/ 0 h 2733482"/>
                    <a:gd name="connsiteX2-161" fmla="*/ 3375894 w 3985830"/>
                    <a:gd name="connsiteY2-162" fmla="*/ 1116933 h 2733482"/>
                    <a:gd name="connsiteX3-163" fmla="*/ 3985830 w 3985830"/>
                    <a:gd name="connsiteY3-164" fmla="*/ 2050437 h 2733482"/>
                    <a:gd name="connsiteX4-165" fmla="*/ 2282527 w 3985830"/>
                    <a:gd name="connsiteY4-166" fmla="*/ 2383872 h 2733482"/>
                    <a:gd name="connsiteX5-167" fmla="*/ 589566 w 3985830"/>
                    <a:gd name="connsiteY5-168" fmla="*/ 2733482 h 2733482"/>
                    <a:gd name="connsiteX6" fmla="*/ 0 w 3985830"/>
                    <a:gd name="connsiteY6" fmla="*/ 154236 h 2733482"/>
                    <a:gd name="connsiteX0-169" fmla="*/ 0 w 3985830"/>
                    <a:gd name="connsiteY0-170" fmla="*/ 154236 h 2733482"/>
                    <a:gd name="connsiteX1-171" fmla="*/ 3743459 w 3985830"/>
                    <a:gd name="connsiteY1-172" fmla="*/ 0 h 2733482"/>
                    <a:gd name="connsiteX2-173" fmla="*/ 3375894 w 3985830"/>
                    <a:gd name="connsiteY2-174" fmla="*/ 1116933 h 2733482"/>
                    <a:gd name="connsiteX3-175" fmla="*/ 3985830 w 3985830"/>
                    <a:gd name="connsiteY3-176" fmla="*/ 2050437 h 2733482"/>
                    <a:gd name="connsiteX4-177" fmla="*/ 2198930 w 3985830"/>
                    <a:gd name="connsiteY4-178" fmla="*/ 2108450 h 2733482"/>
                    <a:gd name="connsiteX5-179" fmla="*/ 589566 w 3985830"/>
                    <a:gd name="connsiteY5-180" fmla="*/ 2733482 h 2733482"/>
                    <a:gd name="connsiteX6-181" fmla="*/ 0 w 3985830"/>
                    <a:gd name="connsiteY6-182" fmla="*/ 154236 h 2733482"/>
                    <a:gd name="connsiteX0-183" fmla="*/ 0 w 3985830"/>
                    <a:gd name="connsiteY0-184" fmla="*/ 572877 h 3152123"/>
                    <a:gd name="connsiteX1-185" fmla="*/ 3398620 w 3985830"/>
                    <a:gd name="connsiteY1-186" fmla="*/ 0 h 3152123"/>
                    <a:gd name="connsiteX2-187" fmla="*/ 3375894 w 3985830"/>
                    <a:gd name="connsiteY2-188" fmla="*/ 1535574 h 3152123"/>
                    <a:gd name="connsiteX3-189" fmla="*/ 3985830 w 3985830"/>
                    <a:gd name="connsiteY3-190" fmla="*/ 2469078 h 3152123"/>
                    <a:gd name="connsiteX4-191" fmla="*/ 2198930 w 3985830"/>
                    <a:gd name="connsiteY4-192" fmla="*/ 2527091 h 3152123"/>
                    <a:gd name="connsiteX5-193" fmla="*/ 589566 w 3985830"/>
                    <a:gd name="connsiteY5-194" fmla="*/ 3152123 h 3152123"/>
                    <a:gd name="connsiteX6-195" fmla="*/ 0 w 3985830"/>
                    <a:gd name="connsiteY6-196" fmla="*/ 572877 h 3152123"/>
                    <a:gd name="connsiteX0-197" fmla="*/ 0 w 3985830"/>
                    <a:gd name="connsiteY0-198" fmla="*/ 572877 h 3152123"/>
                    <a:gd name="connsiteX1-199" fmla="*/ 3398620 w 3985830"/>
                    <a:gd name="connsiteY1-200" fmla="*/ 0 h 3152123"/>
                    <a:gd name="connsiteX2-201" fmla="*/ 3375894 w 3985830"/>
                    <a:gd name="connsiteY2-202" fmla="*/ 1535574 h 3152123"/>
                    <a:gd name="connsiteX3-203" fmla="*/ 3985830 w 3985830"/>
                    <a:gd name="connsiteY3-204" fmla="*/ 2469078 h 3152123"/>
                    <a:gd name="connsiteX4-205" fmla="*/ 2198930 w 3985830"/>
                    <a:gd name="connsiteY4-206" fmla="*/ 2527091 h 3152123"/>
                    <a:gd name="connsiteX5-207" fmla="*/ 589566 w 3985830"/>
                    <a:gd name="connsiteY5-208" fmla="*/ 3152123 h 3152123"/>
                    <a:gd name="connsiteX6-209" fmla="*/ 0 w 3985830"/>
                    <a:gd name="connsiteY6-210" fmla="*/ 572877 h 315212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71" y="connsiteY5-72"/>
                    </a:cxn>
                    <a:cxn ang="0">
                      <a:pos x="connsiteX6-181" y="connsiteY6-182"/>
                    </a:cxn>
                  </a:cxnLst>
                  <a:rect l="l" t="t" r="r" b="b"/>
                  <a:pathLst>
                    <a:path w="3985830" h="3152123">
                      <a:moveTo>
                        <a:pt x="0" y="572877"/>
                      </a:moveTo>
                      <a:cubicBezTo>
                        <a:pt x="1132873" y="381918"/>
                        <a:pt x="2150799" y="543499"/>
                        <a:pt x="3398620" y="0"/>
                      </a:cubicBezTo>
                      <a:cubicBezTo>
                        <a:pt x="3241500" y="355082"/>
                        <a:pt x="3412617" y="1127734"/>
                        <a:pt x="3375894" y="1535574"/>
                      </a:cubicBezTo>
                      <a:cubicBezTo>
                        <a:pt x="3735778" y="2163752"/>
                        <a:pt x="3635915" y="1979316"/>
                        <a:pt x="3985830" y="2469078"/>
                      </a:cubicBezTo>
                      <a:lnTo>
                        <a:pt x="2198930" y="2527091"/>
                      </a:lnTo>
                      <a:lnTo>
                        <a:pt x="589566" y="3152123"/>
                      </a:lnTo>
                      <a:cubicBezTo>
                        <a:pt x="591588" y="2248306"/>
                        <a:pt x="196522" y="1432626"/>
                        <a:pt x="0" y="57287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18091"/>
                <a:stretch/>
              </p:blipFill>
              <p:spPr>
                <a:xfrm rot="20889791">
                  <a:off x="1360136" y="3116219"/>
                  <a:ext cx="2997209" cy="2466642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2788467" y="5441133"/>
                <a:ext cx="1837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Ngủ mùng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68205" y="1411844"/>
                <a:ext cx="1837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Diệt muỗi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459616" y="951915"/>
            <a:ext cx="3507470" cy="4222997"/>
            <a:chOff x="5285966" y="1036889"/>
            <a:chExt cx="3507470" cy="4222997"/>
          </a:xfrm>
        </p:grpSpPr>
        <p:grpSp>
          <p:nvGrpSpPr>
            <p:cNvPr id="7" name="Group 6"/>
            <p:cNvGrpSpPr/>
            <p:nvPr/>
          </p:nvGrpSpPr>
          <p:grpSpPr>
            <a:xfrm>
              <a:off x="5285966" y="1036889"/>
              <a:ext cx="3507470" cy="3448402"/>
              <a:chOff x="5812376" y="1766448"/>
              <a:chExt cx="3507470" cy="3448402"/>
            </a:xfrm>
          </p:grpSpPr>
          <p:sp>
            <p:nvSpPr>
              <p:cNvPr id="6" name="矩形 3"/>
              <p:cNvSpPr/>
              <p:nvPr/>
            </p:nvSpPr>
            <p:spPr>
              <a:xfrm rot="424988">
                <a:off x="5812376" y="1766448"/>
                <a:ext cx="3507470" cy="3448402"/>
              </a:xfrm>
              <a:custGeom>
                <a:avLst/>
                <a:gdLst>
                  <a:gd name="connsiteX0" fmla="*/ 0 w 4131325"/>
                  <a:gd name="connsiteY0" fmla="*/ 0 h 2856512"/>
                  <a:gd name="connsiteX1" fmla="*/ 4131325 w 4131325"/>
                  <a:gd name="connsiteY1" fmla="*/ 0 h 2856512"/>
                  <a:gd name="connsiteX2" fmla="*/ 4131325 w 4131325"/>
                  <a:gd name="connsiteY2" fmla="*/ 2856512 h 2856512"/>
                  <a:gd name="connsiteX3" fmla="*/ 0 w 4131325"/>
                  <a:gd name="connsiteY3" fmla="*/ 2856512 h 2856512"/>
                  <a:gd name="connsiteX4" fmla="*/ 0 w 4131325"/>
                  <a:gd name="connsiteY4" fmla="*/ 0 h 2856512"/>
                  <a:gd name="connsiteX0-1" fmla="*/ 0 w 4131325"/>
                  <a:gd name="connsiteY0-2" fmla="*/ 7875 h 2864387"/>
                  <a:gd name="connsiteX1-3" fmla="*/ 1994054 w 4131325"/>
                  <a:gd name="connsiteY1-4" fmla="*/ 0 h 2864387"/>
                  <a:gd name="connsiteX2-5" fmla="*/ 4131325 w 4131325"/>
                  <a:gd name="connsiteY2-6" fmla="*/ 7875 h 2864387"/>
                  <a:gd name="connsiteX3-7" fmla="*/ 4131325 w 4131325"/>
                  <a:gd name="connsiteY3-8" fmla="*/ 2864387 h 2864387"/>
                  <a:gd name="connsiteX4-9" fmla="*/ 0 w 4131325"/>
                  <a:gd name="connsiteY4-10" fmla="*/ 2864387 h 2864387"/>
                  <a:gd name="connsiteX5" fmla="*/ 0 w 4131325"/>
                  <a:gd name="connsiteY5" fmla="*/ 7875 h 2864387"/>
                  <a:gd name="connsiteX0-11" fmla="*/ 0 w 4131325"/>
                  <a:gd name="connsiteY0-12" fmla="*/ 0 h 2856512"/>
                  <a:gd name="connsiteX1-13" fmla="*/ 1938970 w 4131325"/>
                  <a:gd name="connsiteY1-14" fmla="*/ 366699 h 2856512"/>
                  <a:gd name="connsiteX2-15" fmla="*/ 4131325 w 4131325"/>
                  <a:gd name="connsiteY2-16" fmla="*/ 0 h 2856512"/>
                  <a:gd name="connsiteX3-17" fmla="*/ 4131325 w 4131325"/>
                  <a:gd name="connsiteY3-18" fmla="*/ 2856512 h 2856512"/>
                  <a:gd name="connsiteX4-19" fmla="*/ 0 w 4131325"/>
                  <a:gd name="connsiteY4-20" fmla="*/ 2856512 h 2856512"/>
                  <a:gd name="connsiteX5-21" fmla="*/ 0 w 4131325"/>
                  <a:gd name="connsiteY5-22" fmla="*/ 0 h 2856512"/>
                  <a:gd name="connsiteX0-23" fmla="*/ 0 w 4131325"/>
                  <a:gd name="connsiteY0-24" fmla="*/ 0 h 2856512"/>
                  <a:gd name="connsiteX1-25" fmla="*/ 1938970 w 4131325"/>
                  <a:gd name="connsiteY1-26" fmla="*/ 366699 h 2856512"/>
                  <a:gd name="connsiteX2-27" fmla="*/ 4131325 w 4131325"/>
                  <a:gd name="connsiteY2-28" fmla="*/ 0 h 2856512"/>
                  <a:gd name="connsiteX3-29" fmla="*/ 4131325 w 4131325"/>
                  <a:gd name="connsiteY3-30" fmla="*/ 2856512 h 2856512"/>
                  <a:gd name="connsiteX4-31" fmla="*/ 2787268 w 4131325"/>
                  <a:gd name="connsiteY4-32" fmla="*/ 2856511 h 2856512"/>
                  <a:gd name="connsiteX5-33" fmla="*/ 0 w 4131325"/>
                  <a:gd name="connsiteY5-34" fmla="*/ 2856512 h 2856512"/>
                  <a:gd name="connsiteX6" fmla="*/ 0 w 4131325"/>
                  <a:gd name="connsiteY6" fmla="*/ 0 h 2856512"/>
                  <a:gd name="connsiteX0-35" fmla="*/ 0 w 4131325"/>
                  <a:gd name="connsiteY0-36" fmla="*/ 0 h 2856512"/>
                  <a:gd name="connsiteX1-37" fmla="*/ 1938970 w 4131325"/>
                  <a:gd name="connsiteY1-38" fmla="*/ 366699 h 2856512"/>
                  <a:gd name="connsiteX2-39" fmla="*/ 4131325 w 4131325"/>
                  <a:gd name="connsiteY2-40" fmla="*/ 0 h 2856512"/>
                  <a:gd name="connsiteX3-41" fmla="*/ 4131325 w 4131325"/>
                  <a:gd name="connsiteY3-42" fmla="*/ 2856512 h 2856512"/>
                  <a:gd name="connsiteX4-43" fmla="*/ 2787268 w 4131325"/>
                  <a:gd name="connsiteY4-44" fmla="*/ 2625157 h 2856512"/>
                  <a:gd name="connsiteX5-45" fmla="*/ 0 w 4131325"/>
                  <a:gd name="connsiteY5-46" fmla="*/ 2856512 h 2856512"/>
                  <a:gd name="connsiteX6-47" fmla="*/ 0 w 4131325"/>
                  <a:gd name="connsiteY6-48" fmla="*/ 0 h 2856512"/>
                  <a:gd name="connsiteX0-49" fmla="*/ 11016 w 4142341"/>
                  <a:gd name="connsiteY0-50" fmla="*/ 0 h 2856512"/>
                  <a:gd name="connsiteX1-51" fmla="*/ 1949986 w 4142341"/>
                  <a:gd name="connsiteY1-52" fmla="*/ 366699 h 2856512"/>
                  <a:gd name="connsiteX2-53" fmla="*/ 4142341 w 4142341"/>
                  <a:gd name="connsiteY2-54" fmla="*/ 0 h 2856512"/>
                  <a:gd name="connsiteX3-55" fmla="*/ 4142341 w 4142341"/>
                  <a:gd name="connsiteY3-56" fmla="*/ 2856512 h 2856512"/>
                  <a:gd name="connsiteX4-57" fmla="*/ 2798284 w 4142341"/>
                  <a:gd name="connsiteY4-58" fmla="*/ 2625157 h 2856512"/>
                  <a:gd name="connsiteX5-59" fmla="*/ 11016 w 4142341"/>
                  <a:gd name="connsiteY5-60" fmla="*/ 2856512 h 2856512"/>
                  <a:gd name="connsiteX6-61" fmla="*/ 0 w 4142341"/>
                  <a:gd name="connsiteY6-62" fmla="*/ 1501436 h 2856512"/>
                  <a:gd name="connsiteX7" fmla="*/ 11016 w 4142341"/>
                  <a:gd name="connsiteY7" fmla="*/ 0 h 2856512"/>
                  <a:gd name="connsiteX0-63" fmla="*/ 0 w 4131325"/>
                  <a:gd name="connsiteY0-64" fmla="*/ 0 h 2856512"/>
                  <a:gd name="connsiteX1-65" fmla="*/ 1938970 w 4131325"/>
                  <a:gd name="connsiteY1-66" fmla="*/ 366699 h 2856512"/>
                  <a:gd name="connsiteX2-67" fmla="*/ 4131325 w 4131325"/>
                  <a:gd name="connsiteY2-68" fmla="*/ 0 h 2856512"/>
                  <a:gd name="connsiteX3-69" fmla="*/ 4131325 w 4131325"/>
                  <a:gd name="connsiteY3-70" fmla="*/ 2856512 h 2856512"/>
                  <a:gd name="connsiteX4-71" fmla="*/ 2787268 w 4131325"/>
                  <a:gd name="connsiteY4-72" fmla="*/ 2625157 h 2856512"/>
                  <a:gd name="connsiteX5-73" fmla="*/ 0 w 4131325"/>
                  <a:gd name="connsiteY5-74" fmla="*/ 2856512 h 2856512"/>
                  <a:gd name="connsiteX6-75" fmla="*/ 264406 w 4131325"/>
                  <a:gd name="connsiteY6-76" fmla="*/ 1501436 h 2856512"/>
                  <a:gd name="connsiteX7-77" fmla="*/ 0 w 4131325"/>
                  <a:gd name="connsiteY7-78" fmla="*/ 0 h 2856512"/>
                  <a:gd name="connsiteX0-79" fmla="*/ 0 w 4131326"/>
                  <a:gd name="connsiteY0-80" fmla="*/ 0 h 2856512"/>
                  <a:gd name="connsiteX1-81" fmla="*/ 1938970 w 4131326"/>
                  <a:gd name="connsiteY1-82" fmla="*/ 366699 h 2856512"/>
                  <a:gd name="connsiteX2-83" fmla="*/ 4131325 w 4131326"/>
                  <a:gd name="connsiteY2-84" fmla="*/ 0 h 2856512"/>
                  <a:gd name="connsiteX3-85" fmla="*/ 4131326 w 4131326"/>
                  <a:gd name="connsiteY3-86" fmla="*/ 1501436 h 2856512"/>
                  <a:gd name="connsiteX4-87" fmla="*/ 4131325 w 4131326"/>
                  <a:gd name="connsiteY4-88" fmla="*/ 2856512 h 2856512"/>
                  <a:gd name="connsiteX5-89" fmla="*/ 2787268 w 4131326"/>
                  <a:gd name="connsiteY5-90" fmla="*/ 2625157 h 2856512"/>
                  <a:gd name="connsiteX6-91" fmla="*/ 0 w 4131326"/>
                  <a:gd name="connsiteY6-92" fmla="*/ 2856512 h 2856512"/>
                  <a:gd name="connsiteX7-93" fmla="*/ 264406 w 4131326"/>
                  <a:gd name="connsiteY7-94" fmla="*/ 1501436 h 2856512"/>
                  <a:gd name="connsiteX8" fmla="*/ 0 w 4131326"/>
                  <a:gd name="connsiteY8" fmla="*/ 0 h 2856512"/>
                  <a:gd name="connsiteX0-95" fmla="*/ 0 w 4131325"/>
                  <a:gd name="connsiteY0-96" fmla="*/ 0 h 2856512"/>
                  <a:gd name="connsiteX1-97" fmla="*/ 1938970 w 4131325"/>
                  <a:gd name="connsiteY1-98" fmla="*/ 366699 h 2856512"/>
                  <a:gd name="connsiteX2-99" fmla="*/ 4131325 w 4131325"/>
                  <a:gd name="connsiteY2-100" fmla="*/ 0 h 2856512"/>
                  <a:gd name="connsiteX3-101" fmla="*/ 3800820 w 4131325"/>
                  <a:gd name="connsiteY3-102" fmla="*/ 1512452 h 2856512"/>
                  <a:gd name="connsiteX4-103" fmla="*/ 4131325 w 4131325"/>
                  <a:gd name="connsiteY4-104" fmla="*/ 2856512 h 2856512"/>
                  <a:gd name="connsiteX5-105" fmla="*/ 2787268 w 4131325"/>
                  <a:gd name="connsiteY5-106" fmla="*/ 2625157 h 2856512"/>
                  <a:gd name="connsiteX6-107" fmla="*/ 0 w 4131325"/>
                  <a:gd name="connsiteY6-108" fmla="*/ 2856512 h 2856512"/>
                  <a:gd name="connsiteX7-109" fmla="*/ 264406 w 4131325"/>
                  <a:gd name="connsiteY7-110" fmla="*/ 1501436 h 2856512"/>
                  <a:gd name="connsiteX8-111" fmla="*/ 0 w 4131325"/>
                  <a:gd name="connsiteY8-112" fmla="*/ 0 h 28565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47" y="connsiteY6-48"/>
                  </a:cxn>
                  <a:cxn ang="0">
                    <a:pos x="connsiteX7-77" y="connsiteY7-78"/>
                  </a:cxn>
                  <a:cxn ang="0">
                    <a:pos x="connsiteX8-111" y="connsiteY8-112"/>
                  </a:cxn>
                </a:cxnLst>
                <a:rect l="l" t="t" r="r" b="b"/>
                <a:pathLst>
                  <a:path w="4131325" h="2856512">
                    <a:moveTo>
                      <a:pt x="0" y="0"/>
                    </a:moveTo>
                    <a:lnTo>
                      <a:pt x="1938970" y="366699"/>
                    </a:lnTo>
                    <a:lnTo>
                      <a:pt x="4131325" y="0"/>
                    </a:lnTo>
                    <a:cubicBezTo>
                      <a:pt x="4131325" y="500479"/>
                      <a:pt x="3800820" y="1011973"/>
                      <a:pt x="3800820" y="1512452"/>
                    </a:cubicBezTo>
                    <a:cubicBezTo>
                      <a:pt x="3800820" y="1964144"/>
                      <a:pt x="4131325" y="2404820"/>
                      <a:pt x="4131325" y="2856512"/>
                    </a:cubicBezTo>
                    <a:lnTo>
                      <a:pt x="2787268" y="2625157"/>
                    </a:lnTo>
                    <a:lnTo>
                      <a:pt x="0" y="2856512"/>
                    </a:lnTo>
                    <a:lnTo>
                      <a:pt x="264406" y="1501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04518">
                <a:off x="6152914" y="2045965"/>
                <a:ext cx="2752983" cy="275298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512535" y="4552000"/>
              <a:ext cx="2896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 sinh an toàn thực phẩm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97206" y="2884017"/>
            <a:ext cx="4109618" cy="3393955"/>
            <a:chOff x="7697206" y="2884017"/>
            <a:chExt cx="4109618" cy="3393955"/>
          </a:xfrm>
        </p:grpSpPr>
        <p:sp>
          <p:nvSpPr>
            <p:cNvPr id="11" name="矩形 3"/>
            <p:cNvSpPr/>
            <p:nvPr/>
          </p:nvSpPr>
          <p:spPr>
            <a:xfrm rot="720541">
              <a:off x="8643134" y="2884017"/>
              <a:ext cx="3163690" cy="3158847"/>
            </a:xfrm>
            <a:custGeom>
              <a:avLst/>
              <a:gdLst>
                <a:gd name="connsiteX0" fmla="*/ 0 w 4131325"/>
                <a:gd name="connsiteY0" fmla="*/ 0 h 2856512"/>
                <a:gd name="connsiteX1" fmla="*/ 4131325 w 4131325"/>
                <a:gd name="connsiteY1" fmla="*/ 0 h 2856512"/>
                <a:gd name="connsiteX2" fmla="*/ 4131325 w 4131325"/>
                <a:gd name="connsiteY2" fmla="*/ 2856512 h 2856512"/>
                <a:gd name="connsiteX3" fmla="*/ 0 w 4131325"/>
                <a:gd name="connsiteY3" fmla="*/ 2856512 h 2856512"/>
                <a:gd name="connsiteX4" fmla="*/ 0 w 4131325"/>
                <a:gd name="connsiteY4" fmla="*/ 0 h 2856512"/>
                <a:gd name="connsiteX0-1" fmla="*/ 0 w 4131325"/>
                <a:gd name="connsiteY0-2" fmla="*/ 7875 h 2864387"/>
                <a:gd name="connsiteX1-3" fmla="*/ 1994054 w 4131325"/>
                <a:gd name="connsiteY1-4" fmla="*/ 0 h 2864387"/>
                <a:gd name="connsiteX2-5" fmla="*/ 4131325 w 4131325"/>
                <a:gd name="connsiteY2-6" fmla="*/ 7875 h 2864387"/>
                <a:gd name="connsiteX3-7" fmla="*/ 4131325 w 4131325"/>
                <a:gd name="connsiteY3-8" fmla="*/ 2864387 h 2864387"/>
                <a:gd name="connsiteX4-9" fmla="*/ 0 w 4131325"/>
                <a:gd name="connsiteY4-10" fmla="*/ 2864387 h 2864387"/>
                <a:gd name="connsiteX5" fmla="*/ 0 w 4131325"/>
                <a:gd name="connsiteY5" fmla="*/ 7875 h 2864387"/>
                <a:gd name="connsiteX0-11" fmla="*/ 0 w 4131325"/>
                <a:gd name="connsiteY0-12" fmla="*/ 0 h 2856512"/>
                <a:gd name="connsiteX1-13" fmla="*/ 1938970 w 4131325"/>
                <a:gd name="connsiteY1-14" fmla="*/ 366699 h 2856512"/>
                <a:gd name="connsiteX2-15" fmla="*/ 4131325 w 4131325"/>
                <a:gd name="connsiteY2-16" fmla="*/ 0 h 2856512"/>
                <a:gd name="connsiteX3-17" fmla="*/ 4131325 w 4131325"/>
                <a:gd name="connsiteY3-18" fmla="*/ 2856512 h 2856512"/>
                <a:gd name="connsiteX4-19" fmla="*/ 0 w 4131325"/>
                <a:gd name="connsiteY4-20" fmla="*/ 2856512 h 2856512"/>
                <a:gd name="connsiteX5-21" fmla="*/ 0 w 4131325"/>
                <a:gd name="connsiteY5-22" fmla="*/ 0 h 2856512"/>
                <a:gd name="connsiteX0-23" fmla="*/ 0 w 4131325"/>
                <a:gd name="connsiteY0-24" fmla="*/ 0 h 2856512"/>
                <a:gd name="connsiteX1-25" fmla="*/ 1938970 w 4131325"/>
                <a:gd name="connsiteY1-26" fmla="*/ 366699 h 2856512"/>
                <a:gd name="connsiteX2-27" fmla="*/ 4131325 w 4131325"/>
                <a:gd name="connsiteY2-28" fmla="*/ 0 h 2856512"/>
                <a:gd name="connsiteX3-29" fmla="*/ 4131325 w 4131325"/>
                <a:gd name="connsiteY3-30" fmla="*/ 2856512 h 2856512"/>
                <a:gd name="connsiteX4-31" fmla="*/ 2787268 w 4131325"/>
                <a:gd name="connsiteY4-32" fmla="*/ 2856511 h 2856512"/>
                <a:gd name="connsiteX5-33" fmla="*/ 0 w 4131325"/>
                <a:gd name="connsiteY5-34" fmla="*/ 2856512 h 2856512"/>
                <a:gd name="connsiteX6" fmla="*/ 0 w 4131325"/>
                <a:gd name="connsiteY6" fmla="*/ 0 h 2856512"/>
                <a:gd name="connsiteX0-35" fmla="*/ 0 w 4131325"/>
                <a:gd name="connsiteY0-36" fmla="*/ 0 h 2856512"/>
                <a:gd name="connsiteX1-37" fmla="*/ 1938970 w 4131325"/>
                <a:gd name="connsiteY1-38" fmla="*/ 366699 h 2856512"/>
                <a:gd name="connsiteX2-39" fmla="*/ 4131325 w 4131325"/>
                <a:gd name="connsiteY2-40" fmla="*/ 0 h 2856512"/>
                <a:gd name="connsiteX3-41" fmla="*/ 4131325 w 4131325"/>
                <a:gd name="connsiteY3-42" fmla="*/ 2856512 h 2856512"/>
                <a:gd name="connsiteX4-43" fmla="*/ 2787268 w 4131325"/>
                <a:gd name="connsiteY4-44" fmla="*/ 2625157 h 2856512"/>
                <a:gd name="connsiteX5-45" fmla="*/ 0 w 4131325"/>
                <a:gd name="connsiteY5-46" fmla="*/ 2856512 h 2856512"/>
                <a:gd name="connsiteX6-47" fmla="*/ 0 w 4131325"/>
                <a:gd name="connsiteY6-48" fmla="*/ 0 h 2856512"/>
                <a:gd name="connsiteX0-49" fmla="*/ 11016 w 4142341"/>
                <a:gd name="connsiteY0-50" fmla="*/ 0 h 2856512"/>
                <a:gd name="connsiteX1-51" fmla="*/ 1949986 w 4142341"/>
                <a:gd name="connsiteY1-52" fmla="*/ 366699 h 2856512"/>
                <a:gd name="connsiteX2-53" fmla="*/ 4142341 w 4142341"/>
                <a:gd name="connsiteY2-54" fmla="*/ 0 h 2856512"/>
                <a:gd name="connsiteX3-55" fmla="*/ 4142341 w 4142341"/>
                <a:gd name="connsiteY3-56" fmla="*/ 2856512 h 2856512"/>
                <a:gd name="connsiteX4-57" fmla="*/ 2798284 w 4142341"/>
                <a:gd name="connsiteY4-58" fmla="*/ 2625157 h 2856512"/>
                <a:gd name="connsiteX5-59" fmla="*/ 11016 w 4142341"/>
                <a:gd name="connsiteY5-60" fmla="*/ 2856512 h 2856512"/>
                <a:gd name="connsiteX6-61" fmla="*/ 0 w 4142341"/>
                <a:gd name="connsiteY6-62" fmla="*/ 1501436 h 2856512"/>
                <a:gd name="connsiteX7" fmla="*/ 11016 w 4142341"/>
                <a:gd name="connsiteY7" fmla="*/ 0 h 2856512"/>
                <a:gd name="connsiteX0-63" fmla="*/ 0 w 4131325"/>
                <a:gd name="connsiteY0-64" fmla="*/ 0 h 2856512"/>
                <a:gd name="connsiteX1-65" fmla="*/ 1938970 w 4131325"/>
                <a:gd name="connsiteY1-66" fmla="*/ 366699 h 2856512"/>
                <a:gd name="connsiteX2-67" fmla="*/ 4131325 w 4131325"/>
                <a:gd name="connsiteY2-68" fmla="*/ 0 h 2856512"/>
                <a:gd name="connsiteX3-69" fmla="*/ 4131325 w 4131325"/>
                <a:gd name="connsiteY3-70" fmla="*/ 2856512 h 2856512"/>
                <a:gd name="connsiteX4-71" fmla="*/ 2787268 w 4131325"/>
                <a:gd name="connsiteY4-72" fmla="*/ 2625157 h 2856512"/>
                <a:gd name="connsiteX5-73" fmla="*/ 0 w 4131325"/>
                <a:gd name="connsiteY5-74" fmla="*/ 2856512 h 2856512"/>
                <a:gd name="connsiteX6-75" fmla="*/ 264406 w 4131325"/>
                <a:gd name="connsiteY6-76" fmla="*/ 1501436 h 2856512"/>
                <a:gd name="connsiteX7-77" fmla="*/ 0 w 4131325"/>
                <a:gd name="connsiteY7-78" fmla="*/ 0 h 2856512"/>
                <a:gd name="connsiteX0-79" fmla="*/ 0 w 4131326"/>
                <a:gd name="connsiteY0-80" fmla="*/ 0 h 2856512"/>
                <a:gd name="connsiteX1-81" fmla="*/ 1938970 w 4131326"/>
                <a:gd name="connsiteY1-82" fmla="*/ 366699 h 2856512"/>
                <a:gd name="connsiteX2-83" fmla="*/ 4131325 w 4131326"/>
                <a:gd name="connsiteY2-84" fmla="*/ 0 h 2856512"/>
                <a:gd name="connsiteX3-85" fmla="*/ 4131326 w 4131326"/>
                <a:gd name="connsiteY3-86" fmla="*/ 1501436 h 2856512"/>
                <a:gd name="connsiteX4-87" fmla="*/ 4131325 w 4131326"/>
                <a:gd name="connsiteY4-88" fmla="*/ 2856512 h 2856512"/>
                <a:gd name="connsiteX5-89" fmla="*/ 2787268 w 4131326"/>
                <a:gd name="connsiteY5-90" fmla="*/ 2625157 h 2856512"/>
                <a:gd name="connsiteX6-91" fmla="*/ 0 w 4131326"/>
                <a:gd name="connsiteY6-92" fmla="*/ 2856512 h 2856512"/>
                <a:gd name="connsiteX7-93" fmla="*/ 264406 w 4131326"/>
                <a:gd name="connsiteY7-94" fmla="*/ 1501436 h 2856512"/>
                <a:gd name="connsiteX8" fmla="*/ 0 w 4131326"/>
                <a:gd name="connsiteY8" fmla="*/ 0 h 2856512"/>
                <a:gd name="connsiteX0-95" fmla="*/ 0 w 4131325"/>
                <a:gd name="connsiteY0-96" fmla="*/ 0 h 2856512"/>
                <a:gd name="connsiteX1-97" fmla="*/ 1938970 w 4131325"/>
                <a:gd name="connsiteY1-98" fmla="*/ 366699 h 2856512"/>
                <a:gd name="connsiteX2-99" fmla="*/ 4131325 w 4131325"/>
                <a:gd name="connsiteY2-100" fmla="*/ 0 h 2856512"/>
                <a:gd name="connsiteX3-101" fmla="*/ 3800820 w 4131325"/>
                <a:gd name="connsiteY3-102" fmla="*/ 1512452 h 2856512"/>
                <a:gd name="connsiteX4-103" fmla="*/ 4131325 w 4131325"/>
                <a:gd name="connsiteY4-104" fmla="*/ 2856512 h 2856512"/>
                <a:gd name="connsiteX5-105" fmla="*/ 2787268 w 4131325"/>
                <a:gd name="connsiteY5-106" fmla="*/ 2625157 h 2856512"/>
                <a:gd name="connsiteX6-107" fmla="*/ 0 w 4131325"/>
                <a:gd name="connsiteY6-108" fmla="*/ 2856512 h 2856512"/>
                <a:gd name="connsiteX7-109" fmla="*/ 264406 w 4131325"/>
                <a:gd name="connsiteY7-110" fmla="*/ 1501436 h 2856512"/>
                <a:gd name="connsiteX8-111" fmla="*/ 0 w 4131325"/>
                <a:gd name="connsiteY8-112" fmla="*/ 0 h 28565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  <a:cxn ang="0">
                  <a:pos x="connsiteX7-77" y="connsiteY7-78"/>
                </a:cxn>
                <a:cxn ang="0">
                  <a:pos x="connsiteX8-111" y="connsiteY8-112"/>
                </a:cxn>
              </a:cxnLst>
              <a:rect l="l" t="t" r="r" b="b"/>
              <a:pathLst>
                <a:path w="4131325" h="2856512">
                  <a:moveTo>
                    <a:pt x="0" y="0"/>
                  </a:moveTo>
                  <a:lnTo>
                    <a:pt x="1938970" y="366699"/>
                  </a:lnTo>
                  <a:lnTo>
                    <a:pt x="4131325" y="0"/>
                  </a:lnTo>
                  <a:cubicBezTo>
                    <a:pt x="4131325" y="500479"/>
                    <a:pt x="3800820" y="1011973"/>
                    <a:pt x="3800820" y="1512452"/>
                  </a:cubicBezTo>
                  <a:cubicBezTo>
                    <a:pt x="3800820" y="1964144"/>
                    <a:pt x="4131325" y="2404820"/>
                    <a:pt x="4131325" y="2856512"/>
                  </a:cubicBezTo>
                  <a:lnTo>
                    <a:pt x="2787268" y="2625157"/>
                  </a:lnTo>
                  <a:lnTo>
                    <a:pt x="0" y="2856512"/>
                  </a:lnTo>
                  <a:lnTo>
                    <a:pt x="264406" y="1501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25808">
              <a:off x="9006953" y="3196802"/>
              <a:ext cx="2517537" cy="24517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7697206" y="5877862"/>
              <a:ext cx="2896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Diệt ruồi, muỗi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0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88" y="-500156"/>
            <a:ext cx="2616025" cy="26160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03110" y="484627"/>
            <a:ext cx="3507470" cy="4242014"/>
            <a:chOff x="4318835" y="1100263"/>
            <a:chExt cx="3507470" cy="4242014"/>
          </a:xfrm>
        </p:grpSpPr>
        <p:sp>
          <p:nvSpPr>
            <p:cNvPr id="6" name="矩形 3"/>
            <p:cNvSpPr/>
            <p:nvPr/>
          </p:nvSpPr>
          <p:spPr>
            <a:xfrm rot="21427638">
              <a:off x="4318835" y="1100263"/>
              <a:ext cx="3507470" cy="3448402"/>
            </a:xfrm>
            <a:custGeom>
              <a:avLst/>
              <a:gdLst>
                <a:gd name="connsiteX0" fmla="*/ 0 w 4131325"/>
                <a:gd name="connsiteY0" fmla="*/ 0 h 2856512"/>
                <a:gd name="connsiteX1" fmla="*/ 4131325 w 4131325"/>
                <a:gd name="connsiteY1" fmla="*/ 0 h 2856512"/>
                <a:gd name="connsiteX2" fmla="*/ 4131325 w 4131325"/>
                <a:gd name="connsiteY2" fmla="*/ 2856512 h 2856512"/>
                <a:gd name="connsiteX3" fmla="*/ 0 w 4131325"/>
                <a:gd name="connsiteY3" fmla="*/ 2856512 h 2856512"/>
                <a:gd name="connsiteX4" fmla="*/ 0 w 4131325"/>
                <a:gd name="connsiteY4" fmla="*/ 0 h 2856512"/>
                <a:gd name="connsiteX0-1" fmla="*/ 0 w 4131325"/>
                <a:gd name="connsiteY0-2" fmla="*/ 7875 h 2864387"/>
                <a:gd name="connsiteX1-3" fmla="*/ 1994054 w 4131325"/>
                <a:gd name="connsiteY1-4" fmla="*/ 0 h 2864387"/>
                <a:gd name="connsiteX2-5" fmla="*/ 4131325 w 4131325"/>
                <a:gd name="connsiteY2-6" fmla="*/ 7875 h 2864387"/>
                <a:gd name="connsiteX3-7" fmla="*/ 4131325 w 4131325"/>
                <a:gd name="connsiteY3-8" fmla="*/ 2864387 h 2864387"/>
                <a:gd name="connsiteX4-9" fmla="*/ 0 w 4131325"/>
                <a:gd name="connsiteY4-10" fmla="*/ 2864387 h 2864387"/>
                <a:gd name="connsiteX5" fmla="*/ 0 w 4131325"/>
                <a:gd name="connsiteY5" fmla="*/ 7875 h 2864387"/>
                <a:gd name="connsiteX0-11" fmla="*/ 0 w 4131325"/>
                <a:gd name="connsiteY0-12" fmla="*/ 0 h 2856512"/>
                <a:gd name="connsiteX1-13" fmla="*/ 1938970 w 4131325"/>
                <a:gd name="connsiteY1-14" fmla="*/ 366699 h 2856512"/>
                <a:gd name="connsiteX2-15" fmla="*/ 4131325 w 4131325"/>
                <a:gd name="connsiteY2-16" fmla="*/ 0 h 2856512"/>
                <a:gd name="connsiteX3-17" fmla="*/ 4131325 w 4131325"/>
                <a:gd name="connsiteY3-18" fmla="*/ 2856512 h 2856512"/>
                <a:gd name="connsiteX4-19" fmla="*/ 0 w 4131325"/>
                <a:gd name="connsiteY4-20" fmla="*/ 2856512 h 2856512"/>
                <a:gd name="connsiteX5-21" fmla="*/ 0 w 4131325"/>
                <a:gd name="connsiteY5-22" fmla="*/ 0 h 2856512"/>
                <a:gd name="connsiteX0-23" fmla="*/ 0 w 4131325"/>
                <a:gd name="connsiteY0-24" fmla="*/ 0 h 2856512"/>
                <a:gd name="connsiteX1-25" fmla="*/ 1938970 w 4131325"/>
                <a:gd name="connsiteY1-26" fmla="*/ 366699 h 2856512"/>
                <a:gd name="connsiteX2-27" fmla="*/ 4131325 w 4131325"/>
                <a:gd name="connsiteY2-28" fmla="*/ 0 h 2856512"/>
                <a:gd name="connsiteX3-29" fmla="*/ 4131325 w 4131325"/>
                <a:gd name="connsiteY3-30" fmla="*/ 2856512 h 2856512"/>
                <a:gd name="connsiteX4-31" fmla="*/ 2787268 w 4131325"/>
                <a:gd name="connsiteY4-32" fmla="*/ 2856511 h 2856512"/>
                <a:gd name="connsiteX5-33" fmla="*/ 0 w 4131325"/>
                <a:gd name="connsiteY5-34" fmla="*/ 2856512 h 2856512"/>
                <a:gd name="connsiteX6" fmla="*/ 0 w 4131325"/>
                <a:gd name="connsiteY6" fmla="*/ 0 h 2856512"/>
                <a:gd name="connsiteX0-35" fmla="*/ 0 w 4131325"/>
                <a:gd name="connsiteY0-36" fmla="*/ 0 h 2856512"/>
                <a:gd name="connsiteX1-37" fmla="*/ 1938970 w 4131325"/>
                <a:gd name="connsiteY1-38" fmla="*/ 366699 h 2856512"/>
                <a:gd name="connsiteX2-39" fmla="*/ 4131325 w 4131325"/>
                <a:gd name="connsiteY2-40" fmla="*/ 0 h 2856512"/>
                <a:gd name="connsiteX3-41" fmla="*/ 4131325 w 4131325"/>
                <a:gd name="connsiteY3-42" fmla="*/ 2856512 h 2856512"/>
                <a:gd name="connsiteX4-43" fmla="*/ 2787268 w 4131325"/>
                <a:gd name="connsiteY4-44" fmla="*/ 2625157 h 2856512"/>
                <a:gd name="connsiteX5-45" fmla="*/ 0 w 4131325"/>
                <a:gd name="connsiteY5-46" fmla="*/ 2856512 h 2856512"/>
                <a:gd name="connsiteX6-47" fmla="*/ 0 w 4131325"/>
                <a:gd name="connsiteY6-48" fmla="*/ 0 h 2856512"/>
                <a:gd name="connsiteX0-49" fmla="*/ 11016 w 4142341"/>
                <a:gd name="connsiteY0-50" fmla="*/ 0 h 2856512"/>
                <a:gd name="connsiteX1-51" fmla="*/ 1949986 w 4142341"/>
                <a:gd name="connsiteY1-52" fmla="*/ 366699 h 2856512"/>
                <a:gd name="connsiteX2-53" fmla="*/ 4142341 w 4142341"/>
                <a:gd name="connsiteY2-54" fmla="*/ 0 h 2856512"/>
                <a:gd name="connsiteX3-55" fmla="*/ 4142341 w 4142341"/>
                <a:gd name="connsiteY3-56" fmla="*/ 2856512 h 2856512"/>
                <a:gd name="connsiteX4-57" fmla="*/ 2798284 w 4142341"/>
                <a:gd name="connsiteY4-58" fmla="*/ 2625157 h 2856512"/>
                <a:gd name="connsiteX5-59" fmla="*/ 11016 w 4142341"/>
                <a:gd name="connsiteY5-60" fmla="*/ 2856512 h 2856512"/>
                <a:gd name="connsiteX6-61" fmla="*/ 0 w 4142341"/>
                <a:gd name="connsiteY6-62" fmla="*/ 1501436 h 2856512"/>
                <a:gd name="connsiteX7" fmla="*/ 11016 w 4142341"/>
                <a:gd name="connsiteY7" fmla="*/ 0 h 2856512"/>
                <a:gd name="connsiteX0-63" fmla="*/ 0 w 4131325"/>
                <a:gd name="connsiteY0-64" fmla="*/ 0 h 2856512"/>
                <a:gd name="connsiteX1-65" fmla="*/ 1938970 w 4131325"/>
                <a:gd name="connsiteY1-66" fmla="*/ 366699 h 2856512"/>
                <a:gd name="connsiteX2-67" fmla="*/ 4131325 w 4131325"/>
                <a:gd name="connsiteY2-68" fmla="*/ 0 h 2856512"/>
                <a:gd name="connsiteX3-69" fmla="*/ 4131325 w 4131325"/>
                <a:gd name="connsiteY3-70" fmla="*/ 2856512 h 2856512"/>
                <a:gd name="connsiteX4-71" fmla="*/ 2787268 w 4131325"/>
                <a:gd name="connsiteY4-72" fmla="*/ 2625157 h 2856512"/>
                <a:gd name="connsiteX5-73" fmla="*/ 0 w 4131325"/>
                <a:gd name="connsiteY5-74" fmla="*/ 2856512 h 2856512"/>
                <a:gd name="connsiteX6-75" fmla="*/ 264406 w 4131325"/>
                <a:gd name="connsiteY6-76" fmla="*/ 1501436 h 2856512"/>
                <a:gd name="connsiteX7-77" fmla="*/ 0 w 4131325"/>
                <a:gd name="connsiteY7-78" fmla="*/ 0 h 2856512"/>
                <a:gd name="connsiteX0-79" fmla="*/ 0 w 4131326"/>
                <a:gd name="connsiteY0-80" fmla="*/ 0 h 2856512"/>
                <a:gd name="connsiteX1-81" fmla="*/ 1938970 w 4131326"/>
                <a:gd name="connsiteY1-82" fmla="*/ 366699 h 2856512"/>
                <a:gd name="connsiteX2-83" fmla="*/ 4131325 w 4131326"/>
                <a:gd name="connsiteY2-84" fmla="*/ 0 h 2856512"/>
                <a:gd name="connsiteX3-85" fmla="*/ 4131326 w 4131326"/>
                <a:gd name="connsiteY3-86" fmla="*/ 1501436 h 2856512"/>
                <a:gd name="connsiteX4-87" fmla="*/ 4131325 w 4131326"/>
                <a:gd name="connsiteY4-88" fmla="*/ 2856512 h 2856512"/>
                <a:gd name="connsiteX5-89" fmla="*/ 2787268 w 4131326"/>
                <a:gd name="connsiteY5-90" fmla="*/ 2625157 h 2856512"/>
                <a:gd name="connsiteX6-91" fmla="*/ 0 w 4131326"/>
                <a:gd name="connsiteY6-92" fmla="*/ 2856512 h 2856512"/>
                <a:gd name="connsiteX7-93" fmla="*/ 264406 w 4131326"/>
                <a:gd name="connsiteY7-94" fmla="*/ 1501436 h 2856512"/>
                <a:gd name="connsiteX8" fmla="*/ 0 w 4131326"/>
                <a:gd name="connsiteY8" fmla="*/ 0 h 2856512"/>
                <a:gd name="connsiteX0-95" fmla="*/ 0 w 4131325"/>
                <a:gd name="connsiteY0-96" fmla="*/ 0 h 2856512"/>
                <a:gd name="connsiteX1-97" fmla="*/ 1938970 w 4131325"/>
                <a:gd name="connsiteY1-98" fmla="*/ 366699 h 2856512"/>
                <a:gd name="connsiteX2-99" fmla="*/ 4131325 w 4131325"/>
                <a:gd name="connsiteY2-100" fmla="*/ 0 h 2856512"/>
                <a:gd name="connsiteX3-101" fmla="*/ 3800820 w 4131325"/>
                <a:gd name="connsiteY3-102" fmla="*/ 1512452 h 2856512"/>
                <a:gd name="connsiteX4-103" fmla="*/ 4131325 w 4131325"/>
                <a:gd name="connsiteY4-104" fmla="*/ 2856512 h 2856512"/>
                <a:gd name="connsiteX5-105" fmla="*/ 2787268 w 4131325"/>
                <a:gd name="connsiteY5-106" fmla="*/ 2625157 h 2856512"/>
                <a:gd name="connsiteX6-107" fmla="*/ 0 w 4131325"/>
                <a:gd name="connsiteY6-108" fmla="*/ 2856512 h 2856512"/>
                <a:gd name="connsiteX7-109" fmla="*/ 264406 w 4131325"/>
                <a:gd name="connsiteY7-110" fmla="*/ 1501436 h 2856512"/>
                <a:gd name="connsiteX8-111" fmla="*/ 0 w 4131325"/>
                <a:gd name="connsiteY8-112" fmla="*/ 0 h 28565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  <a:cxn ang="0">
                  <a:pos x="connsiteX7-77" y="connsiteY7-78"/>
                </a:cxn>
                <a:cxn ang="0">
                  <a:pos x="connsiteX8-111" y="connsiteY8-112"/>
                </a:cxn>
              </a:cxnLst>
              <a:rect l="l" t="t" r="r" b="b"/>
              <a:pathLst>
                <a:path w="4131325" h="2856512">
                  <a:moveTo>
                    <a:pt x="0" y="0"/>
                  </a:moveTo>
                  <a:lnTo>
                    <a:pt x="1938970" y="366699"/>
                  </a:lnTo>
                  <a:lnTo>
                    <a:pt x="4131325" y="0"/>
                  </a:lnTo>
                  <a:cubicBezTo>
                    <a:pt x="4131325" y="500479"/>
                    <a:pt x="3800820" y="1011973"/>
                    <a:pt x="3800820" y="1512452"/>
                  </a:cubicBezTo>
                  <a:cubicBezTo>
                    <a:pt x="3800820" y="1964144"/>
                    <a:pt x="4131325" y="2404820"/>
                    <a:pt x="4131325" y="2856512"/>
                  </a:cubicBezTo>
                  <a:lnTo>
                    <a:pt x="2787268" y="2625157"/>
                  </a:lnTo>
                  <a:lnTo>
                    <a:pt x="0" y="2856512"/>
                  </a:lnTo>
                  <a:lnTo>
                    <a:pt x="264406" y="1501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0613" y="1504966"/>
              <a:ext cx="2879171" cy="28187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5088048" y="4634391"/>
              <a:ext cx="21524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 sinh môi trường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77855" y="2264964"/>
            <a:ext cx="4218154" cy="3684742"/>
            <a:chOff x="7677855" y="2264964"/>
            <a:chExt cx="4218154" cy="3684742"/>
          </a:xfrm>
        </p:grpSpPr>
        <p:sp>
          <p:nvSpPr>
            <p:cNvPr id="11" name="矩形 3"/>
            <p:cNvSpPr/>
            <p:nvPr/>
          </p:nvSpPr>
          <p:spPr>
            <a:xfrm rot="720541">
              <a:off x="8161762" y="2264964"/>
              <a:ext cx="3734247" cy="3237946"/>
            </a:xfrm>
            <a:custGeom>
              <a:avLst/>
              <a:gdLst>
                <a:gd name="connsiteX0" fmla="*/ 0 w 4131325"/>
                <a:gd name="connsiteY0" fmla="*/ 0 h 2856512"/>
                <a:gd name="connsiteX1" fmla="*/ 4131325 w 4131325"/>
                <a:gd name="connsiteY1" fmla="*/ 0 h 2856512"/>
                <a:gd name="connsiteX2" fmla="*/ 4131325 w 4131325"/>
                <a:gd name="connsiteY2" fmla="*/ 2856512 h 2856512"/>
                <a:gd name="connsiteX3" fmla="*/ 0 w 4131325"/>
                <a:gd name="connsiteY3" fmla="*/ 2856512 h 2856512"/>
                <a:gd name="connsiteX4" fmla="*/ 0 w 4131325"/>
                <a:gd name="connsiteY4" fmla="*/ 0 h 2856512"/>
                <a:gd name="connsiteX0-1" fmla="*/ 0 w 4131325"/>
                <a:gd name="connsiteY0-2" fmla="*/ 7875 h 2864387"/>
                <a:gd name="connsiteX1-3" fmla="*/ 1994054 w 4131325"/>
                <a:gd name="connsiteY1-4" fmla="*/ 0 h 2864387"/>
                <a:gd name="connsiteX2-5" fmla="*/ 4131325 w 4131325"/>
                <a:gd name="connsiteY2-6" fmla="*/ 7875 h 2864387"/>
                <a:gd name="connsiteX3-7" fmla="*/ 4131325 w 4131325"/>
                <a:gd name="connsiteY3-8" fmla="*/ 2864387 h 2864387"/>
                <a:gd name="connsiteX4-9" fmla="*/ 0 w 4131325"/>
                <a:gd name="connsiteY4-10" fmla="*/ 2864387 h 2864387"/>
                <a:gd name="connsiteX5" fmla="*/ 0 w 4131325"/>
                <a:gd name="connsiteY5" fmla="*/ 7875 h 2864387"/>
                <a:gd name="connsiteX0-11" fmla="*/ 0 w 4131325"/>
                <a:gd name="connsiteY0-12" fmla="*/ 0 h 2856512"/>
                <a:gd name="connsiteX1-13" fmla="*/ 1938970 w 4131325"/>
                <a:gd name="connsiteY1-14" fmla="*/ 366699 h 2856512"/>
                <a:gd name="connsiteX2-15" fmla="*/ 4131325 w 4131325"/>
                <a:gd name="connsiteY2-16" fmla="*/ 0 h 2856512"/>
                <a:gd name="connsiteX3-17" fmla="*/ 4131325 w 4131325"/>
                <a:gd name="connsiteY3-18" fmla="*/ 2856512 h 2856512"/>
                <a:gd name="connsiteX4-19" fmla="*/ 0 w 4131325"/>
                <a:gd name="connsiteY4-20" fmla="*/ 2856512 h 2856512"/>
                <a:gd name="connsiteX5-21" fmla="*/ 0 w 4131325"/>
                <a:gd name="connsiteY5-22" fmla="*/ 0 h 2856512"/>
                <a:gd name="connsiteX0-23" fmla="*/ 0 w 4131325"/>
                <a:gd name="connsiteY0-24" fmla="*/ 0 h 2856512"/>
                <a:gd name="connsiteX1-25" fmla="*/ 1938970 w 4131325"/>
                <a:gd name="connsiteY1-26" fmla="*/ 366699 h 2856512"/>
                <a:gd name="connsiteX2-27" fmla="*/ 4131325 w 4131325"/>
                <a:gd name="connsiteY2-28" fmla="*/ 0 h 2856512"/>
                <a:gd name="connsiteX3-29" fmla="*/ 4131325 w 4131325"/>
                <a:gd name="connsiteY3-30" fmla="*/ 2856512 h 2856512"/>
                <a:gd name="connsiteX4-31" fmla="*/ 2787268 w 4131325"/>
                <a:gd name="connsiteY4-32" fmla="*/ 2856511 h 2856512"/>
                <a:gd name="connsiteX5-33" fmla="*/ 0 w 4131325"/>
                <a:gd name="connsiteY5-34" fmla="*/ 2856512 h 2856512"/>
                <a:gd name="connsiteX6" fmla="*/ 0 w 4131325"/>
                <a:gd name="connsiteY6" fmla="*/ 0 h 2856512"/>
                <a:gd name="connsiteX0-35" fmla="*/ 0 w 4131325"/>
                <a:gd name="connsiteY0-36" fmla="*/ 0 h 2856512"/>
                <a:gd name="connsiteX1-37" fmla="*/ 1938970 w 4131325"/>
                <a:gd name="connsiteY1-38" fmla="*/ 366699 h 2856512"/>
                <a:gd name="connsiteX2-39" fmla="*/ 4131325 w 4131325"/>
                <a:gd name="connsiteY2-40" fmla="*/ 0 h 2856512"/>
                <a:gd name="connsiteX3-41" fmla="*/ 4131325 w 4131325"/>
                <a:gd name="connsiteY3-42" fmla="*/ 2856512 h 2856512"/>
                <a:gd name="connsiteX4-43" fmla="*/ 2787268 w 4131325"/>
                <a:gd name="connsiteY4-44" fmla="*/ 2625157 h 2856512"/>
                <a:gd name="connsiteX5-45" fmla="*/ 0 w 4131325"/>
                <a:gd name="connsiteY5-46" fmla="*/ 2856512 h 2856512"/>
                <a:gd name="connsiteX6-47" fmla="*/ 0 w 4131325"/>
                <a:gd name="connsiteY6-48" fmla="*/ 0 h 2856512"/>
                <a:gd name="connsiteX0-49" fmla="*/ 11016 w 4142341"/>
                <a:gd name="connsiteY0-50" fmla="*/ 0 h 2856512"/>
                <a:gd name="connsiteX1-51" fmla="*/ 1949986 w 4142341"/>
                <a:gd name="connsiteY1-52" fmla="*/ 366699 h 2856512"/>
                <a:gd name="connsiteX2-53" fmla="*/ 4142341 w 4142341"/>
                <a:gd name="connsiteY2-54" fmla="*/ 0 h 2856512"/>
                <a:gd name="connsiteX3-55" fmla="*/ 4142341 w 4142341"/>
                <a:gd name="connsiteY3-56" fmla="*/ 2856512 h 2856512"/>
                <a:gd name="connsiteX4-57" fmla="*/ 2798284 w 4142341"/>
                <a:gd name="connsiteY4-58" fmla="*/ 2625157 h 2856512"/>
                <a:gd name="connsiteX5-59" fmla="*/ 11016 w 4142341"/>
                <a:gd name="connsiteY5-60" fmla="*/ 2856512 h 2856512"/>
                <a:gd name="connsiteX6-61" fmla="*/ 0 w 4142341"/>
                <a:gd name="connsiteY6-62" fmla="*/ 1501436 h 2856512"/>
                <a:gd name="connsiteX7" fmla="*/ 11016 w 4142341"/>
                <a:gd name="connsiteY7" fmla="*/ 0 h 2856512"/>
                <a:gd name="connsiteX0-63" fmla="*/ 0 w 4131325"/>
                <a:gd name="connsiteY0-64" fmla="*/ 0 h 2856512"/>
                <a:gd name="connsiteX1-65" fmla="*/ 1938970 w 4131325"/>
                <a:gd name="connsiteY1-66" fmla="*/ 366699 h 2856512"/>
                <a:gd name="connsiteX2-67" fmla="*/ 4131325 w 4131325"/>
                <a:gd name="connsiteY2-68" fmla="*/ 0 h 2856512"/>
                <a:gd name="connsiteX3-69" fmla="*/ 4131325 w 4131325"/>
                <a:gd name="connsiteY3-70" fmla="*/ 2856512 h 2856512"/>
                <a:gd name="connsiteX4-71" fmla="*/ 2787268 w 4131325"/>
                <a:gd name="connsiteY4-72" fmla="*/ 2625157 h 2856512"/>
                <a:gd name="connsiteX5-73" fmla="*/ 0 w 4131325"/>
                <a:gd name="connsiteY5-74" fmla="*/ 2856512 h 2856512"/>
                <a:gd name="connsiteX6-75" fmla="*/ 264406 w 4131325"/>
                <a:gd name="connsiteY6-76" fmla="*/ 1501436 h 2856512"/>
                <a:gd name="connsiteX7-77" fmla="*/ 0 w 4131325"/>
                <a:gd name="connsiteY7-78" fmla="*/ 0 h 2856512"/>
                <a:gd name="connsiteX0-79" fmla="*/ 0 w 4131326"/>
                <a:gd name="connsiteY0-80" fmla="*/ 0 h 2856512"/>
                <a:gd name="connsiteX1-81" fmla="*/ 1938970 w 4131326"/>
                <a:gd name="connsiteY1-82" fmla="*/ 366699 h 2856512"/>
                <a:gd name="connsiteX2-83" fmla="*/ 4131325 w 4131326"/>
                <a:gd name="connsiteY2-84" fmla="*/ 0 h 2856512"/>
                <a:gd name="connsiteX3-85" fmla="*/ 4131326 w 4131326"/>
                <a:gd name="connsiteY3-86" fmla="*/ 1501436 h 2856512"/>
                <a:gd name="connsiteX4-87" fmla="*/ 4131325 w 4131326"/>
                <a:gd name="connsiteY4-88" fmla="*/ 2856512 h 2856512"/>
                <a:gd name="connsiteX5-89" fmla="*/ 2787268 w 4131326"/>
                <a:gd name="connsiteY5-90" fmla="*/ 2625157 h 2856512"/>
                <a:gd name="connsiteX6-91" fmla="*/ 0 w 4131326"/>
                <a:gd name="connsiteY6-92" fmla="*/ 2856512 h 2856512"/>
                <a:gd name="connsiteX7-93" fmla="*/ 264406 w 4131326"/>
                <a:gd name="connsiteY7-94" fmla="*/ 1501436 h 2856512"/>
                <a:gd name="connsiteX8" fmla="*/ 0 w 4131326"/>
                <a:gd name="connsiteY8" fmla="*/ 0 h 2856512"/>
                <a:gd name="connsiteX0-95" fmla="*/ 0 w 4131325"/>
                <a:gd name="connsiteY0-96" fmla="*/ 0 h 2856512"/>
                <a:gd name="connsiteX1-97" fmla="*/ 1938970 w 4131325"/>
                <a:gd name="connsiteY1-98" fmla="*/ 366699 h 2856512"/>
                <a:gd name="connsiteX2-99" fmla="*/ 4131325 w 4131325"/>
                <a:gd name="connsiteY2-100" fmla="*/ 0 h 2856512"/>
                <a:gd name="connsiteX3-101" fmla="*/ 3800820 w 4131325"/>
                <a:gd name="connsiteY3-102" fmla="*/ 1512452 h 2856512"/>
                <a:gd name="connsiteX4-103" fmla="*/ 4131325 w 4131325"/>
                <a:gd name="connsiteY4-104" fmla="*/ 2856512 h 2856512"/>
                <a:gd name="connsiteX5-105" fmla="*/ 2787268 w 4131325"/>
                <a:gd name="connsiteY5-106" fmla="*/ 2625157 h 2856512"/>
                <a:gd name="connsiteX6-107" fmla="*/ 0 w 4131325"/>
                <a:gd name="connsiteY6-108" fmla="*/ 2856512 h 2856512"/>
                <a:gd name="connsiteX7-109" fmla="*/ 264406 w 4131325"/>
                <a:gd name="connsiteY7-110" fmla="*/ 1501436 h 2856512"/>
                <a:gd name="connsiteX8-111" fmla="*/ 0 w 4131325"/>
                <a:gd name="connsiteY8-112" fmla="*/ 0 h 28565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  <a:cxn ang="0">
                  <a:pos x="connsiteX7-77" y="connsiteY7-78"/>
                </a:cxn>
                <a:cxn ang="0">
                  <a:pos x="connsiteX8-111" y="connsiteY8-112"/>
                </a:cxn>
              </a:cxnLst>
              <a:rect l="l" t="t" r="r" b="b"/>
              <a:pathLst>
                <a:path w="4131325" h="2856512">
                  <a:moveTo>
                    <a:pt x="0" y="0"/>
                  </a:moveTo>
                  <a:lnTo>
                    <a:pt x="1938970" y="366699"/>
                  </a:lnTo>
                  <a:lnTo>
                    <a:pt x="4131325" y="0"/>
                  </a:lnTo>
                  <a:cubicBezTo>
                    <a:pt x="4131325" y="500479"/>
                    <a:pt x="3800820" y="1011973"/>
                    <a:pt x="3800820" y="1512452"/>
                  </a:cubicBezTo>
                  <a:cubicBezTo>
                    <a:pt x="3800820" y="1964144"/>
                    <a:pt x="4131325" y="2404820"/>
                    <a:pt x="4131325" y="2856512"/>
                  </a:cubicBezTo>
                  <a:lnTo>
                    <a:pt x="2787268" y="2625157"/>
                  </a:lnTo>
                  <a:lnTo>
                    <a:pt x="0" y="2856512"/>
                  </a:lnTo>
                  <a:lnTo>
                    <a:pt x="264406" y="1501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7384">
              <a:off x="8471821" y="2548213"/>
              <a:ext cx="2926213" cy="27865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7677855" y="5549596"/>
              <a:ext cx="3693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 truyền vệ sinh môi trường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4227" y="2059784"/>
            <a:ext cx="4034103" cy="3858807"/>
            <a:chOff x="754227" y="2059784"/>
            <a:chExt cx="4034103" cy="3858807"/>
          </a:xfrm>
        </p:grpSpPr>
        <p:grpSp>
          <p:nvGrpSpPr>
            <p:cNvPr id="14" name="Group 13"/>
            <p:cNvGrpSpPr/>
            <p:nvPr/>
          </p:nvGrpSpPr>
          <p:grpSpPr>
            <a:xfrm>
              <a:off x="754227" y="2059784"/>
              <a:ext cx="4034103" cy="3858807"/>
              <a:chOff x="754227" y="2059784"/>
              <a:chExt cx="4034103" cy="3858807"/>
            </a:xfrm>
          </p:grpSpPr>
          <p:sp>
            <p:nvSpPr>
              <p:cNvPr id="3" name="矩形 8"/>
              <p:cNvSpPr/>
              <p:nvPr/>
            </p:nvSpPr>
            <p:spPr>
              <a:xfrm rot="21317543">
                <a:off x="754227" y="2059784"/>
                <a:ext cx="4034103" cy="3855441"/>
              </a:xfrm>
              <a:custGeom>
                <a:avLst/>
                <a:gdLst>
                  <a:gd name="connsiteX0" fmla="*/ 0 w 3457020"/>
                  <a:gd name="connsiteY0" fmla="*/ 0 h 2138572"/>
                  <a:gd name="connsiteX1" fmla="*/ 3457020 w 3457020"/>
                  <a:gd name="connsiteY1" fmla="*/ 0 h 2138572"/>
                  <a:gd name="connsiteX2" fmla="*/ 3457020 w 3457020"/>
                  <a:gd name="connsiteY2" fmla="*/ 2138572 h 2138572"/>
                  <a:gd name="connsiteX3" fmla="*/ 0 w 3457020"/>
                  <a:gd name="connsiteY3" fmla="*/ 2138572 h 2138572"/>
                  <a:gd name="connsiteX4" fmla="*/ 0 w 3457020"/>
                  <a:gd name="connsiteY4" fmla="*/ 0 h 2138572"/>
                  <a:gd name="connsiteX0-1" fmla="*/ 0 w 3754476"/>
                  <a:gd name="connsiteY0-2" fmla="*/ 66101 h 2138572"/>
                  <a:gd name="connsiteX1-3" fmla="*/ 3754476 w 3754476"/>
                  <a:gd name="connsiteY1-4" fmla="*/ 0 h 2138572"/>
                  <a:gd name="connsiteX2-5" fmla="*/ 3754476 w 3754476"/>
                  <a:gd name="connsiteY2-6" fmla="*/ 2138572 h 2138572"/>
                  <a:gd name="connsiteX3-7" fmla="*/ 297456 w 3754476"/>
                  <a:gd name="connsiteY3-8" fmla="*/ 2138572 h 2138572"/>
                  <a:gd name="connsiteX4-9" fmla="*/ 0 w 3754476"/>
                  <a:gd name="connsiteY4-10" fmla="*/ 66101 h 2138572"/>
                  <a:gd name="connsiteX0-11" fmla="*/ 0 w 3754476"/>
                  <a:gd name="connsiteY0-12" fmla="*/ 66101 h 2292808"/>
                  <a:gd name="connsiteX1-13" fmla="*/ 3754476 w 3754476"/>
                  <a:gd name="connsiteY1-14" fmla="*/ 0 h 2292808"/>
                  <a:gd name="connsiteX2-15" fmla="*/ 3754476 w 3754476"/>
                  <a:gd name="connsiteY2-16" fmla="*/ 2138572 h 2292808"/>
                  <a:gd name="connsiteX3-17" fmla="*/ 694063 w 3754476"/>
                  <a:gd name="connsiteY3-18" fmla="*/ 2292808 h 2292808"/>
                  <a:gd name="connsiteX4-19" fmla="*/ 0 w 3754476"/>
                  <a:gd name="connsiteY4-20" fmla="*/ 66101 h 2292808"/>
                  <a:gd name="connsiteX0-21" fmla="*/ 0 w 3754476"/>
                  <a:gd name="connsiteY0-22" fmla="*/ 154236 h 2380943"/>
                  <a:gd name="connsiteX1-23" fmla="*/ 3743459 w 3754476"/>
                  <a:gd name="connsiteY1-24" fmla="*/ 0 h 2380943"/>
                  <a:gd name="connsiteX2-25" fmla="*/ 3754476 w 3754476"/>
                  <a:gd name="connsiteY2-26" fmla="*/ 2226707 h 2380943"/>
                  <a:gd name="connsiteX3-27" fmla="*/ 694063 w 3754476"/>
                  <a:gd name="connsiteY3-28" fmla="*/ 2380943 h 2380943"/>
                  <a:gd name="connsiteX4-29" fmla="*/ 0 w 3754476"/>
                  <a:gd name="connsiteY4-30" fmla="*/ 154236 h 2380943"/>
                  <a:gd name="connsiteX0-31" fmla="*/ 0 w 3985830"/>
                  <a:gd name="connsiteY0-32" fmla="*/ 154236 h 2380943"/>
                  <a:gd name="connsiteX1-33" fmla="*/ 3743459 w 3985830"/>
                  <a:gd name="connsiteY1-34" fmla="*/ 0 h 2380943"/>
                  <a:gd name="connsiteX2-35" fmla="*/ 3985830 w 3985830"/>
                  <a:gd name="connsiteY2-36" fmla="*/ 2050437 h 2380943"/>
                  <a:gd name="connsiteX3-37" fmla="*/ 694063 w 3985830"/>
                  <a:gd name="connsiteY3-38" fmla="*/ 2380943 h 2380943"/>
                  <a:gd name="connsiteX4-39" fmla="*/ 0 w 3985830"/>
                  <a:gd name="connsiteY4-40" fmla="*/ 154236 h 2380943"/>
                  <a:gd name="connsiteX0-41" fmla="*/ 0 w 3985830"/>
                  <a:gd name="connsiteY0-42" fmla="*/ 154236 h 2380943"/>
                  <a:gd name="connsiteX1-43" fmla="*/ 3743459 w 3985830"/>
                  <a:gd name="connsiteY1-44" fmla="*/ 0 h 2380943"/>
                  <a:gd name="connsiteX2-45" fmla="*/ 3985830 w 3985830"/>
                  <a:gd name="connsiteY2-46" fmla="*/ 2050437 h 2380943"/>
                  <a:gd name="connsiteX3-47" fmla="*/ 694063 w 3985830"/>
                  <a:gd name="connsiteY3-48" fmla="*/ 2380943 h 2380943"/>
                  <a:gd name="connsiteX4-49" fmla="*/ 0 w 3985830"/>
                  <a:gd name="connsiteY4-50" fmla="*/ 154236 h 2380943"/>
                  <a:gd name="connsiteX0-51" fmla="*/ 0 w 4186936"/>
                  <a:gd name="connsiteY0-52" fmla="*/ 154236 h 2380943"/>
                  <a:gd name="connsiteX1-53" fmla="*/ 3743459 w 4186936"/>
                  <a:gd name="connsiteY1-54" fmla="*/ 0 h 2380943"/>
                  <a:gd name="connsiteX2-55" fmla="*/ 3816569 w 4186936"/>
                  <a:gd name="connsiteY2-56" fmla="*/ 896596 h 2380943"/>
                  <a:gd name="connsiteX3-57" fmla="*/ 3985830 w 4186936"/>
                  <a:gd name="connsiteY3-58" fmla="*/ 2050437 h 2380943"/>
                  <a:gd name="connsiteX4-59" fmla="*/ 694063 w 4186936"/>
                  <a:gd name="connsiteY4-60" fmla="*/ 2380943 h 2380943"/>
                  <a:gd name="connsiteX5" fmla="*/ 0 w 4186936"/>
                  <a:gd name="connsiteY5" fmla="*/ 154236 h 2380943"/>
                  <a:gd name="connsiteX0-61" fmla="*/ 0 w 4126322"/>
                  <a:gd name="connsiteY0-62" fmla="*/ 154236 h 2380943"/>
                  <a:gd name="connsiteX1-63" fmla="*/ 3743459 w 4126322"/>
                  <a:gd name="connsiteY1-64" fmla="*/ 0 h 2380943"/>
                  <a:gd name="connsiteX2-65" fmla="*/ 3375894 w 4126322"/>
                  <a:gd name="connsiteY2-66" fmla="*/ 1116933 h 2380943"/>
                  <a:gd name="connsiteX3-67" fmla="*/ 3985830 w 4126322"/>
                  <a:gd name="connsiteY3-68" fmla="*/ 2050437 h 2380943"/>
                  <a:gd name="connsiteX4-69" fmla="*/ 694063 w 4126322"/>
                  <a:gd name="connsiteY4-70" fmla="*/ 2380943 h 2380943"/>
                  <a:gd name="connsiteX5-71" fmla="*/ 0 w 4126322"/>
                  <a:gd name="connsiteY5-72" fmla="*/ 154236 h 2380943"/>
                  <a:gd name="connsiteX0-73" fmla="*/ 0 w 3985830"/>
                  <a:gd name="connsiteY0-74" fmla="*/ 154236 h 2380943"/>
                  <a:gd name="connsiteX1-75" fmla="*/ 3743459 w 3985830"/>
                  <a:gd name="connsiteY1-76" fmla="*/ 0 h 2380943"/>
                  <a:gd name="connsiteX2-77" fmla="*/ 3375894 w 3985830"/>
                  <a:gd name="connsiteY2-78" fmla="*/ 1116933 h 2380943"/>
                  <a:gd name="connsiteX3-79" fmla="*/ 3985830 w 3985830"/>
                  <a:gd name="connsiteY3-80" fmla="*/ 2050437 h 2380943"/>
                  <a:gd name="connsiteX4-81" fmla="*/ 694063 w 3985830"/>
                  <a:gd name="connsiteY4-82" fmla="*/ 2380943 h 2380943"/>
                  <a:gd name="connsiteX5-83" fmla="*/ 0 w 3985830"/>
                  <a:gd name="connsiteY5-84" fmla="*/ 154236 h 2380943"/>
                  <a:gd name="connsiteX0-85" fmla="*/ 0 w 3985830"/>
                  <a:gd name="connsiteY0-86" fmla="*/ 154236 h 2380943"/>
                  <a:gd name="connsiteX1-87" fmla="*/ 3743459 w 3985830"/>
                  <a:gd name="connsiteY1-88" fmla="*/ 0 h 2380943"/>
                  <a:gd name="connsiteX2-89" fmla="*/ 3375894 w 3985830"/>
                  <a:gd name="connsiteY2-90" fmla="*/ 1116933 h 2380943"/>
                  <a:gd name="connsiteX3-91" fmla="*/ 3985830 w 3985830"/>
                  <a:gd name="connsiteY3-92" fmla="*/ 2050437 h 2380943"/>
                  <a:gd name="connsiteX4-93" fmla="*/ 694063 w 3985830"/>
                  <a:gd name="connsiteY4-94" fmla="*/ 2380943 h 2380943"/>
                  <a:gd name="connsiteX5-95" fmla="*/ 0 w 3985830"/>
                  <a:gd name="connsiteY5-96" fmla="*/ 154236 h 2380943"/>
                  <a:gd name="connsiteX0-97" fmla="*/ 0 w 3985830"/>
                  <a:gd name="connsiteY0-98" fmla="*/ 154236 h 2380943"/>
                  <a:gd name="connsiteX1-99" fmla="*/ 3743459 w 3985830"/>
                  <a:gd name="connsiteY1-100" fmla="*/ 0 h 2380943"/>
                  <a:gd name="connsiteX2-101" fmla="*/ 3375894 w 3985830"/>
                  <a:gd name="connsiteY2-102" fmla="*/ 1116933 h 2380943"/>
                  <a:gd name="connsiteX3-103" fmla="*/ 3985830 w 3985830"/>
                  <a:gd name="connsiteY3-104" fmla="*/ 2050437 h 2380943"/>
                  <a:gd name="connsiteX4-105" fmla="*/ 694063 w 3985830"/>
                  <a:gd name="connsiteY4-106" fmla="*/ 2380943 h 2380943"/>
                  <a:gd name="connsiteX5-107" fmla="*/ 0 w 3985830"/>
                  <a:gd name="connsiteY5-108" fmla="*/ 154236 h 2380943"/>
                  <a:gd name="connsiteX0-109" fmla="*/ 0 w 3985830"/>
                  <a:gd name="connsiteY0-110" fmla="*/ 154236 h 2380943"/>
                  <a:gd name="connsiteX1-111" fmla="*/ 3743459 w 3985830"/>
                  <a:gd name="connsiteY1-112" fmla="*/ 0 h 2380943"/>
                  <a:gd name="connsiteX2-113" fmla="*/ 3375894 w 3985830"/>
                  <a:gd name="connsiteY2-114" fmla="*/ 1116933 h 2380943"/>
                  <a:gd name="connsiteX3-115" fmla="*/ 3985830 w 3985830"/>
                  <a:gd name="connsiteY3-116" fmla="*/ 2050437 h 2380943"/>
                  <a:gd name="connsiteX4-117" fmla="*/ 694063 w 3985830"/>
                  <a:gd name="connsiteY4-118" fmla="*/ 2380943 h 2380943"/>
                  <a:gd name="connsiteX5-119" fmla="*/ 0 w 3985830"/>
                  <a:gd name="connsiteY5-120" fmla="*/ 154236 h 2380943"/>
                  <a:gd name="connsiteX0-121" fmla="*/ 0 w 3985830"/>
                  <a:gd name="connsiteY0-122" fmla="*/ 154236 h 2380943"/>
                  <a:gd name="connsiteX1-123" fmla="*/ 3743459 w 3985830"/>
                  <a:gd name="connsiteY1-124" fmla="*/ 0 h 2380943"/>
                  <a:gd name="connsiteX2-125" fmla="*/ 3375894 w 3985830"/>
                  <a:gd name="connsiteY2-126" fmla="*/ 1116933 h 2380943"/>
                  <a:gd name="connsiteX3-127" fmla="*/ 3985830 w 3985830"/>
                  <a:gd name="connsiteY3-128" fmla="*/ 2050437 h 2380943"/>
                  <a:gd name="connsiteX4-129" fmla="*/ 694063 w 3985830"/>
                  <a:gd name="connsiteY4-130" fmla="*/ 2380943 h 2380943"/>
                  <a:gd name="connsiteX5-131" fmla="*/ 0 w 3985830"/>
                  <a:gd name="connsiteY5-132" fmla="*/ 154236 h 2380943"/>
                  <a:gd name="connsiteX0-133" fmla="*/ 0 w 3985830"/>
                  <a:gd name="connsiteY0-134" fmla="*/ 154236 h 2733482"/>
                  <a:gd name="connsiteX1-135" fmla="*/ 3743459 w 3985830"/>
                  <a:gd name="connsiteY1-136" fmla="*/ 0 h 2733482"/>
                  <a:gd name="connsiteX2-137" fmla="*/ 3375894 w 3985830"/>
                  <a:gd name="connsiteY2-138" fmla="*/ 1116933 h 2733482"/>
                  <a:gd name="connsiteX3-139" fmla="*/ 3985830 w 3985830"/>
                  <a:gd name="connsiteY3-140" fmla="*/ 2050437 h 2733482"/>
                  <a:gd name="connsiteX4-141" fmla="*/ 589566 w 3985830"/>
                  <a:gd name="connsiteY4-142" fmla="*/ 2733482 h 2733482"/>
                  <a:gd name="connsiteX5-143" fmla="*/ 0 w 3985830"/>
                  <a:gd name="connsiteY5-144" fmla="*/ 154236 h 2733482"/>
                  <a:gd name="connsiteX0-145" fmla="*/ 0 w 3985830"/>
                  <a:gd name="connsiteY0-146" fmla="*/ 154236 h 2733482"/>
                  <a:gd name="connsiteX1-147" fmla="*/ 3743459 w 3985830"/>
                  <a:gd name="connsiteY1-148" fmla="*/ 0 h 2733482"/>
                  <a:gd name="connsiteX2-149" fmla="*/ 3375894 w 3985830"/>
                  <a:gd name="connsiteY2-150" fmla="*/ 1116933 h 2733482"/>
                  <a:gd name="connsiteX3-151" fmla="*/ 3985830 w 3985830"/>
                  <a:gd name="connsiteY3-152" fmla="*/ 2050437 h 2733482"/>
                  <a:gd name="connsiteX4-153" fmla="*/ 589566 w 3985830"/>
                  <a:gd name="connsiteY4-154" fmla="*/ 2733482 h 2733482"/>
                  <a:gd name="connsiteX5-155" fmla="*/ 0 w 3985830"/>
                  <a:gd name="connsiteY5-156" fmla="*/ 154236 h 2733482"/>
                  <a:gd name="connsiteX0-157" fmla="*/ 0 w 3985830"/>
                  <a:gd name="connsiteY0-158" fmla="*/ 154236 h 2733482"/>
                  <a:gd name="connsiteX1-159" fmla="*/ 3743459 w 3985830"/>
                  <a:gd name="connsiteY1-160" fmla="*/ 0 h 2733482"/>
                  <a:gd name="connsiteX2-161" fmla="*/ 3375894 w 3985830"/>
                  <a:gd name="connsiteY2-162" fmla="*/ 1116933 h 2733482"/>
                  <a:gd name="connsiteX3-163" fmla="*/ 3985830 w 3985830"/>
                  <a:gd name="connsiteY3-164" fmla="*/ 2050437 h 2733482"/>
                  <a:gd name="connsiteX4-165" fmla="*/ 2282527 w 3985830"/>
                  <a:gd name="connsiteY4-166" fmla="*/ 2383872 h 2733482"/>
                  <a:gd name="connsiteX5-167" fmla="*/ 589566 w 3985830"/>
                  <a:gd name="connsiteY5-168" fmla="*/ 2733482 h 2733482"/>
                  <a:gd name="connsiteX6" fmla="*/ 0 w 3985830"/>
                  <a:gd name="connsiteY6" fmla="*/ 154236 h 2733482"/>
                  <a:gd name="connsiteX0-169" fmla="*/ 0 w 3985830"/>
                  <a:gd name="connsiteY0-170" fmla="*/ 154236 h 2733482"/>
                  <a:gd name="connsiteX1-171" fmla="*/ 3743459 w 3985830"/>
                  <a:gd name="connsiteY1-172" fmla="*/ 0 h 2733482"/>
                  <a:gd name="connsiteX2-173" fmla="*/ 3375894 w 3985830"/>
                  <a:gd name="connsiteY2-174" fmla="*/ 1116933 h 2733482"/>
                  <a:gd name="connsiteX3-175" fmla="*/ 3985830 w 3985830"/>
                  <a:gd name="connsiteY3-176" fmla="*/ 2050437 h 2733482"/>
                  <a:gd name="connsiteX4-177" fmla="*/ 2198930 w 3985830"/>
                  <a:gd name="connsiteY4-178" fmla="*/ 2108450 h 2733482"/>
                  <a:gd name="connsiteX5-179" fmla="*/ 589566 w 3985830"/>
                  <a:gd name="connsiteY5-180" fmla="*/ 2733482 h 2733482"/>
                  <a:gd name="connsiteX6-181" fmla="*/ 0 w 3985830"/>
                  <a:gd name="connsiteY6-182" fmla="*/ 154236 h 2733482"/>
                  <a:gd name="connsiteX0-183" fmla="*/ 0 w 3985830"/>
                  <a:gd name="connsiteY0-184" fmla="*/ 572877 h 3152123"/>
                  <a:gd name="connsiteX1-185" fmla="*/ 3398620 w 3985830"/>
                  <a:gd name="connsiteY1-186" fmla="*/ 0 h 3152123"/>
                  <a:gd name="connsiteX2-187" fmla="*/ 3375894 w 3985830"/>
                  <a:gd name="connsiteY2-188" fmla="*/ 1535574 h 3152123"/>
                  <a:gd name="connsiteX3-189" fmla="*/ 3985830 w 3985830"/>
                  <a:gd name="connsiteY3-190" fmla="*/ 2469078 h 3152123"/>
                  <a:gd name="connsiteX4-191" fmla="*/ 2198930 w 3985830"/>
                  <a:gd name="connsiteY4-192" fmla="*/ 2527091 h 3152123"/>
                  <a:gd name="connsiteX5-193" fmla="*/ 589566 w 3985830"/>
                  <a:gd name="connsiteY5-194" fmla="*/ 3152123 h 3152123"/>
                  <a:gd name="connsiteX6-195" fmla="*/ 0 w 3985830"/>
                  <a:gd name="connsiteY6-196" fmla="*/ 572877 h 3152123"/>
                  <a:gd name="connsiteX0-197" fmla="*/ 0 w 3985830"/>
                  <a:gd name="connsiteY0-198" fmla="*/ 572877 h 3152123"/>
                  <a:gd name="connsiteX1-199" fmla="*/ 3398620 w 3985830"/>
                  <a:gd name="connsiteY1-200" fmla="*/ 0 h 3152123"/>
                  <a:gd name="connsiteX2-201" fmla="*/ 3375894 w 3985830"/>
                  <a:gd name="connsiteY2-202" fmla="*/ 1535574 h 3152123"/>
                  <a:gd name="connsiteX3-203" fmla="*/ 3985830 w 3985830"/>
                  <a:gd name="connsiteY3-204" fmla="*/ 2469078 h 3152123"/>
                  <a:gd name="connsiteX4-205" fmla="*/ 2198930 w 3985830"/>
                  <a:gd name="connsiteY4-206" fmla="*/ 2527091 h 3152123"/>
                  <a:gd name="connsiteX5-207" fmla="*/ 589566 w 3985830"/>
                  <a:gd name="connsiteY5-208" fmla="*/ 3152123 h 3152123"/>
                  <a:gd name="connsiteX6-209" fmla="*/ 0 w 3985830"/>
                  <a:gd name="connsiteY6-210" fmla="*/ 572877 h 315212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71" y="connsiteY5-72"/>
                  </a:cxn>
                  <a:cxn ang="0">
                    <a:pos x="connsiteX6-181" y="connsiteY6-182"/>
                  </a:cxn>
                </a:cxnLst>
                <a:rect l="l" t="t" r="r" b="b"/>
                <a:pathLst>
                  <a:path w="3985830" h="3152123">
                    <a:moveTo>
                      <a:pt x="0" y="572877"/>
                    </a:moveTo>
                    <a:cubicBezTo>
                      <a:pt x="1132873" y="381918"/>
                      <a:pt x="2150799" y="543499"/>
                      <a:pt x="3398620" y="0"/>
                    </a:cubicBezTo>
                    <a:cubicBezTo>
                      <a:pt x="3241500" y="355082"/>
                      <a:pt x="3412617" y="1127734"/>
                      <a:pt x="3375894" y="1535574"/>
                    </a:cubicBezTo>
                    <a:cubicBezTo>
                      <a:pt x="3735778" y="2163752"/>
                      <a:pt x="3635915" y="1979316"/>
                      <a:pt x="3985830" y="2469078"/>
                    </a:cubicBezTo>
                    <a:lnTo>
                      <a:pt x="2198930" y="2527091"/>
                    </a:lnTo>
                    <a:lnTo>
                      <a:pt x="589566" y="3152123"/>
                    </a:lnTo>
                    <a:cubicBezTo>
                      <a:pt x="591588" y="2248306"/>
                      <a:pt x="196522" y="1432626"/>
                      <a:pt x="0" y="57287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55828" y="5518481"/>
                <a:ext cx="1837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Vệ sinh cá nhân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660473">
              <a:off x="1358479" y="2673379"/>
              <a:ext cx="2669696" cy="25362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57056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55600" y="645421"/>
            <a:ext cx="12125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a,BỆNH</a:t>
            </a:r>
            <a:r>
              <a:rPr lang="en-US" altLang="zh-CN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 </a:t>
            </a:r>
            <a:r>
              <a:rPr lang="en-US" altLang="zh-CN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</a:p>
          <a:p>
            <a:pPr defTabSz="914377"/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do trùng sốt rét 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gây ra</a:t>
            </a:r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/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 mỏi, nhức </a:t>
            </a:r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run.</a:t>
            </a:r>
          </a:p>
          <a:p>
            <a:pPr defTabSz="914377"/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defTabSz="914377"/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/>
            <a:endParaRPr lang="zh-CN" alt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0703" y="3298005"/>
            <a:ext cx="11684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BỆNH </a:t>
            </a:r>
            <a:r>
              <a:rPr lang="en-US" altLang="zh-C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KIẾT </a:t>
            </a:r>
            <a:r>
              <a:rPr lang="en-US" altLang="zh-C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</a:p>
          <a:p>
            <a:pPr defTabSz="914377"/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Do: </a:t>
            </a:r>
            <a:r>
              <a:rPr lang="vi-VN" sz="40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Trùng kiết lị</a:t>
            </a:r>
          </a:p>
          <a:p>
            <a:pPr defTabSz="914377"/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Triêu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defTabSz="914377"/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…..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2444" y="11401"/>
            <a:ext cx="12189556" cy="634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>
              <a:lnSpc>
                <a:spcPct val="110000"/>
              </a:lnSpc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BỆNH 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SINH VẬT GÂY RA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 sánh trùng kiết lị và trùng sốt rét câu hỏi 71644 - hoidap247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80686"/>
              </p:ext>
            </p:extLst>
          </p:nvPr>
        </p:nvGraphicFramePr>
        <p:xfrm>
          <a:off x="945584" y="1335301"/>
          <a:ext cx="10461782" cy="30969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6172">
                <a:tc gridSpan="6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vi-VN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1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Lớp:                                                                Nhóm:</a:t>
                      </a:r>
                      <a:endParaRPr lang="vi-VN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99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2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bệnh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vi-VN" sz="2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đường</a:t>
                      </a:r>
                      <a:r>
                        <a:rPr lang="vi-VN" sz="2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truyền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vi-VN" sz="2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kí sinh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hại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8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vi-VN" sz="2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kiết lị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7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vi-VN" sz="2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sốt rét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22888"/>
            <a:ext cx="509543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dưới đây</a:t>
            </a:r>
          </a:p>
        </p:txBody>
      </p:sp>
    </p:spTree>
    <p:extLst>
      <p:ext uri="{BB962C8B-B14F-4D97-AF65-F5344CB8AC3E}">
        <p14:creationId xmlns:p14="http://schemas.microsoft.com/office/powerpoint/2010/main" val="718706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 sánh trùng kiết lị và trùng sốt rét câu hỏi 71644 - hoidap247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17705"/>
              </p:ext>
            </p:extLst>
          </p:nvPr>
        </p:nvGraphicFramePr>
        <p:xfrm>
          <a:off x="642798" y="1369801"/>
          <a:ext cx="11099547" cy="39653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1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1954">
                <a:tc gridSpan="6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vi-VN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1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Lớp:                                                                Nhóm:</a:t>
                      </a:r>
                      <a:endParaRPr lang="vi-VN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0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bệnh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đường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truyền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kí sinh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hại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0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kiết lị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trùng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kiết lị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ăn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uống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thành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ruột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bụng, tiêu chảy, tiêu phân đàm nhầy có lẫn máu, có thể sốt,…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suy ngược cơ thể, mất muối nước,…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7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sốt rét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trùng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sốt rét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muỗi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đốt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mạch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máu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 cao, rét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run, mệt mỏi, nôn mửa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8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máu,</a:t>
                      </a:r>
                      <a:r>
                        <a:rPr lang="vi-VN" sz="18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suy nhược cơ thể nhanh chóng</a:t>
                      </a:r>
                      <a:endParaRPr lang="vi-VN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3005" y="504369"/>
            <a:ext cx="86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TRẢ LỜI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5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 sánh trùng kiết lị và trùng sốt rét câu hỏi 71644 - hoidap247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65993"/>
              </p:ext>
            </p:extLst>
          </p:nvPr>
        </p:nvGraphicFramePr>
        <p:xfrm>
          <a:off x="882210" y="1733654"/>
          <a:ext cx="11211052" cy="2774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1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vi-VN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</a:t>
                      </a:r>
                      <a:r>
                        <a:rPr lang="en-US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400" baseline="0" noProof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Lớp:                                                                Nhóm:</a:t>
                      </a:r>
                      <a:endParaRPr lang="vi-VN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337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Diệt muỗi có phải là biện pháp duy nhất phòng chống bệnh sốt rét không? Vì sao?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 algn="just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 lợi ích của nguyên sinh vật? Cho ví dụ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601" y="413835"/>
            <a:ext cx="86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dưới đây</a:t>
            </a:r>
          </a:p>
        </p:txBody>
      </p:sp>
    </p:spTree>
    <p:extLst>
      <p:ext uri="{BB962C8B-B14F-4D97-AF65-F5344CB8AC3E}">
        <p14:creationId xmlns:p14="http://schemas.microsoft.com/office/powerpoint/2010/main" val="7333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 sánh trùng kiết lị và trùng sốt rét câu hỏi 71644 - hoidap247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2391"/>
              </p:ext>
            </p:extLst>
          </p:nvPr>
        </p:nvGraphicFramePr>
        <p:xfrm>
          <a:off x="579549" y="1089144"/>
          <a:ext cx="10845924" cy="40170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4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vi-VN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</a:t>
                      </a:r>
                      <a:r>
                        <a:rPr lang="en-US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400" baseline="0" noProof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Lớp:                                                                Nhóm:</a:t>
                      </a:r>
                      <a:endParaRPr lang="vi-VN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4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37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Diệt muỗi có phải là biện pháp duy nhất phòng chống bệnh sốt rét không? Vì sao?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vi-VN" sz="2000" kern="120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Không, vì ngoài biện pháp diệt muỗi để phòng chống bệnh sốt rét chúng ta còn có thể thực hiện một số biện pháp: ngủ màn, vệ sinh môi trường xung quanh nhà ở, diệt lăng quăng,…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 lợi ích của nguyên sinh vật? Cho ví dụ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vi-VN" sz="2000" kern="120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 thức ăn cho sinh vật dưới nước: trùng roi, trùng giày,…</a:t>
                      </a:r>
                      <a:endParaRPr lang="en-US" sz="2800" dirty="0" smtClean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3005" y="504369"/>
            <a:ext cx="86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TRẢ LỜI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0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015621" y="330551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46" y="605218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229500" y="1120761"/>
            <a:ext cx="52602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66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CÁM ƠN CÁC EM LẮNG NGHE</a:t>
            </a:r>
            <a:endParaRPr lang="zh-CN" altLang="en-US" sz="66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5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9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5939073" y="138598"/>
            <a:ext cx="6343462" cy="4080317"/>
          </a:xfrm>
          <a:custGeom>
            <a:avLst/>
            <a:gdLst>
              <a:gd name="connsiteX0" fmla="*/ 0 w 5424616"/>
              <a:gd name="connsiteY0" fmla="*/ 183310 h 3334283"/>
              <a:gd name="connsiteX1" fmla="*/ 1668162 w 5424616"/>
              <a:gd name="connsiteY1" fmla="*/ 257450 h 3334283"/>
              <a:gd name="connsiteX2" fmla="*/ 2631989 w 5424616"/>
              <a:gd name="connsiteY2" fmla="*/ 2667018 h 3334283"/>
              <a:gd name="connsiteX3" fmla="*/ 5424616 w 5424616"/>
              <a:gd name="connsiteY3" fmla="*/ 3334283 h 333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4616" h="3334283">
                <a:moveTo>
                  <a:pt x="0" y="183310"/>
                </a:moveTo>
                <a:cubicBezTo>
                  <a:pt x="614748" y="13404"/>
                  <a:pt x="1229497" y="-156501"/>
                  <a:pt x="1668162" y="257450"/>
                </a:cubicBezTo>
                <a:cubicBezTo>
                  <a:pt x="2106827" y="671401"/>
                  <a:pt x="2005913" y="2154213"/>
                  <a:pt x="2631989" y="2667018"/>
                </a:cubicBezTo>
                <a:cubicBezTo>
                  <a:pt x="3258065" y="3179823"/>
                  <a:pt x="4341340" y="3257053"/>
                  <a:pt x="5424616" y="3334283"/>
                </a:cubicBezTo>
              </a:path>
            </a:pathLst>
          </a:custGeom>
          <a:noFill/>
          <a:ln w="22225">
            <a:solidFill>
              <a:srgbClr val="77B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3" y="93450"/>
            <a:ext cx="5385259" cy="26878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155" y="1743303"/>
            <a:ext cx="4871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CN" altLang="en-US" sz="2800" dirty="0">
                <a:solidFill>
                  <a:srgbClr val="E64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srgbClr val="E64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TRONG TỰ NHIÊN</a:t>
            </a:r>
            <a:endParaRPr lang="zh-CN" altLang="en-US" sz="2800" dirty="0">
              <a:solidFill>
                <a:srgbClr val="E64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519369" y="-38635"/>
            <a:ext cx="3212757" cy="3004237"/>
            <a:chOff x="5140411" y="337907"/>
            <a:chExt cx="2224216" cy="2079856"/>
          </a:xfrm>
        </p:grpSpPr>
        <p:sp>
          <p:nvSpPr>
            <p:cNvPr id="6" name="任意多边形 5"/>
            <p:cNvSpPr/>
            <p:nvPr/>
          </p:nvSpPr>
          <p:spPr>
            <a:xfrm>
              <a:off x="5140411" y="337907"/>
              <a:ext cx="2224216" cy="2079856"/>
            </a:xfrm>
            <a:custGeom>
              <a:avLst/>
              <a:gdLst>
                <a:gd name="connsiteX0" fmla="*/ 531340 w 1264014"/>
                <a:gd name="connsiteY0" fmla="*/ 292288 h 1181975"/>
                <a:gd name="connsiteX1" fmla="*/ 543697 w 1264014"/>
                <a:gd name="connsiteY1" fmla="*/ 57510 h 1181975"/>
                <a:gd name="connsiteX2" fmla="*/ 580767 w 1264014"/>
                <a:gd name="connsiteY2" fmla="*/ 32796 h 1181975"/>
                <a:gd name="connsiteX3" fmla="*/ 667264 w 1264014"/>
                <a:gd name="connsiteY3" fmla="*/ 8083 h 1181975"/>
                <a:gd name="connsiteX4" fmla="*/ 889686 w 1264014"/>
                <a:gd name="connsiteY4" fmla="*/ 57510 h 1181975"/>
                <a:gd name="connsiteX5" fmla="*/ 914400 w 1264014"/>
                <a:gd name="connsiteY5" fmla="*/ 94580 h 1181975"/>
                <a:gd name="connsiteX6" fmla="*/ 939113 w 1264014"/>
                <a:gd name="connsiteY6" fmla="*/ 181077 h 1181975"/>
                <a:gd name="connsiteX7" fmla="*/ 926756 w 1264014"/>
                <a:gd name="connsiteY7" fmla="*/ 279931 h 1181975"/>
                <a:gd name="connsiteX8" fmla="*/ 914400 w 1264014"/>
                <a:gd name="connsiteY8" fmla="*/ 329358 h 1181975"/>
                <a:gd name="connsiteX9" fmla="*/ 951470 w 1264014"/>
                <a:gd name="connsiteY9" fmla="*/ 317002 h 1181975"/>
                <a:gd name="connsiteX10" fmla="*/ 1136821 w 1264014"/>
                <a:gd name="connsiteY10" fmla="*/ 329358 h 1181975"/>
                <a:gd name="connsiteX11" fmla="*/ 1186248 w 1264014"/>
                <a:gd name="connsiteY11" fmla="*/ 403499 h 1181975"/>
                <a:gd name="connsiteX12" fmla="*/ 1210962 w 1264014"/>
                <a:gd name="connsiteY12" fmla="*/ 440569 h 1181975"/>
                <a:gd name="connsiteX13" fmla="*/ 1210962 w 1264014"/>
                <a:gd name="connsiteY13" fmla="*/ 613564 h 1181975"/>
                <a:gd name="connsiteX14" fmla="*/ 1186248 w 1264014"/>
                <a:gd name="connsiteY14" fmla="*/ 650634 h 1181975"/>
                <a:gd name="connsiteX15" fmla="*/ 1099751 w 1264014"/>
                <a:gd name="connsiteY15" fmla="*/ 675348 h 1181975"/>
                <a:gd name="connsiteX16" fmla="*/ 1210962 w 1264014"/>
                <a:gd name="connsiteY16" fmla="*/ 724775 h 1181975"/>
                <a:gd name="connsiteX17" fmla="*/ 1248032 w 1264014"/>
                <a:gd name="connsiteY17" fmla="*/ 897769 h 1181975"/>
                <a:gd name="connsiteX18" fmla="*/ 1223318 w 1264014"/>
                <a:gd name="connsiteY18" fmla="*/ 934839 h 1181975"/>
                <a:gd name="connsiteX19" fmla="*/ 1149178 w 1264014"/>
                <a:gd name="connsiteY19" fmla="*/ 959553 h 1181975"/>
                <a:gd name="connsiteX20" fmla="*/ 1099751 w 1264014"/>
                <a:gd name="connsiteY20" fmla="*/ 984266 h 1181975"/>
                <a:gd name="connsiteX21" fmla="*/ 926756 w 1264014"/>
                <a:gd name="connsiteY21" fmla="*/ 971910 h 1181975"/>
                <a:gd name="connsiteX22" fmla="*/ 889686 w 1264014"/>
                <a:gd name="connsiteY22" fmla="*/ 947196 h 1181975"/>
                <a:gd name="connsiteX23" fmla="*/ 877329 w 1264014"/>
                <a:gd name="connsiteY23" fmla="*/ 984266 h 1181975"/>
                <a:gd name="connsiteX24" fmla="*/ 864973 w 1264014"/>
                <a:gd name="connsiteY24" fmla="*/ 1120191 h 1181975"/>
                <a:gd name="connsiteX25" fmla="*/ 753762 w 1264014"/>
                <a:gd name="connsiteY25" fmla="*/ 1181975 h 1181975"/>
                <a:gd name="connsiteX26" fmla="*/ 593124 w 1264014"/>
                <a:gd name="connsiteY26" fmla="*/ 1169618 h 1181975"/>
                <a:gd name="connsiteX27" fmla="*/ 518983 w 1264014"/>
                <a:gd name="connsiteY27" fmla="*/ 1132548 h 1181975"/>
                <a:gd name="connsiteX28" fmla="*/ 469556 w 1264014"/>
                <a:gd name="connsiteY28" fmla="*/ 1107834 h 1181975"/>
                <a:gd name="connsiteX29" fmla="*/ 444843 w 1264014"/>
                <a:gd name="connsiteY29" fmla="*/ 1033693 h 1181975"/>
                <a:gd name="connsiteX30" fmla="*/ 333632 w 1264014"/>
                <a:gd name="connsiteY30" fmla="*/ 1120191 h 1181975"/>
                <a:gd name="connsiteX31" fmla="*/ 222421 w 1264014"/>
                <a:gd name="connsiteY31" fmla="*/ 1095477 h 1181975"/>
                <a:gd name="connsiteX32" fmla="*/ 148281 w 1264014"/>
                <a:gd name="connsiteY32" fmla="*/ 1058407 h 1181975"/>
                <a:gd name="connsiteX33" fmla="*/ 111210 w 1264014"/>
                <a:gd name="connsiteY33" fmla="*/ 1021337 h 1181975"/>
                <a:gd name="connsiteX34" fmla="*/ 98854 w 1264014"/>
                <a:gd name="connsiteY34" fmla="*/ 984266 h 1181975"/>
                <a:gd name="connsiteX35" fmla="*/ 74140 w 1264014"/>
                <a:gd name="connsiteY35" fmla="*/ 947196 h 1181975"/>
                <a:gd name="connsiteX36" fmla="*/ 86497 w 1264014"/>
                <a:gd name="connsiteY36" fmla="*/ 798915 h 1181975"/>
                <a:gd name="connsiteX37" fmla="*/ 123567 w 1264014"/>
                <a:gd name="connsiteY37" fmla="*/ 761845 h 1181975"/>
                <a:gd name="connsiteX38" fmla="*/ 197708 w 1264014"/>
                <a:gd name="connsiteY38" fmla="*/ 724775 h 1181975"/>
                <a:gd name="connsiteX39" fmla="*/ 74140 w 1264014"/>
                <a:gd name="connsiteY39" fmla="*/ 700061 h 1181975"/>
                <a:gd name="connsiteX40" fmla="*/ 37070 w 1264014"/>
                <a:gd name="connsiteY40" fmla="*/ 675348 h 1181975"/>
                <a:gd name="connsiteX41" fmla="*/ 24713 w 1264014"/>
                <a:gd name="connsiteY41" fmla="*/ 601207 h 1181975"/>
                <a:gd name="connsiteX42" fmla="*/ 12356 w 1264014"/>
                <a:gd name="connsiteY42" fmla="*/ 564137 h 1181975"/>
                <a:gd name="connsiteX43" fmla="*/ 0 w 1264014"/>
                <a:gd name="connsiteY43" fmla="*/ 502353 h 1181975"/>
                <a:gd name="connsiteX44" fmla="*/ 49427 w 1264014"/>
                <a:gd name="connsiteY44" fmla="*/ 341715 h 1181975"/>
                <a:gd name="connsiteX45" fmla="*/ 86497 w 1264014"/>
                <a:gd name="connsiteY45" fmla="*/ 329358 h 1181975"/>
                <a:gd name="connsiteX46" fmla="*/ 222421 w 1264014"/>
                <a:gd name="connsiteY46" fmla="*/ 341715 h 1181975"/>
                <a:gd name="connsiteX47" fmla="*/ 259491 w 1264014"/>
                <a:gd name="connsiteY47" fmla="*/ 354072 h 1181975"/>
                <a:gd name="connsiteX48" fmla="*/ 296562 w 1264014"/>
                <a:gd name="connsiteY48" fmla="*/ 391142 h 1181975"/>
                <a:gd name="connsiteX49" fmla="*/ 333632 w 1264014"/>
                <a:gd name="connsiteY49" fmla="*/ 415856 h 1181975"/>
                <a:gd name="connsiteX50" fmla="*/ 284205 w 1264014"/>
                <a:gd name="connsiteY50" fmla="*/ 329358 h 1181975"/>
                <a:gd name="connsiteX51" fmla="*/ 259491 w 1264014"/>
                <a:gd name="connsiteY51" fmla="*/ 292288 h 1181975"/>
                <a:gd name="connsiteX52" fmla="*/ 234778 w 1264014"/>
                <a:gd name="connsiteY52" fmla="*/ 205791 h 1181975"/>
                <a:gd name="connsiteX53" fmla="*/ 247135 w 1264014"/>
                <a:gd name="connsiteY53" fmla="*/ 106937 h 1181975"/>
                <a:gd name="connsiteX54" fmla="*/ 296562 w 1264014"/>
                <a:gd name="connsiteY54" fmla="*/ 94580 h 1181975"/>
                <a:gd name="connsiteX55" fmla="*/ 481913 w 1264014"/>
                <a:gd name="connsiteY55" fmla="*/ 119293 h 1181975"/>
                <a:gd name="connsiteX56" fmla="*/ 518983 w 1264014"/>
                <a:gd name="connsiteY56" fmla="*/ 144007 h 1181975"/>
                <a:gd name="connsiteX57" fmla="*/ 568410 w 1264014"/>
                <a:gd name="connsiteY57" fmla="*/ 218148 h 1181975"/>
                <a:gd name="connsiteX58" fmla="*/ 580767 w 1264014"/>
                <a:gd name="connsiteY58" fmla="*/ 255218 h 1181975"/>
                <a:gd name="connsiteX59" fmla="*/ 531340 w 1264014"/>
                <a:gd name="connsiteY59" fmla="*/ 292288 h 118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64014" h="1181975">
                  <a:moveTo>
                    <a:pt x="531340" y="292288"/>
                  </a:moveTo>
                  <a:cubicBezTo>
                    <a:pt x="525162" y="259337"/>
                    <a:pt x="529033" y="134494"/>
                    <a:pt x="543697" y="57510"/>
                  </a:cubicBezTo>
                  <a:cubicBezTo>
                    <a:pt x="546476" y="42921"/>
                    <a:pt x="567484" y="39438"/>
                    <a:pt x="580767" y="32796"/>
                  </a:cubicBezTo>
                  <a:cubicBezTo>
                    <a:pt x="598497" y="23931"/>
                    <a:pt x="651423" y="12043"/>
                    <a:pt x="667264" y="8083"/>
                  </a:cubicBezTo>
                  <a:cubicBezTo>
                    <a:pt x="986149" y="26840"/>
                    <a:pt x="837355" y="-47151"/>
                    <a:pt x="889686" y="57510"/>
                  </a:cubicBezTo>
                  <a:cubicBezTo>
                    <a:pt x="896328" y="70793"/>
                    <a:pt x="906162" y="82223"/>
                    <a:pt x="914400" y="94580"/>
                  </a:cubicBezTo>
                  <a:cubicBezTo>
                    <a:pt x="920226" y="112059"/>
                    <a:pt x="939113" y="165565"/>
                    <a:pt x="939113" y="181077"/>
                  </a:cubicBezTo>
                  <a:cubicBezTo>
                    <a:pt x="939113" y="214285"/>
                    <a:pt x="932215" y="247175"/>
                    <a:pt x="926756" y="279931"/>
                  </a:cubicBezTo>
                  <a:cubicBezTo>
                    <a:pt x="923964" y="296683"/>
                    <a:pt x="904980" y="315228"/>
                    <a:pt x="914400" y="329358"/>
                  </a:cubicBezTo>
                  <a:cubicBezTo>
                    <a:pt x="921625" y="340195"/>
                    <a:pt x="939113" y="321121"/>
                    <a:pt x="951470" y="317002"/>
                  </a:cubicBezTo>
                  <a:cubicBezTo>
                    <a:pt x="1013254" y="321121"/>
                    <a:pt x="1076375" y="315925"/>
                    <a:pt x="1136821" y="329358"/>
                  </a:cubicBezTo>
                  <a:cubicBezTo>
                    <a:pt x="1176348" y="338142"/>
                    <a:pt x="1173398" y="377799"/>
                    <a:pt x="1186248" y="403499"/>
                  </a:cubicBezTo>
                  <a:cubicBezTo>
                    <a:pt x="1192890" y="416782"/>
                    <a:pt x="1202724" y="428212"/>
                    <a:pt x="1210962" y="440569"/>
                  </a:cubicBezTo>
                  <a:cubicBezTo>
                    <a:pt x="1226041" y="515970"/>
                    <a:pt x="1233791" y="522249"/>
                    <a:pt x="1210962" y="613564"/>
                  </a:cubicBezTo>
                  <a:cubicBezTo>
                    <a:pt x="1207360" y="627972"/>
                    <a:pt x="1197845" y="641357"/>
                    <a:pt x="1186248" y="650634"/>
                  </a:cubicBezTo>
                  <a:cubicBezTo>
                    <a:pt x="1178190" y="657081"/>
                    <a:pt x="1102981" y="674541"/>
                    <a:pt x="1099751" y="675348"/>
                  </a:cubicBezTo>
                  <a:cubicBezTo>
                    <a:pt x="1187980" y="704757"/>
                    <a:pt x="1152216" y="685611"/>
                    <a:pt x="1210962" y="724775"/>
                  </a:cubicBezTo>
                  <a:cubicBezTo>
                    <a:pt x="1266776" y="808495"/>
                    <a:pt x="1277527" y="789623"/>
                    <a:pt x="1248032" y="897769"/>
                  </a:cubicBezTo>
                  <a:cubicBezTo>
                    <a:pt x="1244124" y="912097"/>
                    <a:pt x="1235912" y="926968"/>
                    <a:pt x="1223318" y="934839"/>
                  </a:cubicBezTo>
                  <a:cubicBezTo>
                    <a:pt x="1201227" y="948646"/>
                    <a:pt x="1172478" y="947903"/>
                    <a:pt x="1149178" y="959553"/>
                  </a:cubicBezTo>
                  <a:lnTo>
                    <a:pt x="1099751" y="984266"/>
                  </a:lnTo>
                  <a:cubicBezTo>
                    <a:pt x="1042086" y="980147"/>
                    <a:pt x="983688" y="981957"/>
                    <a:pt x="926756" y="971910"/>
                  </a:cubicBezTo>
                  <a:cubicBezTo>
                    <a:pt x="912131" y="969329"/>
                    <a:pt x="904094" y="943594"/>
                    <a:pt x="889686" y="947196"/>
                  </a:cubicBezTo>
                  <a:cubicBezTo>
                    <a:pt x="877050" y="950355"/>
                    <a:pt x="881448" y="971909"/>
                    <a:pt x="877329" y="984266"/>
                  </a:cubicBezTo>
                  <a:cubicBezTo>
                    <a:pt x="873210" y="1029574"/>
                    <a:pt x="884212" y="1078964"/>
                    <a:pt x="864973" y="1120191"/>
                  </a:cubicBezTo>
                  <a:cubicBezTo>
                    <a:pt x="849320" y="1153734"/>
                    <a:pt x="788609" y="1170359"/>
                    <a:pt x="753762" y="1181975"/>
                  </a:cubicBezTo>
                  <a:cubicBezTo>
                    <a:pt x="700216" y="1177856"/>
                    <a:pt x="646413" y="1176279"/>
                    <a:pt x="593124" y="1169618"/>
                  </a:cubicBezTo>
                  <a:cubicBezTo>
                    <a:pt x="556878" y="1165087"/>
                    <a:pt x="549888" y="1150208"/>
                    <a:pt x="518983" y="1132548"/>
                  </a:cubicBezTo>
                  <a:cubicBezTo>
                    <a:pt x="502990" y="1123409"/>
                    <a:pt x="486032" y="1116072"/>
                    <a:pt x="469556" y="1107834"/>
                  </a:cubicBezTo>
                  <a:cubicBezTo>
                    <a:pt x="461318" y="1083120"/>
                    <a:pt x="463263" y="1015273"/>
                    <a:pt x="444843" y="1033693"/>
                  </a:cubicBezTo>
                  <a:cubicBezTo>
                    <a:pt x="361492" y="1117044"/>
                    <a:pt x="403859" y="1096781"/>
                    <a:pt x="333632" y="1120191"/>
                  </a:cubicBezTo>
                  <a:cubicBezTo>
                    <a:pt x="305154" y="1115445"/>
                    <a:pt x="252842" y="1110687"/>
                    <a:pt x="222421" y="1095477"/>
                  </a:cubicBezTo>
                  <a:cubicBezTo>
                    <a:pt x="126606" y="1047569"/>
                    <a:pt x="241458" y="1089467"/>
                    <a:pt x="148281" y="1058407"/>
                  </a:cubicBezTo>
                  <a:cubicBezTo>
                    <a:pt x="135924" y="1046050"/>
                    <a:pt x="120903" y="1035877"/>
                    <a:pt x="111210" y="1021337"/>
                  </a:cubicBezTo>
                  <a:cubicBezTo>
                    <a:pt x="103985" y="1010499"/>
                    <a:pt x="104679" y="995916"/>
                    <a:pt x="98854" y="984266"/>
                  </a:cubicBezTo>
                  <a:cubicBezTo>
                    <a:pt x="92213" y="970983"/>
                    <a:pt x="82378" y="959553"/>
                    <a:pt x="74140" y="947196"/>
                  </a:cubicBezTo>
                  <a:cubicBezTo>
                    <a:pt x="78259" y="897769"/>
                    <a:pt x="73717" y="846839"/>
                    <a:pt x="86497" y="798915"/>
                  </a:cubicBezTo>
                  <a:cubicBezTo>
                    <a:pt x="91000" y="782030"/>
                    <a:pt x="110142" y="773032"/>
                    <a:pt x="123567" y="761845"/>
                  </a:cubicBezTo>
                  <a:cubicBezTo>
                    <a:pt x="155507" y="735228"/>
                    <a:pt x="160552" y="737159"/>
                    <a:pt x="197708" y="724775"/>
                  </a:cubicBezTo>
                  <a:cubicBezTo>
                    <a:pt x="165828" y="720221"/>
                    <a:pt x="108649" y="717315"/>
                    <a:pt x="74140" y="700061"/>
                  </a:cubicBezTo>
                  <a:cubicBezTo>
                    <a:pt x="60857" y="693420"/>
                    <a:pt x="49427" y="683586"/>
                    <a:pt x="37070" y="675348"/>
                  </a:cubicBezTo>
                  <a:cubicBezTo>
                    <a:pt x="32951" y="650634"/>
                    <a:pt x="30148" y="625665"/>
                    <a:pt x="24713" y="601207"/>
                  </a:cubicBezTo>
                  <a:cubicBezTo>
                    <a:pt x="21887" y="588492"/>
                    <a:pt x="15515" y="576773"/>
                    <a:pt x="12356" y="564137"/>
                  </a:cubicBezTo>
                  <a:cubicBezTo>
                    <a:pt x="7262" y="543762"/>
                    <a:pt x="4119" y="522948"/>
                    <a:pt x="0" y="502353"/>
                  </a:cubicBezTo>
                  <a:cubicBezTo>
                    <a:pt x="10058" y="391712"/>
                    <a:pt x="-24309" y="378583"/>
                    <a:pt x="49427" y="341715"/>
                  </a:cubicBezTo>
                  <a:cubicBezTo>
                    <a:pt x="61077" y="335890"/>
                    <a:pt x="74140" y="333477"/>
                    <a:pt x="86497" y="329358"/>
                  </a:cubicBezTo>
                  <a:cubicBezTo>
                    <a:pt x="131805" y="333477"/>
                    <a:pt x="177383" y="335281"/>
                    <a:pt x="222421" y="341715"/>
                  </a:cubicBezTo>
                  <a:cubicBezTo>
                    <a:pt x="235315" y="343557"/>
                    <a:pt x="248653" y="346847"/>
                    <a:pt x="259491" y="354072"/>
                  </a:cubicBezTo>
                  <a:cubicBezTo>
                    <a:pt x="274031" y="363765"/>
                    <a:pt x="283137" y="379955"/>
                    <a:pt x="296562" y="391142"/>
                  </a:cubicBezTo>
                  <a:cubicBezTo>
                    <a:pt x="307971" y="400649"/>
                    <a:pt x="321275" y="407618"/>
                    <a:pt x="333632" y="415856"/>
                  </a:cubicBezTo>
                  <a:cubicBezTo>
                    <a:pt x="273416" y="325532"/>
                    <a:pt x="346921" y="439110"/>
                    <a:pt x="284205" y="329358"/>
                  </a:cubicBezTo>
                  <a:cubicBezTo>
                    <a:pt x="276837" y="316464"/>
                    <a:pt x="267729" y="304645"/>
                    <a:pt x="259491" y="292288"/>
                  </a:cubicBezTo>
                  <a:cubicBezTo>
                    <a:pt x="253665" y="274809"/>
                    <a:pt x="234778" y="221303"/>
                    <a:pt x="234778" y="205791"/>
                  </a:cubicBezTo>
                  <a:cubicBezTo>
                    <a:pt x="234778" y="172583"/>
                    <a:pt x="231008" y="135966"/>
                    <a:pt x="247135" y="106937"/>
                  </a:cubicBezTo>
                  <a:cubicBezTo>
                    <a:pt x="255383" y="92091"/>
                    <a:pt x="280086" y="98699"/>
                    <a:pt x="296562" y="94580"/>
                  </a:cubicBezTo>
                  <a:cubicBezTo>
                    <a:pt x="329674" y="97339"/>
                    <a:pt x="431443" y="94058"/>
                    <a:pt x="481913" y="119293"/>
                  </a:cubicBezTo>
                  <a:cubicBezTo>
                    <a:pt x="495196" y="125935"/>
                    <a:pt x="506626" y="135769"/>
                    <a:pt x="518983" y="144007"/>
                  </a:cubicBezTo>
                  <a:cubicBezTo>
                    <a:pt x="535459" y="168721"/>
                    <a:pt x="559017" y="189970"/>
                    <a:pt x="568410" y="218148"/>
                  </a:cubicBezTo>
                  <a:cubicBezTo>
                    <a:pt x="572529" y="230505"/>
                    <a:pt x="583321" y="242446"/>
                    <a:pt x="580767" y="255218"/>
                  </a:cubicBezTo>
                  <a:cubicBezTo>
                    <a:pt x="578482" y="266642"/>
                    <a:pt x="537518" y="325239"/>
                    <a:pt x="531340" y="292288"/>
                  </a:cubicBezTo>
                  <a:close/>
                </a:path>
              </a:pathLst>
            </a:custGeom>
            <a:solidFill>
              <a:srgbClr val="77B52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620371">
              <a:off x="5318783" y="504702"/>
              <a:ext cx="1867472" cy="1746266"/>
            </a:xfrm>
            <a:custGeom>
              <a:avLst/>
              <a:gdLst>
                <a:gd name="connsiteX0" fmla="*/ 531340 w 1264014"/>
                <a:gd name="connsiteY0" fmla="*/ 292288 h 1181975"/>
                <a:gd name="connsiteX1" fmla="*/ 543697 w 1264014"/>
                <a:gd name="connsiteY1" fmla="*/ 57510 h 1181975"/>
                <a:gd name="connsiteX2" fmla="*/ 580767 w 1264014"/>
                <a:gd name="connsiteY2" fmla="*/ 32796 h 1181975"/>
                <a:gd name="connsiteX3" fmla="*/ 667264 w 1264014"/>
                <a:gd name="connsiteY3" fmla="*/ 8083 h 1181975"/>
                <a:gd name="connsiteX4" fmla="*/ 889686 w 1264014"/>
                <a:gd name="connsiteY4" fmla="*/ 57510 h 1181975"/>
                <a:gd name="connsiteX5" fmla="*/ 914400 w 1264014"/>
                <a:gd name="connsiteY5" fmla="*/ 94580 h 1181975"/>
                <a:gd name="connsiteX6" fmla="*/ 939113 w 1264014"/>
                <a:gd name="connsiteY6" fmla="*/ 181077 h 1181975"/>
                <a:gd name="connsiteX7" fmla="*/ 926756 w 1264014"/>
                <a:gd name="connsiteY7" fmla="*/ 279931 h 1181975"/>
                <a:gd name="connsiteX8" fmla="*/ 914400 w 1264014"/>
                <a:gd name="connsiteY8" fmla="*/ 329358 h 1181975"/>
                <a:gd name="connsiteX9" fmla="*/ 951470 w 1264014"/>
                <a:gd name="connsiteY9" fmla="*/ 317002 h 1181975"/>
                <a:gd name="connsiteX10" fmla="*/ 1136821 w 1264014"/>
                <a:gd name="connsiteY10" fmla="*/ 329358 h 1181975"/>
                <a:gd name="connsiteX11" fmla="*/ 1186248 w 1264014"/>
                <a:gd name="connsiteY11" fmla="*/ 403499 h 1181975"/>
                <a:gd name="connsiteX12" fmla="*/ 1210962 w 1264014"/>
                <a:gd name="connsiteY12" fmla="*/ 440569 h 1181975"/>
                <a:gd name="connsiteX13" fmla="*/ 1210962 w 1264014"/>
                <a:gd name="connsiteY13" fmla="*/ 613564 h 1181975"/>
                <a:gd name="connsiteX14" fmla="*/ 1186248 w 1264014"/>
                <a:gd name="connsiteY14" fmla="*/ 650634 h 1181975"/>
                <a:gd name="connsiteX15" fmla="*/ 1099751 w 1264014"/>
                <a:gd name="connsiteY15" fmla="*/ 675348 h 1181975"/>
                <a:gd name="connsiteX16" fmla="*/ 1210962 w 1264014"/>
                <a:gd name="connsiteY16" fmla="*/ 724775 h 1181975"/>
                <a:gd name="connsiteX17" fmla="*/ 1248032 w 1264014"/>
                <a:gd name="connsiteY17" fmla="*/ 897769 h 1181975"/>
                <a:gd name="connsiteX18" fmla="*/ 1223318 w 1264014"/>
                <a:gd name="connsiteY18" fmla="*/ 934839 h 1181975"/>
                <a:gd name="connsiteX19" fmla="*/ 1149178 w 1264014"/>
                <a:gd name="connsiteY19" fmla="*/ 959553 h 1181975"/>
                <a:gd name="connsiteX20" fmla="*/ 1099751 w 1264014"/>
                <a:gd name="connsiteY20" fmla="*/ 984266 h 1181975"/>
                <a:gd name="connsiteX21" fmla="*/ 926756 w 1264014"/>
                <a:gd name="connsiteY21" fmla="*/ 971910 h 1181975"/>
                <a:gd name="connsiteX22" fmla="*/ 889686 w 1264014"/>
                <a:gd name="connsiteY22" fmla="*/ 947196 h 1181975"/>
                <a:gd name="connsiteX23" fmla="*/ 877329 w 1264014"/>
                <a:gd name="connsiteY23" fmla="*/ 984266 h 1181975"/>
                <a:gd name="connsiteX24" fmla="*/ 864973 w 1264014"/>
                <a:gd name="connsiteY24" fmla="*/ 1120191 h 1181975"/>
                <a:gd name="connsiteX25" fmla="*/ 753762 w 1264014"/>
                <a:gd name="connsiteY25" fmla="*/ 1181975 h 1181975"/>
                <a:gd name="connsiteX26" fmla="*/ 593124 w 1264014"/>
                <a:gd name="connsiteY26" fmla="*/ 1169618 h 1181975"/>
                <a:gd name="connsiteX27" fmla="*/ 518983 w 1264014"/>
                <a:gd name="connsiteY27" fmla="*/ 1132548 h 1181975"/>
                <a:gd name="connsiteX28" fmla="*/ 469556 w 1264014"/>
                <a:gd name="connsiteY28" fmla="*/ 1107834 h 1181975"/>
                <a:gd name="connsiteX29" fmla="*/ 444843 w 1264014"/>
                <a:gd name="connsiteY29" fmla="*/ 1033693 h 1181975"/>
                <a:gd name="connsiteX30" fmla="*/ 333632 w 1264014"/>
                <a:gd name="connsiteY30" fmla="*/ 1120191 h 1181975"/>
                <a:gd name="connsiteX31" fmla="*/ 222421 w 1264014"/>
                <a:gd name="connsiteY31" fmla="*/ 1095477 h 1181975"/>
                <a:gd name="connsiteX32" fmla="*/ 148281 w 1264014"/>
                <a:gd name="connsiteY32" fmla="*/ 1058407 h 1181975"/>
                <a:gd name="connsiteX33" fmla="*/ 111210 w 1264014"/>
                <a:gd name="connsiteY33" fmla="*/ 1021337 h 1181975"/>
                <a:gd name="connsiteX34" fmla="*/ 98854 w 1264014"/>
                <a:gd name="connsiteY34" fmla="*/ 984266 h 1181975"/>
                <a:gd name="connsiteX35" fmla="*/ 74140 w 1264014"/>
                <a:gd name="connsiteY35" fmla="*/ 947196 h 1181975"/>
                <a:gd name="connsiteX36" fmla="*/ 86497 w 1264014"/>
                <a:gd name="connsiteY36" fmla="*/ 798915 h 1181975"/>
                <a:gd name="connsiteX37" fmla="*/ 123567 w 1264014"/>
                <a:gd name="connsiteY37" fmla="*/ 761845 h 1181975"/>
                <a:gd name="connsiteX38" fmla="*/ 197708 w 1264014"/>
                <a:gd name="connsiteY38" fmla="*/ 724775 h 1181975"/>
                <a:gd name="connsiteX39" fmla="*/ 74140 w 1264014"/>
                <a:gd name="connsiteY39" fmla="*/ 700061 h 1181975"/>
                <a:gd name="connsiteX40" fmla="*/ 37070 w 1264014"/>
                <a:gd name="connsiteY40" fmla="*/ 675348 h 1181975"/>
                <a:gd name="connsiteX41" fmla="*/ 24713 w 1264014"/>
                <a:gd name="connsiteY41" fmla="*/ 601207 h 1181975"/>
                <a:gd name="connsiteX42" fmla="*/ 12356 w 1264014"/>
                <a:gd name="connsiteY42" fmla="*/ 564137 h 1181975"/>
                <a:gd name="connsiteX43" fmla="*/ 0 w 1264014"/>
                <a:gd name="connsiteY43" fmla="*/ 502353 h 1181975"/>
                <a:gd name="connsiteX44" fmla="*/ 49427 w 1264014"/>
                <a:gd name="connsiteY44" fmla="*/ 341715 h 1181975"/>
                <a:gd name="connsiteX45" fmla="*/ 86497 w 1264014"/>
                <a:gd name="connsiteY45" fmla="*/ 329358 h 1181975"/>
                <a:gd name="connsiteX46" fmla="*/ 222421 w 1264014"/>
                <a:gd name="connsiteY46" fmla="*/ 341715 h 1181975"/>
                <a:gd name="connsiteX47" fmla="*/ 259491 w 1264014"/>
                <a:gd name="connsiteY47" fmla="*/ 354072 h 1181975"/>
                <a:gd name="connsiteX48" fmla="*/ 296562 w 1264014"/>
                <a:gd name="connsiteY48" fmla="*/ 391142 h 1181975"/>
                <a:gd name="connsiteX49" fmla="*/ 333632 w 1264014"/>
                <a:gd name="connsiteY49" fmla="*/ 415856 h 1181975"/>
                <a:gd name="connsiteX50" fmla="*/ 284205 w 1264014"/>
                <a:gd name="connsiteY50" fmla="*/ 329358 h 1181975"/>
                <a:gd name="connsiteX51" fmla="*/ 259491 w 1264014"/>
                <a:gd name="connsiteY51" fmla="*/ 292288 h 1181975"/>
                <a:gd name="connsiteX52" fmla="*/ 234778 w 1264014"/>
                <a:gd name="connsiteY52" fmla="*/ 205791 h 1181975"/>
                <a:gd name="connsiteX53" fmla="*/ 247135 w 1264014"/>
                <a:gd name="connsiteY53" fmla="*/ 106937 h 1181975"/>
                <a:gd name="connsiteX54" fmla="*/ 296562 w 1264014"/>
                <a:gd name="connsiteY54" fmla="*/ 94580 h 1181975"/>
                <a:gd name="connsiteX55" fmla="*/ 481913 w 1264014"/>
                <a:gd name="connsiteY55" fmla="*/ 119293 h 1181975"/>
                <a:gd name="connsiteX56" fmla="*/ 518983 w 1264014"/>
                <a:gd name="connsiteY56" fmla="*/ 144007 h 1181975"/>
                <a:gd name="connsiteX57" fmla="*/ 568410 w 1264014"/>
                <a:gd name="connsiteY57" fmla="*/ 218148 h 1181975"/>
                <a:gd name="connsiteX58" fmla="*/ 580767 w 1264014"/>
                <a:gd name="connsiteY58" fmla="*/ 255218 h 1181975"/>
                <a:gd name="connsiteX59" fmla="*/ 531340 w 1264014"/>
                <a:gd name="connsiteY59" fmla="*/ 292288 h 118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64014" h="1181975">
                  <a:moveTo>
                    <a:pt x="531340" y="292288"/>
                  </a:moveTo>
                  <a:cubicBezTo>
                    <a:pt x="525162" y="259337"/>
                    <a:pt x="529033" y="134494"/>
                    <a:pt x="543697" y="57510"/>
                  </a:cubicBezTo>
                  <a:cubicBezTo>
                    <a:pt x="546476" y="42921"/>
                    <a:pt x="567484" y="39438"/>
                    <a:pt x="580767" y="32796"/>
                  </a:cubicBezTo>
                  <a:cubicBezTo>
                    <a:pt x="598497" y="23931"/>
                    <a:pt x="651423" y="12043"/>
                    <a:pt x="667264" y="8083"/>
                  </a:cubicBezTo>
                  <a:cubicBezTo>
                    <a:pt x="986149" y="26840"/>
                    <a:pt x="837355" y="-47151"/>
                    <a:pt x="889686" y="57510"/>
                  </a:cubicBezTo>
                  <a:cubicBezTo>
                    <a:pt x="896328" y="70793"/>
                    <a:pt x="906162" y="82223"/>
                    <a:pt x="914400" y="94580"/>
                  </a:cubicBezTo>
                  <a:cubicBezTo>
                    <a:pt x="920226" y="112059"/>
                    <a:pt x="939113" y="165565"/>
                    <a:pt x="939113" y="181077"/>
                  </a:cubicBezTo>
                  <a:cubicBezTo>
                    <a:pt x="939113" y="214285"/>
                    <a:pt x="932215" y="247175"/>
                    <a:pt x="926756" y="279931"/>
                  </a:cubicBezTo>
                  <a:cubicBezTo>
                    <a:pt x="923964" y="296683"/>
                    <a:pt x="904980" y="315228"/>
                    <a:pt x="914400" y="329358"/>
                  </a:cubicBezTo>
                  <a:cubicBezTo>
                    <a:pt x="921625" y="340195"/>
                    <a:pt x="939113" y="321121"/>
                    <a:pt x="951470" y="317002"/>
                  </a:cubicBezTo>
                  <a:cubicBezTo>
                    <a:pt x="1013254" y="321121"/>
                    <a:pt x="1076375" y="315925"/>
                    <a:pt x="1136821" y="329358"/>
                  </a:cubicBezTo>
                  <a:cubicBezTo>
                    <a:pt x="1176348" y="338142"/>
                    <a:pt x="1173398" y="377799"/>
                    <a:pt x="1186248" y="403499"/>
                  </a:cubicBezTo>
                  <a:cubicBezTo>
                    <a:pt x="1192890" y="416782"/>
                    <a:pt x="1202724" y="428212"/>
                    <a:pt x="1210962" y="440569"/>
                  </a:cubicBezTo>
                  <a:cubicBezTo>
                    <a:pt x="1226041" y="515970"/>
                    <a:pt x="1233791" y="522249"/>
                    <a:pt x="1210962" y="613564"/>
                  </a:cubicBezTo>
                  <a:cubicBezTo>
                    <a:pt x="1207360" y="627972"/>
                    <a:pt x="1197845" y="641357"/>
                    <a:pt x="1186248" y="650634"/>
                  </a:cubicBezTo>
                  <a:cubicBezTo>
                    <a:pt x="1178190" y="657081"/>
                    <a:pt x="1102981" y="674541"/>
                    <a:pt x="1099751" y="675348"/>
                  </a:cubicBezTo>
                  <a:cubicBezTo>
                    <a:pt x="1187980" y="704757"/>
                    <a:pt x="1152216" y="685611"/>
                    <a:pt x="1210962" y="724775"/>
                  </a:cubicBezTo>
                  <a:cubicBezTo>
                    <a:pt x="1266776" y="808495"/>
                    <a:pt x="1277527" y="789623"/>
                    <a:pt x="1248032" y="897769"/>
                  </a:cubicBezTo>
                  <a:cubicBezTo>
                    <a:pt x="1244124" y="912097"/>
                    <a:pt x="1235912" y="926968"/>
                    <a:pt x="1223318" y="934839"/>
                  </a:cubicBezTo>
                  <a:cubicBezTo>
                    <a:pt x="1201227" y="948646"/>
                    <a:pt x="1172478" y="947903"/>
                    <a:pt x="1149178" y="959553"/>
                  </a:cubicBezTo>
                  <a:lnTo>
                    <a:pt x="1099751" y="984266"/>
                  </a:lnTo>
                  <a:cubicBezTo>
                    <a:pt x="1042086" y="980147"/>
                    <a:pt x="983688" y="981957"/>
                    <a:pt x="926756" y="971910"/>
                  </a:cubicBezTo>
                  <a:cubicBezTo>
                    <a:pt x="912131" y="969329"/>
                    <a:pt x="904094" y="943594"/>
                    <a:pt x="889686" y="947196"/>
                  </a:cubicBezTo>
                  <a:cubicBezTo>
                    <a:pt x="877050" y="950355"/>
                    <a:pt x="881448" y="971909"/>
                    <a:pt x="877329" y="984266"/>
                  </a:cubicBezTo>
                  <a:cubicBezTo>
                    <a:pt x="873210" y="1029574"/>
                    <a:pt x="884212" y="1078964"/>
                    <a:pt x="864973" y="1120191"/>
                  </a:cubicBezTo>
                  <a:cubicBezTo>
                    <a:pt x="849320" y="1153734"/>
                    <a:pt x="788609" y="1170359"/>
                    <a:pt x="753762" y="1181975"/>
                  </a:cubicBezTo>
                  <a:cubicBezTo>
                    <a:pt x="700216" y="1177856"/>
                    <a:pt x="646413" y="1176279"/>
                    <a:pt x="593124" y="1169618"/>
                  </a:cubicBezTo>
                  <a:cubicBezTo>
                    <a:pt x="556878" y="1165087"/>
                    <a:pt x="549888" y="1150208"/>
                    <a:pt x="518983" y="1132548"/>
                  </a:cubicBezTo>
                  <a:cubicBezTo>
                    <a:pt x="502990" y="1123409"/>
                    <a:pt x="486032" y="1116072"/>
                    <a:pt x="469556" y="1107834"/>
                  </a:cubicBezTo>
                  <a:cubicBezTo>
                    <a:pt x="461318" y="1083120"/>
                    <a:pt x="463263" y="1015273"/>
                    <a:pt x="444843" y="1033693"/>
                  </a:cubicBezTo>
                  <a:cubicBezTo>
                    <a:pt x="361492" y="1117044"/>
                    <a:pt x="403859" y="1096781"/>
                    <a:pt x="333632" y="1120191"/>
                  </a:cubicBezTo>
                  <a:cubicBezTo>
                    <a:pt x="305154" y="1115445"/>
                    <a:pt x="252842" y="1110687"/>
                    <a:pt x="222421" y="1095477"/>
                  </a:cubicBezTo>
                  <a:cubicBezTo>
                    <a:pt x="126606" y="1047569"/>
                    <a:pt x="241458" y="1089467"/>
                    <a:pt x="148281" y="1058407"/>
                  </a:cubicBezTo>
                  <a:cubicBezTo>
                    <a:pt x="135924" y="1046050"/>
                    <a:pt x="120903" y="1035877"/>
                    <a:pt x="111210" y="1021337"/>
                  </a:cubicBezTo>
                  <a:cubicBezTo>
                    <a:pt x="103985" y="1010499"/>
                    <a:pt x="104679" y="995916"/>
                    <a:pt x="98854" y="984266"/>
                  </a:cubicBezTo>
                  <a:cubicBezTo>
                    <a:pt x="92213" y="970983"/>
                    <a:pt x="82378" y="959553"/>
                    <a:pt x="74140" y="947196"/>
                  </a:cubicBezTo>
                  <a:cubicBezTo>
                    <a:pt x="78259" y="897769"/>
                    <a:pt x="73717" y="846839"/>
                    <a:pt x="86497" y="798915"/>
                  </a:cubicBezTo>
                  <a:cubicBezTo>
                    <a:pt x="91000" y="782030"/>
                    <a:pt x="110142" y="773032"/>
                    <a:pt x="123567" y="761845"/>
                  </a:cubicBezTo>
                  <a:cubicBezTo>
                    <a:pt x="155507" y="735228"/>
                    <a:pt x="160552" y="737159"/>
                    <a:pt x="197708" y="724775"/>
                  </a:cubicBezTo>
                  <a:cubicBezTo>
                    <a:pt x="165828" y="720221"/>
                    <a:pt x="108649" y="717315"/>
                    <a:pt x="74140" y="700061"/>
                  </a:cubicBezTo>
                  <a:cubicBezTo>
                    <a:pt x="60857" y="693420"/>
                    <a:pt x="49427" y="683586"/>
                    <a:pt x="37070" y="675348"/>
                  </a:cubicBezTo>
                  <a:cubicBezTo>
                    <a:pt x="32951" y="650634"/>
                    <a:pt x="30148" y="625665"/>
                    <a:pt x="24713" y="601207"/>
                  </a:cubicBezTo>
                  <a:cubicBezTo>
                    <a:pt x="21887" y="588492"/>
                    <a:pt x="15515" y="576773"/>
                    <a:pt x="12356" y="564137"/>
                  </a:cubicBezTo>
                  <a:cubicBezTo>
                    <a:pt x="7262" y="543762"/>
                    <a:pt x="4119" y="522948"/>
                    <a:pt x="0" y="502353"/>
                  </a:cubicBezTo>
                  <a:cubicBezTo>
                    <a:pt x="10058" y="391712"/>
                    <a:pt x="-24309" y="378583"/>
                    <a:pt x="49427" y="341715"/>
                  </a:cubicBezTo>
                  <a:cubicBezTo>
                    <a:pt x="61077" y="335890"/>
                    <a:pt x="74140" y="333477"/>
                    <a:pt x="86497" y="329358"/>
                  </a:cubicBezTo>
                  <a:cubicBezTo>
                    <a:pt x="131805" y="333477"/>
                    <a:pt x="177383" y="335281"/>
                    <a:pt x="222421" y="341715"/>
                  </a:cubicBezTo>
                  <a:cubicBezTo>
                    <a:pt x="235315" y="343557"/>
                    <a:pt x="248653" y="346847"/>
                    <a:pt x="259491" y="354072"/>
                  </a:cubicBezTo>
                  <a:cubicBezTo>
                    <a:pt x="274031" y="363765"/>
                    <a:pt x="283137" y="379955"/>
                    <a:pt x="296562" y="391142"/>
                  </a:cubicBezTo>
                  <a:cubicBezTo>
                    <a:pt x="307971" y="400649"/>
                    <a:pt x="321275" y="407618"/>
                    <a:pt x="333632" y="415856"/>
                  </a:cubicBezTo>
                  <a:cubicBezTo>
                    <a:pt x="273416" y="325532"/>
                    <a:pt x="346921" y="439110"/>
                    <a:pt x="284205" y="329358"/>
                  </a:cubicBezTo>
                  <a:cubicBezTo>
                    <a:pt x="276837" y="316464"/>
                    <a:pt x="267729" y="304645"/>
                    <a:pt x="259491" y="292288"/>
                  </a:cubicBezTo>
                  <a:cubicBezTo>
                    <a:pt x="253665" y="274809"/>
                    <a:pt x="234778" y="221303"/>
                    <a:pt x="234778" y="205791"/>
                  </a:cubicBezTo>
                  <a:cubicBezTo>
                    <a:pt x="234778" y="172583"/>
                    <a:pt x="231008" y="135966"/>
                    <a:pt x="247135" y="106937"/>
                  </a:cubicBezTo>
                  <a:cubicBezTo>
                    <a:pt x="255383" y="92091"/>
                    <a:pt x="280086" y="98699"/>
                    <a:pt x="296562" y="94580"/>
                  </a:cubicBezTo>
                  <a:cubicBezTo>
                    <a:pt x="329674" y="97339"/>
                    <a:pt x="431443" y="94058"/>
                    <a:pt x="481913" y="119293"/>
                  </a:cubicBezTo>
                  <a:cubicBezTo>
                    <a:pt x="495196" y="125935"/>
                    <a:pt x="506626" y="135769"/>
                    <a:pt x="518983" y="144007"/>
                  </a:cubicBezTo>
                  <a:cubicBezTo>
                    <a:pt x="535459" y="168721"/>
                    <a:pt x="559017" y="189970"/>
                    <a:pt x="568410" y="218148"/>
                  </a:cubicBezTo>
                  <a:cubicBezTo>
                    <a:pt x="572529" y="230505"/>
                    <a:pt x="583321" y="242446"/>
                    <a:pt x="580767" y="255218"/>
                  </a:cubicBezTo>
                  <a:cubicBezTo>
                    <a:pt x="578482" y="266642"/>
                    <a:pt x="537518" y="325239"/>
                    <a:pt x="531340" y="29228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587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00801" y="2911310"/>
            <a:ext cx="2828653" cy="2645063"/>
            <a:chOff x="6434704" y="2439922"/>
            <a:chExt cx="1923535" cy="1798690"/>
          </a:xfrm>
        </p:grpSpPr>
        <p:sp>
          <p:nvSpPr>
            <p:cNvPr id="8" name="任意多边形 7"/>
            <p:cNvSpPr/>
            <p:nvPr/>
          </p:nvSpPr>
          <p:spPr>
            <a:xfrm>
              <a:off x="6434704" y="2439922"/>
              <a:ext cx="1923535" cy="1798690"/>
            </a:xfrm>
            <a:custGeom>
              <a:avLst/>
              <a:gdLst>
                <a:gd name="connsiteX0" fmla="*/ 531340 w 1264014"/>
                <a:gd name="connsiteY0" fmla="*/ 292288 h 1181975"/>
                <a:gd name="connsiteX1" fmla="*/ 543697 w 1264014"/>
                <a:gd name="connsiteY1" fmla="*/ 57510 h 1181975"/>
                <a:gd name="connsiteX2" fmla="*/ 580767 w 1264014"/>
                <a:gd name="connsiteY2" fmla="*/ 32796 h 1181975"/>
                <a:gd name="connsiteX3" fmla="*/ 667264 w 1264014"/>
                <a:gd name="connsiteY3" fmla="*/ 8083 h 1181975"/>
                <a:gd name="connsiteX4" fmla="*/ 889686 w 1264014"/>
                <a:gd name="connsiteY4" fmla="*/ 57510 h 1181975"/>
                <a:gd name="connsiteX5" fmla="*/ 914400 w 1264014"/>
                <a:gd name="connsiteY5" fmla="*/ 94580 h 1181975"/>
                <a:gd name="connsiteX6" fmla="*/ 939113 w 1264014"/>
                <a:gd name="connsiteY6" fmla="*/ 181077 h 1181975"/>
                <a:gd name="connsiteX7" fmla="*/ 926756 w 1264014"/>
                <a:gd name="connsiteY7" fmla="*/ 279931 h 1181975"/>
                <a:gd name="connsiteX8" fmla="*/ 914400 w 1264014"/>
                <a:gd name="connsiteY8" fmla="*/ 329358 h 1181975"/>
                <a:gd name="connsiteX9" fmla="*/ 951470 w 1264014"/>
                <a:gd name="connsiteY9" fmla="*/ 317002 h 1181975"/>
                <a:gd name="connsiteX10" fmla="*/ 1136821 w 1264014"/>
                <a:gd name="connsiteY10" fmla="*/ 329358 h 1181975"/>
                <a:gd name="connsiteX11" fmla="*/ 1186248 w 1264014"/>
                <a:gd name="connsiteY11" fmla="*/ 403499 h 1181975"/>
                <a:gd name="connsiteX12" fmla="*/ 1210962 w 1264014"/>
                <a:gd name="connsiteY12" fmla="*/ 440569 h 1181975"/>
                <a:gd name="connsiteX13" fmla="*/ 1210962 w 1264014"/>
                <a:gd name="connsiteY13" fmla="*/ 613564 h 1181975"/>
                <a:gd name="connsiteX14" fmla="*/ 1186248 w 1264014"/>
                <a:gd name="connsiteY14" fmla="*/ 650634 h 1181975"/>
                <a:gd name="connsiteX15" fmla="*/ 1099751 w 1264014"/>
                <a:gd name="connsiteY15" fmla="*/ 675348 h 1181975"/>
                <a:gd name="connsiteX16" fmla="*/ 1210962 w 1264014"/>
                <a:gd name="connsiteY16" fmla="*/ 724775 h 1181975"/>
                <a:gd name="connsiteX17" fmla="*/ 1248032 w 1264014"/>
                <a:gd name="connsiteY17" fmla="*/ 897769 h 1181975"/>
                <a:gd name="connsiteX18" fmla="*/ 1223318 w 1264014"/>
                <a:gd name="connsiteY18" fmla="*/ 934839 h 1181975"/>
                <a:gd name="connsiteX19" fmla="*/ 1149178 w 1264014"/>
                <a:gd name="connsiteY19" fmla="*/ 959553 h 1181975"/>
                <a:gd name="connsiteX20" fmla="*/ 1099751 w 1264014"/>
                <a:gd name="connsiteY20" fmla="*/ 984266 h 1181975"/>
                <a:gd name="connsiteX21" fmla="*/ 926756 w 1264014"/>
                <a:gd name="connsiteY21" fmla="*/ 971910 h 1181975"/>
                <a:gd name="connsiteX22" fmla="*/ 889686 w 1264014"/>
                <a:gd name="connsiteY22" fmla="*/ 947196 h 1181975"/>
                <a:gd name="connsiteX23" fmla="*/ 877329 w 1264014"/>
                <a:gd name="connsiteY23" fmla="*/ 984266 h 1181975"/>
                <a:gd name="connsiteX24" fmla="*/ 864973 w 1264014"/>
                <a:gd name="connsiteY24" fmla="*/ 1120191 h 1181975"/>
                <a:gd name="connsiteX25" fmla="*/ 753762 w 1264014"/>
                <a:gd name="connsiteY25" fmla="*/ 1181975 h 1181975"/>
                <a:gd name="connsiteX26" fmla="*/ 593124 w 1264014"/>
                <a:gd name="connsiteY26" fmla="*/ 1169618 h 1181975"/>
                <a:gd name="connsiteX27" fmla="*/ 518983 w 1264014"/>
                <a:gd name="connsiteY27" fmla="*/ 1132548 h 1181975"/>
                <a:gd name="connsiteX28" fmla="*/ 469556 w 1264014"/>
                <a:gd name="connsiteY28" fmla="*/ 1107834 h 1181975"/>
                <a:gd name="connsiteX29" fmla="*/ 444843 w 1264014"/>
                <a:gd name="connsiteY29" fmla="*/ 1033693 h 1181975"/>
                <a:gd name="connsiteX30" fmla="*/ 333632 w 1264014"/>
                <a:gd name="connsiteY30" fmla="*/ 1120191 h 1181975"/>
                <a:gd name="connsiteX31" fmla="*/ 222421 w 1264014"/>
                <a:gd name="connsiteY31" fmla="*/ 1095477 h 1181975"/>
                <a:gd name="connsiteX32" fmla="*/ 148281 w 1264014"/>
                <a:gd name="connsiteY32" fmla="*/ 1058407 h 1181975"/>
                <a:gd name="connsiteX33" fmla="*/ 111210 w 1264014"/>
                <a:gd name="connsiteY33" fmla="*/ 1021337 h 1181975"/>
                <a:gd name="connsiteX34" fmla="*/ 98854 w 1264014"/>
                <a:gd name="connsiteY34" fmla="*/ 984266 h 1181975"/>
                <a:gd name="connsiteX35" fmla="*/ 74140 w 1264014"/>
                <a:gd name="connsiteY35" fmla="*/ 947196 h 1181975"/>
                <a:gd name="connsiteX36" fmla="*/ 86497 w 1264014"/>
                <a:gd name="connsiteY36" fmla="*/ 798915 h 1181975"/>
                <a:gd name="connsiteX37" fmla="*/ 123567 w 1264014"/>
                <a:gd name="connsiteY37" fmla="*/ 761845 h 1181975"/>
                <a:gd name="connsiteX38" fmla="*/ 197708 w 1264014"/>
                <a:gd name="connsiteY38" fmla="*/ 724775 h 1181975"/>
                <a:gd name="connsiteX39" fmla="*/ 74140 w 1264014"/>
                <a:gd name="connsiteY39" fmla="*/ 700061 h 1181975"/>
                <a:gd name="connsiteX40" fmla="*/ 37070 w 1264014"/>
                <a:gd name="connsiteY40" fmla="*/ 675348 h 1181975"/>
                <a:gd name="connsiteX41" fmla="*/ 24713 w 1264014"/>
                <a:gd name="connsiteY41" fmla="*/ 601207 h 1181975"/>
                <a:gd name="connsiteX42" fmla="*/ 12356 w 1264014"/>
                <a:gd name="connsiteY42" fmla="*/ 564137 h 1181975"/>
                <a:gd name="connsiteX43" fmla="*/ 0 w 1264014"/>
                <a:gd name="connsiteY43" fmla="*/ 502353 h 1181975"/>
                <a:gd name="connsiteX44" fmla="*/ 49427 w 1264014"/>
                <a:gd name="connsiteY44" fmla="*/ 341715 h 1181975"/>
                <a:gd name="connsiteX45" fmla="*/ 86497 w 1264014"/>
                <a:gd name="connsiteY45" fmla="*/ 329358 h 1181975"/>
                <a:gd name="connsiteX46" fmla="*/ 222421 w 1264014"/>
                <a:gd name="connsiteY46" fmla="*/ 341715 h 1181975"/>
                <a:gd name="connsiteX47" fmla="*/ 259491 w 1264014"/>
                <a:gd name="connsiteY47" fmla="*/ 354072 h 1181975"/>
                <a:gd name="connsiteX48" fmla="*/ 296562 w 1264014"/>
                <a:gd name="connsiteY48" fmla="*/ 391142 h 1181975"/>
                <a:gd name="connsiteX49" fmla="*/ 333632 w 1264014"/>
                <a:gd name="connsiteY49" fmla="*/ 415856 h 1181975"/>
                <a:gd name="connsiteX50" fmla="*/ 284205 w 1264014"/>
                <a:gd name="connsiteY50" fmla="*/ 329358 h 1181975"/>
                <a:gd name="connsiteX51" fmla="*/ 259491 w 1264014"/>
                <a:gd name="connsiteY51" fmla="*/ 292288 h 1181975"/>
                <a:gd name="connsiteX52" fmla="*/ 234778 w 1264014"/>
                <a:gd name="connsiteY52" fmla="*/ 205791 h 1181975"/>
                <a:gd name="connsiteX53" fmla="*/ 247135 w 1264014"/>
                <a:gd name="connsiteY53" fmla="*/ 106937 h 1181975"/>
                <a:gd name="connsiteX54" fmla="*/ 296562 w 1264014"/>
                <a:gd name="connsiteY54" fmla="*/ 94580 h 1181975"/>
                <a:gd name="connsiteX55" fmla="*/ 481913 w 1264014"/>
                <a:gd name="connsiteY55" fmla="*/ 119293 h 1181975"/>
                <a:gd name="connsiteX56" fmla="*/ 518983 w 1264014"/>
                <a:gd name="connsiteY56" fmla="*/ 144007 h 1181975"/>
                <a:gd name="connsiteX57" fmla="*/ 568410 w 1264014"/>
                <a:gd name="connsiteY57" fmla="*/ 218148 h 1181975"/>
                <a:gd name="connsiteX58" fmla="*/ 580767 w 1264014"/>
                <a:gd name="connsiteY58" fmla="*/ 255218 h 1181975"/>
                <a:gd name="connsiteX59" fmla="*/ 531340 w 1264014"/>
                <a:gd name="connsiteY59" fmla="*/ 292288 h 118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64014" h="1181975">
                  <a:moveTo>
                    <a:pt x="531340" y="292288"/>
                  </a:moveTo>
                  <a:cubicBezTo>
                    <a:pt x="525162" y="259337"/>
                    <a:pt x="529033" y="134494"/>
                    <a:pt x="543697" y="57510"/>
                  </a:cubicBezTo>
                  <a:cubicBezTo>
                    <a:pt x="546476" y="42921"/>
                    <a:pt x="567484" y="39438"/>
                    <a:pt x="580767" y="32796"/>
                  </a:cubicBezTo>
                  <a:cubicBezTo>
                    <a:pt x="598497" y="23931"/>
                    <a:pt x="651423" y="12043"/>
                    <a:pt x="667264" y="8083"/>
                  </a:cubicBezTo>
                  <a:cubicBezTo>
                    <a:pt x="986149" y="26840"/>
                    <a:pt x="837355" y="-47151"/>
                    <a:pt x="889686" y="57510"/>
                  </a:cubicBezTo>
                  <a:cubicBezTo>
                    <a:pt x="896328" y="70793"/>
                    <a:pt x="906162" y="82223"/>
                    <a:pt x="914400" y="94580"/>
                  </a:cubicBezTo>
                  <a:cubicBezTo>
                    <a:pt x="920226" y="112059"/>
                    <a:pt x="939113" y="165565"/>
                    <a:pt x="939113" y="181077"/>
                  </a:cubicBezTo>
                  <a:cubicBezTo>
                    <a:pt x="939113" y="214285"/>
                    <a:pt x="932215" y="247175"/>
                    <a:pt x="926756" y="279931"/>
                  </a:cubicBezTo>
                  <a:cubicBezTo>
                    <a:pt x="923964" y="296683"/>
                    <a:pt x="904980" y="315228"/>
                    <a:pt x="914400" y="329358"/>
                  </a:cubicBezTo>
                  <a:cubicBezTo>
                    <a:pt x="921625" y="340195"/>
                    <a:pt x="939113" y="321121"/>
                    <a:pt x="951470" y="317002"/>
                  </a:cubicBezTo>
                  <a:cubicBezTo>
                    <a:pt x="1013254" y="321121"/>
                    <a:pt x="1076375" y="315925"/>
                    <a:pt x="1136821" y="329358"/>
                  </a:cubicBezTo>
                  <a:cubicBezTo>
                    <a:pt x="1176348" y="338142"/>
                    <a:pt x="1173398" y="377799"/>
                    <a:pt x="1186248" y="403499"/>
                  </a:cubicBezTo>
                  <a:cubicBezTo>
                    <a:pt x="1192890" y="416782"/>
                    <a:pt x="1202724" y="428212"/>
                    <a:pt x="1210962" y="440569"/>
                  </a:cubicBezTo>
                  <a:cubicBezTo>
                    <a:pt x="1226041" y="515970"/>
                    <a:pt x="1233791" y="522249"/>
                    <a:pt x="1210962" y="613564"/>
                  </a:cubicBezTo>
                  <a:cubicBezTo>
                    <a:pt x="1207360" y="627972"/>
                    <a:pt x="1197845" y="641357"/>
                    <a:pt x="1186248" y="650634"/>
                  </a:cubicBezTo>
                  <a:cubicBezTo>
                    <a:pt x="1178190" y="657081"/>
                    <a:pt x="1102981" y="674541"/>
                    <a:pt x="1099751" y="675348"/>
                  </a:cubicBezTo>
                  <a:cubicBezTo>
                    <a:pt x="1187980" y="704757"/>
                    <a:pt x="1152216" y="685611"/>
                    <a:pt x="1210962" y="724775"/>
                  </a:cubicBezTo>
                  <a:cubicBezTo>
                    <a:pt x="1266776" y="808495"/>
                    <a:pt x="1277527" y="789623"/>
                    <a:pt x="1248032" y="897769"/>
                  </a:cubicBezTo>
                  <a:cubicBezTo>
                    <a:pt x="1244124" y="912097"/>
                    <a:pt x="1235912" y="926968"/>
                    <a:pt x="1223318" y="934839"/>
                  </a:cubicBezTo>
                  <a:cubicBezTo>
                    <a:pt x="1201227" y="948646"/>
                    <a:pt x="1172478" y="947903"/>
                    <a:pt x="1149178" y="959553"/>
                  </a:cubicBezTo>
                  <a:lnTo>
                    <a:pt x="1099751" y="984266"/>
                  </a:lnTo>
                  <a:cubicBezTo>
                    <a:pt x="1042086" y="980147"/>
                    <a:pt x="983688" y="981957"/>
                    <a:pt x="926756" y="971910"/>
                  </a:cubicBezTo>
                  <a:cubicBezTo>
                    <a:pt x="912131" y="969329"/>
                    <a:pt x="904094" y="943594"/>
                    <a:pt x="889686" y="947196"/>
                  </a:cubicBezTo>
                  <a:cubicBezTo>
                    <a:pt x="877050" y="950355"/>
                    <a:pt x="881448" y="971909"/>
                    <a:pt x="877329" y="984266"/>
                  </a:cubicBezTo>
                  <a:cubicBezTo>
                    <a:pt x="873210" y="1029574"/>
                    <a:pt x="884212" y="1078964"/>
                    <a:pt x="864973" y="1120191"/>
                  </a:cubicBezTo>
                  <a:cubicBezTo>
                    <a:pt x="849320" y="1153734"/>
                    <a:pt x="788609" y="1170359"/>
                    <a:pt x="753762" y="1181975"/>
                  </a:cubicBezTo>
                  <a:cubicBezTo>
                    <a:pt x="700216" y="1177856"/>
                    <a:pt x="646413" y="1176279"/>
                    <a:pt x="593124" y="1169618"/>
                  </a:cubicBezTo>
                  <a:cubicBezTo>
                    <a:pt x="556878" y="1165087"/>
                    <a:pt x="549888" y="1150208"/>
                    <a:pt x="518983" y="1132548"/>
                  </a:cubicBezTo>
                  <a:cubicBezTo>
                    <a:pt x="502990" y="1123409"/>
                    <a:pt x="486032" y="1116072"/>
                    <a:pt x="469556" y="1107834"/>
                  </a:cubicBezTo>
                  <a:cubicBezTo>
                    <a:pt x="461318" y="1083120"/>
                    <a:pt x="463263" y="1015273"/>
                    <a:pt x="444843" y="1033693"/>
                  </a:cubicBezTo>
                  <a:cubicBezTo>
                    <a:pt x="361492" y="1117044"/>
                    <a:pt x="403859" y="1096781"/>
                    <a:pt x="333632" y="1120191"/>
                  </a:cubicBezTo>
                  <a:cubicBezTo>
                    <a:pt x="305154" y="1115445"/>
                    <a:pt x="252842" y="1110687"/>
                    <a:pt x="222421" y="1095477"/>
                  </a:cubicBezTo>
                  <a:cubicBezTo>
                    <a:pt x="126606" y="1047569"/>
                    <a:pt x="241458" y="1089467"/>
                    <a:pt x="148281" y="1058407"/>
                  </a:cubicBezTo>
                  <a:cubicBezTo>
                    <a:pt x="135924" y="1046050"/>
                    <a:pt x="120903" y="1035877"/>
                    <a:pt x="111210" y="1021337"/>
                  </a:cubicBezTo>
                  <a:cubicBezTo>
                    <a:pt x="103985" y="1010499"/>
                    <a:pt x="104679" y="995916"/>
                    <a:pt x="98854" y="984266"/>
                  </a:cubicBezTo>
                  <a:cubicBezTo>
                    <a:pt x="92213" y="970983"/>
                    <a:pt x="82378" y="959553"/>
                    <a:pt x="74140" y="947196"/>
                  </a:cubicBezTo>
                  <a:cubicBezTo>
                    <a:pt x="78259" y="897769"/>
                    <a:pt x="73717" y="846839"/>
                    <a:pt x="86497" y="798915"/>
                  </a:cubicBezTo>
                  <a:cubicBezTo>
                    <a:pt x="91000" y="782030"/>
                    <a:pt x="110142" y="773032"/>
                    <a:pt x="123567" y="761845"/>
                  </a:cubicBezTo>
                  <a:cubicBezTo>
                    <a:pt x="155507" y="735228"/>
                    <a:pt x="160552" y="737159"/>
                    <a:pt x="197708" y="724775"/>
                  </a:cubicBezTo>
                  <a:cubicBezTo>
                    <a:pt x="165828" y="720221"/>
                    <a:pt x="108649" y="717315"/>
                    <a:pt x="74140" y="700061"/>
                  </a:cubicBezTo>
                  <a:cubicBezTo>
                    <a:pt x="60857" y="693420"/>
                    <a:pt x="49427" y="683586"/>
                    <a:pt x="37070" y="675348"/>
                  </a:cubicBezTo>
                  <a:cubicBezTo>
                    <a:pt x="32951" y="650634"/>
                    <a:pt x="30148" y="625665"/>
                    <a:pt x="24713" y="601207"/>
                  </a:cubicBezTo>
                  <a:cubicBezTo>
                    <a:pt x="21887" y="588492"/>
                    <a:pt x="15515" y="576773"/>
                    <a:pt x="12356" y="564137"/>
                  </a:cubicBezTo>
                  <a:cubicBezTo>
                    <a:pt x="7262" y="543762"/>
                    <a:pt x="4119" y="522948"/>
                    <a:pt x="0" y="502353"/>
                  </a:cubicBezTo>
                  <a:cubicBezTo>
                    <a:pt x="10058" y="391712"/>
                    <a:pt x="-24309" y="378583"/>
                    <a:pt x="49427" y="341715"/>
                  </a:cubicBezTo>
                  <a:cubicBezTo>
                    <a:pt x="61077" y="335890"/>
                    <a:pt x="74140" y="333477"/>
                    <a:pt x="86497" y="329358"/>
                  </a:cubicBezTo>
                  <a:cubicBezTo>
                    <a:pt x="131805" y="333477"/>
                    <a:pt x="177383" y="335281"/>
                    <a:pt x="222421" y="341715"/>
                  </a:cubicBezTo>
                  <a:cubicBezTo>
                    <a:pt x="235315" y="343557"/>
                    <a:pt x="248653" y="346847"/>
                    <a:pt x="259491" y="354072"/>
                  </a:cubicBezTo>
                  <a:cubicBezTo>
                    <a:pt x="274031" y="363765"/>
                    <a:pt x="283137" y="379955"/>
                    <a:pt x="296562" y="391142"/>
                  </a:cubicBezTo>
                  <a:cubicBezTo>
                    <a:pt x="307971" y="400649"/>
                    <a:pt x="321275" y="407618"/>
                    <a:pt x="333632" y="415856"/>
                  </a:cubicBezTo>
                  <a:cubicBezTo>
                    <a:pt x="273416" y="325532"/>
                    <a:pt x="346921" y="439110"/>
                    <a:pt x="284205" y="329358"/>
                  </a:cubicBezTo>
                  <a:cubicBezTo>
                    <a:pt x="276837" y="316464"/>
                    <a:pt x="267729" y="304645"/>
                    <a:pt x="259491" y="292288"/>
                  </a:cubicBezTo>
                  <a:cubicBezTo>
                    <a:pt x="253665" y="274809"/>
                    <a:pt x="234778" y="221303"/>
                    <a:pt x="234778" y="205791"/>
                  </a:cubicBezTo>
                  <a:cubicBezTo>
                    <a:pt x="234778" y="172583"/>
                    <a:pt x="231008" y="135966"/>
                    <a:pt x="247135" y="106937"/>
                  </a:cubicBezTo>
                  <a:cubicBezTo>
                    <a:pt x="255383" y="92091"/>
                    <a:pt x="280086" y="98699"/>
                    <a:pt x="296562" y="94580"/>
                  </a:cubicBezTo>
                  <a:cubicBezTo>
                    <a:pt x="329674" y="97339"/>
                    <a:pt x="431443" y="94058"/>
                    <a:pt x="481913" y="119293"/>
                  </a:cubicBezTo>
                  <a:cubicBezTo>
                    <a:pt x="495196" y="125935"/>
                    <a:pt x="506626" y="135769"/>
                    <a:pt x="518983" y="144007"/>
                  </a:cubicBezTo>
                  <a:cubicBezTo>
                    <a:pt x="535459" y="168721"/>
                    <a:pt x="559017" y="189970"/>
                    <a:pt x="568410" y="218148"/>
                  </a:cubicBezTo>
                  <a:cubicBezTo>
                    <a:pt x="572529" y="230505"/>
                    <a:pt x="583321" y="242446"/>
                    <a:pt x="580767" y="255218"/>
                  </a:cubicBezTo>
                  <a:cubicBezTo>
                    <a:pt x="578482" y="266642"/>
                    <a:pt x="537518" y="325239"/>
                    <a:pt x="531340" y="292288"/>
                  </a:cubicBezTo>
                  <a:close/>
                </a:path>
              </a:pathLst>
            </a:custGeom>
            <a:solidFill>
              <a:srgbClr val="77B52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620371">
              <a:off x="6593941" y="2537049"/>
              <a:ext cx="1615017" cy="1510196"/>
            </a:xfrm>
            <a:custGeom>
              <a:avLst/>
              <a:gdLst>
                <a:gd name="connsiteX0" fmla="*/ 531340 w 1264014"/>
                <a:gd name="connsiteY0" fmla="*/ 292288 h 1181975"/>
                <a:gd name="connsiteX1" fmla="*/ 543697 w 1264014"/>
                <a:gd name="connsiteY1" fmla="*/ 57510 h 1181975"/>
                <a:gd name="connsiteX2" fmla="*/ 580767 w 1264014"/>
                <a:gd name="connsiteY2" fmla="*/ 32796 h 1181975"/>
                <a:gd name="connsiteX3" fmla="*/ 667264 w 1264014"/>
                <a:gd name="connsiteY3" fmla="*/ 8083 h 1181975"/>
                <a:gd name="connsiteX4" fmla="*/ 889686 w 1264014"/>
                <a:gd name="connsiteY4" fmla="*/ 57510 h 1181975"/>
                <a:gd name="connsiteX5" fmla="*/ 914400 w 1264014"/>
                <a:gd name="connsiteY5" fmla="*/ 94580 h 1181975"/>
                <a:gd name="connsiteX6" fmla="*/ 939113 w 1264014"/>
                <a:gd name="connsiteY6" fmla="*/ 181077 h 1181975"/>
                <a:gd name="connsiteX7" fmla="*/ 926756 w 1264014"/>
                <a:gd name="connsiteY7" fmla="*/ 279931 h 1181975"/>
                <a:gd name="connsiteX8" fmla="*/ 914400 w 1264014"/>
                <a:gd name="connsiteY8" fmla="*/ 329358 h 1181975"/>
                <a:gd name="connsiteX9" fmla="*/ 951470 w 1264014"/>
                <a:gd name="connsiteY9" fmla="*/ 317002 h 1181975"/>
                <a:gd name="connsiteX10" fmla="*/ 1136821 w 1264014"/>
                <a:gd name="connsiteY10" fmla="*/ 329358 h 1181975"/>
                <a:gd name="connsiteX11" fmla="*/ 1186248 w 1264014"/>
                <a:gd name="connsiteY11" fmla="*/ 403499 h 1181975"/>
                <a:gd name="connsiteX12" fmla="*/ 1210962 w 1264014"/>
                <a:gd name="connsiteY12" fmla="*/ 440569 h 1181975"/>
                <a:gd name="connsiteX13" fmla="*/ 1210962 w 1264014"/>
                <a:gd name="connsiteY13" fmla="*/ 613564 h 1181975"/>
                <a:gd name="connsiteX14" fmla="*/ 1186248 w 1264014"/>
                <a:gd name="connsiteY14" fmla="*/ 650634 h 1181975"/>
                <a:gd name="connsiteX15" fmla="*/ 1099751 w 1264014"/>
                <a:gd name="connsiteY15" fmla="*/ 675348 h 1181975"/>
                <a:gd name="connsiteX16" fmla="*/ 1210962 w 1264014"/>
                <a:gd name="connsiteY16" fmla="*/ 724775 h 1181975"/>
                <a:gd name="connsiteX17" fmla="*/ 1248032 w 1264014"/>
                <a:gd name="connsiteY17" fmla="*/ 897769 h 1181975"/>
                <a:gd name="connsiteX18" fmla="*/ 1223318 w 1264014"/>
                <a:gd name="connsiteY18" fmla="*/ 934839 h 1181975"/>
                <a:gd name="connsiteX19" fmla="*/ 1149178 w 1264014"/>
                <a:gd name="connsiteY19" fmla="*/ 959553 h 1181975"/>
                <a:gd name="connsiteX20" fmla="*/ 1099751 w 1264014"/>
                <a:gd name="connsiteY20" fmla="*/ 984266 h 1181975"/>
                <a:gd name="connsiteX21" fmla="*/ 926756 w 1264014"/>
                <a:gd name="connsiteY21" fmla="*/ 971910 h 1181975"/>
                <a:gd name="connsiteX22" fmla="*/ 889686 w 1264014"/>
                <a:gd name="connsiteY22" fmla="*/ 947196 h 1181975"/>
                <a:gd name="connsiteX23" fmla="*/ 877329 w 1264014"/>
                <a:gd name="connsiteY23" fmla="*/ 984266 h 1181975"/>
                <a:gd name="connsiteX24" fmla="*/ 864973 w 1264014"/>
                <a:gd name="connsiteY24" fmla="*/ 1120191 h 1181975"/>
                <a:gd name="connsiteX25" fmla="*/ 753762 w 1264014"/>
                <a:gd name="connsiteY25" fmla="*/ 1181975 h 1181975"/>
                <a:gd name="connsiteX26" fmla="*/ 593124 w 1264014"/>
                <a:gd name="connsiteY26" fmla="*/ 1169618 h 1181975"/>
                <a:gd name="connsiteX27" fmla="*/ 518983 w 1264014"/>
                <a:gd name="connsiteY27" fmla="*/ 1132548 h 1181975"/>
                <a:gd name="connsiteX28" fmla="*/ 469556 w 1264014"/>
                <a:gd name="connsiteY28" fmla="*/ 1107834 h 1181975"/>
                <a:gd name="connsiteX29" fmla="*/ 444843 w 1264014"/>
                <a:gd name="connsiteY29" fmla="*/ 1033693 h 1181975"/>
                <a:gd name="connsiteX30" fmla="*/ 333632 w 1264014"/>
                <a:gd name="connsiteY30" fmla="*/ 1120191 h 1181975"/>
                <a:gd name="connsiteX31" fmla="*/ 222421 w 1264014"/>
                <a:gd name="connsiteY31" fmla="*/ 1095477 h 1181975"/>
                <a:gd name="connsiteX32" fmla="*/ 148281 w 1264014"/>
                <a:gd name="connsiteY32" fmla="*/ 1058407 h 1181975"/>
                <a:gd name="connsiteX33" fmla="*/ 111210 w 1264014"/>
                <a:gd name="connsiteY33" fmla="*/ 1021337 h 1181975"/>
                <a:gd name="connsiteX34" fmla="*/ 98854 w 1264014"/>
                <a:gd name="connsiteY34" fmla="*/ 984266 h 1181975"/>
                <a:gd name="connsiteX35" fmla="*/ 74140 w 1264014"/>
                <a:gd name="connsiteY35" fmla="*/ 947196 h 1181975"/>
                <a:gd name="connsiteX36" fmla="*/ 86497 w 1264014"/>
                <a:gd name="connsiteY36" fmla="*/ 798915 h 1181975"/>
                <a:gd name="connsiteX37" fmla="*/ 123567 w 1264014"/>
                <a:gd name="connsiteY37" fmla="*/ 761845 h 1181975"/>
                <a:gd name="connsiteX38" fmla="*/ 197708 w 1264014"/>
                <a:gd name="connsiteY38" fmla="*/ 724775 h 1181975"/>
                <a:gd name="connsiteX39" fmla="*/ 74140 w 1264014"/>
                <a:gd name="connsiteY39" fmla="*/ 700061 h 1181975"/>
                <a:gd name="connsiteX40" fmla="*/ 37070 w 1264014"/>
                <a:gd name="connsiteY40" fmla="*/ 675348 h 1181975"/>
                <a:gd name="connsiteX41" fmla="*/ 24713 w 1264014"/>
                <a:gd name="connsiteY41" fmla="*/ 601207 h 1181975"/>
                <a:gd name="connsiteX42" fmla="*/ 12356 w 1264014"/>
                <a:gd name="connsiteY42" fmla="*/ 564137 h 1181975"/>
                <a:gd name="connsiteX43" fmla="*/ 0 w 1264014"/>
                <a:gd name="connsiteY43" fmla="*/ 502353 h 1181975"/>
                <a:gd name="connsiteX44" fmla="*/ 49427 w 1264014"/>
                <a:gd name="connsiteY44" fmla="*/ 341715 h 1181975"/>
                <a:gd name="connsiteX45" fmla="*/ 86497 w 1264014"/>
                <a:gd name="connsiteY45" fmla="*/ 329358 h 1181975"/>
                <a:gd name="connsiteX46" fmla="*/ 222421 w 1264014"/>
                <a:gd name="connsiteY46" fmla="*/ 341715 h 1181975"/>
                <a:gd name="connsiteX47" fmla="*/ 259491 w 1264014"/>
                <a:gd name="connsiteY47" fmla="*/ 354072 h 1181975"/>
                <a:gd name="connsiteX48" fmla="*/ 296562 w 1264014"/>
                <a:gd name="connsiteY48" fmla="*/ 391142 h 1181975"/>
                <a:gd name="connsiteX49" fmla="*/ 333632 w 1264014"/>
                <a:gd name="connsiteY49" fmla="*/ 415856 h 1181975"/>
                <a:gd name="connsiteX50" fmla="*/ 284205 w 1264014"/>
                <a:gd name="connsiteY50" fmla="*/ 329358 h 1181975"/>
                <a:gd name="connsiteX51" fmla="*/ 259491 w 1264014"/>
                <a:gd name="connsiteY51" fmla="*/ 292288 h 1181975"/>
                <a:gd name="connsiteX52" fmla="*/ 234778 w 1264014"/>
                <a:gd name="connsiteY52" fmla="*/ 205791 h 1181975"/>
                <a:gd name="connsiteX53" fmla="*/ 247135 w 1264014"/>
                <a:gd name="connsiteY53" fmla="*/ 106937 h 1181975"/>
                <a:gd name="connsiteX54" fmla="*/ 296562 w 1264014"/>
                <a:gd name="connsiteY54" fmla="*/ 94580 h 1181975"/>
                <a:gd name="connsiteX55" fmla="*/ 481913 w 1264014"/>
                <a:gd name="connsiteY55" fmla="*/ 119293 h 1181975"/>
                <a:gd name="connsiteX56" fmla="*/ 518983 w 1264014"/>
                <a:gd name="connsiteY56" fmla="*/ 144007 h 1181975"/>
                <a:gd name="connsiteX57" fmla="*/ 568410 w 1264014"/>
                <a:gd name="connsiteY57" fmla="*/ 218148 h 1181975"/>
                <a:gd name="connsiteX58" fmla="*/ 580767 w 1264014"/>
                <a:gd name="connsiteY58" fmla="*/ 255218 h 1181975"/>
                <a:gd name="connsiteX59" fmla="*/ 531340 w 1264014"/>
                <a:gd name="connsiteY59" fmla="*/ 292288 h 118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64014" h="1181975">
                  <a:moveTo>
                    <a:pt x="531340" y="292288"/>
                  </a:moveTo>
                  <a:cubicBezTo>
                    <a:pt x="525162" y="259337"/>
                    <a:pt x="529033" y="134494"/>
                    <a:pt x="543697" y="57510"/>
                  </a:cubicBezTo>
                  <a:cubicBezTo>
                    <a:pt x="546476" y="42921"/>
                    <a:pt x="567484" y="39438"/>
                    <a:pt x="580767" y="32796"/>
                  </a:cubicBezTo>
                  <a:cubicBezTo>
                    <a:pt x="598497" y="23931"/>
                    <a:pt x="651423" y="12043"/>
                    <a:pt x="667264" y="8083"/>
                  </a:cubicBezTo>
                  <a:cubicBezTo>
                    <a:pt x="986149" y="26840"/>
                    <a:pt x="837355" y="-47151"/>
                    <a:pt x="889686" y="57510"/>
                  </a:cubicBezTo>
                  <a:cubicBezTo>
                    <a:pt x="896328" y="70793"/>
                    <a:pt x="906162" y="82223"/>
                    <a:pt x="914400" y="94580"/>
                  </a:cubicBezTo>
                  <a:cubicBezTo>
                    <a:pt x="920226" y="112059"/>
                    <a:pt x="939113" y="165565"/>
                    <a:pt x="939113" y="181077"/>
                  </a:cubicBezTo>
                  <a:cubicBezTo>
                    <a:pt x="939113" y="214285"/>
                    <a:pt x="932215" y="247175"/>
                    <a:pt x="926756" y="279931"/>
                  </a:cubicBezTo>
                  <a:cubicBezTo>
                    <a:pt x="923964" y="296683"/>
                    <a:pt x="904980" y="315228"/>
                    <a:pt x="914400" y="329358"/>
                  </a:cubicBezTo>
                  <a:cubicBezTo>
                    <a:pt x="921625" y="340195"/>
                    <a:pt x="939113" y="321121"/>
                    <a:pt x="951470" y="317002"/>
                  </a:cubicBezTo>
                  <a:cubicBezTo>
                    <a:pt x="1013254" y="321121"/>
                    <a:pt x="1076375" y="315925"/>
                    <a:pt x="1136821" y="329358"/>
                  </a:cubicBezTo>
                  <a:cubicBezTo>
                    <a:pt x="1176348" y="338142"/>
                    <a:pt x="1173398" y="377799"/>
                    <a:pt x="1186248" y="403499"/>
                  </a:cubicBezTo>
                  <a:cubicBezTo>
                    <a:pt x="1192890" y="416782"/>
                    <a:pt x="1202724" y="428212"/>
                    <a:pt x="1210962" y="440569"/>
                  </a:cubicBezTo>
                  <a:cubicBezTo>
                    <a:pt x="1226041" y="515970"/>
                    <a:pt x="1233791" y="522249"/>
                    <a:pt x="1210962" y="613564"/>
                  </a:cubicBezTo>
                  <a:cubicBezTo>
                    <a:pt x="1207360" y="627972"/>
                    <a:pt x="1197845" y="641357"/>
                    <a:pt x="1186248" y="650634"/>
                  </a:cubicBezTo>
                  <a:cubicBezTo>
                    <a:pt x="1178190" y="657081"/>
                    <a:pt x="1102981" y="674541"/>
                    <a:pt x="1099751" y="675348"/>
                  </a:cubicBezTo>
                  <a:cubicBezTo>
                    <a:pt x="1187980" y="704757"/>
                    <a:pt x="1152216" y="685611"/>
                    <a:pt x="1210962" y="724775"/>
                  </a:cubicBezTo>
                  <a:cubicBezTo>
                    <a:pt x="1266776" y="808495"/>
                    <a:pt x="1277527" y="789623"/>
                    <a:pt x="1248032" y="897769"/>
                  </a:cubicBezTo>
                  <a:cubicBezTo>
                    <a:pt x="1244124" y="912097"/>
                    <a:pt x="1235912" y="926968"/>
                    <a:pt x="1223318" y="934839"/>
                  </a:cubicBezTo>
                  <a:cubicBezTo>
                    <a:pt x="1201227" y="948646"/>
                    <a:pt x="1172478" y="947903"/>
                    <a:pt x="1149178" y="959553"/>
                  </a:cubicBezTo>
                  <a:lnTo>
                    <a:pt x="1099751" y="984266"/>
                  </a:lnTo>
                  <a:cubicBezTo>
                    <a:pt x="1042086" y="980147"/>
                    <a:pt x="983688" y="981957"/>
                    <a:pt x="926756" y="971910"/>
                  </a:cubicBezTo>
                  <a:cubicBezTo>
                    <a:pt x="912131" y="969329"/>
                    <a:pt x="904094" y="943594"/>
                    <a:pt x="889686" y="947196"/>
                  </a:cubicBezTo>
                  <a:cubicBezTo>
                    <a:pt x="877050" y="950355"/>
                    <a:pt x="881448" y="971909"/>
                    <a:pt x="877329" y="984266"/>
                  </a:cubicBezTo>
                  <a:cubicBezTo>
                    <a:pt x="873210" y="1029574"/>
                    <a:pt x="884212" y="1078964"/>
                    <a:pt x="864973" y="1120191"/>
                  </a:cubicBezTo>
                  <a:cubicBezTo>
                    <a:pt x="849320" y="1153734"/>
                    <a:pt x="788609" y="1170359"/>
                    <a:pt x="753762" y="1181975"/>
                  </a:cubicBezTo>
                  <a:cubicBezTo>
                    <a:pt x="700216" y="1177856"/>
                    <a:pt x="646413" y="1176279"/>
                    <a:pt x="593124" y="1169618"/>
                  </a:cubicBezTo>
                  <a:cubicBezTo>
                    <a:pt x="556878" y="1165087"/>
                    <a:pt x="549888" y="1150208"/>
                    <a:pt x="518983" y="1132548"/>
                  </a:cubicBezTo>
                  <a:cubicBezTo>
                    <a:pt x="502990" y="1123409"/>
                    <a:pt x="486032" y="1116072"/>
                    <a:pt x="469556" y="1107834"/>
                  </a:cubicBezTo>
                  <a:cubicBezTo>
                    <a:pt x="461318" y="1083120"/>
                    <a:pt x="463263" y="1015273"/>
                    <a:pt x="444843" y="1033693"/>
                  </a:cubicBezTo>
                  <a:cubicBezTo>
                    <a:pt x="361492" y="1117044"/>
                    <a:pt x="403859" y="1096781"/>
                    <a:pt x="333632" y="1120191"/>
                  </a:cubicBezTo>
                  <a:cubicBezTo>
                    <a:pt x="305154" y="1115445"/>
                    <a:pt x="252842" y="1110687"/>
                    <a:pt x="222421" y="1095477"/>
                  </a:cubicBezTo>
                  <a:cubicBezTo>
                    <a:pt x="126606" y="1047569"/>
                    <a:pt x="241458" y="1089467"/>
                    <a:pt x="148281" y="1058407"/>
                  </a:cubicBezTo>
                  <a:cubicBezTo>
                    <a:pt x="135924" y="1046050"/>
                    <a:pt x="120903" y="1035877"/>
                    <a:pt x="111210" y="1021337"/>
                  </a:cubicBezTo>
                  <a:cubicBezTo>
                    <a:pt x="103985" y="1010499"/>
                    <a:pt x="104679" y="995916"/>
                    <a:pt x="98854" y="984266"/>
                  </a:cubicBezTo>
                  <a:cubicBezTo>
                    <a:pt x="92213" y="970983"/>
                    <a:pt x="82378" y="959553"/>
                    <a:pt x="74140" y="947196"/>
                  </a:cubicBezTo>
                  <a:cubicBezTo>
                    <a:pt x="78259" y="897769"/>
                    <a:pt x="73717" y="846839"/>
                    <a:pt x="86497" y="798915"/>
                  </a:cubicBezTo>
                  <a:cubicBezTo>
                    <a:pt x="91000" y="782030"/>
                    <a:pt x="110142" y="773032"/>
                    <a:pt x="123567" y="761845"/>
                  </a:cubicBezTo>
                  <a:cubicBezTo>
                    <a:pt x="155507" y="735228"/>
                    <a:pt x="160552" y="737159"/>
                    <a:pt x="197708" y="724775"/>
                  </a:cubicBezTo>
                  <a:cubicBezTo>
                    <a:pt x="165828" y="720221"/>
                    <a:pt x="108649" y="717315"/>
                    <a:pt x="74140" y="700061"/>
                  </a:cubicBezTo>
                  <a:cubicBezTo>
                    <a:pt x="60857" y="693420"/>
                    <a:pt x="49427" y="683586"/>
                    <a:pt x="37070" y="675348"/>
                  </a:cubicBezTo>
                  <a:cubicBezTo>
                    <a:pt x="32951" y="650634"/>
                    <a:pt x="30148" y="625665"/>
                    <a:pt x="24713" y="601207"/>
                  </a:cubicBezTo>
                  <a:cubicBezTo>
                    <a:pt x="21887" y="588492"/>
                    <a:pt x="15515" y="576773"/>
                    <a:pt x="12356" y="564137"/>
                  </a:cubicBezTo>
                  <a:cubicBezTo>
                    <a:pt x="7262" y="543762"/>
                    <a:pt x="4119" y="522948"/>
                    <a:pt x="0" y="502353"/>
                  </a:cubicBezTo>
                  <a:cubicBezTo>
                    <a:pt x="10058" y="391712"/>
                    <a:pt x="-24309" y="378583"/>
                    <a:pt x="49427" y="341715"/>
                  </a:cubicBezTo>
                  <a:cubicBezTo>
                    <a:pt x="61077" y="335890"/>
                    <a:pt x="74140" y="333477"/>
                    <a:pt x="86497" y="329358"/>
                  </a:cubicBezTo>
                  <a:cubicBezTo>
                    <a:pt x="131805" y="333477"/>
                    <a:pt x="177383" y="335281"/>
                    <a:pt x="222421" y="341715"/>
                  </a:cubicBezTo>
                  <a:cubicBezTo>
                    <a:pt x="235315" y="343557"/>
                    <a:pt x="248653" y="346847"/>
                    <a:pt x="259491" y="354072"/>
                  </a:cubicBezTo>
                  <a:cubicBezTo>
                    <a:pt x="274031" y="363765"/>
                    <a:pt x="283137" y="379955"/>
                    <a:pt x="296562" y="391142"/>
                  </a:cubicBezTo>
                  <a:cubicBezTo>
                    <a:pt x="307971" y="400649"/>
                    <a:pt x="321275" y="407618"/>
                    <a:pt x="333632" y="415856"/>
                  </a:cubicBezTo>
                  <a:cubicBezTo>
                    <a:pt x="273416" y="325532"/>
                    <a:pt x="346921" y="439110"/>
                    <a:pt x="284205" y="329358"/>
                  </a:cubicBezTo>
                  <a:cubicBezTo>
                    <a:pt x="276837" y="316464"/>
                    <a:pt x="267729" y="304645"/>
                    <a:pt x="259491" y="292288"/>
                  </a:cubicBezTo>
                  <a:cubicBezTo>
                    <a:pt x="253665" y="274809"/>
                    <a:pt x="234778" y="221303"/>
                    <a:pt x="234778" y="205791"/>
                  </a:cubicBezTo>
                  <a:cubicBezTo>
                    <a:pt x="234778" y="172583"/>
                    <a:pt x="231008" y="135966"/>
                    <a:pt x="247135" y="106937"/>
                  </a:cubicBezTo>
                  <a:cubicBezTo>
                    <a:pt x="255383" y="92091"/>
                    <a:pt x="280086" y="98699"/>
                    <a:pt x="296562" y="94580"/>
                  </a:cubicBezTo>
                  <a:cubicBezTo>
                    <a:pt x="329674" y="97339"/>
                    <a:pt x="431443" y="94058"/>
                    <a:pt x="481913" y="119293"/>
                  </a:cubicBezTo>
                  <a:cubicBezTo>
                    <a:pt x="495196" y="125935"/>
                    <a:pt x="506626" y="135769"/>
                    <a:pt x="518983" y="144007"/>
                  </a:cubicBezTo>
                  <a:cubicBezTo>
                    <a:pt x="535459" y="168721"/>
                    <a:pt x="559017" y="189970"/>
                    <a:pt x="568410" y="218148"/>
                  </a:cubicBezTo>
                  <a:cubicBezTo>
                    <a:pt x="572529" y="230505"/>
                    <a:pt x="583321" y="242446"/>
                    <a:pt x="580767" y="255218"/>
                  </a:cubicBezTo>
                  <a:cubicBezTo>
                    <a:pt x="578482" y="266642"/>
                    <a:pt x="537518" y="325239"/>
                    <a:pt x="531340" y="292288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2" name="Picture 4" descr="Ăn tảo biển có tác dụng gì? | Vinm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00" y="2937296"/>
            <a:ext cx="3494689" cy="2332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415049" y="5356318"/>
            <a:ext cx="1149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Ảnh. Tảo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7772" y="4218915"/>
            <a:ext cx="391388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có khả năng quang hợp có vai trò quan trọng trong việc cung cấp oxygen cho động vật dưới nước</a:t>
            </a:r>
            <a:r>
              <a:rPr lang="en-US" sz="2400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9 Lợi Ích Sức Khỏe Có Thể Bạn Chưa Biết Về Tảo Xoắn • Leep.ap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473">
            <a:off x="4986757" y="2383351"/>
            <a:ext cx="2495544" cy="161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79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Tái tạo rạn san hô: Hồi sinh hệ sinh thái ở đảo San Hô | VTV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453">
            <a:off x="490553" y="1142654"/>
            <a:ext cx="5238750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301211" y="1231272"/>
            <a:ext cx="5450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sinh vật còn là nguồn thức ăn cho các động vật lớn hơn.</a:t>
            </a:r>
          </a:p>
          <a:p>
            <a:pPr algn="just">
              <a:lnSpc>
                <a:spcPct val="150000"/>
              </a:lnSpc>
            </a:pP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E64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sinh vật sống </a:t>
            </a:r>
            <a:r>
              <a:rPr 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sinh </a:t>
            </a:r>
            <a:r>
              <a:rPr lang="vi-VN" sz="2400" dirty="0">
                <a:solidFill>
                  <a:srgbClr val="E64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nên mối quan hệ cần thiết cho sự sống của các loài động vật khác.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6198180" y="389099"/>
            <a:ext cx="5890790" cy="584775"/>
          </a:xfrm>
          <a:prstGeom prst="rect">
            <a:avLst/>
          </a:prstGeom>
          <a:solidFill>
            <a:srgbClr val="5DE2FD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TRONG TỰ NHIÊN</a:t>
            </a:r>
            <a:endParaRPr lang="zh-CN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795440"/>
            <a:ext cx="5987341" cy="4308036"/>
            <a:chOff x="276144" y="76433"/>
            <a:chExt cx="5413005" cy="4122065"/>
          </a:xfrm>
        </p:grpSpPr>
        <p:pic>
          <p:nvPicPr>
            <p:cNvPr id="3" name="图片 6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57" b="10230"/>
            <a:stretch>
              <a:fillRect/>
            </a:stretch>
          </p:blipFill>
          <p:spPr>
            <a:xfrm>
              <a:off x="677283" y="76433"/>
              <a:ext cx="5011866" cy="3534032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44" y="370703"/>
              <a:ext cx="1293164" cy="3239762"/>
            </a:xfrm>
            <a:prstGeom prst="rect">
              <a:avLst/>
            </a:prstGeom>
          </p:spPr>
        </p:pic>
        <p:pic>
          <p:nvPicPr>
            <p:cNvPr id="5" name="图片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759" y="1843449"/>
              <a:ext cx="940027" cy="2355049"/>
            </a:xfrm>
            <a:prstGeom prst="rect">
              <a:avLst/>
            </a:prstGeom>
          </p:spPr>
        </p:pic>
        <p:pic>
          <p:nvPicPr>
            <p:cNvPr id="6" name="图片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54" y="2720778"/>
              <a:ext cx="990085" cy="990085"/>
            </a:xfrm>
            <a:prstGeom prst="rect">
              <a:avLst/>
            </a:prstGeom>
          </p:spPr>
        </p:pic>
      </p:grpSp>
      <p:sp>
        <p:nvSpPr>
          <p:cNvPr id="7" name="文本框 2"/>
          <p:cNvSpPr txBox="1"/>
          <p:nvPr/>
        </p:nvSpPr>
        <p:spPr>
          <a:xfrm>
            <a:off x="1701939" y="1537610"/>
            <a:ext cx="2977124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vi-VN" altLang="zh-CN" sz="2200" dirty="0" smtClean="0">
                <a:solidFill>
                  <a:srgbClr val="3333FF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Quan sát hình 17.3 và cho biết nguyên sinh vật là thức ăn của những động vật nào.</a:t>
            </a:r>
            <a:endParaRPr lang="vi-VN" altLang="zh-CN" sz="2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6">
            <a:lum bright="-12000" contrast="30000"/>
          </a:blip>
          <a:srcRect b="4558"/>
          <a:stretch/>
        </p:blipFill>
        <p:spPr>
          <a:xfrm>
            <a:off x="7132149" y="257180"/>
            <a:ext cx="4544758" cy="46407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41126" y="4897925"/>
            <a:ext cx="396541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Hình 17.3. Nguyên sinh vật làm thức ăn cho nhiều động vật nhỏ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3574" y="4897925"/>
            <a:ext cx="6197552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</a:pP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Là thức ăn của các loài cá, một số sinh vật dưới biển, các loài động vật như tôm, cua, rết,…..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450" y="152252"/>
            <a:ext cx="83433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0695" y="-73121"/>
            <a:ext cx="5987341" cy="4328250"/>
            <a:chOff x="276144" y="76433"/>
            <a:chExt cx="5413005" cy="3856104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57" b="10230"/>
            <a:stretch>
              <a:fillRect/>
            </a:stretch>
          </p:blipFill>
          <p:spPr>
            <a:xfrm>
              <a:off x="677283" y="76433"/>
              <a:ext cx="5011866" cy="3534032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44" y="370703"/>
              <a:ext cx="1293164" cy="3239762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459" y="1577488"/>
              <a:ext cx="940027" cy="2355049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254" y="2720778"/>
              <a:ext cx="990085" cy="990085"/>
            </a:xfrm>
            <a:prstGeom prst="rect">
              <a:avLst/>
            </a:prstGeom>
          </p:spPr>
        </p:pic>
      </p:grpSp>
      <p:sp>
        <p:nvSpPr>
          <p:cNvPr id="13" name="文本框 2"/>
          <p:cNvSpPr txBox="1"/>
          <p:nvPr/>
        </p:nvSpPr>
        <p:spPr>
          <a:xfrm>
            <a:off x="997111" y="975926"/>
            <a:ext cx="363843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zh-CN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ĐỐI VỚI CON NGƯỜI</a:t>
            </a:r>
            <a:endParaRPr lang="zh-CN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76987" y="2608635"/>
            <a:ext cx="3974592" cy="3374229"/>
            <a:chOff x="6171651" y="2635796"/>
            <a:chExt cx="3974592" cy="3374229"/>
          </a:xfrm>
        </p:grpSpPr>
        <p:pic>
          <p:nvPicPr>
            <p:cNvPr id="9218" name="Picture 2" descr="Rong Biển Tươi Nhật Bản | CHUKA WAKAME | 中華わかめ 1K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54" r="1225" b="5677"/>
            <a:stretch/>
          </p:blipFill>
          <p:spPr bwMode="auto">
            <a:xfrm>
              <a:off x="6171651" y="2635796"/>
              <a:ext cx="3497532" cy="258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717956" y="5302139"/>
              <a:ext cx="3428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Ảnh. Rong biển dùng làm thức ăn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53476" y="473405"/>
            <a:ext cx="3712247" cy="2421596"/>
            <a:chOff x="8253476" y="473405"/>
            <a:chExt cx="3712247" cy="24215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/>
            <a:srcRect l="2998" r="1525"/>
            <a:stretch/>
          </p:blipFill>
          <p:spPr>
            <a:xfrm>
              <a:off x="8253476" y="473405"/>
              <a:ext cx="3494388" cy="20525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37436" y="2494891"/>
              <a:ext cx="3428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Ảnh. Tảo dùng làm thạch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006" y="3738907"/>
            <a:ext cx="6213596" cy="206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tảo có giá trị dinh dưỡng cao nên được chế biến thành thực phẩm chức năng bổ sung dinh dưỡng cho con người như tảo xoắn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Spirulina.</a:t>
            </a:r>
          </a:p>
        </p:txBody>
      </p:sp>
    </p:spTree>
    <p:extLst>
      <p:ext uri="{BB962C8B-B14F-4D97-AF65-F5344CB8AC3E}">
        <p14:creationId xmlns:p14="http://schemas.microsoft.com/office/powerpoint/2010/main" val="47488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80" y="149947"/>
            <a:ext cx="4018072" cy="244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Món ngon khó cưỡng từ rong biển - Tép B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02" y="2818989"/>
            <a:ext cx="4018072" cy="266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4094" y="337018"/>
            <a:ext cx="6418907" cy="2068562"/>
          </a:xfrm>
          <a:prstGeom prst="rect">
            <a:avLst/>
          </a:prstGeom>
          <a:noFill/>
          <a:ln w="19050">
            <a:solidFill>
              <a:srgbClr val="5DE2F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Nhiều rong biển (tảo) dùng làm thức ăn và chế biến thực phẩm. Ngoài ra, chúng còn dùng sản xuất chất dẻo, chất khử mùi, sơn, chất cách điện,…</a:t>
            </a:r>
            <a:endParaRPr lang="vi-VN" sz="2400" i="1" dirty="0">
              <a:solidFill>
                <a:srgbClr val="00206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8143" y="3250018"/>
            <a:ext cx="5033728" cy="2068562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3399FF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Một số nguyên sinh vật có vai trò quan trọng trong các hệ thống xử lí nước thải và chỉ thị độ sạch của môi trường nước.</a:t>
            </a:r>
            <a:endParaRPr lang="vi-VN" sz="2400" i="1" dirty="0">
              <a:solidFill>
                <a:srgbClr val="3399FF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17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4070" y="893484"/>
            <a:ext cx="10874550" cy="44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37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dirty="0" smtClean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Là thức ăn của các loài cá, một số sinh vật dưới biển, các loài động vật như tôm, cua, rết,…..</a:t>
            </a:r>
            <a:endParaRPr lang="en-US" sz="3600" dirty="0" smtClean="0"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defTabSz="91437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giá trị dinh dưỡng cao nên được chế biến thành thực phẩm chức năng bổ sung dinh dưỡng cho con người như tảo xoắn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vi-VN" sz="3600" dirty="0" smtClean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ử 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lí nước thải và chỉ thị độ sạch của môi trường nước</a:t>
            </a:r>
            <a:endParaRPr lang="en-US" sz="3600" dirty="0" smtClean="0"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  <a:p>
            <a:pPr algn="ctr" defTabSz="914377">
              <a:lnSpc>
                <a:spcPct val="120000"/>
              </a:lnSpc>
            </a:pP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450" y="178379"/>
            <a:ext cx="83433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859" r="14572" b="-859"/>
          <a:stretch>
            <a:fillRect/>
          </a:stretch>
        </p:blipFill>
        <p:spPr>
          <a:xfrm>
            <a:off x="6995788" y="704293"/>
            <a:ext cx="4777945" cy="575068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31869" y="2323582"/>
            <a:ext cx="1754885" cy="1605619"/>
            <a:chOff x="498683" y="1326405"/>
            <a:chExt cx="1316164" cy="12042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83" y="1326405"/>
              <a:ext cx="1316164" cy="120421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62054" y="1326405"/>
              <a:ext cx="394580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altLang="zh-CN" sz="5333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5333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37289" y="2532124"/>
            <a:ext cx="1532844" cy="1397077"/>
            <a:chOff x="4126940" y="1482811"/>
            <a:chExt cx="1149633" cy="10478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940" y="1482811"/>
              <a:ext cx="1149633" cy="104780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275621" y="1822733"/>
              <a:ext cx="394580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altLang="zh-CN" sz="5333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53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-133282" y="1220258"/>
            <a:ext cx="2920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SỐT RÉT</a:t>
            </a:r>
            <a:endParaRPr lang="zh-CN" alt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93225" y="4370805"/>
            <a:ext cx="626499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10000"/>
              </a:lnSpc>
            </a:pPr>
            <a:r>
              <a:rPr lang="vi-VN" altLang="zh-CN" sz="2400" dirty="0">
                <a:solidFill>
                  <a:srgbClr val="77B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loài nguyên sinh vật gây bệnh cho động vật (như cá, tôm,…). Đặc biệt, nhiều bệnh gây nguy hiểm cho con ngườ</a:t>
            </a:r>
            <a:r>
              <a:rPr lang="en-US" altLang="zh-CN" sz="2400" dirty="0" err="1">
                <a:solidFill>
                  <a:srgbClr val="77B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zh-CN" sz="2400" dirty="0">
                <a:solidFill>
                  <a:srgbClr val="77B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như: bệnh sốt rét, bệnh kiết lị, bệnh ngủ li bì</a:t>
            </a:r>
            <a:r>
              <a:rPr lang="en-US" altLang="zh-CN" sz="2400" dirty="0">
                <a:solidFill>
                  <a:srgbClr val="77B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zh-CN" sz="2400" dirty="0">
              <a:solidFill>
                <a:srgbClr val="77B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11634" y="1132873"/>
            <a:ext cx="2446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KIẾT LỊ</a:t>
            </a:r>
            <a:endParaRPr lang="zh-CN" alt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Bệnh Sốt Rét: Nguyên Nhân, Triệu Chứng Và Cách Điều Trị Sốt Ré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039">
            <a:off x="8528613" y="2189295"/>
            <a:ext cx="2051595" cy="11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5"/>
          <p:cNvSpPr txBox="1"/>
          <p:nvPr/>
        </p:nvSpPr>
        <p:spPr>
          <a:xfrm>
            <a:off x="2444" y="11401"/>
            <a:ext cx="12189556" cy="634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>
              <a:lnSpc>
                <a:spcPct val="110000"/>
              </a:lnSpc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BỆNH 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SINH VẬT GÂY RA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 descr="Cách để Nhận biết bệnh sốt rét: 9 Bước (kèm Ảnh) –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227810" y="978969"/>
            <a:ext cx="6348241" cy="4779289"/>
            <a:chOff x="-227810" y="978969"/>
            <a:chExt cx="6348241" cy="4779289"/>
          </a:xfrm>
        </p:grpSpPr>
        <p:grpSp>
          <p:nvGrpSpPr>
            <p:cNvPr id="18" name="Group 17"/>
            <p:cNvGrpSpPr/>
            <p:nvPr/>
          </p:nvGrpSpPr>
          <p:grpSpPr>
            <a:xfrm>
              <a:off x="-227810" y="978969"/>
              <a:ext cx="6348241" cy="4400873"/>
              <a:chOff x="-227810" y="978969"/>
              <a:chExt cx="6348241" cy="4400873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71" r="9513"/>
              <a:stretch>
                <a:fillRect/>
              </a:stretch>
            </p:blipFill>
            <p:spPr>
              <a:xfrm>
                <a:off x="-227810" y="978969"/>
                <a:ext cx="6348241" cy="440087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429480">
                <a:off x="1411949" y="1733903"/>
                <a:ext cx="3441385" cy="2323563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2064332" y="5296593"/>
              <a:ext cx="2136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E64A7E"/>
                  </a:solidFill>
                  <a:latin typeface="#9Slide03 Cabin Condensed Bold" panose="00000806000000000000" pitchFamily="2" charset="0"/>
                </a:rPr>
                <a:t>Muỗi Anopheles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21926" y="2193007"/>
            <a:ext cx="2476363" cy="2618923"/>
            <a:chOff x="5957180" y="2023685"/>
            <a:chExt cx="2476363" cy="2618923"/>
          </a:xfrm>
        </p:grpSpPr>
        <p:grpSp>
          <p:nvGrpSpPr>
            <p:cNvPr id="24" name="Group 23"/>
            <p:cNvGrpSpPr/>
            <p:nvPr/>
          </p:nvGrpSpPr>
          <p:grpSpPr>
            <a:xfrm>
              <a:off x="5957180" y="2023685"/>
              <a:ext cx="2476363" cy="2117668"/>
              <a:chOff x="5957180" y="2023685"/>
              <a:chExt cx="2476363" cy="211766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957180" y="2023685"/>
                <a:ext cx="2476363" cy="2117668"/>
              </a:xfrm>
              <a:custGeom>
                <a:avLst/>
                <a:gdLst>
                  <a:gd name="connsiteX0" fmla="*/ 0 w 1686334"/>
                  <a:gd name="connsiteY0" fmla="*/ 843167 h 1686334"/>
                  <a:gd name="connsiteX1" fmla="*/ 843167 w 1686334"/>
                  <a:gd name="connsiteY1" fmla="*/ 0 h 1686334"/>
                  <a:gd name="connsiteX2" fmla="*/ 1686334 w 1686334"/>
                  <a:gd name="connsiteY2" fmla="*/ 843167 h 1686334"/>
                  <a:gd name="connsiteX3" fmla="*/ 843167 w 1686334"/>
                  <a:gd name="connsiteY3" fmla="*/ 1686334 h 1686334"/>
                  <a:gd name="connsiteX4" fmla="*/ 0 w 1686334"/>
                  <a:gd name="connsiteY4" fmla="*/ 843167 h 1686334"/>
                  <a:gd name="connsiteX0-1" fmla="*/ 120 w 1686454"/>
                  <a:gd name="connsiteY0-2" fmla="*/ 814592 h 1657759"/>
                  <a:gd name="connsiteX1-3" fmla="*/ 890912 w 1686454"/>
                  <a:gd name="connsiteY1-4" fmla="*/ 0 h 1657759"/>
                  <a:gd name="connsiteX2-5" fmla="*/ 1686454 w 1686454"/>
                  <a:gd name="connsiteY2-6" fmla="*/ 814592 h 1657759"/>
                  <a:gd name="connsiteX3-7" fmla="*/ 843287 w 1686454"/>
                  <a:gd name="connsiteY3-8" fmla="*/ 1657759 h 1657759"/>
                  <a:gd name="connsiteX4-9" fmla="*/ 120 w 1686454"/>
                  <a:gd name="connsiteY4-10" fmla="*/ 814592 h 16577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86454" h="1657759">
                    <a:moveTo>
                      <a:pt x="120" y="814592"/>
                    </a:moveTo>
                    <a:cubicBezTo>
                      <a:pt x="8057" y="538299"/>
                      <a:pt x="425244" y="0"/>
                      <a:pt x="890912" y="0"/>
                    </a:cubicBezTo>
                    <a:cubicBezTo>
                      <a:pt x="1356580" y="0"/>
                      <a:pt x="1686454" y="348924"/>
                      <a:pt x="1686454" y="814592"/>
                    </a:cubicBezTo>
                    <a:cubicBezTo>
                      <a:pt x="1686454" y="1280260"/>
                      <a:pt x="1308955" y="1657759"/>
                      <a:pt x="843287" y="1657759"/>
                    </a:cubicBezTo>
                    <a:cubicBezTo>
                      <a:pt x="377619" y="1657759"/>
                      <a:pt x="-7817" y="1090885"/>
                      <a:pt x="120" y="814592"/>
                    </a:cubicBezTo>
                    <a:close/>
                  </a:path>
                </a:pathLst>
              </a:custGeom>
              <a:pattFill prst="pct8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2292" name="Picture 4" descr="triệu chứng lâm sàng bệnh cúm bệnh học truyền nhiễ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2531" y="2197846"/>
                <a:ext cx="2255419" cy="1804336"/>
              </a:xfrm>
              <a:prstGeom prst="ellipse">
                <a:avLst/>
              </a:prstGeom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softEdge rad="112500"/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6251332" y="4242498"/>
              <a:ext cx="2136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prstClr val="black"/>
                  </a:solidFill>
                  <a:latin typeface="#9Slide03 Cabin Condensed Bold" panose="00000806000000000000" pitchFamily="2" charset="0"/>
                </a:rPr>
                <a:t>Sốt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25153" y="174697"/>
            <a:ext cx="4202074" cy="6009416"/>
            <a:chOff x="7332040" y="159014"/>
            <a:chExt cx="4202074" cy="6009416"/>
          </a:xfrm>
        </p:grpSpPr>
        <p:sp>
          <p:nvSpPr>
            <p:cNvPr id="9" name="椭圆 8"/>
            <p:cNvSpPr/>
            <p:nvPr/>
          </p:nvSpPr>
          <p:spPr>
            <a:xfrm>
              <a:off x="8238653" y="3354095"/>
              <a:ext cx="3295461" cy="2675513"/>
            </a:xfrm>
            <a:custGeom>
              <a:avLst/>
              <a:gdLst>
                <a:gd name="connsiteX0" fmla="*/ 0 w 2111619"/>
                <a:gd name="connsiteY0" fmla="*/ 1055810 h 2111619"/>
                <a:gd name="connsiteX1" fmla="*/ 1055810 w 2111619"/>
                <a:gd name="connsiteY1" fmla="*/ 0 h 2111619"/>
                <a:gd name="connsiteX2" fmla="*/ 2111620 w 2111619"/>
                <a:gd name="connsiteY2" fmla="*/ 1055810 h 2111619"/>
                <a:gd name="connsiteX3" fmla="*/ 1055810 w 2111619"/>
                <a:gd name="connsiteY3" fmla="*/ 2111620 h 2111619"/>
                <a:gd name="connsiteX4" fmla="*/ 0 w 2111619"/>
                <a:gd name="connsiteY4" fmla="*/ 1055810 h 2111619"/>
                <a:gd name="connsiteX0-1" fmla="*/ 4 w 2111624"/>
                <a:gd name="connsiteY0-2" fmla="*/ 1112960 h 2168770"/>
                <a:gd name="connsiteX1-3" fmla="*/ 1046289 w 2111624"/>
                <a:gd name="connsiteY1-4" fmla="*/ 0 h 2168770"/>
                <a:gd name="connsiteX2-5" fmla="*/ 2111624 w 2111624"/>
                <a:gd name="connsiteY2-6" fmla="*/ 1112960 h 2168770"/>
                <a:gd name="connsiteX3-7" fmla="*/ 1055814 w 2111624"/>
                <a:gd name="connsiteY3-8" fmla="*/ 2168770 h 2168770"/>
                <a:gd name="connsiteX4-9" fmla="*/ 4 w 2111624"/>
                <a:gd name="connsiteY4-10" fmla="*/ 1112960 h 21687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1624" h="2168770">
                  <a:moveTo>
                    <a:pt x="4" y="1112960"/>
                  </a:moveTo>
                  <a:cubicBezTo>
                    <a:pt x="-1583" y="751498"/>
                    <a:pt x="463181" y="0"/>
                    <a:pt x="1046289" y="0"/>
                  </a:cubicBezTo>
                  <a:cubicBezTo>
                    <a:pt x="1629397" y="0"/>
                    <a:pt x="2111624" y="529852"/>
                    <a:pt x="2111624" y="1112960"/>
                  </a:cubicBezTo>
                  <a:cubicBezTo>
                    <a:pt x="2111624" y="1696068"/>
                    <a:pt x="1638922" y="2168770"/>
                    <a:pt x="1055814" y="2168770"/>
                  </a:cubicBezTo>
                  <a:cubicBezTo>
                    <a:pt x="472706" y="2168770"/>
                    <a:pt x="1591" y="1474422"/>
                    <a:pt x="4" y="1112960"/>
                  </a:cubicBezTo>
                  <a:close/>
                </a:path>
              </a:pathLst>
            </a:custGeom>
            <a:pattFill prst="pct80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74890" y="3553728"/>
              <a:ext cx="3101536" cy="23261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grpSp>
          <p:nvGrpSpPr>
            <p:cNvPr id="30" name="Group 29"/>
            <p:cNvGrpSpPr/>
            <p:nvPr/>
          </p:nvGrpSpPr>
          <p:grpSpPr>
            <a:xfrm>
              <a:off x="7332040" y="159014"/>
              <a:ext cx="2392031" cy="6009416"/>
              <a:chOff x="7332040" y="159014"/>
              <a:chExt cx="2392031" cy="600941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7332040" y="159014"/>
                <a:ext cx="2313111" cy="2038831"/>
              </a:xfrm>
              <a:custGeom>
                <a:avLst/>
                <a:gdLst>
                  <a:gd name="connsiteX0" fmla="*/ 0 w 1229932"/>
                  <a:gd name="connsiteY0" fmla="*/ 614966 h 1229932"/>
                  <a:gd name="connsiteX1" fmla="*/ 614966 w 1229932"/>
                  <a:gd name="connsiteY1" fmla="*/ 0 h 1229932"/>
                  <a:gd name="connsiteX2" fmla="*/ 1229932 w 1229932"/>
                  <a:gd name="connsiteY2" fmla="*/ 614966 h 1229932"/>
                  <a:gd name="connsiteX3" fmla="*/ 614966 w 1229932"/>
                  <a:gd name="connsiteY3" fmla="*/ 1229932 h 1229932"/>
                  <a:gd name="connsiteX4" fmla="*/ 0 w 1229932"/>
                  <a:gd name="connsiteY4" fmla="*/ 614966 h 1229932"/>
                  <a:gd name="connsiteX0-1" fmla="*/ 0 w 1277557"/>
                  <a:gd name="connsiteY0-2" fmla="*/ 614966 h 1229932"/>
                  <a:gd name="connsiteX1-3" fmla="*/ 614966 w 1277557"/>
                  <a:gd name="connsiteY1-4" fmla="*/ 0 h 1229932"/>
                  <a:gd name="connsiteX2-5" fmla="*/ 1277557 w 1277557"/>
                  <a:gd name="connsiteY2-6" fmla="*/ 614966 h 1229932"/>
                  <a:gd name="connsiteX3-7" fmla="*/ 614966 w 1277557"/>
                  <a:gd name="connsiteY3-8" fmla="*/ 1229932 h 1229932"/>
                  <a:gd name="connsiteX4-9" fmla="*/ 0 w 1277557"/>
                  <a:gd name="connsiteY4-10" fmla="*/ 614966 h 12299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77557" h="1229932">
                    <a:moveTo>
                      <a:pt x="0" y="614966"/>
                    </a:moveTo>
                    <a:cubicBezTo>
                      <a:pt x="0" y="275330"/>
                      <a:pt x="402040" y="0"/>
                      <a:pt x="614966" y="0"/>
                    </a:cubicBezTo>
                    <a:cubicBezTo>
                      <a:pt x="827892" y="0"/>
                      <a:pt x="1277557" y="275330"/>
                      <a:pt x="1277557" y="614966"/>
                    </a:cubicBezTo>
                    <a:cubicBezTo>
                      <a:pt x="1277557" y="954602"/>
                      <a:pt x="827892" y="1229932"/>
                      <a:pt x="614966" y="1229932"/>
                    </a:cubicBezTo>
                    <a:cubicBezTo>
                      <a:pt x="402040" y="1229932"/>
                      <a:pt x="0" y="954602"/>
                      <a:pt x="0" y="614966"/>
                    </a:cubicBezTo>
                    <a:close/>
                  </a:path>
                </a:pathLst>
              </a:custGeom>
              <a:pattFill prst="pct8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2294" name="Picture 6" descr="Nguyên nhân nào khiến bạn nôn? | VTV.VN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17" r="16496"/>
              <a:stretch/>
            </p:blipFill>
            <p:spPr bwMode="auto">
              <a:xfrm>
                <a:off x="7468905" y="263811"/>
                <a:ext cx="2012996" cy="182923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587453" y="2262370"/>
                <a:ext cx="2136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>
                    <a:solidFill>
                      <a:prstClr val="black"/>
                    </a:solidFill>
                    <a:latin typeface="#9Slide03 Cabin Condensed Bold" panose="00000806000000000000" pitchFamily="2" charset="0"/>
                  </a:rPr>
                  <a:t>Nôn ói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577060" y="5768320"/>
                <a:ext cx="2136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>
                    <a:solidFill>
                      <a:prstClr val="black"/>
                    </a:solidFill>
                    <a:latin typeface="#9Slide03 Cabin Condensed Bold" panose="00000806000000000000" pitchFamily="2" charset="0"/>
                  </a:rPr>
                  <a:t>Lạnh run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9905182" y="434145"/>
            <a:ext cx="2136618" cy="2875901"/>
            <a:chOff x="9905182" y="434145"/>
            <a:chExt cx="2136618" cy="2875901"/>
          </a:xfrm>
        </p:grpSpPr>
        <p:sp>
          <p:nvSpPr>
            <p:cNvPr id="15" name="椭圆 7"/>
            <p:cNvSpPr/>
            <p:nvPr/>
          </p:nvSpPr>
          <p:spPr>
            <a:xfrm>
              <a:off x="9905182" y="434145"/>
              <a:ext cx="1903156" cy="2431741"/>
            </a:xfrm>
            <a:custGeom>
              <a:avLst/>
              <a:gdLst>
                <a:gd name="connsiteX0" fmla="*/ 0 w 1686334"/>
                <a:gd name="connsiteY0" fmla="*/ 843167 h 1686334"/>
                <a:gd name="connsiteX1" fmla="*/ 843167 w 1686334"/>
                <a:gd name="connsiteY1" fmla="*/ 0 h 1686334"/>
                <a:gd name="connsiteX2" fmla="*/ 1686334 w 1686334"/>
                <a:gd name="connsiteY2" fmla="*/ 843167 h 1686334"/>
                <a:gd name="connsiteX3" fmla="*/ 843167 w 1686334"/>
                <a:gd name="connsiteY3" fmla="*/ 1686334 h 1686334"/>
                <a:gd name="connsiteX4" fmla="*/ 0 w 1686334"/>
                <a:gd name="connsiteY4" fmla="*/ 843167 h 1686334"/>
                <a:gd name="connsiteX0-1" fmla="*/ 120 w 1686454"/>
                <a:gd name="connsiteY0-2" fmla="*/ 814592 h 1657759"/>
                <a:gd name="connsiteX1-3" fmla="*/ 890912 w 1686454"/>
                <a:gd name="connsiteY1-4" fmla="*/ 0 h 1657759"/>
                <a:gd name="connsiteX2-5" fmla="*/ 1686454 w 1686454"/>
                <a:gd name="connsiteY2-6" fmla="*/ 814592 h 1657759"/>
                <a:gd name="connsiteX3-7" fmla="*/ 843287 w 1686454"/>
                <a:gd name="connsiteY3-8" fmla="*/ 1657759 h 1657759"/>
                <a:gd name="connsiteX4-9" fmla="*/ 120 w 1686454"/>
                <a:gd name="connsiteY4-10" fmla="*/ 814592 h 16577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86454" h="1657759">
                  <a:moveTo>
                    <a:pt x="120" y="814592"/>
                  </a:moveTo>
                  <a:cubicBezTo>
                    <a:pt x="8057" y="538299"/>
                    <a:pt x="425244" y="0"/>
                    <a:pt x="890912" y="0"/>
                  </a:cubicBezTo>
                  <a:cubicBezTo>
                    <a:pt x="1356580" y="0"/>
                    <a:pt x="1686454" y="348924"/>
                    <a:pt x="1686454" y="814592"/>
                  </a:cubicBezTo>
                  <a:cubicBezTo>
                    <a:pt x="1686454" y="1280260"/>
                    <a:pt x="1308955" y="1657759"/>
                    <a:pt x="843287" y="1657759"/>
                  </a:cubicBezTo>
                  <a:cubicBezTo>
                    <a:pt x="377619" y="1657759"/>
                    <a:pt x="-7817" y="1090885"/>
                    <a:pt x="120" y="814592"/>
                  </a:cubicBezTo>
                  <a:close/>
                </a:path>
              </a:pathLst>
            </a:custGeom>
            <a:pattFill prst="pct80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17795" y="511566"/>
              <a:ext cx="1509432" cy="2244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9905182" y="2909936"/>
              <a:ext cx="2136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prstClr val="black"/>
                  </a:solidFill>
                  <a:latin typeface="#9Slide03 Cabin Condensed Bold" panose="00000806000000000000" pitchFamily="2" charset="0"/>
                </a:rPr>
                <a:t>Mệt mỏi, nhức đầu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246610"/>
            <a:ext cx="4019341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SỐT RÉT</a:t>
            </a:r>
          </a:p>
        </p:txBody>
      </p:sp>
    </p:spTree>
    <p:extLst>
      <p:ext uri="{BB962C8B-B14F-4D97-AF65-F5344CB8AC3E}">
        <p14:creationId xmlns:p14="http://schemas.microsoft.com/office/powerpoint/2010/main" val="4520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1039</Words>
  <Application>Microsoft Office PowerPoint</Application>
  <PresentationFormat>Widescreen</PresentationFormat>
  <Paragraphs>134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#9Slide03 Cabin Condensed Bold</vt:lpstr>
      <vt:lpstr>#9Slide03 Roboto Condensed</vt:lpstr>
      <vt:lpstr>Arial</vt:lpstr>
      <vt:lpstr>Calibri</vt:lpstr>
      <vt:lpstr>DFGothic-EB</vt:lpstr>
      <vt:lpstr>Times New Roman</vt:lpstr>
      <vt:lpstr>Wingdings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61</cp:revision>
  <dcterms:created xsi:type="dcterms:W3CDTF">2021-08-23T16:09:27Z</dcterms:created>
  <dcterms:modified xsi:type="dcterms:W3CDTF">2022-11-14T04:09:50Z</dcterms:modified>
</cp:coreProperties>
</file>