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15"/>
  </p:notesMasterIdLst>
  <p:sldIdLst>
    <p:sldId id="256" r:id="rId3"/>
    <p:sldId id="291" r:id="rId4"/>
    <p:sldId id="306" r:id="rId5"/>
    <p:sldId id="301" r:id="rId6"/>
    <p:sldId id="289" r:id="rId7"/>
    <p:sldId id="302" r:id="rId8"/>
    <p:sldId id="303" r:id="rId9"/>
    <p:sldId id="304" r:id="rId10"/>
    <p:sldId id="305" r:id="rId11"/>
    <p:sldId id="290" r:id="rId12"/>
    <p:sldId id="297" r:id="rId13"/>
    <p:sldId id="299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A8869-B930-48A5-9A57-92E9DDE61593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D2AB3-F822-4E4D-8D78-3A769ED7B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9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8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6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26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4/10/2022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7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9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3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6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2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7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1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5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PHẦN 3. VẬT SỐNG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BÀI 13. TỪ TẾ BÀO ĐẾN CƠ THỂ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ấm men saccharomyces cerevisiae và những ứng dụng tuyệt vời có thể bạn  chưa biết – CÔNG TY TNHH THƯƠNG MẠI DỊCH VỤ NHA PHƯỚC THỊ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 descr="Nấm men saccharomyces cerevisiae và những ứng dụng tuyệt vời có thể bạn  chưa biết – CÔNG TY TNHH THƯƠNG MẠI DỊCH VỤ NHA PHƯỚC THỊNH"/>
          <p:cNvSpPr>
            <a:spLocks noChangeAspect="1" noChangeArrowheads="1"/>
          </p:cNvSpPr>
          <p:nvPr/>
        </p:nvSpPr>
        <p:spPr bwMode="auto">
          <a:xfrm>
            <a:off x="307975" y="-918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8" descr="Đặc điểm và ứng dụng của nấm men saccharomyces cerevisiae là gì? – CÔNG TY  TNHH THƯƠNG MẠI DỊCH VỤ NHA PHƯỚC THỊNH"/>
          <p:cNvSpPr>
            <a:spLocks noChangeAspect="1" noChangeArrowheads="1"/>
          </p:cNvSpPr>
          <p:nvPr/>
        </p:nvSpPr>
        <p:spPr bwMode="auto">
          <a:xfrm>
            <a:off x="460375" y="605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6" name="Picture 10" descr="Đặc điểm và ứng dụng của nấm men saccharomyces cerevisiae là gì? – CÔNG TY  TNHH THƯƠNG MẠI DỊCH VỤ NHA PHƯỚC THỊ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3" y="1094498"/>
            <a:ext cx="8528454" cy="368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76400" y="352975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DẠNG CỦA NẤM MEN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673" y="5081850"/>
            <a:ext cx="8528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loài nấm đơn bào, với một số ít các loài thường được sử dụng để lên men bánh mì hay trong sản xuất các loại đồ uống chứa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050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00" y="1203318"/>
            <a:ext cx="4781200" cy="4572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4925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925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925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Triển vọng từ mô hình nuôi cá chim trắng ở Ba Tơ - Báo Quảng Ngãi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861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226343" y="356936"/>
            <a:ext cx="6705600" cy="1295400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 DẪN TỰ HỌC </a:t>
            </a:r>
          </a:p>
          <a:p>
            <a:pPr algn="ctr">
              <a:defRPr/>
            </a:pP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36538" y="1749425"/>
            <a:ext cx="86868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BÀI VỪA HỌC: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62719" y="3060032"/>
            <a:ext cx="88328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BÀI SẮP HỌC: BÀI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13: III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men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13.7, 13.8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7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975" y="228600"/>
            <a:ext cx="906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THỰC HÀNH: TÌM HIỂU VỀ TỔ CHỨC CƠ THỂ: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75" y="923888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120" y="1676400"/>
            <a:ext cx="8686800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65138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men.</a:t>
            </a:r>
          </a:p>
          <a:p>
            <a:pPr indent="465138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10x, 40x).</a:t>
            </a:r>
          </a:p>
          <a:p>
            <a:pPr indent="465138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26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5677579-ECEC-43D2-936F-652FCF2D4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297" y="1506021"/>
            <a:ext cx="1721644" cy="1476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5384D-C142-4ACA-A7D1-D1A0A8A3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407" y="1470303"/>
            <a:ext cx="1525191" cy="15478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34AC96-EF9A-4DF6-AE52-A7D688FDE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0" y="3971927"/>
            <a:ext cx="814388" cy="186045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5B03A2A-7ED4-434B-A0FA-FE0D8A7115A4}"/>
              </a:ext>
            </a:extLst>
          </p:cNvPr>
          <p:cNvSpPr txBox="1"/>
          <p:nvPr/>
        </p:nvSpPr>
        <p:spPr>
          <a:xfrm>
            <a:off x="2210990" y="44630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DỤNG CỤ</a:t>
            </a:r>
            <a:endParaRPr lang="en-SG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7DCAEC-1199-4290-ADAB-842C5BE63284}"/>
              </a:ext>
            </a:extLst>
          </p:cNvPr>
          <p:cNvSpPr txBox="1"/>
          <p:nvPr/>
        </p:nvSpPr>
        <p:spPr>
          <a:xfrm>
            <a:off x="4243089" y="2915483"/>
            <a:ext cx="122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lamen</a:t>
            </a:r>
            <a:endParaRPr lang="en-S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F472DB-FAAA-4202-B348-BD677CDEFD31}"/>
              </a:ext>
            </a:extLst>
          </p:cNvPr>
          <p:cNvSpPr txBox="1"/>
          <p:nvPr/>
        </p:nvSpPr>
        <p:spPr>
          <a:xfrm>
            <a:off x="6864211" y="2946930"/>
            <a:ext cx="122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Lam </a:t>
            </a:r>
            <a:r>
              <a:rPr lang="en-S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endParaRPr lang="en-S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5235C-CDDA-444B-BE4C-DE2A43CFC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5299" y="4171950"/>
            <a:ext cx="1728788" cy="1428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D53224-2AB6-4A9F-9A4B-7A62B9C66F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75" b="88542" l="6406" r="992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5912" y="4593938"/>
            <a:ext cx="1625204" cy="584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E78560-6D7A-42FA-AF7C-833CA3639C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683" y="806472"/>
            <a:ext cx="2190517" cy="2344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B7620A-9AEC-43DE-A8F6-AE8AFFA9A6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868" l="9829" r="897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1072" y="3670211"/>
            <a:ext cx="2772928" cy="21621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0CB5B0-F064-4057-896E-15265B7FD801}"/>
              </a:ext>
            </a:extLst>
          </p:cNvPr>
          <p:cNvSpPr txBox="1"/>
          <p:nvPr/>
        </p:nvSpPr>
        <p:spPr>
          <a:xfrm>
            <a:off x="2628902" y="5303886"/>
            <a:ext cx="122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S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petri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E0884E-4E3A-4B53-90AE-219DC4882CCA}"/>
              </a:ext>
            </a:extLst>
          </p:cNvPr>
          <p:cNvSpPr txBox="1"/>
          <p:nvPr/>
        </p:nvSpPr>
        <p:spPr>
          <a:xfrm>
            <a:off x="4657723" y="5186055"/>
            <a:ext cx="122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S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S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mác</a:t>
            </a:r>
            <a:endParaRPr lang="en-S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396FE3-861E-4BC6-A7C1-EFFF99DABCD7}"/>
              </a:ext>
            </a:extLst>
          </p:cNvPr>
          <p:cNvSpPr txBox="1"/>
          <p:nvPr/>
        </p:nvSpPr>
        <p:spPr>
          <a:xfrm>
            <a:off x="7001606" y="5090766"/>
            <a:ext cx="1221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S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S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S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S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S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endParaRPr lang="en-S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F9546F-108F-419F-8C61-4B04E8AAA56B}"/>
              </a:ext>
            </a:extLst>
          </p:cNvPr>
          <p:cNvSpPr txBox="1"/>
          <p:nvPr/>
        </p:nvSpPr>
        <p:spPr>
          <a:xfrm>
            <a:off x="853677" y="3150333"/>
            <a:ext cx="122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S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S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21072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iêu bản nấm me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3" b="15672"/>
          <a:stretch/>
        </p:blipFill>
        <p:spPr bwMode="auto">
          <a:xfrm>
            <a:off x="1447800" y="2431102"/>
            <a:ext cx="6400800" cy="3120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AutoShape 12" descr="Tiêu bản nấm 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810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TIÊU BẢN NẤM MEN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3518" y="5813367"/>
            <a:ext cx="5111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89564" y="1252727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477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5105400"/>
            <a:ext cx="59436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2300" y="381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hoc24.vn/source/KHTN%206/Ch%C6%B0%C6%A1ng%207/l%C3%A0m%20ti%C3%AAu%20b%E1%BA%A3n%2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" b="16387"/>
          <a:stretch/>
        </p:blipFill>
        <p:spPr bwMode="auto">
          <a:xfrm>
            <a:off x="1524000" y="1524000"/>
            <a:ext cx="63246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485900" y="4800600"/>
            <a:ext cx="64008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methylene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2300" y="381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524000"/>
            <a:ext cx="3886201" cy="30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Tiêu bản nấm m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49" b="25912"/>
          <a:stretch/>
        </p:blipFill>
        <p:spPr bwMode="auto">
          <a:xfrm>
            <a:off x="4825538" y="1676400"/>
            <a:ext cx="3657600" cy="2695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990600" y="4648200"/>
            <a:ext cx="7264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nhuộm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methylene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2300" y="381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iêu bản nấm me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6220" r="5002" b="8806"/>
          <a:stretch/>
        </p:blipFill>
        <p:spPr bwMode="auto">
          <a:xfrm>
            <a:off x="1546167" y="1192876"/>
            <a:ext cx="576903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57150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10x, 40x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0613" y="228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6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593</TotalTime>
  <Words>452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Franklin Gothic Book</vt:lpstr>
      <vt:lpstr>Perpetua</vt:lpstr>
      <vt:lpstr>Times New Roman</vt:lpstr>
      <vt:lpstr>Wingdings 2</vt:lpstr>
      <vt:lpstr>Office Theme</vt:lpstr>
      <vt:lpstr>Equity</vt:lpstr>
      <vt:lpstr>PHẦN 3. VẬT SỐNG BÀI 13. TỪ TẾ BÀO ĐẾN CƠ THỂ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7: ĐA DẠNG THẾ GIỚI SỐNG BÀI 9. THỰC HÀNH QUAN SÁT CÁC LOẠI NẤM</dc:title>
  <dc:creator>LaptopKT</dc:creator>
  <cp:lastModifiedBy>Admin</cp:lastModifiedBy>
  <cp:revision>292</cp:revision>
  <dcterms:created xsi:type="dcterms:W3CDTF">2021-04-17T13:36:47Z</dcterms:created>
  <dcterms:modified xsi:type="dcterms:W3CDTF">2022-10-04T03:05:35Z</dcterms:modified>
</cp:coreProperties>
</file>