
<file path=[Content_Types].xml><?xml version="1.0" encoding="utf-8"?>
<Types xmlns="http://schemas.openxmlformats.org/package/2006/content-types">
  <Default Extension="png" ContentType="image/png"/>
  <Default Extension="jfif" ContentType="image/j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311" r:id="rId2"/>
    <p:sldId id="285" r:id="rId3"/>
    <p:sldId id="312" r:id="rId4"/>
    <p:sldId id="287" r:id="rId5"/>
    <p:sldId id="313" r:id="rId6"/>
    <p:sldId id="314" r:id="rId7"/>
    <p:sldId id="315" r:id="rId8"/>
    <p:sldId id="316" r:id="rId9"/>
    <p:sldId id="317" r:id="rId10"/>
    <p:sldId id="318" r:id="rId11"/>
    <p:sldId id="293" r:id="rId12"/>
    <p:sldId id="296" r:id="rId13"/>
    <p:sldId id="295" r:id="rId14"/>
    <p:sldId id="319" r:id="rId15"/>
    <p:sldId id="294" r:id="rId16"/>
    <p:sldId id="320" r:id="rId17"/>
    <p:sldId id="299" r:id="rId18"/>
    <p:sldId id="321" r:id="rId19"/>
    <p:sldId id="322" r:id="rId20"/>
    <p:sldId id="323" r:id="rId21"/>
    <p:sldId id="325" r:id="rId22"/>
    <p:sldId id="324" r:id="rId23"/>
    <p:sldId id="291" r:id="rId24"/>
    <p:sldId id="286" r:id="rId25"/>
    <p:sldId id="300" r:id="rId26"/>
    <p:sldId id="301" r:id="rId27"/>
    <p:sldId id="307" r:id="rId28"/>
    <p:sldId id="309" r:id="rId29"/>
    <p:sldId id="308" r:id="rId30"/>
    <p:sldId id="306" r:id="rId31"/>
    <p:sldId id="305" r:id="rId32"/>
    <p:sldId id="310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4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222EA9-0D87-4B1B-BD18-DE60BD1C4A2F}" type="doc">
      <dgm:prSet loTypeId="urn:microsoft.com/office/officeart/2005/8/layout/matrix2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F17C750-25F5-4F6F-97C6-1CE4DC1AE3C5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Van Gogh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cuộn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xoáy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con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khoẻ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7F11FF-0AE4-48A4-9CC9-C1CD134FDC54}" type="parTrans" cxnId="{9669635A-FFA0-4FBF-8EE5-65A345AF8840}">
      <dgm:prSet/>
      <dgm:spPr/>
      <dgm:t>
        <a:bodyPr/>
        <a:lstStyle/>
        <a:p>
          <a:endParaRPr lang="en-US"/>
        </a:p>
      </dgm:t>
    </dgm:pt>
    <dgm:pt modelId="{9C204310-AD88-49D0-9580-D09BC781F0C8}" type="sibTrans" cxnId="{9669635A-FFA0-4FBF-8EE5-65A345AF8840}">
      <dgm:prSet/>
      <dgm:spPr/>
      <dgm:t>
        <a:bodyPr/>
        <a:lstStyle/>
        <a:p>
          <a:endParaRPr lang="en-US"/>
        </a:p>
      </dgm:t>
    </dgm:pt>
    <dgm:pt modelId="{9EB80D9D-B1B7-413E-90E3-D65A1DAAD0BF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Auvers-sur-Oise: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cặp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mái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rực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fr-FR" sz="1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fr-FR" sz="1600" b="1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endParaRPr lang="en-US" sz="16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5BC9C9-FC8A-4405-A68B-1501811A7DE5}" type="parTrans" cxnId="{E8F964A5-22C0-49BB-82C4-A9F842E62C70}">
      <dgm:prSet/>
      <dgm:spPr/>
      <dgm:t>
        <a:bodyPr/>
        <a:lstStyle/>
        <a:p>
          <a:endParaRPr lang="en-US"/>
        </a:p>
      </dgm:t>
    </dgm:pt>
    <dgm:pt modelId="{C01B2975-E9F5-4A40-BDDB-675144507CF8}" type="sibTrans" cxnId="{E8F964A5-22C0-49BB-82C4-A9F842E62C70}">
      <dgm:prSet/>
      <dgm:spPr/>
      <dgm:t>
        <a:bodyPr/>
        <a:lstStyle/>
        <a:p>
          <a:endParaRPr lang="en-US"/>
        </a:p>
      </dgm:t>
    </dgm:pt>
    <dgm:pt modelId="{657F5E31-9226-4568-85B8-AE4AA5C684C7}">
      <dgm:prSet phldrT="[Text]" custT="1"/>
      <dgm:spPr/>
      <dgm:t>
        <a:bodyPr/>
        <a:lstStyle/>
        <a:p>
          <a:pPr>
            <a:lnSpc>
              <a:spcPct val="150000"/>
            </a:lnSpc>
          </a:pP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đậm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nhạt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Cordeville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Auvers-sur-Oise: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mảng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đậm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nhạt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fr-FR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fr-FR" sz="16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endParaRPr lang="en-US" sz="16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A338826-DA54-4209-B86F-7164854E672F}" type="parTrans" cxnId="{F2AE3104-616C-41C8-9303-E4E8F75BFBDD}">
      <dgm:prSet/>
      <dgm:spPr/>
      <dgm:t>
        <a:bodyPr/>
        <a:lstStyle/>
        <a:p>
          <a:endParaRPr lang="en-US"/>
        </a:p>
      </dgm:t>
    </dgm:pt>
    <dgm:pt modelId="{40C44BE0-4179-433E-ABC8-B90F5D275EED}" type="sibTrans" cxnId="{F2AE3104-616C-41C8-9303-E4E8F75BFBDD}">
      <dgm:prSet/>
      <dgm:spPr/>
      <dgm:t>
        <a:bodyPr/>
        <a:lstStyle/>
        <a:p>
          <a:endParaRPr lang="en-US"/>
        </a:p>
      </dgm:t>
    </dgm:pt>
    <dgm:pt modelId="{6EAF84AE-1ED8-4880-9323-A23D9F5A382B}">
      <dgm:prSet custT="1"/>
      <dgm:spPr/>
      <dgm:t>
        <a:bodyPr/>
        <a:lstStyle/>
        <a:p>
          <a:r>
            <a:rPr lang="en-US" sz="2600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600" b="1" u="sng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u="sng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2600" b="1" u="sng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084D39-CFE4-44BF-BC5B-79457ED8A3C1}" type="parTrans" cxnId="{680E80BA-96C2-43BC-8738-A0F8F0CCCDEE}">
      <dgm:prSet/>
      <dgm:spPr/>
      <dgm:t>
        <a:bodyPr/>
        <a:lstStyle/>
        <a:p>
          <a:endParaRPr lang="en-US"/>
        </a:p>
      </dgm:t>
    </dgm:pt>
    <dgm:pt modelId="{B870C2F2-752C-4789-BD57-C94BE4F598A8}" type="sibTrans" cxnId="{680E80BA-96C2-43BC-8738-A0F8F0CCCDEE}">
      <dgm:prSet/>
      <dgm:spPr/>
      <dgm:t>
        <a:bodyPr/>
        <a:lstStyle/>
        <a:p>
          <a:endParaRPr lang="en-US"/>
        </a:p>
      </dgm:t>
    </dgm:pt>
    <dgm:pt modelId="{F7E29318-8718-48CC-ACAC-FAEA69878B0B}" type="pres">
      <dgm:prSet presAssocID="{1F222EA9-0D87-4B1B-BD18-DE60BD1C4A2F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FA78B2E-71D4-40A6-8C71-62076E4B0347}" type="pres">
      <dgm:prSet presAssocID="{1F222EA9-0D87-4B1B-BD18-DE60BD1C4A2F}" presName="axisShape" presStyleLbl="bgShp" presStyleIdx="0" presStyleCnt="1" custScaleX="133981"/>
      <dgm:spPr/>
    </dgm:pt>
    <dgm:pt modelId="{18988D45-5314-456F-BD48-9A7518B352A0}" type="pres">
      <dgm:prSet presAssocID="{1F222EA9-0D87-4B1B-BD18-DE60BD1C4A2F}" presName="rect1" presStyleLbl="node1" presStyleIdx="0" presStyleCnt="4" custScaleX="221609" custScaleY="104000" custLinFactX="74333" custLinFactY="16167" custLinFactNeighborX="100000" custLinFactNeighborY="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84B84A-DE47-49E1-B7BD-D8F0D66E5576}" type="pres">
      <dgm:prSet presAssocID="{1F222EA9-0D87-4B1B-BD18-DE60BD1C4A2F}" presName="rect2" presStyleLbl="node1" presStyleIdx="1" presStyleCnt="4" custScaleX="223538" custScaleY="112046" custLinFactNeighborX="57008" custLinFactNeighborY="-29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DCC2AE-1349-4BB2-8ED4-946AD2BFC8FB}" type="pres">
      <dgm:prSet presAssocID="{1F222EA9-0D87-4B1B-BD18-DE60BD1C4A2F}" presName="rect3" presStyleLbl="node1" presStyleIdx="2" presStyleCnt="4" custScaleX="229313" custLinFactNeighborX="-59561" custLinFactNeighborY="-48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F5B1C6-DA26-42BE-88BC-B40582369515}" type="pres">
      <dgm:prSet presAssocID="{1F222EA9-0D87-4B1B-BD18-DE60BD1C4A2F}" presName="rect4" presStyleLbl="node1" presStyleIdx="3" presStyleCnt="4" custScaleX="218581" custScaleY="118189" custLinFactX="-76556" custLinFactY="-18801" custLinFactNeighborX="-100000" custLinFactNeighborY="-1000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669635A-FFA0-4FBF-8EE5-65A345AF8840}" srcId="{1F222EA9-0D87-4B1B-BD18-DE60BD1C4A2F}" destId="{9F17C750-25F5-4F6F-97C6-1CE4DC1AE3C5}" srcOrd="0" destOrd="0" parTransId="{917F11FF-0AE4-48A4-9CC9-C1CD134FDC54}" sibTransId="{9C204310-AD88-49D0-9580-D09BC781F0C8}"/>
    <dgm:cxn modelId="{AC54B541-27DB-49ED-A668-C0930F3778C7}" type="presOf" srcId="{6EAF84AE-1ED8-4880-9323-A23D9F5A382B}" destId="{C1F5B1C6-DA26-42BE-88BC-B40582369515}" srcOrd="0" destOrd="0" presId="urn:microsoft.com/office/officeart/2005/8/layout/matrix2"/>
    <dgm:cxn modelId="{E8F964A5-22C0-49BB-82C4-A9F842E62C70}" srcId="{1F222EA9-0D87-4B1B-BD18-DE60BD1C4A2F}" destId="{9EB80D9D-B1B7-413E-90E3-D65A1DAAD0BF}" srcOrd="1" destOrd="0" parTransId="{2B5BC9C9-FC8A-4405-A68B-1501811A7DE5}" sibTransId="{C01B2975-E9F5-4A40-BDDB-675144507CF8}"/>
    <dgm:cxn modelId="{57CDE5C8-FF78-42DF-88A2-7974FD2F19EC}" type="presOf" srcId="{1F222EA9-0D87-4B1B-BD18-DE60BD1C4A2F}" destId="{F7E29318-8718-48CC-ACAC-FAEA69878B0B}" srcOrd="0" destOrd="0" presId="urn:microsoft.com/office/officeart/2005/8/layout/matrix2"/>
    <dgm:cxn modelId="{680E80BA-96C2-43BC-8738-A0F8F0CCCDEE}" srcId="{1F222EA9-0D87-4B1B-BD18-DE60BD1C4A2F}" destId="{6EAF84AE-1ED8-4880-9323-A23D9F5A382B}" srcOrd="3" destOrd="0" parTransId="{FE084D39-CFE4-44BF-BC5B-79457ED8A3C1}" sibTransId="{B870C2F2-752C-4789-BD57-C94BE4F598A8}"/>
    <dgm:cxn modelId="{C3B3928F-549D-479B-B943-931F3ACD4480}" type="presOf" srcId="{9F17C750-25F5-4F6F-97C6-1CE4DC1AE3C5}" destId="{18988D45-5314-456F-BD48-9A7518B352A0}" srcOrd="0" destOrd="0" presId="urn:microsoft.com/office/officeart/2005/8/layout/matrix2"/>
    <dgm:cxn modelId="{F2AE3104-616C-41C8-9303-E4E8F75BFBDD}" srcId="{1F222EA9-0D87-4B1B-BD18-DE60BD1C4A2F}" destId="{657F5E31-9226-4568-85B8-AE4AA5C684C7}" srcOrd="2" destOrd="0" parTransId="{5A338826-DA54-4209-B86F-7164854E672F}" sibTransId="{40C44BE0-4179-433E-ABC8-B90F5D275EED}"/>
    <dgm:cxn modelId="{14111F6B-40A6-4645-9FB3-290F627A23B2}" type="presOf" srcId="{657F5E31-9226-4568-85B8-AE4AA5C684C7}" destId="{6BDCC2AE-1349-4BB2-8ED4-946AD2BFC8FB}" srcOrd="0" destOrd="0" presId="urn:microsoft.com/office/officeart/2005/8/layout/matrix2"/>
    <dgm:cxn modelId="{8C435A1D-7BD0-4AD9-9EE5-BF7C501AFC52}" type="presOf" srcId="{9EB80D9D-B1B7-413E-90E3-D65A1DAAD0BF}" destId="{DA84B84A-DE47-49E1-B7BD-D8F0D66E5576}" srcOrd="0" destOrd="0" presId="urn:microsoft.com/office/officeart/2005/8/layout/matrix2"/>
    <dgm:cxn modelId="{386BC414-587D-4BDA-BBAA-661FABE85F3C}" type="presParOf" srcId="{F7E29318-8718-48CC-ACAC-FAEA69878B0B}" destId="{8FA78B2E-71D4-40A6-8C71-62076E4B0347}" srcOrd="0" destOrd="0" presId="urn:microsoft.com/office/officeart/2005/8/layout/matrix2"/>
    <dgm:cxn modelId="{1E6FBBC7-7E5A-4E84-8D5D-52E8A54D7F0F}" type="presParOf" srcId="{F7E29318-8718-48CC-ACAC-FAEA69878B0B}" destId="{18988D45-5314-456F-BD48-9A7518B352A0}" srcOrd="1" destOrd="0" presId="urn:microsoft.com/office/officeart/2005/8/layout/matrix2"/>
    <dgm:cxn modelId="{80552F3A-A539-4F3F-B635-91C0C70F9371}" type="presParOf" srcId="{F7E29318-8718-48CC-ACAC-FAEA69878B0B}" destId="{DA84B84A-DE47-49E1-B7BD-D8F0D66E5576}" srcOrd="2" destOrd="0" presId="urn:microsoft.com/office/officeart/2005/8/layout/matrix2"/>
    <dgm:cxn modelId="{69432F02-29C1-40AB-8449-35C282F59BF3}" type="presParOf" srcId="{F7E29318-8718-48CC-ACAC-FAEA69878B0B}" destId="{6BDCC2AE-1349-4BB2-8ED4-946AD2BFC8FB}" srcOrd="3" destOrd="0" presId="urn:microsoft.com/office/officeart/2005/8/layout/matrix2"/>
    <dgm:cxn modelId="{031EC222-2818-4F5D-825D-22BF5E1195D5}" type="presParOf" srcId="{F7E29318-8718-48CC-ACAC-FAEA69878B0B}" destId="{C1F5B1C6-DA26-42BE-88BC-B40582369515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A78B2E-71D4-40A6-8C71-62076E4B0347}">
      <dsp:nvSpPr>
        <dsp:cNvPr id="0" name=""/>
        <dsp:cNvSpPr/>
      </dsp:nvSpPr>
      <dsp:spPr>
        <a:xfrm>
          <a:off x="1267533" y="0"/>
          <a:ext cx="6487578" cy="4842163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988D45-5314-456F-BD48-9A7518B352A0}">
      <dsp:nvSpPr>
        <dsp:cNvPr id="0" name=""/>
        <dsp:cNvSpPr/>
      </dsp:nvSpPr>
      <dsp:spPr>
        <a:xfrm>
          <a:off x="4603875" y="2526001"/>
          <a:ext cx="4292267" cy="2014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cả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hai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hoạ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Van Gogh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đều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cuộn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xoáy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diễn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tả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mây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con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nét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thẳng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khoẻ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thể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hiện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ngôi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702207" y="2624333"/>
        <a:ext cx="4095603" cy="1817675"/>
      </dsp:txXfrm>
    </dsp:sp>
    <dsp:sp modelId="{DA84B84A-DE47-49E1-B7BD-D8F0D66E5576}">
      <dsp:nvSpPr>
        <dsp:cNvPr id="0" name=""/>
        <dsp:cNvSpPr/>
      </dsp:nvSpPr>
      <dsp:spPr>
        <a:xfrm>
          <a:off x="4588584" y="141236"/>
          <a:ext cx="4329629" cy="21701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sắc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Auvers-sur-Oise: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Hoa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sĩ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đã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sử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dụng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cặp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đỏ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-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lá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mái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;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xanh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màu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vàng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rực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fr-FR" sz="16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fr-FR" sz="1600" b="1" kern="1200" dirty="0" err="1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endParaRPr lang="en-US" sz="1600" b="1" kern="1200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94523" y="247175"/>
        <a:ext cx="4117751" cy="1958301"/>
      </dsp:txXfrm>
    </dsp:sp>
    <dsp:sp modelId="{6BDCC2AE-1349-4BB2-8ED4-946AD2BFC8FB}">
      <dsp:nvSpPr>
        <dsp:cNvPr id="0" name=""/>
        <dsp:cNvSpPr/>
      </dsp:nvSpPr>
      <dsp:spPr>
        <a:xfrm>
          <a:off x="0" y="2496677"/>
          <a:ext cx="4441483" cy="193686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đậm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nhạt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trong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tranh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ở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làng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Cordeville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vùng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Auvers-sur-Oise: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Những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mảng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đậm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nhạt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mạnh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tương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phản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trên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bầu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trời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cây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giữa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fr-FR" sz="16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 </a:t>
          </a:r>
          <a:r>
            <a:rPr lang="fr-FR" sz="1600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đường</a:t>
          </a:r>
          <a:endParaRPr lang="en-US" sz="16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4550" y="2591227"/>
        <a:ext cx="4252383" cy="1747765"/>
      </dsp:txXfrm>
    </dsp:sp>
    <dsp:sp modelId="{C1F5B1C6-DA26-42BE-88BC-B40582369515}">
      <dsp:nvSpPr>
        <dsp:cNvPr id="0" name=""/>
        <dsp:cNvSpPr/>
      </dsp:nvSpPr>
      <dsp:spPr>
        <a:xfrm>
          <a:off x="112769" y="113393"/>
          <a:ext cx="4233619" cy="2289161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Kết</a:t>
          </a:r>
          <a:r>
            <a:rPr lang="en-US" sz="2600" b="1" u="sng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b="1" u="sng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luận</a:t>
          </a:r>
          <a:endParaRPr lang="en-US" sz="2600" b="1" u="sng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24517" y="225141"/>
        <a:ext cx="4010123" cy="206566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3250D6-BBF2-4428-B34B-C9F679122A6C}" type="datetimeFigureOut">
              <a:rPr lang="en-US" smtClean="0"/>
              <a:t>03/10/2022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521E1-695F-4272-BE74-B44E3E258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01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0924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54810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5f391192_0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5f391192_0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2423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e70680025_20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e70680025_20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573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f391192_0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f391192_0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748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35ed75ccf_0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35ed75ccf_0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5829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>
            <a:spLocks noGrp="1"/>
          </p:cNvSpPr>
          <p:nvPr>
            <p:ph type="title"/>
          </p:nvPr>
        </p:nvSpPr>
        <p:spPr>
          <a:xfrm>
            <a:off x="457200" y="-30163"/>
            <a:ext cx="8229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1"/>
          </p:nvPr>
        </p:nvSpPr>
        <p:spPr>
          <a:xfrm>
            <a:off x="804800" y="1600200"/>
            <a:ext cx="3657000" cy="4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2"/>
          </p:nvPr>
        </p:nvSpPr>
        <p:spPr>
          <a:xfrm>
            <a:off x="4682201" y="1600200"/>
            <a:ext cx="3657000" cy="43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▸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4297650" y="6479803"/>
            <a:ext cx="548700" cy="3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9568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457200" y="-30163"/>
            <a:ext cx="8229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1"/>
          </p:nvPr>
        </p:nvSpPr>
        <p:spPr>
          <a:xfrm>
            <a:off x="911700" y="1600200"/>
            <a:ext cx="7320600" cy="49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▸"/>
              <a:defRPr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sldNum" idx="12"/>
          </p:nvPr>
        </p:nvSpPr>
        <p:spPr>
          <a:xfrm>
            <a:off x="4297650" y="6479803"/>
            <a:ext cx="548700" cy="3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609560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0" y="-30163"/>
            <a:ext cx="8229600" cy="11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89275" y="1600200"/>
            <a:ext cx="2631900" cy="4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3256047" y="1600200"/>
            <a:ext cx="2631900" cy="4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6022819" y="1600200"/>
            <a:ext cx="2631900" cy="43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▸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4297650" y="6479803"/>
            <a:ext cx="548700" cy="37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ctr"/>
            <a:fld id="{00000000-1234-1234-1234-123412341234}" type="slidenum">
              <a:rPr lang="en" smtClean="0"/>
              <a:pPr algn="ct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8276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03/10/2022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wmf"/><Relationship Id="rId2" Type="http://schemas.openxmlformats.org/officeDocument/2006/relationships/audio" Target="file:///I:\T&#7892;NG%20H&#7906;P\NHAC%20MP3\canh%20chim%20bao%20tin%20vui.mp3" TargetMode="External"/><Relationship Id="rId1" Type="http://schemas.openxmlformats.org/officeDocument/2006/relationships/audio" Target="file:///D:\T&#7892;NG%20H&#7906;P\NHAC%20MP3\canh%20chim%20bao%20tin%20vui.mp3" TargetMode="External"/><Relationship Id="rId6" Type="http://schemas.openxmlformats.org/officeDocument/2006/relationships/image" Target="../media/image6.wm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bui%20phan.mp3" TargetMode="Externa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fif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fif"/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1066800" y="228600"/>
            <a:ext cx="68961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pic>
        <p:nvPicPr>
          <p:cNvPr id="5126" name="Picture 6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WordArt 8"/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6934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</p:txBody>
      </p:sp>
      <p:pic>
        <p:nvPicPr>
          <p:cNvPr id="90121" name="Picture 9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3886200"/>
            <a:ext cx="2378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1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4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2672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15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6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WordArt 18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3721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</p:txBody>
      </p:sp>
      <p:pic>
        <p:nvPicPr>
          <p:cNvPr id="90131" name="Picture 19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9" name="Text Box 22"/>
          <p:cNvSpPr txBox="1">
            <a:spLocks noChangeArrowheads="1"/>
          </p:cNvSpPr>
          <p:nvPr/>
        </p:nvSpPr>
        <p:spPr bwMode="auto">
          <a:xfrm>
            <a:off x="2151063" y="6116638"/>
            <a:ext cx="6494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rgbClr val="333333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rgbClr val="333333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rgbClr val="333333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rgbClr val="333333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rgbClr val="333333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rgbClr val="333333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99CC"/>
                </a:solidFill>
                <a:cs typeface="Arial" panose="020B0604020202020204" pitchFamily="34" charset="0"/>
              </a:rPr>
              <a:t>Giáo viên thực hiện: NGUYỄN THỊ LIÊN NGA</a:t>
            </a:r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524000" y="228600"/>
            <a:ext cx="561975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LƯƠNG VĂN CHÁNH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10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6596" fill="hold"/>
                                        <p:tgtEl>
                                          <p:spTgt spid="90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4"/>
          <p:cNvSpPr txBox="1">
            <a:spLocks noGrp="1"/>
          </p:cNvSpPr>
          <p:nvPr>
            <p:ph type="sldNum" idx="12"/>
          </p:nvPr>
        </p:nvSpPr>
        <p:spPr>
          <a:xfrm>
            <a:off x="4297650" y="5717102"/>
            <a:ext cx="548700" cy="283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fld id="{00000000-1234-1234-1234-123412341234}" type="slidenum">
              <a:rPr lang="en"/>
              <a:pPr algn="ctr"/>
              <a:t>10</a:t>
            </a:fld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298580" y="3152104"/>
            <a:ext cx="4981757" cy="32841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loạt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: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viền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khoát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672415" y="3242256"/>
            <a:ext cx="3077335" cy="328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▸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●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○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Source Sans Pro"/>
              <a:buChar char="■"/>
              <a:defRPr sz="20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lnSpc>
                <a:spcPct val="150000"/>
              </a:lnSpc>
            </a:pP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thâm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fr-FR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71" y="173088"/>
            <a:ext cx="3621190" cy="301765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350" y="173088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80240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167" y="1826109"/>
            <a:ext cx="2272999" cy="19677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167" y="3995104"/>
            <a:ext cx="2272999" cy="2029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4878" y="1729159"/>
            <a:ext cx="4500731" cy="2051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986" y="3934590"/>
            <a:ext cx="2929074" cy="2474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7167" y="767953"/>
            <a:ext cx="6385686" cy="961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2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55" y="1027756"/>
            <a:ext cx="1943788" cy="29095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2405" y="3051256"/>
            <a:ext cx="1616794" cy="2909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016" y="1125998"/>
            <a:ext cx="3639575" cy="44586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6155" y="4133693"/>
            <a:ext cx="1943788" cy="54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mi ca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9943" y="6077108"/>
            <a:ext cx="1943788" cy="54410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172643" y="5761166"/>
            <a:ext cx="3049400" cy="5565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86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8307" y="853944"/>
            <a:ext cx="4708027" cy="513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968" y="2332476"/>
            <a:ext cx="4714724" cy="27609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7418" y="1456103"/>
            <a:ext cx="3608046" cy="24850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7418" y="4029474"/>
            <a:ext cx="3634800" cy="24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3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676" y="228600"/>
            <a:ext cx="5562600" cy="563562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1143001"/>
            <a:ext cx="2895600" cy="2171700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907" y="1088780"/>
            <a:ext cx="2917092" cy="218781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" y="4076702"/>
            <a:ext cx="2895600" cy="2171700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599" y="3962400"/>
            <a:ext cx="2946401" cy="22098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81978" y="3276600"/>
            <a:ext cx="508195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786921" y="3276600"/>
            <a:ext cx="4243754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64660" y="6172201"/>
            <a:ext cx="316914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016498" y="6183927"/>
            <a:ext cx="3784601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11199" y="1143000"/>
            <a:ext cx="583225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/>
              <a:t>1</a:t>
            </a:r>
            <a:endParaRPr lang="vi-VN" sz="3600" b="1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717061" y="4076702"/>
            <a:ext cx="583225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/>
              <a:t>3</a:t>
            </a:r>
            <a:endParaRPr lang="vi-VN" sz="3600" b="1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464907" y="1163517"/>
            <a:ext cx="583225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/>
              <a:t>2</a:t>
            </a:r>
            <a:endParaRPr lang="vi-VN" sz="3600" b="1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435599" y="3982917"/>
            <a:ext cx="583225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/>
              <a:t>4</a:t>
            </a:r>
            <a:endParaRPr lang="vi-VN" sz="3600" b="1"/>
          </a:p>
        </p:txBody>
      </p:sp>
    </p:spTree>
    <p:extLst>
      <p:ext uri="{BB962C8B-B14F-4D97-AF65-F5344CB8AC3E}">
        <p14:creationId xmlns:p14="http://schemas.microsoft.com/office/powerpoint/2010/main" val="10439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69" y="934725"/>
            <a:ext cx="3705742" cy="3334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465" y="1431769"/>
            <a:ext cx="3049955" cy="4756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9849" y="210869"/>
            <a:ext cx="4163006" cy="30960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1757" y="3306926"/>
            <a:ext cx="4379190" cy="334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ldNum" idx="12"/>
          </p:nvPr>
        </p:nvSpPr>
        <p:spPr>
          <a:xfrm>
            <a:off x="4297650" y="5717102"/>
            <a:ext cx="548700" cy="2838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/>
          <a:p>
            <a:pPr algn="ctr"/>
            <a:fld id="{00000000-1234-1234-1234-123412341234}" type="slidenum">
              <a:rPr lang="en">
                <a:solidFill>
                  <a:schemeClr val="dk2"/>
                </a:solidFill>
              </a:rPr>
              <a:pPr algn="ctr"/>
              <a:t>16</a:t>
            </a:fld>
            <a:endParaRPr>
              <a:solidFill>
                <a:schemeClr val="dk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48901"/>
            <a:ext cx="4846351" cy="25461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768" y="3619880"/>
            <a:ext cx="3391463" cy="2597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3894" y="604619"/>
            <a:ext cx="3792682" cy="25904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3001" y="3619880"/>
            <a:ext cx="2920999" cy="25435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758" y="161115"/>
            <a:ext cx="3705742" cy="333422"/>
          </a:xfrm>
          <a:prstGeom prst="rect">
            <a:avLst/>
          </a:prstGeom>
        </p:spPr>
      </p:pic>
      <p:pic>
        <p:nvPicPr>
          <p:cNvPr id="11" name="Picture 5" descr="0_0223_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26" y="3619880"/>
            <a:ext cx="2386607" cy="2343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479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57616"/>
            <a:ext cx="8902540" cy="13812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135" y="4039737"/>
            <a:ext cx="3327594" cy="28843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5060" y="3982306"/>
            <a:ext cx="3662653" cy="29087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1235" y="900707"/>
            <a:ext cx="8321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Vincent Willem Van 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Gogh (1853-1890)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gam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720" y="1858737"/>
            <a:ext cx="4063099" cy="2074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42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39" y="1339402"/>
            <a:ext cx="8891651" cy="3333507"/>
          </a:xfrm>
          <a:prstGeom prst="rect">
            <a:avLst/>
          </a:prstGeom>
          <a:ln w="28575">
            <a:solidFill>
              <a:schemeClr val="tx1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43790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03450" y="594674"/>
            <a:ext cx="3834245" cy="3345873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>
            <a:off x="4547120" y="608809"/>
            <a:ext cx="4230600" cy="3331738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03031" y="4566190"/>
            <a:ext cx="88864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gợi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nhạt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9055" y="0"/>
            <a:ext cx="14094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82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8" y="833195"/>
            <a:ext cx="7263356" cy="15588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536" y="2391997"/>
            <a:ext cx="6201640" cy="284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68937506"/>
              </p:ext>
            </p:extLst>
          </p:nvPr>
        </p:nvGraphicFramePr>
        <p:xfrm>
          <a:off x="93306" y="981306"/>
          <a:ext cx="8966718" cy="484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7688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554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5+6                        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NGÔI NHÀ YÊU THƯƠNG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 </a:t>
            </a:r>
            <a:r>
              <a:rPr lang="en-US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1/ </a:t>
            </a:r>
            <a:r>
              <a:rPr lang="en-US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kiểu</a:t>
            </a: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dáng</a:t>
            </a: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cấu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tường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sổ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sàn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rông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tầng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,…</a:t>
            </a:r>
          </a:p>
          <a:p>
            <a:pPr algn="just"/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phù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dáng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: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xung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cối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hồ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sân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vườn</a:t>
            </a:r>
            <a:r>
              <a:rPr lang="en-US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,...</a:t>
            </a:r>
          </a:p>
          <a:p>
            <a:pPr algn="just"/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SGK)</a:t>
            </a: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3/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4/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5/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Vincent Willem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VanGogh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77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bui phan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6289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két thú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5725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2" name="WordArt 4"/>
          <p:cNvSpPr>
            <a:spLocks noChangeArrowheads="1" noChangeShapeType="1" noTextEdit="1"/>
          </p:cNvSpPr>
          <p:nvPr/>
        </p:nvSpPr>
        <p:spPr bwMode="auto">
          <a:xfrm>
            <a:off x="1657350" y="1514475"/>
            <a:ext cx="5772150" cy="121443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2700" b="1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chemeClr val="hlink"/>
                </a:soli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dồi dào sức khoẻ.</a:t>
            </a:r>
          </a:p>
        </p:txBody>
      </p:sp>
      <p:sp>
        <p:nvSpPr>
          <p:cNvPr id="58373" name="WordArt 5"/>
          <p:cNvSpPr>
            <a:spLocks noChangeArrowheads="1" noChangeShapeType="1" noTextEdit="1"/>
          </p:cNvSpPr>
          <p:nvPr/>
        </p:nvSpPr>
        <p:spPr bwMode="auto">
          <a:xfrm>
            <a:off x="1771650" y="3714750"/>
            <a:ext cx="5657850" cy="1373188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giỏi.</a:t>
            </a:r>
          </a:p>
        </p:txBody>
      </p:sp>
      <p:sp>
        <p:nvSpPr>
          <p:cNvPr id="29702" name="TextBox 1"/>
          <p:cNvSpPr txBox="1">
            <a:spLocks noChangeArrowheads="1"/>
          </p:cNvSpPr>
          <p:nvPr/>
        </p:nvSpPr>
        <p:spPr bwMode="auto">
          <a:xfrm>
            <a:off x="2971800" y="923926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GIỜ HỌC KẾT THÚC</a:t>
            </a:r>
          </a:p>
        </p:txBody>
      </p:sp>
    </p:spTree>
    <p:extLst>
      <p:ext uri="{BB962C8B-B14F-4D97-AF65-F5344CB8AC3E}">
        <p14:creationId xmlns:p14="http://schemas.microsoft.com/office/powerpoint/2010/main" val="1051137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3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83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370"/>
                </p:tgtEl>
              </p:cMediaNode>
            </p:audio>
          </p:childTnLst>
        </p:cTn>
      </p:par>
    </p:tnLst>
    <p:bldLst>
      <p:bldP spid="58372" grpId="0" animBg="1"/>
      <p:bldP spid="5837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8" y="833195"/>
            <a:ext cx="7263356" cy="155880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9822" y="2444332"/>
            <a:ext cx="7588715" cy="218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54" y="718326"/>
            <a:ext cx="7230484" cy="14765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386" y="2194907"/>
            <a:ext cx="3248478" cy="3124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853" y="2194907"/>
            <a:ext cx="4819751" cy="320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0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54" y="718326"/>
            <a:ext cx="7230484" cy="14765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6093" y="2129210"/>
            <a:ext cx="4647569" cy="4152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hỏi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luận</a:t>
            </a:r>
            <a:r>
              <a:rPr lang="en-US" sz="2400" b="1" dirty="0" smtClean="0"/>
              <a:t>:</a:t>
            </a:r>
          </a:p>
          <a:p>
            <a:r>
              <a:rPr lang="en-US" sz="2400" dirty="0" smtClean="0"/>
              <a:t>– </a:t>
            </a:r>
            <a:r>
              <a:rPr lang="en-US" sz="2400" dirty="0" err="1" smtClean="0"/>
              <a:t>Cách</a:t>
            </a:r>
            <a:r>
              <a:rPr lang="en-US" sz="2400" dirty="0" smtClean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, </a:t>
            </a:r>
            <a:r>
              <a:rPr lang="en-US" sz="2400" dirty="0" err="1"/>
              <a:t>lựa</a:t>
            </a:r>
            <a:r>
              <a:rPr lang="en-US" sz="2400" dirty="0"/>
              <a:t> </a:t>
            </a:r>
            <a:r>
              <a:rPr lang="en-US" sz="2400" dirty="0" err="1"/>
              <a:t>chọn</a:t>
            </a:r>
            <a:r>
              <a:rPr lang="en-US" sz="2400" dirty="0"/>
              <a:t> </a:t>
            </a:r>
            <a:r>
              <a:rPr lang="en-US" sz="2400" dirty="0" err="1"/>
              <a:t>chất</a:t>
            </a:r>
            <a:r>
              <a:rPr lang="en-US" sz="2400" dirty="0"/>
              <a:t> </a:t>
            </a:r>
            <a:r>
              <a:rPr lang="en-US" sz="2400" dirty="0" err="1"/>
              <a:t>liệu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?</a:t>
            </a:r>
          </a:p>
          <a:p>
            <a:r>
              <a:rPr lang="en-US" sz="2400" dirty="0" smtClean="0"/>
              <a:t>–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tố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(</a:t>
            </a:r>
            <a:r>
              <a:rPr lang="en-US" sz="2400" dirty="0" err="1"/>
              <a:t>đường</a:t>
            </a:r>
            <a:r>
              <a:rPr lang="en-US" sz="2400" dirty="0"/>
              <a:t> </a:t>
            </a:r>
            <a:r>
              <a:rPr lang="en-US" sz="2400" dirty="0" err="1"/>
              <a:t>nét</a:t>
            </a:r>
            <a:r>
              <a:rPr lang="en-US" sz="2400" dirty="0"/>
              <a:t>, </a:t>
            </a:r>
            <a:r>
              <a:rPr lang="en-US" sz="2400" dirty="0" err="1"/>
              <a:t>hình</a:t>
            </a:r>
            <a:r>
              <a:rPr lang="en-US" sz="2400" dirty="0"/>
              <a:t>, </a:t>
            </a:r>
            <a:r>
              <a:rPr lang="en-US" sz="2400" dirty="0" err="1"/>
              <a:t>khối</a:t>
            </a:r>
            <a:r>
              <a:rPr lang="en-US" sz="2400" dirty="0"/>
              <a:t>, </a:t>
            </a:r>
            <a:r>
              <a:rPr lang="en-US" sz="2400" dirty="0" err="1"/>
              <a:t>màu</a:t>
            </a:r>
            <a:r>
              <a:rPr lang="en-US" sz="2400" dirty="0"/>
              <a:t> </a:t>
            </a:r>
            <a:r>
              <a:rPr lang="en-US" sz="2400" dirty="0" err="1"/>
              <a:t>sắc</a:t>
            </a:r>
            <a:r>
              <a:rPr lang="en-US" sz="2400" dirty="0"/>
              <a:t>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(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lí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phản</a:t>
            </a:r>
            <a:r>
              <a:rPr lang="en-US" sz="2400" dirty="0"/>
              <a:t>)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sử</a:t>
            </a:r>
            <a:r>
              <a:rPr lang="en-US" sz="2400" dirty="0"/>
              <a:t> </a:t>
            </a:r>
            <a:r>
              <a:rPr lang="en-US" sz="2400" dirty="0" err="1"/>
              <a:t>dụng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?</a:t>
            </a:r>
          </a:p>
          <a:p>
            <a:r>
              <a:rPr lang="en-US" sz="2400" dirty="0" smtClean="0"/>
              <a:t>– Ý </a:t>
            </a:r>
            <a:r>
              <a:rPr lang="en-US" sz="2400" dirty="0" err="1"/>
              <a:t>tưởng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</a:t>
            </a:r>
            <a:r>
              <a:rPr lang="en-US" sz="2400" dirty="0"/>
              <a:t> </a:t>
            </a:r>
            <a:r>
              <a:rPr lang="en-US" sz="2400" dirty="0" err="1"/>
              <a:t>nhân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sản</a:t>
            </a:r>
            <a:r>
              <a:rPr lang="en-US" sz="2400" dirty="0"/>
              <a:t> </a:t>
            </a:r>
            <a:r>
              <a:rPr lang="en-US" sz="2400" dirty="0" err="1"/>
              <a:t>phẩm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978" y="2129210"/>
            <a:ext cx="3776940" cy="472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69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4" y="723409"/>
            <a:ext cx="6544588" cy="1390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2346630"/>
            <a:ext cx="7963342" cy="341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1079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24" y="723409"/>
            <a:ext cx="6544588" cy="13908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00" y="2516689"/>
            <a:ext cx="3271158" cy="3201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2358" y="2114253"/>
            <a:ext cx="3299307" cy="46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0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42347" y="1284694"/>
            <a:ext cx="7776179" cy="3476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err="1" smtClean="0"/>
              <a:t>Câu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hỏi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thảo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luận</a:t>
            </a:r>
            <a:r>
              <a:rPr lang="en-US" sz="2400" b="1" dirty="0" smtClean="0"/>
              <a:t>: </a:t>
            </a:r>
          </a:p>
          <a:p>
            <a:r>
              <a:rPr lang="vi-VN" sz="2400" dirty="0"/>
              <a:t>Để làm một món quà lưu niệm từ vật </a:t>
            </a:r>
            <a:r>
              <a:rPr lang="vi-VN" sz="2400" dirty="0" smtClean="0"/>
              <a:t>liệu</a:t>
            </a:r>
            <a:r>
              <a:rPr lang="en-US" sz="2400" dirty="0"/>
              <a:t> </a:t>
            </a:r>
            <a:r>
              <a:rPr lang="en-US" sz="2400" dirty="0" err="1" smtClean="0"/>
              <a:t>sẵn</a:t>
            </a:r>
            <a:r>
              <a:rPr lang="en-US" sz="2400" dirty="0" smtClean="0"/>
              <a:t> </a:t>
            </a:r>
            <a:r>
              <a:rPr lang="en-US" sz="2400" dirty="0" err="1" smtClean="0"/>
              <a:t>có</a:t>
            </a:r>
            <a:r>
              <a:rPr lang="vi-VN" sz="2400" dirty="0" smtClean="0"/>
              <a:t>, </a:t>
            </a:r>
            <a:r>
              <a:rPr lang="vi-VN" sz="2400" dirty="0"/>
              <a:t>em cần thực hiện những bước nào</a:t>
            </a:r>
            <a:r>
              <a:rPr lang="vi-VN" sz="2400" dirty="0" smtClean="0"/>
              <a:t>?</a:t>
            </a:r>
            <a:endParaRPr lang="en-US" sz="2400" dirty="0" smtClean="0"/>
          </a:p>
          <a:p>
            <a:r>
              <a:rPr lang="vi-VN" sz="2000" dirty="0"/>
              <a:t>+ Ngôi nhà được thiết kế từ chất liệu nào?</a:t>
            </a:r>
          </a:p>
          <a:p>
            <a:r>
              <a:rPr lang="vi-VN" sz="2000" dirty="0"/>
              <a:t>+ Các bộ phận nào của ngôi nhà được thiết kế trước?</a:t>
            </a:r>
          </a:p>
          <a:p>
            <a:r>
              <a:rPr lang="vi-VN" sz="2000" dirty="0"/>
              <a:t>+ Để trang trí và làm đẹp cho ngôi nhà, cần bổ sung thêm những hình ảnh nào?</a:t>
            </a:r>
          </a:p>
          <a:p>
            <a:r>
              <a:rPr lang="vi-VN" sz="2000" dirty="0"/>
              <a:t>+ Cách bố trí, sắp xếp đồ vật trong nhà như thế nào để tạo thành SPMT ứng dụng 3D?</a:t>
            </a:r>
          </a:p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47" y="4987404"/>
            <a:ext cx="7889812" cy="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48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118" y="855721"/>
            <a:ext cx="4610743" cy="4763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895" y="1447523"/>
            <a:ext cx="3253485" cy="24519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161" y="4014911"/>
            <a:ext cx="3253485" cy="24798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6998" y="1447523"/>
            <a:ext cx="3283832" cy="504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224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229" y="1816100"/>
            <a:ext cx="2849971" cy="487362"/>
          </a:xfrm>
        </p:spPr>
        <p:txBody>
          <a:bodyPr>
            <a:normAutofit/>
          </a:bodyPr>
          <a:lstStyle/>
          <a:p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vi-VN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13" y="1290637"/>
            <a:ext cx="2176882" cy="1609725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630" y="3657600"/>
            <a:ext cx="2027857" cy="224492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3657600"/>
            <a:ext cx="1781908" cy="224492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630" y="1278062"/>
            <a:ext cx="2446748" cy="16223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997142"/>
            <a:ext cx="1942706" cy="468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/>
              <a:t>Phố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cổ</a:t>
            </a:r>
            <a:r>
              <a:rPr lang="en-US" sz="2400" b="1" dirty="0" smtClean="0"/>
              <a:t>: </a:t>
            </a:r>
            <a:r>
              <a:rPr lang="en-US" sz="2400" b="1" dirty="0" err="1" smtClean="0"/>
              <a:t>Bùi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Xuân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Phái</a:t>
            </a:r>
            <a:endParaRPr lang="vi-VN" sz="2400" b="1" dirty="0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801403" y="2997142"/>
            <a:ext cx="2357974" cy="468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làng quê: tranh sơn dầu</a:t>
            </a:r>
            <a:endParaRPr lang="vi-VN" sz="2400" b="1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28600" y="6042568"/>
            <a:ext cx="2336280" cy="468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smtClean="0"/>
              <a:t>Góc Phố: Của Phạm Ánh</a:t>
            </a:r>
            <a:endParaRPr lang="vi-VN" sz="2400" b="1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959219" y="6101522"/>
            <a:ext cx="2042342" cy="3510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b="1" smtClean="0"/>
              <a:t>Tranh phong cảnh của </a:t>
            </a:r>
          </a:p>
          <a:p>
            <a:r>
              <a:rPr lang="en-US" sz="1400" b="1" smtClean="0"/>
              <a:t>học sinh</a:t>
            </a:r>
            <a:endParaRPr lang="vi-VN" sz="1400" b="1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733253"/>
            <a:ext cx="82296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227229" y="3231603"/>
            <a:ext cx="3990448" cy="1042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81600" y="4815231"/>
            <a:ext cx="2209800" cy="4825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vi-VN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5983" y="65203"/>
            <a:ext cx="2373923" cy="5342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396740" y="84117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46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11" y="1085999"/>
            <a:ext cx="7081504" cy="2275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46" y="3483998"/>
            <a:ext cx="8478433" cy="247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73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46" y="641769"/>
            <a:ext cx="8830907" cy="17052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3980" y="2001766"/>
            <a:ext cx="6398708" cy="473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557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197" y="713984"/>
            <a:ext cx="5874707" cy="103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Gợi</a:t>
            </a:r>
            <a:r>
              <a:rPr lang="en-US" sz="2800" dirty="0" smtClean="0"/>
              <a:t> ý </a:t>
            </a:r>
            <a:r>
              <a:rPr lang="en-US" sz="2800" dirty="0" err="1" smtClean="0"/>
              <a:t>tiêu</a:t>
            </a:r>
            <a:r>
              <a:rPr lang="en-US" sz="2800" dirty="0" smtClean="0"/>
              <a:t> </a:t>
            </a:r>
            <a:r>
              <a:rPr lang="en-US" sz="2800" dirty="0" err="1" smtClean="0"/>
              <a:t>chí</a:t>
            </a:r>
            <a:r>
              <a:rPr lang="en-US" sz="2800" dirty="0" smtClean="0"/>
              <a:t> </a:t>
            </a:r>
            <a:r>
              <a:rPr lang="en-US" sz="2800" dirty="0" err="1" smtClean="0"/>
              <a:t>đánh</a:t>
            </a:r>
            <a:r>
              <a:rPr lang="en-US" sz="2800" dirty="0" smtClean="0"/>
              <a:t> </a:t>
            </a:r>
            <a:r>
              <a:rPr lang="en-US" sz="2800" dirty="0" err="1" smtClean="0"/>
              <a:t>giá</a:t>
            </a:r>
            <a:r>
              <a:rPr lang="en-US" sz="2800" dirty="0" smtClean="0"/>
              <a:t> </a:t>
            </a:r>
            <a:r>
              <a:rPr lang="en-US" sz="2800" dirty="0" err="1" smtClean="0"/>
              <a:t>kết</a:t>
            </a:r>
            <a:r>
              <a:rPr lang="en-US" sz="2800" dirty="0" smtClean="0"/>
              <a:t> </a:t>
            </a:r>
            <a:r>
              <a:rPr lang="en-US" sz="2800" dirty="0" err="1" smtClean="0"/>
              <a:t>thúc</a:t>
            </a:r>
            <a:r>
              <a:rPr lang="en-US" sz="2800" dirty="0" smtClean="0"/>
              <a:t> </a:t>
            </a:r>
            <a:r>
              <a:rPr lang="en-US" sz="2800" dirty="0" err="1" smtClean="0"/>
              <a:t>chủ</a:t>
            </a:r>
            <a:r>
              <a:rPr lang="en-US" sz="2800" dirty="0" smtClean="0"/>
              <a:t> </a:t>
            </a:r>
            <a:r>
              <a:rPr lang="en-US" sz="2800" dirty="0" err="1" smtClean="0"/>
              <a:t>đề</a:t>
            </a:r>
            <a:endParaRPr lang="en-US" sz="2800" dirty="0" smtClean="0"/>
          </a:p>
          <a:p>
            <a:r>
              <a:rPr lang="en-US" dirty="0" err="1" smtClean="0"/>
              <a:t>Hệ</a:t>
            </a:r>
            <a:r>
              <a:rPr lang="en-US" dirty="0" smtClean="0"/>
              <a:t> </a:t>
            </a:r>
            <a:r>
              <a:rPr lang="en-US" dirty="0" err="1" smtClean="0"/>
              <a:t>số</a:t>
            </a:r>
            <a:r>
              <a:rPr lang="en-US" dirty="0" smtClean="0"/>
              <a:t> qui </a:t>
            </a:r>
            <a:r>
              <a:rPr lang="en-US" dirty="0" err="1" smtClean="0"/>
              <a:t>đổi</a:t>
            </a:r>
            <a:r>
              <a:rPr lang="en-US" dirty="0" smtClean="0"/>
              <a:t>: &lt; 5: </a:t>
            </a:r>
            <a:r>
              <a:rPr lang="en-US" b="1" dirty="0" err="1" smtClean="0"/>
              <a:t>Chưa</a:t>
            </a:r>
            <a:r>
              <a:rPr lang="en-US" b="1" dirty="0" smtClean="0"/>
              <a:t> </a:t>
            </a:r>
            <a:r>
              <a:rPr lang="en-US" b="1" dirty="0" err="1" smtClean="0"/>
              <a:t>đạt</a:t>
            </a:r>
            <a:r>
              <a:rPr lang="en-US" dirty="0" smtClean="0"/>
              <a:t>. ≥ 5: </a:t>
            </a:r>
            <a:r>
              <a:rPr lang="en-US" b="1" dirty="0" err="1" smtClean="0"/>
              <a:t>Đạt</a:t>
            </a:r>
            <a:r>
              <a:rPr lang="en-US" b="1" dirty="0" smtClean="0"/>
              <a:t> </a:t>
            </a:r>
            <a:r>
              <a:rPr lang="en-US" dirty="0" smtClean="0"/>
              <a:t>(5-7: </a:t>
            </a:r>
            <a:r>
              <a:rPr lang="en-US" dirty="0" err="1" smtClean="0"/>
              <a:t>Khá</a:t>
            </a:r>
            <a:r>
              <a:rPr lang="en-US" dirty="0" smtClean="0"/>
              <a:t>. 8-10: </a:t>
            </a:r>
            <a:r>
              <a:rPr lang="en-US" dirty="0" err="1" smtClean="0"/>
              <a:t>Tốt</a:t>
            </a:r>
            <a:r>
              <a:rPr lang="en-US" dirty="0" smtClean="0"/>
              <a:t>)</a:t>
            </a:r>
          </a:p>
          <a:p>
            <a:r>
              <a:rPr lang="en-US" sz="1600" dirty="0" err="1" smtClean="0"/>
              <a:t>Không</a:t>
            </a:r>
            <a:r>
              <a:rPr lang="en-US" sz="1600" dirty="0" smtClean="0"/>
              <a:t> </a:t>
            </a:r>
            <a:r>
              <a:rPr lang="en-US" sz="1600" dirty="0" err="1" smtClean="0"/>
              <a:t>biết</a:t>
            </a:r>
            <a:r>
              <a:rPr lang="en-US" sz="1600" dirty="0" smtClean="0"/>
              <a:t>/ </a:t>
            </a:r>
            <a:r>
              <a:rPr lang="en-US" sz="1600" dirty="0" err="1" smtClean="0"/>
              <a:t>thực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: 0; </a:t>
            </a:r>
            <a:r>
              <a:rPr lang="en-US" sz="1600" dirty="0" err="1" smtClean="0"/>
              <a:t>Thực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được</a:t>
            </a:r>
            <a:r>
              <a:rPr lang="en-US" sz="1600" dirty="0" smtClean="0"/>
              <a:t>: 1, </a:t>
            </a:r>
            <a:r>
              <a:rPr lang="en-US" sz="1600" dirty="0" err="1" smtClean="0"/>
              <a:t>Thực</a:t>
            </a:r>
            <a:r>
              <a:rPr lang="en-US" sz="1600" dirty="0" smtClean="0"/>
              <a:t> </a:t>
            </a:r>
            <a:r>
              <a:rPr lang="en-US" sz="1600" dirty="0" err="1" smtClean="0"/>
              <a:t>hiện</a:t>
            </a:r>
            <a:r>
              <a:rPr lang="en-US" sz="1600" dirty="0" smtClean="0"/>
              <a:t> </a:t>
            </a:r>
            <a:r>
              <a:rPr lang="en-US" sz="1600" dirty="0" err="1" smtClean="0"/>
              <a:t>tốt</a:t>
            </a:r>
            <a:r>
              <a:rPr lang="en-US" sz="1600" dirty="0" smtClean="0"/>
              <a:t>: 2</a:t>
            </a:r>
            <a:endParaRPr lang="en-US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0020052"/>
              </p:ext>
            </p:extLst>
          </p:nvPr>
        </p:nvGraphicFramePr>
        <p:xfrm>
          <a:off x="576197" y="1825181"/>
          <a:ext cx="8279704" cy="50527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707">
                  <a:extLst>
                    <a:ext uri="{9D8B030D-6E8A-4147-A177-3AD203B41FA5}">
                      <a16:colId xmlns:a16="http://schemas.microsoft.com/office/drawing/2014/main" xmlns="" val="3158496360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xmlns="" val="833879249"/>
                    </a:ext>
                  </a:extLst>
                </a:gridCol>
                <a:gridCol w="789140">
                  <a:extLst>
                    <a:ext uri="{9D8B030D-6E8A-4147-A177-3AD203B41FA5}">
                      <a16:colId xmlns:a16="http://schemas.microsoft.com/office/drawing/2014/main" xmlns="" val="2648419031"/>
                    </a:ext>
                  </a:extLst>
                </a:gridCol>
                <a:gridCol w="638827">
                  <a:extLst>
                    <a:ext uri="{9D8B030D-6E8A-4147-A177-3AD203B41FA5}">
                      <a16:colId xmlns:a16="http://schemas.microsoft.com/office/drawing/2014/main" xmlns="" val="1891098168"/>
                    </a:ext>
                  </a:extLst>
                </a:gridCol>
              </a:tblGrid>
              <a:tr h="572162"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Tiêu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baseline="0" dirty="0" err="1" smtClean="0"/>
                        <a:t>chí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Không</a:t>
                      </a:r>
                      <a:r>
                        <a:rPr lang="en-US" sz="1050" dirty="0" smtClean="0"/>
                        <a:t> </a:t>
                      </a:r>
                      <a:r>
                        <a:rPr lang="en-US" sz="1050" dirty="0" err="1" smtClean="0"/>
                        <a:t>biết</a:t>
                      </a:r>
                      <a:r>
                        <a:rPr lang="en-US" sz="1050" dirty="0" smtClean="0"/>
                        <a:t>/ </a:t>
                      </a:r>
                      <a:r>
                        <a:rPr lang="en-US" sz="1050" dirty="0" err="1" smtClean="0"/>
                        <a:t>thực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hiện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Thực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hiện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 smtClean="0"/>
                        <a:t>Thực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hiện</a:t>
                      </a:r>
                      <a:r>
                        <a:rPr lang="en-US" sz="1050" baseline="0" dirty="0" smtClean="0"/>
                        <a:t> </a:t>
                      </a:r>
                      <a:r>
                        <a:rPr lang="en-US" sz="1050" baseline="0" dirty="0" err="1" smtClean="0"/>
                        <a:t>tốt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00659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nhận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biết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đặc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điểm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bộ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phận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kiểu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dáng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ngôi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 qua </a:t>
                      </a:r>
                      <a:r>
                        <a:rPr lang="en-US" sz="1800" baseline="0" dirty="0" err="1" smtClean="0"/>
                        <a:t>những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cách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tư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liệu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0105864"/>
                  </a:ext>
                </a:extLst>
              </a:tr>
              <a:tr h="386776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biết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nêu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khai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vẻ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đẹp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ngôi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yêu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thích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trong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hành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sáng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tạo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355600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nhận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biết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mô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tả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bước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tranh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độc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3362223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tranh</a:t>
                      </a:r>
                      <a:r>
                        <a:rPr lang="en-US" sz="1800" baseline="0" dirty="0" smtClean="0"/>
                        <a:t> in </a:t>
                      </a:r>
                      <a:r>
                        <a:rPr lang="en-US" sz="1800" baseline="0" dirty="0" err="1" smtClean="0"/>
                        <a:t>độc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bản</a:t>
                      </a:r>
                      <a:r>
                        <a:rPr lang="en-US" sz="1800" baseline="0" dirty="0" smtClean="0"/>
                        <a:t> hay </a:t>
                      </a:r>
                      <a:r>
                        <a:rPr lang="en-US" sz="1800" baseline="0" dirty="0" err="1" smtClean="0"/>
                        <a:t>vẽ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trong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hành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sáng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tạo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395577"/>
                  </a:ext>
                </a:extLst>
              </a:tr>
              <a:tr h="466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nêu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khai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hình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ảnh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ngôi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nhà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trong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thực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quà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lưu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niệm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smtClean="0"/>
                        <a:t>không?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0190662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phác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thảo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và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lựa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chọn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vật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liệu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thành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676206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/>
                        <a:t>Em</a:t>
                      </a:r>
                      <a:r>
                        <a:rPr lang="en-US" sz="1800" dirty="0" smtClean="0"/>
                        <a:t> </a:t>
                      </a:r>
                      <a:r>
                        <a:rPr lang="en-US" sz="1800" dirty="0" err="1" smtClean="0"/>
                        <a:t>có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thể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hiện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ý </a:t>
                      </a:r>
                      <a:r>
                        <a:rPr lang="en-US" sz="1800" baseline="0" dirty="0" err="1" smtClean="0"/>
                        <a:t>tưởng</a:t>
                      </a:r>
                      <a:r>
                        <a:rPr lang="en-US" sz="1800" baseline="0" dirty="0" smtClean="0"/>
                        <a:t>, </a:t>
                      </a:r>
                      <a:r>
                        <a:rPr lang="en-US" sz="1800" baseline="0" dirty="0" err="1" smtClean="0"/>
                        <a:t>tạo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được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sản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phẩm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mĩ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thuật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không</a:t>
                      </a:r>
                      <a:r>
                        <a:rPr lang="en-US" sz="1800" baseline="0" dirty="0" smtClean="0"/>
                        <a:t>?</a:t>
                      </a:r>
                      <a:endParaRPr lang="en-US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692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71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86" y="930836"/>
            <a:ext cx="885949" cy="8097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486" y="1683375"/>
            <a:ext cx="3115110" cy="4382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487" y="2121586"/>
            <a:ext cx="2717640" cy="20467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86" y="4248918"/>
            <a:ext cx="2783421" cy="2426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0727" y="211322"/>
            <a:ext cx="2582495" cy="1721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4869" y="1740574"/>
            <a:ext cx="3159301" cy="19414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8357" y="3837548"/>
            <a:ext cx="3108672" cy="283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6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0"/>
            <a:ext cx="82296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06995" y="457200"/>
            <a:ext cx="5025209" cy="318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28600" y="44196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5147793"/>
            <a:ext cx="4513385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12501" y="5875986"/>
            <a:ext cx="5040923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42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581400"/>
            <a:ext cx="4038600" cy="5334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8344" y="228600"/>
            <a:ext cx="5027994" cy="3188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09600" y="50292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5108" y="4267200"/>
            <a:ext cx="4038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85800" y="5715000"/>
            <a:ext cx="54102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60338"/>
            <a:ext cx="8229600" cy="63976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45" y="865523"/>
            <a:ext cx="2323902" cy="255194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048000" y="2209800"/>
            <a:ext cx="5791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0" y="1143000"/>
            <a:ext cx="5791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4" y="3962400"/>
            <a:ext cx="2934456" cy="1949003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124200" y="3657600"/>
            <a:ext cx="5791200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00400" y="4677731"/>
            <a:ext cx="5943600" cy="1951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rạ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34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1977"/>
            <a:ext cx="3443930" cy="1971273"/>
          </a:xfr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126634"/>
            <a:ext cx="7848600" cy="639762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305300" y="1294424"/>
            <a:ext cx="4572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305300" y="2251004"/>
            <a:ext cx="5638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781272"/>
            <a:ext cx="3520130" cy="26367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05300" y="3996420"/>
            <a:ext cx="4572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Rông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05300" y="5303838"/>
            <a:ext cx="45720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5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4966" y="824530"/>
            <a:ext cx="1717088" cy="15136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563" y="824530"/>
            <a:ext cx="3568403" cy="297366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1071" y="775776"/>
            <a:ext cx="3609386" cy="302242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3062" y="4123314"/>
            <a:ext cx="9080937" cy="206210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loạt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Gam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dầu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Bùi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Phái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fr-FR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fr-FR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118" y="99305"/>
            <a:ext cx="8422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30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544</TotalTime>
  <Words>1179</Words>
  <Application>Microsoft Office PowerPoint</Application>
  <PresentationFormat>On-screen Show (4:3)</PresentationFormat>
  <Paragraphs>113</Paragraphs>
  <Slides>32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Source Sans Pro</vt:lpstr>
      <vt:lpstr>Times New Roman</vt:lpstr>
      <vt:lpstr>Office Theme</vt:lpstr>
      <vt:lpstr>PowerPoint Presentation</vt:lpstr>
      <vt:lpstr>PowerPoint Presentation</vt:lpstr>
      <vt:lpstr>Đề tài phong cảnh</vt:lpstr>
      <vt:lpstr>PowerPoint Presentation</vt:lpstr>
      <vt:lpstr>- Cấu trúc cơ bản của ngôi nhà bao gồm những bộ phận nào?</vt:lpstr>
      <vt:lpstr>- Mái nhà có dạng hình gì?</vt:lpstr>
      <vt:lpstr>Đặc điểm ngôi nhà của các vùng miền</vt:lpstr>
      <vt:lpstr>Đặc điểm ngôi nhà của các vùng miền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Cách vẽ chi tiết ngôi nhà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78</cp:revision>
  <dcterms:created xsi:type="dcterms:W3CDTF">2021-01-29T04:19:07Z</dcterms:created>
  <dcterms:modified xsi:type="dcterms:W3CDTF">2022-10-03T13:04:19Z</dcterms:modified>
</cp:coreProperties>
</file>