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9" r:id="rId3"/>
    <p:sldId id="290" r:id="rId4"/>
    <p:sldId id="291" r:id="rId5"/>
    <p:sldId id="296" r:id="rId6"/>
    <p:sldId id="299" r:id="rId7"/>
    <p:sldId id="300" r:id="rId8"/>
    <p:sldId id="293" r:id="rId9"/>
    <p:sldId id="294" r:id="rId10"/>
    <p:sldId id="295" r:id="rId11"/>
    <p:sldId id="264" r:id="rId12"/>
    <p:sldId id="265" r:id="rId13"/>
    <p:sldId id="301" r:id="rId15"/>
    <p:sldId id="311" r:id="rId16"/>
    <p:sldId id="314" r:id="rId17"/>
    <p:sldId id="315" r:id="rId18"/>
    <p:sldId id="334" r:id="rId19"/>
    <p:sldId id="306" r:id="rId20"/>
    <p:sldId id="318" r:id="rId21"/>
    <p:sldId id="317" r:id="rId22"/>
    <p:sldId id="307" r:id="rId23"/>
    <p:sldId id="319" r:id="rId24"/>
    <p:sldId id="335" r:id="rId25"/>
    <p:sldId id="320" r:id="rId26"/>
    <p:sldId id="309" r:id="rId27"/>
    <p:sldId id="310" r:id="rId28"/>
    <p:sldId id="322" r:id="rId29"/>
    <p:sldId id="325" r:id="rId30"/>
    <p:sldId id="326" r:id="rId31"/>
    <p:sldId id="333" r:id="rId32"/>
    <p:sldId id="332" r:id="rId33"/>
    <p:sldId id="328" r:id="rId34"/>
    <p:sldId id="329" r:id="rId35"/>
    <p:sldId id="330" r:id="rId36"/>
    <p:sldId id="331" r:id="rId37"/>
    <p:sldId id="327" r:id="rId3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CC"/>
    <a:srgbClr val="007635"/>
    <a:srgbClr val="CC0000"/>
    <a:srgbClr val="F8F8F8"/>
    <a:srgbClr val="990033"/>
    <a:srgbClr val="FF0000"/>
    <a:srgbClr val="FFFF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478"/>
    <p:restoredTop sz="94386"/>
  </p:normalViewPr>
  <p:slideViewPr>
    <p:cSldViewPr showGuides="1">
      <p:cViewPr varScale="1">
        <p:scale>
          <a:sx n="74" d="100"/>
          <a:sy n="74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CA3F0C-DDC4-4BA7-B4C1-7DA5D4DFA6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  <p:sp>
        <p:nvSpPr>
          <p:cNvPr id="1433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2048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5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7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EBA4B0-A5CB-41F4-B5F1-4F9364E78E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../video%20mat%20na.mpg" TargetMode="External"/><Relationship Id="rId4" Type="http://schemas.openxmlformats.org/officeDocument/2006/relationships/image" Target="../media/image20.jpeg"/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hyperlink" Target="http://www.vatgia.com/3259/609250/m%E1%BA%B7t-n%E1%BA%A1-ph%C3%B2ng-%C4%91%E1%BB%99c-%C4%91%C3%A0i-loan-1-phin-l%E1%BB%8Dc.html" TargetMode="Externa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microsoft.com/office/2007/relationships/media" Target="file:///C:\Users\Admin\Desktop\T&#7841;o%20d&#225;ng%20v&#224;%20trang%20tr&#237;%20m&#7863;t%20n&#7841;%20vui%20t&#7871;t%20Trung%20Thu%20-%20Create%20Mid-Autumn%20Festival%20mask%20(online-video-cutter.com).mp4" TargetMode="External"/><Relationship Id="rId1" Type="http://schemas.openxmlformats.org/officeDocument/2006/relationships/video" Target="file:///C:\Users\Admin\Desktop\T&#7841;o%20d&#225;ng%20v&#224;%20trang%20tr&#237;%20m&#7863;t%20n&#7841;%20vui%20t&#7871;t%20Trung%20Thu%20-%20Create%20Mid-Autumn%20Festival%20mask%20(online-video-cutter.com).mp4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slide" Target="slide9.xml"/><Relationship Id="rId6" Type="http://schemas.openxmlformats.org/officeDocument/2006/relationships/slide" Target="slide8.xml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3" Type="http://schemas.openxmlformats.org/officeDocument/2006/relationships/slide" Target="slide7.xml"/><Relationship Id="rId2" Type="http://schemas.openxmlformats.org/officeDocument/2006/relationships/image" Target="../media/image2.GIF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WordArt 4"/>
          <p:cNvSpPr>
            <a:spLocks noTextEdit="1"/>
          </p:cNvSpPr>
          <p:nvPr/>
        </p:nvSpPr>
        <p:spPr>
          <a:xfrm>
            <a:off x="1905000" y="2209800"/>
            <a:ext cx="5329238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99CCFF"/>
              </a:extrusionClr>
            </a:sp3d>
          </a:bodyPr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 TÌM BÍ ẨN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1447800"/>
            <a:ext cx="6416675" cy="480695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800"/>
            <a:ext cx="6232525" cy="474345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7800"/>
            <a:ext cx="6324600" cy="4743450"/>
          </a:xfrm>
          <a:prstGeom prst="rect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838200"/>
            <a:ext cx="7043738" cy="5283200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AutoShape 9"/>
          <p:cNvSpPr/>
          <p:nvPr/>
        </p:nvSpPr>
        <p:spPr>
          <a:xfrm>
            <a:off x="4953000" y="304800"/>
            <a:ext cx="3733800" cy="1447800"/>
          </a:xfrm>
          <a:prstGeom prst="cloudCallout">
            <a:avLst>
              <a:gd name="adj1" fmla="val -95282"/>
              <a:gd name="adj2" fmla="val 59870"/>
            </a:avLst>
          </a:prstGeom>
          <a:solidFill>
            <a:srgbClr val="FFFFCC"/>
          </a:solidFill>
          <a:ln w="38100" cap="flat" cmpd="sng">
            <a:solidFill>
              <a:srgbClr val="99FFCC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400"/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7" name="AutoShape 11"/>
          <p:cNvSpPr/>
          <p:nvPr/>
        </p:nvSpPr>
        <p:spPr>
          <a:xfrm>
            <a:off x="228600" y="3429000"/>
            <a:ext cx="4343400" cy="2743200"/>
          </a:xfrm>
          <a:prstGeom prst="cloudCallout">
            <a:avLst>
              <a:gd name="adj1" fmla="val 74088"/>
              <a:gd name="adj2" fmla="val 185"/>
            </a:avLst>
          </a:prstGeom>
          <a:solidFill>
            <a:srgbClr val="FFFF99"/>
          </a:solidFill>
          <a:ln w="38100" cap="flat" cmpd="sng">
            <a:solidFill>
              <a:srgbClr val="99FFCC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5VWPBNCAL2N5SXCAEWI339CACRDH0FCAYNQ4YQCAH82TX6CAHS86GGCAUP15JWCAYHYMFJCAKYPHOHCAYRBGHKCAIUC3P0CAETAT6KCAG14NASCA32VIQ1CAREL6TTCABICV4KCAGUGO20CABH72Y6CASYLT6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04800"/>
            <a:ext cx="2819400" cy="281940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9" name="Picture 5" descr="GLXTG3CAY8G115CANI03J1CAC9G6ALCACWULXHCAHPH6ZICADCBM97CAWRMJSICA2CQB6ACAJI30T0CAH3AUJ8CAJM03ENCA7AHRPXCASOM4T4CAUGI9O9CAEMP1P8CAJHIOSBCAM53888CAY834WSCA5EDL77"/>
          <p:cNvPicPr>
            <a:picLocks noChangeAspect="1"/>
          </p:cNvPicPr>
          <p:nvPr/>
        </p:nvPicPr>
        <p:blipFill>
          <a:blip r:embed="rId2"/>
          <a:srcRect l="16232" t="8606" r="28116" b="8157"/>
          <a:stretch>
            <a:fillRect/>
          </a:stretch>
        </p:blipFill>
        <p:spPr>
          <a:xfrm>
            <a:off x="5867400" y="2895600"/>
            <a:ext cx="2913063" cy="32766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9"/>
          <p:cNvSpPr/>
          <p:nvPr/>
        </p:nvSpPr>
        <p:spPr>
          <a:xfrm>
            <a:off x="2286000" y="6319838"/>
            <a:ext cx="5562600" cy="446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3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4" name="Title 1"/>
          <p:cNvSpPr txBox="1"/>
          <p:nvPr/>
        </p:nvSpPr>
        <p:spPr>
          <a:xfrm>
            <a:off x="2840038" y="2286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5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16563" y="871538"/>
            <a:ext cx="2103438" cy="215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743325"/>
            <a:ext cx="2895600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88" y="757238"/>
            <a:ext cx="2093912" cy="229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38" y="3589338"/>
            <a:ext cx="2024062" cy="227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9"/>
          <p:cNvSpPr/>
          <p:nvPr/>
        </p:nvSpPr>
        <p:spPr>
          <a:xfrm>
            <a:off x="1295400" y="304800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5638800" y="30289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905000" y="58483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257800" y="5848350"/>
            <a:ext cx="2895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46"/>
          <p:cNvSpPr txBox="1"/>
          <p:nvPr/>
        </p:nvSpPr>
        <p:spPr>
          <a:xfrm>
            <a:off x="1905000" y="26479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46"/>
          <p:cNvSpPr txBox="1"/>
          <p:nvPr/>
        </p:nvSpPr>
        <p:spPr>
          <a:xfrm>
            <a:off x="5562600" y="26479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1447800" y="548640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5638800" y="54673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7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3429000"/>
            <a:ext cx="3733800" cy="24638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3733800" cy="25860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80" name="Text Box 8"/>
          <p:cNvSpPr txBox="1"/>
          <p:nvPr/>
        </p:nvSpPr>
        <p:spPr>
          <a:xfrm>
            <a:off x="533400" y="6019800"/>
            <a:ext cx="8534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van,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9" name="Picture 7" descr="14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"/>
            <a:ext cx="3505200" cy="25860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82" name="Picture 6" descr="M9ZPPFCA6PAYHBCA20O1GKCAPULUHWCAIDTD1SCAQ6R39ACAS2282ACAUXU9EDCAAD577ZCAJBRM7DCAYU9YBECAWUIOT3CAUCCB63CA0ZD3QHCAJBUEIKCAMDHPL2CADKMZ49CA525ATLCAHBWZ2MCADRUGL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429000"/>
            <a:ext cx="3505200" cy="2463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415" name="Rectangle 11">
            <a:hlinkClick r:id="rId5" action="ppaction://hlinkfile"/>
          </p:cNvPr>
          <p:cNvSpPr/>
          <p:nvPr/>
        </p:nvSpPr>
        <p:spPr>
          <a:xfrm>
            <a:off x="8153400" y="5638800"/>
            <a:ext cx="990600" cy="1219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chemeClr val="bg1"/>
                </a:solidFill>
              </a:rPr>
              <a:t>video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17416" name="Text Box 12"/>
          <p:cNvSpPr txBox="1"/>
          <p:nvPr/>
        </p:nvSpPr>
        <p:spPr>
          <a:xfrm>
            <a:off x="838200" y="25146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86" name="Text Box 14"/>
          <p:cNvSpPr txBox="1"/>
          <p:nvPr/>
        </p:nvSpPr>
        <p:spPr>
          <a:xfrm>
            <a:off x="4953000" y="25146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87" name="Text Box 15"/>
          <p:cNvSpPr txBox="1"/>
          <p:nvPr/>
        </p:nvSpPr>
        <p:spPr>
          <a:xfrm>
            <a:off x="685800" y="3429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9" name="Text Box 16"/>
          <p:cNvSpPr txBox="1"/>
          <p:nvPr/>
        </p:nvSpPr>
        <p:spPr>
          <a:xfrm>
            <a:off x="4876800" y="3429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AutoShape 2" descr="Cách làm mặt nạ bằng giấy cho bé chơi Trung thu - QuanTriMang.com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180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667000"/>
            <a:ext cx="3883025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 descr="Đoàn tàu trang trí hình mặt nạ Kinh kịch xuất hiện trên hệ thống tàu điện  ngầm Bắc Kinh - Đài phát thanh quốc tế Trung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06437"/>
            <a:ext cx="4114800" cy="297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/>
          <p:nvPr/>
        </p:nvSpPr>
        <p:spPr>
          <a:xfrm>
            <a:off x="1600200" y="6019800"/>
            <a:ext cx="60198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172200" y="5467350"/>
            <a:ext cx="1524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828800" y="3790950"/>
            <a:ext cx="1905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01" name="Text Box 9"/>
          <p:cNvSpPr txBox="1"/>
          <p:nvPr/>
        </p:nvSpPr>
        <p:spPr>
          <a:xfrm>
            <a:off x="1752600" y="147638"/>
            <a:ext cx="5638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 LÀM CÁC LOẠI MẶT NẠ</a:t>
            </a:r>
            <a:endParaRPr lang="en-US" altLang="en-US" sz="23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59" name="Text Box 14"/>
          <p:cNvSpPr txBox="1"/>
          <p:nvPr/>
        </p:nvSpPr>
        <p:spPr>
          <a:xfrm>
            <a:off x="5715000" y="6045200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1800"/>
          </a:p>
        </p:txBody>
      </p:sp>
      <p:pic>
        <p:nvPicPr>
          <p:cNvPr id="8197" name="Picture 5" descr="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83000"/>
            <a:ext cx="2971800" cy="243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2009909995_tn14_4af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83000"/>
            <a:ext cx="26670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14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743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9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762000"/>
            <a:ext cx="2633662" cy="235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at%20na%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7" y="742950"/>
            <a:ext cx="2836253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75854"/>
            <a:ext cx="2895600" cy="234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82" name="Text Box 46"/>
          <p:cNvSpPr txBox="1"/>
          <p:nvPr/>
        </p:nvSpPr>
        <p:spPr>
          <a:xfrm>
            <a:off x="228600" y="762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83" name="Text Box 47"/>
          <p:cNvSpPr txBox="1"/>
          <p:nvPr/>
        </p:nvSpPr>
        <p:spPr>
          <a:xfrm>
            <a:off x="3276600" y="762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84" name="Text Box 48"/>
          <p:cNvSpPr txBox="1"/>
          <p:nvPr/>
        </p:nvSpPr>
        <p:spPr>
          <a:xfrm>
            <a:off x="6400800" y="8382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85" name="Text Box 49"/>
          <p:cNvSpPr txBox="1"/>
          <p:nvPr/>
        </p:nvSpPr>
        <p:spPr>
          <a:xfrm>
            <a:off x="1497013" y="3810000"/>
            <a:ext cx="484187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86" name="Text Box 50"/>
          <p:cNvSpPr txBox="1"/>
          <p:nvPr/>
        </p:nvSpPr>
        <p:spPr>
          <a:xfrm>
            <a:off x="4419600" y="3810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87" name="Text Box 51"/>
          <p:cNvSpPr txBox="1"/>
          <p:nvPr/>
        </p:nvSpPr>
        <p:spPr>
          <a:xfrm>
            <a:off x="6477000" y="38100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9"/>
          <p:cNvSpPr/>
          <p:nvPr/>
        </p:nvSpPr>
        <p:spPr>
          <a:xfrm>
            <a:off x="1066800" y="3124200"/>
            <a:ext cx="1905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9"/>
          <p:cNvSpPr/>
          <p:nvPr/>
        </p:nvSpPr>
        <p:spPr>
          <a:xfrm>
            <a:off x="3962400" y="3124200"/>
            <a:ext cx="1905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9"/>
          <p:cNvSpPr/>
          <p:nvPr/>
        </p:nvSpPr>
        <p:spPr>
          <a:xfrm>
            <a:off x="6781800" y="3181350"/>
            <a:ext cx="1905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9"/>
          <p:cNvSpPr/>
          <p:nvPr/>
        </p:nvSpPr>
        <p:spPr>
          <a:xfrm>
            <a:off x="838200" y="6153150"/>
            <a:ext cx="2286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9"/>
          <p:cNvSpPr/>
          <p:nvPr/>
        </p:nvSpPr>
        <p:spPr>
          <a:xfrm>
            <a:off x="4038600" y="6153150"/>
            <a:ext cx="1905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9"/>
          <p:cNvSpPr/>
          <p:nvPr/>
        </p:nvSpPr>
        <p:spPr>
          <a:xfrm>
            <a:off x="6629400" y="6153150"/>
            <a:ext cx="2743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Text Box 7"/>
          <p:cNvSpPr txBox="1"/>
          <p:nvPr/>
        </p:nvSpPr>
        <p:spPr>
          <a:xfrm>
            <a:off x="0" y="304800"/>
            <a:ext cx="8839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1800"/>
          </a:p>
        </p:txBody>
      </p:sp>
      <p:sp>
        <p:nvSpPr>
          <p:cNvPr id="58371" name="Text Box 8"/>
          <p:cNvSpPr txBox="1"/>
          <p:nvPr/>
        </p:nvSpPr>
        <p:spPr>
          <a:xfrm>
            <a:off x="228600" y="228600"/>
            <a:ext cx="7848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1800"/>
          </a:p>
        </p:txBody>
      </p:sp>
      <p:sp>
        <p:nvSpPr>
          <p:cNvPr id="9226" name="Text Box 10"/>
          <p:cNvSpPr txBox="1"/>
          <p:nvPr/>
        </p:nvSpPr>
        <p:spPr>
          <a:xfrm>
            <a:off x="577850" y="201613"/>
            <a:ext cx="84455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9" name="Picture 3" descr="tuong1[1]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00600" y="3962400"/>
            <a:ext cx="3690938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ặt nạ phòng độc Đài Loan 1 phin lọ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60463"/>
            <a:ext cx="3690938" cy="230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3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962400"/>
            <a:ext cx="3746500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1296703938_images317184_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038" y="1160463"/>
            <a:ext cx="3746500" cy="224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5" name="Text Box 25"/>
          <p:cNvSpPr txBox="1"/>
          <p:nvPr/>
        </p:nvSpPr>
        <p:spPr>
          <a:xfrm>
            <a:off x="533400" y="1219200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86" name="Text Box 26"/>
          <p:cNvSpPr txBox="1"/>
          <p:nvPr/>
        </p:nvSpPr>
        <p:spPr>
          <a:xfrm>
            <a:off x="4876800" y="1143000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87" name="Text Box 27"/>
          <p:cNvSpPr txBox="1"/>
          <p:nvPr/>
        </p:nvSpPr>
        <p:spPr>
          <a:xfrm>
            <a:off x="609600" y="3962400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88" name="Text Box 28"/>
          <p:cNvSpPr txBox="1"/>
          <p:nvPr/>
        </p:nvSpPr>
        <p:spPr>
          <a:xfrm>
            <a:off x="4876800" y="3962400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1447800" y="3429000"/>
            <a:ext cx="2438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5562600" y="3429000"/>
            <a:ext cx="2438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/>
          <p:nvPr/>
        </p:nvSpPr>
        <p:spPr>
          <a:xfrm>
            <a:off x="1447800" y="6324600"/>
            <a:ext cx="2438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9"/>
          <p:cNvSpPr/>
          <p:nvPr/>
        </p:nvSpPr>
        <p:spPr>
          <a:xfrm>
            <a:off x="5562600" y="6305550"/>
            <a:ext cx="24384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1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7" name="Title 1"/>
          <p:cNvSpPr txBox="1"/>
          <p:nvPr/>
        </p:nvSpPr>
        <p:spPr>
          <a:xfrm>
            <a:off x="2840038" y="2286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4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16563" y="871538"/>
            <a:ext cx="2103438" cy="215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743325"/>
            <a:ext cx="2895600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88" y="757238"/>
            <a:ext cx="2093912" cy="229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38" y="3589338"/>
            <a:ext cx="2024062" cy="227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9"/>
          <p:cNvSpPr/>
          <p:nvPr/>
        </p:nvSpPr>
        <p:spPr>
          <a:xfrm>
            <a:off x="1295400" y="304800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5638800" y="30289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905000" y="58483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257800" y="5848350"/>
            <a:ext cx="2895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46"/>
          <p:cNvSpPr txBox="1"/>
          <p:nvPr/>
        </p:nvSpPr>
        <p:spPr>
          <a:xfrm>
            <a:off x="1905000" y="26479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46"/>
          <p:cNvSpPr txBox="1"/>
          <p:nvPr/>
        </p:nvSpPr>
        <p:spPr>
          <a:xfrm>
            <a:off x="5562600" y="26479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1447800" y="548640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5638800" y="54673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1447800" y="6243638"/>
            <a:ext cx="6400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5" name="Title 1"/>
          <p:cNvSpPr txBox="1"/>
          <p:nvPr/>
        </p:nvSpPr>
        <p:spPr>
          <a:xfrm>
            <a:off x="-76200" y="457200"/>
            <a:ext cx="3581400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2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24650" y="533400"/>
            <a:ext cx="2105025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819525"/>
            <a:ext cx="2895600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213" y="533400"/>
            <a:ext cx="2160587" cy="2495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25" y="3665538"/>
            <a:ext cx="2025650" cy="2335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9"/>
          <p:cNvSpPr/>
          <p:nvPr/>
        </p:nvSpPr>
        <p:spPr>
          <a:xfrm>
            <a:off x="3276600" y="302895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6858000" y="297180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3962400" y="60007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6324600" y="6153150"/>
            <a:ext cx="2971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46"/>
          <p:cNvSpPr txBox="1"/>
          <p:nvPr/>
        </p:nvSpPr>
        <p:spPr>
          <a:xfrm>
            <a:off x="3886200" y="251460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46"/>
          <p:cNvSpPr txBox="1"/>
          <p:nvPr/>
        </p:nvSpPr>
        <p:spPr>
          <a:xfrm>
            <a:off x="6781800" y="24955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3657600" y="54673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6858000" y="55435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76200" y="1028700"/>
            <a:ext cx="3048000" cy="800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3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76200" y="1905000"/>
            <a:ext cx="3276600" cy="800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3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7" name="Picture 3" descr="IMG1214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1000"/>
            <a:ext cx="3086100" cy="222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12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81000"/>
            <a:ext cx="3086100" cy="222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/>
          <p:nvPr/>
        </p:nvSpPr>
        <p:spPr>
          <a:xfrm>
            <a:off x="304800" y="5943600"/>
            <a:ext cx="87630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5" name="Picture 11" descr="K3Z1NOCARV7Y2GCA1Q4YEJCADVQDRTCAKSB8VWCA98UQUGCAYRWRB4CAG31S2ICAW06RVYCAT5QB1LCAS3Z1Y5CAQU81QHCAE2JGALCA680NJKCAR01BF5CAXM92RPCAQ5MZ04CA9V3I1MCAU80N51CADEQL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59138"/>
            <a:ext cx="3076575" cy="21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37TZZCAGB6MFHCAXDTWIDCAIAECOJCANVJXGDCA3AGDC4CA38NSPPCAB8OHBYCACRTCRTCAHEUHHVCA5LKM77CA4PB723CALI97ZBCA9FRK9ECAWU08U6CAFHFKSKCA1THTIZCAUNBSXXCA32G0HCCAAB7MY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1575" flipV="1">
            <a:off x="4800600" y="3276600"/>
            <a:ext cx="3048000" cy="2090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Text Box 18"/>
          <p:cNvSpPr txBox="1"/>
          <p:nvPr/>
        </p:nvSpPr>
        <p:spPr>
          <a:xfrm>
            <a:off x="914400" y="4572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3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7" name="Text Box 19"/>
          <p:cNvSpPr txBox="1"/>
          <p:nvPr/>
        </p:nvSpPr>
        <p:spPr>
          <a:xfrm>
            <a:off x="4876800" y="4572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8" name="Text Box 20"/>
          <p:cNvSpPr txBox="1"/>
          <p:nvPr/>
        </p:nvSpPr>
        <p:spPr>
          <a:xfrm>
            <a:off x="762000" y="32766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30" name="Text Box 22"/>
          <p:cNvSpPr txBox="1"/>
          <p:nvPr/>
        </p:nvSpPr>
        <p:spPr>
          <a:xfrm>
            <a:off x="4800600" y="32004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1295400" y="2667000"/>
            <a:ext cx="251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5181600" y="2667000"/>
            <a:ext cx="251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1524000" y="5391150"/>
            <a:ext cx="251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5334000" y="5410200"/>
            <a:ext cx="251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3" name="Text Box 3"/>
          <p:cNvSpPr txBox="1"/>
          <p:nvPr/>
        </p:nvSpPr>
        <p:spPr>
          <a:xfrm>
            <a:off x="609600" y="2057400"/>
            <a:ext cx="8001000" cy="221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0000CC"/>
                </a:solidFill>
              </a:rPr>
              <a:t>  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9" name="WordArt 4"/>
          <p:cNvSpPr>
            <a:spLocks noTextEdit="1"/>
          </p:cNvSpPr>
          <p:nvPr/>
        </p:nvSpPr>
        <p:spPr>
          <a:xfrm>
            <a:off x="1371600" y="685800"/>
            <a:ext cx="63246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E7FC24"/>
                    </a:gs>
                    <a:gs pos="50000">
                      <a:srgbClr val="FF0000"/>
                    </a:gs>
                    <a:gs pos="100000">
                      <a:srgbClr val="E7FC24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Luật trò chơi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E7FC24"/>
                  </a:gs>
                  <a:gs pos="50000">
                    <a:srgbClr val="FF0000"/>
                  </a:gs>
                  <a:gs pos="100000">
                    <a:srgbClr val="E7FC24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0" name="WordArt 5"/>
          <p:cNvSpPr>
            <a:spLocks noTextEdit="1"/>
          </p:cNvSpPr>
          <p:nvPr/>
        </p:nvSpPr>
        <p:spPr>
          <a:xfrm>
            <a:off x="1676400" y="5105400"/>
            <a:ext cx="54006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CCFF"/>
                    </a:gs>
                    <a:gs pos="50000">
                      <a:srgbClr val="0033CC"/>
                    </a:gs>
                    <a:gs pos="100000">
                      <a:srgbClr val="00CCFF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may mắn!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CCFF"/>
                  </a:gs>
                  <a:gs pos="50000">
                    <a:srgbClr val="0033CC"/>
                  </a:gs>
                  <a:gs pos="100000">
                    <a:srgbClr val="00CCFF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Title 1"/>
          <p:cNvSpPr txBox="1"/>
          <p:nvPr/>
        </p:nvSpPr>
        <p:spPr>
          <a:xfrm>
            <a:off x="2916238" y="762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4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773907"/>
            <a:ext cx="2103437" cy="2157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43325"/>
            <a:ext cx="2895600" cy="212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87" y="695325"/>
            <a:ext cx="2093912" cy="2290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589338"/>
            <a:ext cx="2024062" cy="2278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9"/>
          <p:cNvSpPr/>
          <p:nvPr/>
        </p:nvSpPr>
        <p:spPr>
          <a:xfrm>
            <a:off x="1295400" y="310515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5638800" y="3048000"/>
            <a:ext cx="20574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905000" y="59245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257800" y="5924550"/>
            <a:ext cx="2895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1447800" y="548640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5638800" y="54673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1371600" y="6319838"/>
            <a:ext cx="67056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3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75" name="Title 1"/>
          <p:cNvSpPr txBox="1"/>
          <p:nvPr/>
        </p:nvSpPr>
        <p:spPr>
          <a:xfrm>
            <a:off x="2840038" y="2286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2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56" y="905679"/>
            <a:ext cx="1903438" cy="1952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12" y="3868292"/>
            <a:ext cx="2540803" cy="1863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95" y="827632"/>
            <a:ext cx="1834416" cy="2006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23" y="3642472"/>
            <a:ext cx="1785292" cy="2010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9"/>
          <p:cNvSpPr/>
          <p:nvPr/>
        </p:nvSpPr>
        <p:spPr>
          <a:xfrm>
            <a:off x="1295400" y="3048000"/>
            <a:ext cx="3657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1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5562600" y="3028950"/>
            <a:ext cx="20574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1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981200" y="5805488"/>
            <a:ext cx="2057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1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257800" y="5729288"/>
            <a:ext cx="28956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1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46"/>
          <p:cNvSpPr txBox="1"/>
          <p:nvPr/>
        </p:nvSpPr>
        <p:spPr>
          <a:xfrm>
            <a:off x="1752600" y="2574925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46"/>
          <p:cNvSpPr txBox="1"/>
          <p:nvPr/>
        </p:nvSpPr>
        <p:spPr>
          <a:xfrm>
            <a:off x="5334000" y="2590800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1447800" y="5410200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5410200" y="5410200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228600" y="6229350"/>
            <a:ext cx="90678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altLang="en-US" sz="2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TextBox 19"/>
          <p:cNvSpPr txBox="1"/>
          <p:nvPr/>
        </p:nvSpPr>
        <p:spPr>
          <a:xfrm>
            <a:off x="3048000" y="533400"/>
            <a:ext cx="327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395" name="Title 1"/>
          <p:cNvSpPr txBox="1"/>
          <p:nvPr/>
        </p:nvSpPr>
        <p:spPr>
          <a:xfrm>
            <a:off x="2916238" y="762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4" name="Picture 2" descr="Mặt nạ chú tễu trung thu truyền thống cỡ t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773907"/>
            <a:ext cx="2103437" cy="2157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ướng dẫn tự làm mặt nạ thổ dân Châu Phi bằng đĩa giấy - Trò Chơ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43325"/>
            <a:ext cx="2895600" cy="212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87" y="695325"/>
            <a:ext cx="2093912" cy="2290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589338"/>
            <a:ext cx="2024062" cy="2278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9"/>
          <p:cNvSpPr/>
          <p:nvPr/>
        </p:nvSpPr>
        <p:spPr>
          <a:xfrm>
            <a:off x="1295400" y="310515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5638800" y="3048000"/>
            <a:ext cx="20574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Tễu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905000" y="5924550"/>
            <a:ext cx="2057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257800" y="5924550"/>
            <a:ext cx="2895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6"/>
          <p:cNvSpPr txBox="1"/>
          <p:nvPr/>
        </p:nvSpPr>
        <p:spPr>
          <a:xfrm>
            <a:off x="1447800" y="548640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6"/>
          <p:cNvSpPr txBox="1"/>
          <p:nvPr/>
        </p:nvSpPr>
        <p:spPr>
          <a:xfrm>
            <a:off x="5638800" y="5467350"/>
            <a:ext cx="457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2590800" y="6338888"/>
            <a:ext cx="5562600" cy="442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3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Rectangle 1"/>
          <p:cNvSpPr/>
          <p:nvPr/>
        </p:nvSpPr>
        <p:spPr>
          <a:xfrm>
            <a:off x="228600" y="5257800"/>
            <a:ext cx="8809038" cy="1446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nịnh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bẽo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20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47" name="Picture 2" descr="Bàn về màu sắc trong mặt nạ tuồng truyền thống - Redsvn.ne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636588"/>
            <a:ext cx="6705600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/>
          <p:nvPr/>
        </p:nvSpPr>
        <p:spPr>
          <a:xfrm>
            <a:off x="3429000" y="76200"/>
            <a:ext cx="2743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NẠ TUỒNG</a:t>
            </a:r>
            <a:endParaRPr lang="en-US" alt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AutoShape 2" descr="Văn Hoá Nhật-Japanese Fairy Tale - Mặt nạ Okame: Okame còn được gọi là  Uzume hay Otafuku là tên của một phụ nữ được coi là nữ thần vui vẻ và rất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34819" name="AutoShape 4" descr="Văn Hoá Nhật-Japanese Fairy Tale - Mặt nạ Okame: Okame còn được gọi là  Uzume hay Otafuku là tên của một phụ nữ được coi là nữ thần vui vẻ và rất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180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57250"/>
            <a:ext cx="4237037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021138" cy="2801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itle 1"/>
          <p:cNvSpPr txBox="1"/>
          <p:nvPr/>
        </p:nvSpPr>
        <p:spPr>
          <a:xfrm>
            <a:off x="2840038" y="2286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838200" y="3733800"/>
            <a:ext cx="3657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Okame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6219825" y="5772150"/>
            <a:ext cx="16287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1"/>
          <p:cNvSpPr/>
          <p:nvPr/>
        </p:nvSpPr>
        <p:spPr>
          <a:xfrm>
            <a:off x="258763" y="268288"/>
            <a:ext cx="8809037" cy="3846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nịnh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bẽo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4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4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795" name="Picture 2" descr="Bàn về màu sắc trong mặt nạ tuồng truyền thống - Redsvn.ne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r="806" b="74008"/>
          <a:stretch>
            <a:fillRect/>
          </a:stretch>
        </p:blipFill>
        <p:spPr bwMode="auto">
          <a:xfrm>
            <a:off x="723900" y="4287837"/>
            <a:ext cx="7772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charRg st="12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charRg st="12" end="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charRg st="94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842">
                                            <p:txEl>
                                              <p:charRg st="94" end="3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charRg st="373" end="4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5842">
                                            <p:txEl>
                                              <p:charRg st="373" end="4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1249363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altLang="en-US" b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6"/>
          <p:cNvSpPr/>
          <p:nvPr/>
        </p:nvSpPr>
        <p:spPr>
          <a:xfrm>
            <a:off x="762000" y="2133600"/>
            <a:ext cx="1905000" cy="609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>
                <a:latin typeface="Times New Roman" panose="02020603050405020304" pitchFamily="18" charset="0"/>
              </a:rPr>
              <a:t> 1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7413" name="Text Box 30"/>
          <p:cNvSpPr txBox="1"/>
          <p:nvPr/>
        </p:nvSpPr>
        <p:spPr>
          <a:xfrm>
            <a:off x="201613" y="2971800"/>
            <a:ext cx="2971800" cy="7080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9" name="Oval 6"/>
          <p:cNvSpPr/>
          <p:nvPr/>
        </p:nvSpPr>
        <p:spPr>
          <a:xfrm>
            <a:off x="3695700" y="2133600"/>
            <a:ext cx="1905000" cy="609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>
                <a:latin typeface="Times New Roman" panose="02020603050405020304" pitchFamily="18" charset="0"/>
              </a:rPr>
              <a:t> 2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0" name="Oval 6"/>
          <p:cNvSpPr/>
          <p:nvPr/>
        </p:nvSpPr>
        <p:spPr>
          <a:xfrm>
            <a:off x="6705600" y="2133600"/>
            <a:ext cx="1828800" cy="6096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>
                <a:latin typeface="Times New Roman" panose="02020603050405020304" pitchFamily="18" charset="0"/>
              </a:rPr>
              <a:t> 3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7416" name="Text Box 30"/>
          <p:cNvSpPr txBox="1"/>
          <p:nvPr/>
        </p:nvSpPr>
        <p:spPr>
          <a:xfrm>
            <a:off x="3429000" y="2971800"/>
            <a:ext cx="2590800" cy="708025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2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7" name="Text Box 30"/>
          <p:cNvSpPr txBox="1"/>
          <p:nvPr/>
        </p:nvSpPr>
        <p:spPr>
          <a:xfrm>
            <a:off x="6172200" y="2971800"/>
            <a:ext cx="2819400" cy="708025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altLang="en-US" sz="2000" b="1"/>
          </a:p>
        </p:txBody>
      </p:sp>
      <p:sp>
        <p:nvSpPr>
          <p:cNvPr id="36873" name="Title 1"/>
          <p:cNvSpPr txBox="1"/>
          <p:nvPr/>
        </p:nvSpPr>
        <p:spPr>
          <a:xfrm>
            <a:off x="2840038" y="609600"/>
            <a:ext cx="3408362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7413" grpId="0" animBg="1"/>
      <p:bldP spid="9" grpId="0" animBg="1"/>
      <p:bldP spid="10" grpId="0" animBg="1"/>
      <p:bldP spid="17416" grpId="0" animBg="1"/>
      <p:bldP spid="17417" grpId="0" animBg="1"/>
      <p:bldP spid="368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070100"/>
            <a:ext cx="2462213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2057400"/>
            <a:ext cx="2508250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070100"/>
            <a:ext cx="2608263" cy="3270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411163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altLang="en-US" b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>
            <a:off x="463550" y="4956175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800" b="1" i="0" u="none" strike="noStrike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17"/>
          <p:cNvSpPr>
            <a:spLocks noChangeArrowheads="1"/>
          </p:cNvSpPr>
          <p:nvPr/>
        </p:nvSpPr>
        <p:spPr bwMode="auto">
          <a:xfrm>
            <a:off x="3276600" y="49530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096000" y="49530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1800" b="1" i="0" u="none" strike="noStrike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76200" y="5435600"/>
            <a:ext cx="3352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5453063"/>
            <a:ext cx="21336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6324600" y="5453063"/>
            <a:ext cx="22860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16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30"/>
          <p:cNvSpPr txBox="1"/>
          <p:nvPr/>
        </p:nvSpPr>
        <p:spPr>
          <a:xfrm>
            <a:off x="712788" y="1138238"/>
            <a:ext cx="1344612" cy="461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182563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altLang="en-US" b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Box 30"/>
          <p:cNvSpPr txBox="1"/>
          <p:nvPr/>
        </p:nvSpPr>
        <p:spPr>
          <a:xfrm>
            <a:off x="685800" y="909638"/>
            <a:ext cx="1344613" cy="461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777875"/>
            <a:ext cx="3249613" cy="2201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822700"/>
            <a:ext cx="3405188" cy="2370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824287"/>
            <a:ext cx="3255963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705600" y="6324600"/>
            <a:ext cx="4572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3</a:t>
            </a: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09800" y="6324600"/>
            <a:ext cx="4572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2</a:t>
            </a: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705600" y="31242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000" b="0" i="0" u="none" strike="noStrike" kern="1200" cap="none" spc="0" normalizeH="0" baseline="0" noProof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81000" y="1524000"/>
            <a:ext cx="43434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1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1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1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1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lang="en-US" altLang="en-US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4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charRg st="44" end="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85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charRg st="85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72" name="Tạo dáng và trang trí mặt nạ vui tết Trung Thu - Create Mid-Autumn Festival mask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9" name="Picture 7" descr="14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752600"/>
            <a:ext cx="4724400" cy="40640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3" name="Picture 28" descr="question_md_clr"/>
          <p:cNvPicPr>
            <a:picLocks noChangeAspect="1"/>
          </p:cNvPicPr>
          <p:nvPr/>
        </p:nvPicPr>
        <p:blipFill>
          <a:blip r:embed="rId2">
            <a:lum bright="17999"/>
          </a:blip>
          <a:stretch>
            <a:fillRect/>
          </a:stretch>
        </p:blipFill>
        <p:spPr>
          <a:xfrm>
            <a:off x="0" y="228600"/>
            <a:ext cx="661988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Rectangle 3"/>
          <p:cNvSpPr/>
          <p:nvPr/>
        </p:nvSpPr>
        <p:spPr>
          <a:xfrm>
            <a:off x="6172200" y="2057400"/>
            <a:ext cx="1066800" cy="3581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FFFB09"/>
              </a:gs>
              <a:gs pos="100000">
                <a:srgbClr val="FF9900"/>
              </a:gs>
            </a:gsLst>
            <a:lin ang="5400000" scaled="1"/>
            <a:tileRect/>
          </a:gradFill>
          <a:ln w="381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1988" name="Text Box 4">
            <a:hlinkClick r:id="rId3" action="ppaction://hlinksldjump"/>
          </p:cNvPr>
          <p:cNvSpPr txBox="1"/>
          <p:nvPr/>
        </p:nvSpPr>
        <p:spPr>
          <a:xfrm>
            <a:off x="609600" y="304800"/>
            <a:ext cx="853440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989" name="Picture 5" descr="cute_smiley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048000"/>
            <a:ext cx="14478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6" descr="cute_smiley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048000"/>
            <a:ext cx="1676400" cy="1295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991" name="Group 7"/>
          <p:cNvGrpSpPr/>
          <p:nvPr/>
        </p:nvGrpSpPr>
        <p:grpSpPr>
          <a:xfrm>
            <a:off x="6172200" y="2057400"/>
            <a:ext cx="1066800" cy="3581400"/>
            <a:chOff x="2784" y="1104"/>
            <a:chExt cx="672" cy="2256"/>
          </a:xfrm>
        </p:grpSpPr>
        <p:sp>
          <p:nvSpPr>
            <p:cNvPr id="5157" name="Rectangle 8"/>
            <p:cNvSpPr/>
            <p:nvPr/>
          </p:nvSpPr>
          <p:spPr>
            <a:xfrm>
              <a:off x="2784" y="1104"/>
              <a:ext cx="672" cy="2256"/>
            </a:xfrm>
            <a:prstGeom prst="rect">
              <a:avLst/>
            </a:prstGeom>
            <a:noFill/>
            <a:ln w="38100" cap="flat" cmpd="sng">
              <a:solidFill>
                <a:srgbClr val="00008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/>
            </a:p>
          </p:txBody>
        </p:sp>
        <p:sp>
          <p:nvSpPr>
            <p:cNvPr id="5158" name="Line 9"/>
            <p:cNvSpPr/>
            <p:nvPr/>
          </p:nvSpPr>
          <p:spPr>
            <a:xfrm>
              <a:off x="2784" y="2240"/>
              <a:ext cx="672" cy="0"/>
            </a:xfrm>
            <a:prstGeom prst="line">
              <a:avLst/>
            </a:prstGeom>
            <a:ln w="38100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994" name="Text Box 10"/>
          <p:cNvSpPr txBox="1"/>
          <p:nvPr/>
        </p:nvSpPr>
        <p:spPr>
          <a:xfrm>
            <a:off x="6172200" y="1524000"/>
            <a:ext cx="1143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2400">
              <a:solidFill>
                <a:srgbClr val="CC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95" name="AutoShape 11"/>
          <p:cNvSpPr/>
          <p:nvPr/>
        </p:nvSpPr>
        <p:spPr>
          <a:xfrm>
            <a:off x="5486400" y="5181600"/>
            <a:ext cx="2286000" cy="1143000"/>
          </a:xfrm>
          <a:prstGeom prst="irregularSeal1">
            <a:avLst/>
          </a:prstGeom>
          <a:gradFill rotWithShape="1">
            <a:gsLst>
              <a:gs pos="0">
                <a:srgbClr val="E7FC24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>
              <a:solidFill>
                <a:srgbClr val="CC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97" name="Rectangle 13"/>
          <p:cNvSpPr/>
          <p:nvPr/>
        </p:nvSpPr>
        <p:spPr>
          <a:xfrm>
            <a:off x="304800" y="1752600"/>
            <a:ext cx="2514600" cy="1371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1998" name="Rectangle 14"/>
          <p:cNvSpPr/>
          <p:nvPr/>
        </p:nvSpPr>
        <p:spPr>
          <a:xfrm>
            <a:off x="2667000" y="4495800"/>
            <a:ext cx="2514600" cy="1371600"/>
          </a:xfrm>
          <a:prstGeom prst="rect">
            <a:avLst/>
          </a:prstGeom>
          <a:solidFill>
            <a:srgbClr val="0066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1999" name="Rectangle 15"/>
          <p:cNvSpPr/>
          <p:nvPr/>
        </p:nvSpPr>
        <p:spPr>
          <a:xfrm rot="-5400000">
            <a:off x="-304800" y="3733800"/>
            <a:ext cx="2743200" cy="1524000"/>
          </a:xfrm>
          <a:prstGeom prst="rect">
            <a:avLst/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2000" name="Rectangle 16"/>
          <p:cNvSpPr/>
          <p:nvPr/>
        </p:nvSpPr>
        <p:spPr>
          <a:xfrm rot="-5400000">
            <a:off x="3048000" y="2362200"/>
            <a:ext cx="2743200" cy="1524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2001" name="Rectangle 17"/>
          <p:cNvSpPr/>
          <p:nvPr/>
        </p:nvSpPr>
        <p:spPr>
          <a:xfrm>
            <a:off x="1828800" y="3124200"/>
            <a:ext cx="1828800" cy="13716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2002" name="Rectangle 18"/>
          <p:cNvSpPr/>
          <p:nvPr/>
        </p:nvSpPr>
        <p:spPr>
          <a:xfrm>
            <a:off x="1828800" y="4495800"/>
            <a:ext cx="838200" cy="1371600"/>
          </a:xfrm>
          <a:prstGeom prst="rect">
            <a:avLst/>
          </a:prstGeom>
          <a:solidFill>
            <a:srgbClr val="FFCC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2003" name="Rectangle 19"/>
          <p:cNvSpPr/>
          <p:nvPr/>
        </p:nvSpPr>
        <p:spPr>
          <a:xfrm>
            <a:off x="2819400" y="1752600"/>
            <a:ext cx="838200" cy="1371600"/>
          </a:xfrm>
          <a:prstGeom prst="rect">
            <a:avLst/>
          </a:prstGeom>
          <a:solidFill>
            <a:srgbClr val="FF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/>
          </a:p>
        </p:txBody>
      </p:sp>
      <p:sp>
        <p:nvSpPr>
          <p:cNvPr id="42004" name="Text Box 20"/>
          <p:cNvSpPr txBox="1"/>
          <p:nvPr/>
        </p:nvSpPr>
        <p:spPr>
          <a:xfrm>
            <a:off x="1371600" y="22860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05" name="Text Box 21"/>
          <p:cNvSpPr txBox="1"/>
          <p:nvPr/>
        </p:nvSpPr>
        <p:spPr>
          <a:xfrm>
            <a:off x="3124200" y="2286000"/>
            <a:ext cx="304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06" name="Text Box 22"/>
          <p:cNvSpPr txBox="1"/>
          <p:nvPr/>
        </p:nvSpPr>
        <p:spPr>
          <a:xfrm>
            <a:off x="4267200" y="2971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07" name="Text Box 23"/>
          <p:cNvSpPr txBox="1"/>
          <p:nvPr/>
        </p:nvSpPr>
        <p:spPr>
          <a:xfrm>
            <a:off x="2590800" y="36576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08" name="Text Box 24"/>
          <p:cNvSpPr txBox="1"/>
          <p:nvPr/>
        </p:nvSpPr>
        <p:spPr>
          <a:xfrm>
            <a:off x="3581400" y="5029200"/>
            <a:ext cx="76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09" name="Text Box 25"/>
          <p:cNvSpPr txBox="1"/>
          <p:nvPr/>
        </p:nvSpPr>
        <p:spPr>
          <a:xfrm>
            <a:off x="2057400" y="5029200"/>
            <a:ext cx="304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10" name="Text Box 26"/>
          <p:cNvSpPr txBox="1"/>
          <p:nvPr/>
        </p:nvSpPr>
        <p:spPr>
          <a:xfrm>
            <a:off x="838200" y="42672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011" name="AutoShape 27"/>
          <p:cNvSpPr/>
          <p:nvPr/>
        </p:nvSpPr>
        <p:spPr>
          <a:xfrm>
            <a:off x="6858000" y="6477000"/>
            <a:ext cx="685800" cy="381000"/>
          </a:xfrm>
          <a:prstGeom prst="star8">
            <a:avLst>
              <a:gd name="adj" fmla="val 38250"/>
            </a:avLst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rgbClr val="F8F8F8"/>
                </a:solidFill>
              </a:rPr>
              <a:t>gio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42012" name="Oval 28"/>
          <p:cNvSpPr/>
          <p:nvPr/>
        </p:nvSpPr>
        <p:spPr>
          <a:xfrm>
            <a:off x="7772400" y="6553200"/>
            <a:ext cx="381000" cy="3048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dug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42013" name="Oval 29"/>
          <p:cNvSpPr/>
          <p:nvPr/>
        </p:nvSpPr>
        <p:spPr>
          <a:xfrm>
            <a:off x="8305800" y="6477000"/>
            <a:ext cx="457200" cy="3810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rgbClr val="F8F8F8"/>
                </a:solidFill>
              </a:rPr>
              <a:t>sai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48" name="Rectangle 30"/>
          <p:cNvSpPr/>
          <p:nvPr/>
        </p:nvSpPr>
        <p:spPr>
          <a:xfrm>
            <a:off x="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1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49" name="Rectangle 31"/>
          <p:cNvSpPr/>
          <p:nvPr/>
        </p:nvSpPr>
        <p:spPr>
          <a:xfrm>
            <a:off x="53340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2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0" name="Rectangle 32"/>
          <p:cNvSpPr/>
          <p:nvPr/>
        </p:nvSpPr>
        <p:spPr>
          <a:xfrm>
            <a:off x="106680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3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1" name="Rectangle 34"/>
          <p:cNvSpPr/>
          <p:nvPr/>
        </p:nvSpPr>
        <p:spPr>
          <a:xfrm>
            <a:off x="106680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3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2" name="Rectangle 36"/>
          <p:cNvSpPr/>
          <p:nvPr/>
        </p:nvSpPr>
        <p:spPr>
          <a:xfrm>
            <a:off x="53340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2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3" name="Rectangle 37"/>
          <p:cNvSpPr/>
          <p:nvPr/>
        </p:nvSpPr>
        <p:spPr>
          <a:xfrm>
            <a:off x="1066800" y="6400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3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4" name="Rectangle 39">
            <a:hlinkClick r:id="rId3" action="ppaction://hlinksldjump"/>
          </p:cNvPr>
          <p:cNvSpPr/>
          <p:nvPr/>
        </p:nvSpPr>
        <p:spPr>
          <a:xfrm>
            <a:off x="0" y="59436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1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5" name="Rectangle 40">
            <a:hlinkClick r:id="rId6" action="ppaction://hlinksldjump"/>
          </p:cNvPr>
          <p:cNvSpPr/>
          <p:nvPr/>
        </p:nvSpPr>
        <p:spPr>
          <a:xfrm>
            <a:off x="533400" y="6019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2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5156" name="Rectangle 41">
            <a:hlinkClick r:id="rId7" action="ppaction://hlinksldjump"/>
          </p:cNvPr>
          <p:cNvSpPr/>
          <p:nvPr/>
        </p:nvSpPr>
        <p:spPr>
          <a:xfrm>
            <a:off x="1066800" y="6019800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srgbClr val="F8F8F8"/>
                </a:solidFill>
              </a:rPr>
              <a:t>3</a:t>
            </a:r>
            <a:endParaRPr lang="en-US" altLang="en-US"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01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201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3"/>
                  </p:tgtEl>
                </p:cond>
              </p:nextCondLst>
            </p:seq>
          </p:childTnLst>
        </p:cTn>
      </p:par>
    </p:tnLst>
    <p:bldLst>
      <p:bldP spid="41988" grpId="0"/>
      <p:bldP spid="41994" grpId="0"/>
      <p:bldP spid="41994" grpId="1"/>
      <p:bldP spid="41995" grpId="0" animBg="1"/>
      <p:bldP spid="41995" grpId="1" animBg="1"/>
      <p:bldP spid="41997" grpId="0" animBg="1"/>
      <p:bldP spid="41998" grpId="0" animBg="1"/>
      <p:bldP spid="41999" grpId="0" animBg="1"/>
      <p:bldP spid="42000" grpId="0" animBg="1"/>
      <p:bldP spid="42001" grpId="0" animBg="1"/>
      <p:bldP spid="42002" grpId="0" animBg="1"/>
      <p:bldP spid="42003" grpId="0" animBg="1"/>
      <p:bldP spid="42004" grpId="0"/>
      <p:bldP spid="42005" grpId="0"/>
      <p:bldP spid="42006" grpId="0"/>
      <p:bldP spid="42007" grpId="0"/>
      <p:bldP spid="42008" grpId="0"/>
      <p:bldP spid="42009" grpId="0"/>
      <p:bldP spid="42010" grpId="0"/>
      <p:bldP spid="420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Picture 3" descr="h cua giao vi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19238"/>
            <a:ext cx="2819400" cy="233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 cua ho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28194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Photo-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447800"/>
            <a:ext cx="204946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hoto-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6667" b="6667"/>
          <a:stretch>
            <a:fillRect/>
          </a:stretch>
        </p:blipFill>
        <p:spPr bwMode="auto">
          <a:xfrm>
            <a:off x="6616700" y="1524000"/>
            <a:ext cx="2006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Photo-0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4762" b="3572"/>
          <a:stretch>
            <a:fillRect/>
          </a:stretch>
        </p:blipFill>
        <p:spPr bwMode="auto">
          <a:xfrm>
            <a:off x="457200" y="4191000"/>
            <a:ext cx="20574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Photo-00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2222" b="6667"/>
          <a:stretch>
            <a:fillRect/>
          </a:stretch>
        </p:blipFill>
        <p:spPr bwMode="auto">
          <a:xfrm>
            <a:off x="6629400" y="4191000"/>
            <a:ext cx="19812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33600" y="55880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altLang="en-US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3659391" y="531951"/>
            <a:ext cx="168187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60488"/>
            <a:ext cx="8534400" cy="3046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charRg st="0" end="1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12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charRg st="112" end="1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95" end="2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charRg st="195" end="2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99" end="3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charRg st="299" end="3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381000" y="1238250"/>
            <a:ext cx="8382000" cy="1687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>
                <a:solidFill>
                  <a:srgbClr val="283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2831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800" y="563563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50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charRg st="50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Rectangle 3"/>
          <p:cNvSpPr/>
          <p:nvPr/>
        </p:nvSpPr>
        <p:spPr>
          <a:xfrm>
            <a:off x="0" y="838200"/>
            <a:ext cx="91440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3600" b="1">
              <a:solidFill>
                <a:srgbClr val="0070C0"/>
              </a:solidFill>
              <a:latin typeface="VNI-Cooper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295400"/>
            <a:ext cx="8001000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036" name="Title 1"/>
          <p:cNvSpPr txBox="1"/>
          <p:nvPr/>
        </p:nvSpPr>
        <p:spPr>
          <a:xfrm>
            <a:off x="2895600" y="762000"/>
            <a:ext cx="3581400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31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charRg st="31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68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charRg st="68" end="1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41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charRg st="141" end="1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6"/>
          <p:cNvSpPr/>
          <p:nvPr/>
        </p:nvSpPr>
        <p:spPr>
          <a:xfrm>
            <a:off x="381000" y="1906588"/>
            <a:ext cx="3886200" cy="3046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059" name="Title 1"/>
          <p:cNvSpPr txBox="1"/>
          <p:nvPr/>
        </p:nvSpPr>
        <p:spPr>
          <a:xfrm>
            <a:off x="457200" y="1447800"/>
            <a:ext cx="3200400" cy="381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altLang="en-US" sz="3600" b="1">
              <a:solidFill>
                <a:srgbClr val="0076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03860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charRg st="0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06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charRg st="106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81000" y="457200"/>
            <a:ext cx="8458200" cy="3970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vẽ/trang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charRg st="11" end="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96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charRg st="96" end="1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82" end="3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charRg st="182" end="3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4">
            <a:hlinkClick r:id="" action="ppaction://noaction"/>
          </p:cNvPr>
          <p:cNvSpPr/>
          <p:nvPr/>
        </p:nvSpPr>
        <p:spPr>
          <a:xfrm>
            <a:off x="304800" y="41148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chemeClr val="bg1"/>
                </a:solidFill>
              </a:rPr>
              <a:t>Noi</a:t>
            </a:r>
            <a:r>
              <a:rPr lang="en-US" altLang="en-US" sz="1800">
                <a:solidFill>
                  <a:srgbClr val="F8F8F8"/>
                </a:solidFill>
              </a:rPr>
              <a:t> dug</a:t>
            </a:r>
            <a:endParaRPr lang="en-US" altLang="en-US" sz="1800">
              <a:solidFill>
                <a:srgbClr val="F8F8F8"/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914400" y="115888"/>
            <a:ext cx="71628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6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DI SẢN MĨ THUẬT</a:t>
            </a:r>
            <a:endParaRPr lang="en-US" altLang="en-US" sz="3600" b="1">
              <a:solidFill>
                <a:srgbClr val="00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4800" y="609600"/>
            <a:ext cx="87630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: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endParaRPr lang="en-US" altLang="en-US" sz="3600" b="1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7" descr="14_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629400" cy="4513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ext Box 9"/>
          <p:cNvSpPr txBox="1"/>
          <p:nvPr/>
        </p:nvSpPr>
        <p:spPr>
          <a:xfrm>
            <a:off x="2800350" y="1533525"/>
            <a:ext cx="3687763" cy="615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 </a:t>
            </a:r>
            <a:endParaRPr lang="en-US" altLang="en-US" sz="34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2767013" y="2303463"/>
            <a:ext cx="3687762" cy="615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TAO:</a:t>
            </a:r>
            <a:endParaRPr lang="en-US" altLang="en-US" sz="34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2" name="Text Box 22"/>
          <p:cNvSpPr txBox="1"/>
          <p:nvPr/>
        </p:nvSpPr>
        <p:spPr>
          <a:xfrm>
            <a:off x="1219200" y="295275"/>
            <a:ext cx="7380288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5400" b="1">
                <a:latin typeface="Bell MT" panose="02020503060305020303" pitchFamily="18" charset="0"/>
              </a:rPr>
              <a:t>NỘI DUNG BÀI HỌC</a:t>
            </a:r>
            <a:endParaRPr lang="en-US" altLang="en-US" sz="4800" b="1">
              <a:latin typeface="Bell MT" panose="020205030603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3700" y="2987675"/>
            <a:ext cx="303371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TÌM Ý TƯỞNG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33700" y="3527425"/>
            <a:ext cx="2773363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3700" y="4100513"/>
            <a:ext cx="2608263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LUYỆN TẬP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8438" y="4641850"/>
            <a:ext cx="3536950" cy="6143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THẢO LUẬN</a:t>
            </a:r>
            <a:endParaRPr lang="en-US" altLang="en-US" sz="34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8125" y="5275263"/>
            <a:ext cx="3222625" cy="615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ỨNG DỤNG</a:t>
            </a:r>
            <a:endParaRPr lang="en-US" altLang="en-US" sz="3400" b="1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58763" y="901700"/>
            <a:ext cx="8809037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6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16" end="1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08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108" end="1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55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155" end="2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14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charRg st="214" end="2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69" end="3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charRg st="269" end="3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8" descr="question_md_clr"/>
          <p:cNvPicPr>
            <a:picLocks noChangeAspect="1"/>
          </p:cNvPicPr>
          <p:nvPr/>
        </p:nvPicPr>
        <p:blipFill>
          <a:blip r:embed="rId1">
            <a:lum bright="17999"/>
          </a:blip>
          <a:stretch>
            <a:fillRect/>
          </a:stretch>
        </p:blipFill>
        <p:spPr>
          <a:xfrm>
            <a:off x="0" y="685800"/>
            <a:ext cx="661988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3" name="Text Box 29"/>
          <p:cNvSpPr txBox="1"/>
          <p:nvPr/>
        </p:nvSpPr>
        <p:spPr>
          <a:xfrm>
            <a:off x="762000" y="762000"/>
            <a:ext cx="807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036" name="Text Box 4"/>
          <p:cNvSpPr txBox="1"/>
          <p:nvPr/>
        </p:nvSpPr>
        <p:spPr>
          <a:xfrm>
            <a:off x="762000" y="1600200"/>
            <a:ext cx="7848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halloween</a:t>
            </a:r>
            <a:endParaRPr lang="en-US" altLang="en-US" sz="2400" b="1">
              <a:solidFill>
                <a:srgbClr val="00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1" name="Rectangle 5">
            <a:hlinkClick r:id="rId2" action="ppaction://hlinksldjump"/>
          </p:cNvPr>
          <p:cNvSpPr/>
          <p:nvPr/>
        </p:nvSpPr>
        <p:spPr>
          <a:xfrm>
            <a:off x="-76200" y="4851400"/>
            <a:ext cx="533400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rgbClr val="F8F8F8"/>
                </a:solidFill>
              </a:rPr>
              <a:t>hinh</a:t>
            </a:r>
            <a:endParaRPr lang="en-US" altLang="en-US" sz="1800">
              <a:solidFill>
                <a:srgbClr val="F8F8F8"/>
              </a:solidFill>
            </a:endParaRPr>
          </a:p>
        </p:txBody>
      </p:sp>
      <p:pic>
        <p:nvPicPr>
          <p:cNvPr id="44040" name="Picture 8" descr="Halloween-13-f0eb2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38400"/>
            <a:ext cx="4114800" cy="3124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4041" name="Picture 9" descr="45214640-haloween-02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38400"/>
            <a:ext cx="4191000" cy="31432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3" grpId="0"/>
      <p:bldP spid="440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75" name="Text Box 31"/>
          <p:cNvSpPr txBox="1"/>
          <p:nvPr/>
        </p:nvSpPr>
        <p:spPr>
          <a:xfrm>
            <a:off x="685800" y="838200"/>
            <a:ext cx="8305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3" name="Picture 28" descr="question_md_clr"/>
          <p:cNvPicPr>
            <a:picLocks noChangeAspect="1"/>
          </p:cNvPicPr>
          <p:nvPr/>
        </p:nvPicPr>
        <p:blipFill>
          <a:blip r:embed="rId1">
            <a:lum bright="17999"/>
          </a:blip>
          <a:stretch>
            <a:fillRect/>
          </a:stretch>
        </p:blipFill>
        <p:spPr>
          <a:xfrm>
            <a:off x="0" y="609600"/>
            <a:ext cx="661988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0" name="Text Box 4"/>
          <p:cNvSpPr txBox="1"/>
          <p:nvPr/>
        </p:nvSpPr>
        <p:spPr>
          <a:xfrm>
            <a:off x="3733800" y="2209800"/>
            <a:ext cx="1981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altLang="en-US" sz="2400" b="1">
              <a:solidFill>
                <a:srgbClr val="003399"/>
              </a:solidFill>
            </a:endParaRPr>
          </a:p>
        </p:txBody>
      </p:sp>
      <p:sp>
        <p:nvSpPr>
          <p:cNvPr id="10245" name="Rectangle 5">
            <a:hlinkClick r:id="rId2" action="ppaction://hlinksldjump"/>
          </p:cNvPr>
          <p:cNvSpPr/>
          <p:nvPr/>
        </p:nvSpPr>
        <p:spPr>
          <a:xfrm>
            <a:off x="0" y="5029200"/>
            <a:ext cx="609600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rgbClr val="F8F8F8"/>
                </a:solidFill>
              </a:rPr>
              <a:t>hinh</a:t>
            </a:r>
            <a:endParaRPr lang="en-US" altLang="en-US" sz="1800">
              <a:solidFill>
                <a:srgbClr val="F8F8F8"/>
              </a:solidFill>
            </a:endParaRPr>
          </a:p>
        </p:txBody>
      </p:sp>
      <p:pic>
        <p:nvPicPr>
          <p:cNvPr id="45063" name="Picture 7" descr="images[10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895600"/>
            <a:ext cx="4038600" cy="30257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64" name="Picture 8" descr="images[6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95600"/>
            <a:ext cx="4038600" cy="30257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5" grpId="0"/>
      <p:bldP spid="45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76" name="Text Box 32"/>
          <p:cNvSpPr txBox="1"/>
          <p:nvPr/>
        </p:nvSpPr>
        <p:spPr>
          <a:xfrm>
            <a:off x="609600" y="990600"/>
            <a:ext cx="8763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7" name="Picture 28" descr="question_md_clr"/>
          <p:cNvPicPr>
            <a:picLocks noChangeAspect="1"/>
          </p:cNvPicPr>
          <p:nvPr/>
        </p:nvPicPr>
        <p:blipFill>
          <a:blip r:embed="rId1">
            <a:lum bright="17999"/>
          </a:blip>
          <a:stretch>
            <a:fillRect/>
          </a:stretch>
        </p:blipFill>
        <p:spPr>
          <a:xfrm>
            <a:off x="0" y="914400"/>
            <a:ext cx="661988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Text Box 4"/>
          <p:cNvSpPr txBox="1"/>
          <p:nvPr/>
        </p:nvSpPr>
        <p:spPr>
          <a:xfrm>
            <a:off x="3733800" y="1828800"/>
            <a:ext cx="1828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2400" b="1">
              <a:solidFill>
                <a:srgbClr val="00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9" name="Rectangle 5">
            <a:hlinkClick r:id="rId2" action="ppaction://hlinksldjump"/>
          </p:cNvPr>
          <p:cNvSpPr/>
          <p:nvPr/>
        </p:nvSpPr>
        <p:spPr>
          <a:xfrm>
            <a:off x="0" y="49530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err="1">
                <a:solidFill>
                  <a:srgbClr val="F8F8F8"/>
                </a:solidFill>
              </a:rPr>
              <a:t>hinh</a:t>
            </a:r>
            <a:endParaRPr lang="en-US" altLang="en-US" sz="1800">
              <a:solidFill>
                <a:srgbClr val="F8F8F8"/>
              </a:solidFill>
            </a:endParaRPr>
          </a:p>
        </p:txBody>
      </p:sp>
      <p:pic>
        <p:nvPicPr>
          <p:cNvPr id="46088" name="Picture 8" descr="imagesCAZ8GGV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514600"/>
            <a:ext cx="6019800" cy="39306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6" grpId="0"/>
      <p:bldP spid="4608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5385</Words>
  <Application>WPS Presentation</Application>
  <PresentationFormat>On-screen Show</PresentationFormat>
  <Paragraphs>405</Paragraphs>
  <Slides>35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SimSun</vt:lpstr>
      <vt:lpstr>Wingdings</vt:lpstr>
      <vt:lpstr>Times New Roman</vt:lpstr>
      <vt:lpstr>Bell MT</vt:lpstr>
      <vt:lpstr>VNI-Cooper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107</cp:revision>
  <dcterms:created xsi:type="dcterms:W3CDTF">2012-11-01T08:18:54Z</dcterms:created>
  <dcterms:modified xsi:type="dcterms:W3CDTF">2022-09-17T03:35:33Z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964C4D52B1F6424AA30A6FEDBF530EAF</vt:lpwstr>
  </property>
  <property fmtid="{D5CDD505-2E9C-101B-9397-08002B2CF9AE}" pid="3" name="KSOProductBuildVer">
    <vt:lpwstr>1033-11.2.0.11306</vt:lpwstr>
  </property>
</Properties>
</file>