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90DA-E56C-4F91-85CE-E51A79CA7F10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9789-DC56-4FB9-8F5D-E0968A37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60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90DA-E56C-4F91-85CE-E51A79CA7F10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9789-DC56-4FB9-8F5D-E0968A37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6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90DA-E56C-4F91-85CE-E51A79CA7F10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9789-DC56-4FB9-8F5D-E0968A37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91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90DA-E56C-4F91-85CE-E51A79CA7F10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9789-DC56-4FB9-8F5D-E0968A37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02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90DA-E56C-4F91-85CE-E51A79CA7F10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9789-DC56-4FB9-8F5D-E0968A37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79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90DA-E56C-4F91-85CE-E51A79CA7F10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9789-DC56-4FB9-8F5D-E0968A37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7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90DA-E56C-4F91-85CE-E51A79CA7F10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9789-DC56-4FB9-8F5D-E0968A37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37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90DA-E56C-4F91-85CE-E51A79CA7F10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9789-DC56-4FB9-8F5D-E0968A37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52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90DA-E56C-4F91-85CE-E51A79CA7F10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9789-DC56-4FB9-8F5D-E0968A37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89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90DA-E56C-4F91-85CE-E51A79CA7F10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9789-DC56-4FB9-8F5D-E0968A37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90DA-E56C-4F91-85CE-E51A79CA7F10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09789-DC56-4FB9-8F5D-E0968A37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3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B90DA-E56C-4F91-85CE-E51A79CA7F10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09789-DC56-4FB9-8F5D-E0968A37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6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file:///D:\video\LOP%208\%5bNamC6%5d%20C&#7845;u%20t&#7841;o%20c&#7911;a%20tai%20v&#224;%20nguy&#234;n%20l&#253;%20truy&#7873;n%20s&#243;ng%20&#226;m%20(1).mp4" TargetMode="External"/><Relationship Id="rId1" Type="http://schemas.microsoft.com/office/2007/relationships/media" Target="file:///D:\video\LOP%208\%5bNamC6%5d%20C&#7845;u%20t&#7841;o%20c&#7911;a%20tai%20v&#224;%20nguy&#234;n%20l&#253;%20truy&#7873;n%20s&#243;ng%20&#226;m%20(1).mp4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1250951"/>
            <a:ext cx="8137525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Line 5"/>
          <p:cNvSpPr>
            <a:spLocks noChangeShapeType="1"/>
          </p:cNvSpPr>
          <p:nvPr/>
        </p:nvSpPr>
        <p:spPr bwMode="auto">
          <a:xfrm>
            <a:off x="4518025" y="1119188"/>
            <a:ext cx="1828800" cy="2209800"/>
          </a:xfrm>
          <a:prstGeom prst="line">
            <a:avLst/>
          </a:prstGeom>
          <a:noFill/>
          <a:ln w="57150">
            <a:solidFill>
              <a:srgbClr val="0000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5578475" y="1119188"/>
            <a:ext cx="1600200" cy="1981200"/>
          </a:xfrm>
          <a:prstGeom prst="line">
            <a:avLst/>
          </a:prstGeom>
          <a:noFill/>
          <a:ln w="57150">
            <a:solidFill>
              <a:srgbClr val="0000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2279650" y="593725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4583113" y="260351"/>
            <a:ext cx="121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6383338" y="5207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7319963" y="1241426"/>
            <a:ext cx="2590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Ống bán khuyên </a:t>
            </a:r>
          </a:p>
        </p:txBody>
      </p:sp>
      <p:sp>
        <p:nvSpPr>
          <p:cNvPr id="91147" name="Text Box 11"/>
          <p:cNvSpPr txBox="1">
            <a:spLocks noChangeArrowheads="1"/>
          </p:cNvSpPr>
          <p:nvPr/>
        </p:nvSpPr>
        <p:spPr bwMode="auto">
          <a:xfrm>
            <a:off x="8770938" y="1627188"/>
            <a:ext cx="1752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Dây thần kinh số VIII</a:t>
            </a:r>
          </a:p>
        </p:txBody>
      </p:sp>
      <p:sp>
        <p:nvSpPr>
          <p:cNvPr id="91148" name="Text Box 12"/>
          <p:cNvSpPr txBox="1">
            <a:spLocks noChangeArrowheads="1"/>
          </p:cNvSpPr>
          <p:nvPr/>
        </p:nvSpPr>
        <p:spPr bwMode="auto">
          <a:xfrm>
            <a:off x="9264650" y="368935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Ốc tai</a:t>
            </a:r>
          </a:p>
        </p:txBody>
      </p:sp>
      <p:sp>
        <p:nvSpPr>
          <p:cNvPr id="91149" name="Text Box 13"/>
          <p:cNvSpPr txBox="1">
            <a:spLocks noChangeArrowheads="1"/>
          </p:cNvSpPr>
          <p:nvPr/>
        </p:nvSpPr>
        <p:spPr bwMode="auto">
          <a:xfrm>
            <a:off x="6672263" y="4841875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Vòi nhĩ </a:t>
            </a:r>
          </a:p>
        </p:txBody>
      </p:sp>
      <p:sp>
        <p:nvSpPr>
          <p:cNvPr id="91150" name="Text Box 14"/>
          <p:cNvSpPr txBox="1">
            <a:spLocks noChangeArrowheads="1"/>
          </p:cNvSpPr>
          <p:nvPr/>
        </p:nvSpPr>
        <p:spPr bwMode="auto">
          <a:xfrm>
            <a:off x="5303838" y="3833813"/>
            <a:ext cx="152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Màng nhĩ</a:t>
            </a:r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1919288" y="4625975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Ống tai</a:t>
            </a:r>
          </a:p>
        </p:txBody>
      </p:sp>
      <p:sp>
        <p:nvSpPr>
          <p:cNvPr id="91152" name="Text Box 16"/>
          <p:cNvSpPr txBox="1">
            <a:spLocks noChangeArrowheads="1"/>
          </p:cNvSpPr>
          <p:nvPr/>
        </p:nvSpPr>
        <p:spPr bwMode="auto">
          <a:xfrm>
            <a:off x="1774825" y="1341438"/>
            <a:ext cx="10810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Vành tai</a:t>
            </a:r>
          </a:p>
        </p:txBody>
      </p:sp>
      <p:sp>
        <p:nvSpPr>
          <p:cNvPr id="5135" name="Text Box 17"/>
          <p:cNvSpPr txBox="1">
            <a:spLocks noChangeArrowheads="1"/>
          </p:cNvSpPr>
          <p:nvPr/>
        </p:nvSpPr>
        <p:spPr bwMode="auto">
          <a:xfrm>
            <a:off x="4295775" y="5876926"/>
            <a:ext cx="3352800" cy="461963"/>
          </a:xfrm>
          <a:prstGeom prst="rect">
            <a:avLst/>
          </a:prstGeom>
          <a:solidFill>
            <a:srgbClr val="00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 TẠO CỦA TAI</a:t>
            </a:r>
          </a:p>
        </p:txBody>
      </p:sp>
      <p:sp>
        <p:nvSpPr>
          <p:cNvPr id="91154" name="Text Box 18"/>
          <p:cNvSpPr txBox="1">
            <a:spLocks noChangeArrowheads="1"/>
          </p:cNvSpPr>
          <p:nvPr/>
        </p:nvSpPr>
        <p:spPr bwMode="auto">
          <a:xfrm>
            <a:off x="5016501" y="1311276"/>
            <a:ext cx="16557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Chuỗi xương tai</a:t>
            </a:r>
          </a:p>
        </p:txBody>
      </p:sp>
    </p:spTree>
    <p:extLst>
      <p:ext uri="{BB962C8B-B14F-4D97-AF65-F5344CB8AC3E}">
        <p14:creationId xmlns:p14="http://schemas.microsoft.com/office/powerpoint/2010/main" val="59147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1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11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1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1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91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1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1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1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1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1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6" grpId="0"/>
      <p:bldP spid="91147" grpId="0"/>
      <p:bldP spid="91148" grpId="0"/>
      <p:bldP spid="91149" grpId="0"/>
      <p:bldP spid="91150" grpId="0"/>
      <p:bldP spid="91151" grpId="0"/>
      <p:bldP spid="91152" grpId="0"/>
      <p:bldP spid="911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[NamC6] Cấu tạo của tai và nguyên lý truyền sóng âm (1)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572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44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 fullScrn="1"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Widescreen</PresentationFormat>
  <Paragraphs>12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2025-01-17T13:47:55Z</dcterms:created>
  <dcterms:modified xsi:type="dcterms:W3CDTF">2025-01-17T13:48:37Z</dcterms:modified>
</cp:coreProperties>
</file>