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6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6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9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3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5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3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90DA-E56C-4F91-85CE-E51A79CA7F10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9789-DC56-4FB9-8F5D-E0968A37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video\LOP%208\%5bNamC6%5d%20C&#7845;u%20t&#7841;o%20c&#7911;a%20tai%20v&#224;%20nguy&#234;n%20l&#253;%20truy&#7873;n%20s&#243;ng%20&#226;m%20(1).mp4" TargetMode="External"/><Relationship Id="rId1" Type="http://schemas.microsoft.com/office/2007/relationships/media" Target="file:///D:\video\LOP%208\%5bNamC6%5d%20C&#7845;u%20t&#7841;o%20c&#7911;a%20tai%20v&#224;%20nguy&#234;n%20l&#253;%20truy&#7873;n%20s&#243;ng%20&#226;m%20(1).mp4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250951"/>
            <a:ext cx="81375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4518025" y="1119188"/>
            <a:ext cx="1828800" cy="2209800"/>
          </a:xfrm>
          <a:prstGeom prst="line">
            <a:avLst/>
          </a:prstGeom>
          <a:noFill/>
          <a:ln w="57150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5578475" y="1119188"/>
            <a:ext cx="1600200" cy="1981200"/>
          </a:xfrm>
          <a:prstGeom prst="line">
            <a:avLst/>
          </a:prstGeom>
          <a:noFill/>
          <a:ln w="57150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279650" y="593725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583113" y="260351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383338" y="5207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7319963" y="1241426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Ống bán khuyên 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8770938" y="1627188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Dây thần kinh số VIII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9264650" y="368935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Ốc tai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672263" y="4841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Vòi nhĩ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303838" y="383381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Màng nhĩ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919288" y="46259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Ống tai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1774825" y="1341438"/>
            <a:ext cx="10810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Vành tai</a:t>
            </a:r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4295775" y="5876926"/>
            <a:ext cx="3352800" cy="4619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CỦA TAI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5016501" y="1311276"/>
            <a:ext cx="1655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Chuỗi xương tai</a:t>
            </a:r>
          </a:p>
        </p:txBody>
      </p:sp>
    </p:spTree>
    <p:extLst>
      <p:ext uri="{BB962C8B-B14F-4D97-AF65-F5344CB8AC3E}">
        <p14:creationId xmlns:p14="http://schemas.microsoft.com/office/powerpoint/2010/main" val="5914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/>
      <p:bldP spid="91147" grpId="0"/>
      <p:bldP spid="91148" grpId="0"/>
      <p:bldP spid="91149" grpId="0"/>
      <p:bldP spid="91150" grpId="0"/>
      <p:bldP spid="91151" grpId="0"/>
      <p:bldP spid="91152" grpId="0"/>
      <p:bldP spid="91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[NamC6] Cấu tạo của tai và nguyên lý truyền sóng âm (1)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4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2025-01-17T13:47:55Z</dcterms:created>
  <dcterms:modified xsi:type="dcterms:W3CDTF">2025-01-17T13:48:37Z</dcterms:modified>
</cp:coreProperties>
</file>