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1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5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8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8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9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651E-99D2-4695-B637-0AEFA99FF3A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A87B-A704-478B-AAD5-7024FAAA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60439"/>
            <a:ext cx="6924368" cy="5516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855406"/>
            <a:ext cx="5562600" cy="1804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245" y="1750141"/>
            <a:ext cx="5562599" cy="3449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1" y="4454014"/>
            <a:ext cx="5486397" cy="15938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3328" y="309723"/>
            <a:ext cx="2890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161" y="2022991"/>
            <a:ext cx="3227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2887" y="4544965"/>
            <a:ext cx="3805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55378" y="1288477"/>
            <a:ext cx="18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58388" y="1828810"/>
            <a:ext cx="18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3803" y="2660083"/>
            <a:ext cx="18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6092" y="3768452"/>
            <a:ext cx="18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41507" y="3352810"/>
            <a:ext cx="18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72235" y="4530456"/>
            <a:ext cx="18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1505" y="4156382"/>
            <a:ext cx="20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4332" y="5037315"/>
            <a:ext cx="15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0603" y="2290459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4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2025-01-17T13:52:50Z</dcterms:created>
  <dcterms:modified xsi:type="dcterms:W3CDTF">2025-01-17T13:53:05Z</dcterms:modified>
</cp:coreProperties>
</file>