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CE18-1D47-4592-B325-BD884DC40CC5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5AE3-E9B2-418B-93B4-80EAB389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C1CB2B8-C481-46C5-B29E-A185A525B660}" type="slidenum">
              <a:rPr lang="en-US"/>
              <a:pPr/>
              <a:t>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9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4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06E776-F2F5-456B-A5F1-38F96A971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2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5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6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2AA4-AB97-407A-B534-23EE083BD29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CD5B-0F5C-4FF7-9371-25165094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0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0" y="1624014"/>
            <a:ext cx="4038600" cy="3976687"/>
          </a:xfrm>
          <a:prstGeom prst="rect">
            <a:avLst/>
          </a:prstGeom>
          <a:noFill/>
        </p:spPr>
      </p:pic>
      <p:pic>
        <p:nvPicPr>
          <p:cNvPr id="122883" name="Picture 3" descr="09 mach m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5075" y="2257425"/>
            <a:ext cx="1854200" cy="2192338"/>
          </a:xfrm>
          <a:prstGeom prst="rect">
            <a:avLst/>
          </a:prstGeom>
          <a:noFill/>
        </p:spPr>
      </p:pic>
      <p:pic>
        <p:nvPicPr>
          <p:cNvPr id="122884" name="Picture 4" descr="01 mang cu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0" y="1612901"/>
            <a:ext cx="4064000" cy="3992563"/>
          </a:xfrm>
          <a:prstGeom prst="rect">
            <a:avLst/>
          </a:prstGeom>
          <a:noFill/>
        </p:spPr>
      </p:pic>
      <p:pic>
        <p:nvPicPr>
          <p:cNvPr id="122885" name="Picture 5" descr="02 mang ma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350" y="1616076"/>
            <a:ext cx="4064000" cy="3992563"/>
          </a:xfrm>
          <a:prstGeom prst="rect">
            <a:avLst/>
          </a:prstGeom>
          <a:noFill/>
        </p:spPr>
      </p:pic>
      <p:pic>
        <p:nvPicPr>
          <p:cNvPr id="122886" name="Picture 6" descr="08 Mang l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976" y="2174876"/>
            <a:ext cx="2011363" cy="2887663"/>
          </a:xfrm>
          <a:prstGeom prst="rect">
            <a:avLst/>
          </a:prstGeom>
          <a:noFill/>
        </p:spPr>
      </p:pic>
      <p:pic>
        <p:nvPicPr>
          <p:cNvPr id="122887" name="Picture 7" descr="10 Dich T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2188" y="2176463"/>
            <a:ext cx="2011362" cy="2786062"/>
          </a:xfrm>
          <a:prstGeom prst="rect">
            <a:avLst/>
          </a:prstGeom>
          <a:noFill/>
        </p:spPr>
      </p:pic>
      <p:pic>
        <p:nvPicPr>
          <p:cNvPr id="122888" name="Picture 8" descr="ma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1" y="762000"/>
            <a:ext cx="29321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830637" y="89267"/>
            <a:ext cx="6407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CẤU TẠO CẦU MẮT</a:t>
            </a:r>
          </a:p>
        </p:txBody>
      </p:sp>
      <p:pic>
        <p:nvPicPr>
          <p:cNvPr id="122890" name="Picture 10" descr="11 Cuo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91614" y="2752726"/>
            <a:ext cx="1120775" cy="898525"/>
          </a:xfrm>
          <a:prstGeom prst="rect">
            <a:avLst/>
          </a:prstGeom>
          <a:noFill/>
        </p:spPr>
      </p:pic>
      <p:sp>
        <p:nvSpPr>
          <p:cNvPr id="122891" name="Freeform 11"/>
          <p:cNvSpPr>
            <a:spLocks/>
          </p:cNvSpPr>
          <p:nvPr/>
        </p:nvSpPr>
        <p:spPr bwMode="auto">
          <a:xfrm>
            <a:off x="3794125" y="1187450"/>
            <a:ext cx="4471988" cy="412750"/>
          </a:xfrm>
          <a:custGeom>
            <a:avLst/>
            <a:gdLst/>
            <a:ahLst/>
            <a:cxnLst>
              <a:cxn ang="0">
                <a:pos x="0" y="260"/>
              </a:cxn>
              <a:cxn ang="0">
                <a:pos x="781" y="0"/>
              </a:cxn>
              <a:cxn ang="0">
                <a:pos x="2817" y="0"/>
              </a:cxn>
            </a:cxnLst>
            <a:rect l="0" t="0" r="r" b="b"/>
            <a:pathLst>
              <a:path w="2817" h="260">
                <a:moveTo>
                  <a:pt x="0" y="260"/>
                </a:moveTo>
                <a:lnTo>
                  <a:pt x="781" y="0"/>
                </a:lnTo>
                <a:lnTo>
                  <a:pt x="2817" y="0"/>
                </a:lnTo>
              </a:path>
            </a:pathLst>
          </a:custGeom>
          <a:noFill/>
          <a:ln w="38100" cap="flat">
            <a:solidFill>
              <a:srgbClr val="00FFFF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315200" y="5715001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2896" name="Picture 16" descr="07 Mang gia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0314" y="2257425"/>
            <a:ext cx="1004887" cy="2743200"/>
          </a:xfrm>
          <a:prstGeom prst="rect">
            <a:avLst/>
          </a:prstGeom>
          <a:noFill/>
        </p:spPr>
      </p:pic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5791200" y="1371601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4495800" y="220980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9" name="Freeform 19"/>
          <p:cNvSpPr>
            <a:spLocks/>
          </p:cNvSpPr>
          <p:nvPr/>
        </p:nvSpPr>
        <p:spPr bwMode="auto">
          <a:xfrm>
            <a:off x="3296992" y="1450688"/>
            <a:ext cx="1198808" cy="987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4" y="891"/>
              </a:cxn>
            </a:cxnLst>
            <a:rect l="0" t="0" r="r" b="b"/>
            <a:pathLst>
              <a:path w="404" h="891">
                <a:moveTo>
                  <a:pt x="0" y="0"/>
                </a:moveTo>
                <a:lnTo>
                  <a:pt x="404" y="891"/>
                </a:lnTo>
              </a:path>
            </a:pathLst>
          </a:custGeom>
          <a:noFill/>
          <a:ln w="38100" cap="flat">
            <a:solidFill>
              <a:srgbClr val="00FFFF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4343400" y="4800601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3" name="Picture 23" descr="04 Thuy dic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2895600"/>
            <a:ext cx="560388" cy="1493838"/>
          </a:xfrm>
          <a:prstGeom prst="rect">
            <a:avLst/>
          </a:prstGeom>
          <a:noFill/>
        </p:spPr>
      </p:pic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5486400" y="5257801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7" name="Picture 27" descr="06 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7975" y="1651001"/>
            <a:ext cx="1816100" cy="3978275"/>
          </a:xfrm>
          <a:prstGeom prst="rect">
            <a:avLst/>
          </a:prstGeom>
          <a:noFill/>
        </p:spPr>
      </p:pic>
      <p:sp>
        <p:nvSpPr>
          <p:cNvPr id="122908" name="Freeform 28"/>
          <p:cNvSpPr>
            <a:spLocks/>
          </p:cNvSpPr>
          <p:nvPr/>
        </p:nvSpPr>
        <p:spPr bwMode="auto">
          <a:xfrm>
            <a:off x="6705601" y="2159000"/>
            <a:ext cx="4763" cy="819150"/>
          </a:xfrm>
          <a:custGeom>
            <a:avLst/>
            <a:gdLst/>
            <a:ahLst/>
            <a:cxnLst>
              <a:cxn ang="0">
                <a:pos x="3" y="516"/>
              </a:cxn>
              <a:cxn ang="0">
                <a:pos x="0" y="0"/>
              </a:cxn>
            </a:cxnLst>
            <a:rect l="0" t="0" r="r" b="b"/>
            <a:pathLst>
              <a:path w="3" h="516">
                <a:moveTo>
                  <a:pt x="3" y="51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22910" name="Freeform 30"/>
          <p:cNvSpPr>
            <a:spLocks/>
          </p:cNvSpPr>
          <p:nvPr/>
        </p:nvSpPr>
        <p:spPr bwMode="auto">
          <a:xfrm>
            <a:off x="7874000" y="4622800"/>
            <a:ext cx="25400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728"/>
              </a:cxn>
            </a:cxnLst>
            <a:rect l="0" t="0" r="r" b="b"/>
            <a:pathLst>
              <a:path w="16" h="728">
                <a:moveTo>
                  <a:pt x="0" y="0"/>
                </a:moveTo>
                <a:lnTo>
                  <a:pt x="16" y="728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vi-VN"/>
          </a:p>
        </p:txBody>
      </p:sp>
      <p:pic>
        <p:nvPicPr>
          <p:cNvPr id="122911" name="Picture 31" descr="The thuy tin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64" y="2519363"/>
            <a:ext cx="769937" cy="2362200"/>
          </a:xfrm>
          <a:prstGeom prst="rect">
            <a:avLst/>
          </a:prstGeom>
          <a:noFill/>
        </p:spPr>
      </p:pic>
      <p:pic>
        <p:nvPicPr>
          <p:cNvPr id="122912" name="Picture 32" descr="05 Long d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73851" y="2762251"/>
            <a:ext cx="498475" cy="1762125"/>
          </a:xfrm>
          <a:prstGeom prst="rect">
            <a:avLst/>
          </a:prstGeom>
          <a:noFill/>
        </p:spPr>
      </p:pic>
      <p:sp>
        <p:nvSpPr>
          <p:cNvPr id="122914" name="Freeform 34"/>
          <p:cNvSpPr>
            <a:spLocks/>
          </p:cNvSpPr>
          <p:nvPr/>
        </p:nvSpPr>
        <p:spPr bwMode="auto">
          <a:xfrm flipV="1">
            <a:off x="5654675" y="2667000"/>
            <a:ext cx="1158875" cy="647700"/>
          </a:xfrm>
          <a:custGeom>
            <a:avLst/>
            <a:gdLst/>
            <a:ahLst/>
            <a:cxnLst>
              <a:cxn ang="0">
                <a:pos x="971" y="0"/>
              </a:cxn>
              <a:cxn ang="0">
                <a:pos x="0" y="167"/>
              </a:cxn>
            </a:cxnLst>
            <a:rect l="0" t="0" r="r" b="b"/>
            <a:pathLst>
              <a:path w="971" h="167">
                <a:moveTo>
                  <a:pt x="971" y="0"/>
                </a:moveTo>
                <a:lnTo>
                  <a:pt x="0" y="167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22915" name="Freeform 35"/>
          <p:cNvSpPr>
            <a:spLocks/>
          </p:cNvSpPr>
          <p:nvPr/>
        </p:nvSpPr>
        <p:spPr bwMode="auto">
          <a:xfrm>
            <a:off x="6172200" y="3962400"/>
            <a:ext cx="990600" cy="914400"/>
          </a:xfrm>
          <a:custGeom>
            <a:avLst/>
            <a:gdLst/>
            <a:ahLst/>
            <a:cxnLst>
              <a:cxn ang="0">
                <a:pos x="1317" y="0"/>
              </a:cxn>
              <a:cxn ang="0">
                <a:pos x="0" y="1021"/>
              </a:cxn>
            </a:cxnLst>
            <a:rect l="0" t="0" r="r" b="b"/>
            <a:pathLst>
              <a:path w="1317" h="1021">
                <a:moveTo>
                  <a:pt x="1317" y="0"/>
                </a:moveTo>
                <a:lnTo>
                  <a:pt x="0" y="1021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22916" name="Freeform 36"/>
          <p:cNvSpPr>
            <a:spLocks/>
          </p:cNvSpPr>
          <p:nvPr/>
        </p:nvSpPr>
        <p:spPr bwMode="auto">
          <a:xfrm>
            <a:off x="6934200" y="4267200"/>
            <a:ext cx="762000" cy="9144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744"/>
              </a:cxn>
            </a:cxnLst>
            <a:rect l="0" t="0" r="r" b="b"/>
            <a:pathLst>
              <a:path w="24" h="744">
                <a:moveTo>
                  <a:pt x="24" y="0"/>
                </a:moveTo>
                <a:lnTo>
                  <a:pt x="0" y="744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9777926" y="3191096"/>
            <a:ext cx="25400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728"/>
              </a:cxn>
            </a:cxnLst>
            <a:rect l="0" t="0" r="r" b="b"/>
            <a:pathLst>
              <a:path w="16" h="728">
                <a:moveTo>
                  <a:pt x="0" y="0"/>
                </a:moveTo>
                <a:lnTo>
                  <a:pt x="16" y="728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9064581" y="4321938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14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 animBg="1"/>
      <p:bldP spid="122895" grpId="0"/>
      <p:bldP spid="122895" grpId="1"/>
      <p:bldP spid="122897" grpId="0"/>
      <p:bldP spid="122897" grpId="1"/>
      <p:bldP spid="122898" grpId="0"/>
      <p:bldP spid="122899" grpId="0" animBg="1"/>
      <p:bldP spid="122902" grpId="0"/>
      <p:bldP spid="122902" grpId="1"/>
      <p:bldP spid="122905" grpId="0"/>
      <p:bldP spid="122908" grpId="0" animBg="1"/>
      <p:bldP spid="122910" grpId="0" animBg="1"/>
      <p:bldP spid="122914" grpId="0" animBg="1"/>
      <p:bldP spid="122915" grpId="0" animBg="1"/>
      <p:bldP spid="122916" grpId="0" animBg="1"/>
      <p:bldP spid="34" grpId="0" animBg="1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2025-01-17T13:45:27Z</dcterms:created>
  <dcterms:modified xsi:type="dcterms:W3CDTF">2025-01-17T13:45:42Z</dcterms:modified>
</cp:coreProperties>
</file>