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4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1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8">
  <p:cSld name="Title only 8"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30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8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82" name="Google Shape;382;p30"/>
          <p:cNvGrpSpPr/>
          <p:nvPr/>
        </p:nvGrpSpPr>
        <p:grpSpPr>
          <a:xfrm rot="10800000">
            <a:off x="-401600" y="367402"/>
            <a:ext cx="1248999" cy="1248999"/>
            <a:chOff x="245275" y="-61949"/>
            <a:chExt cx="936749" cy="936749"/>
          </a:xfrm>
        </p:grpSpPr>
        <p:sp>
          <p:nvSpPr>
            <p:cNvPr id="383" name="Google Shape;383;p30"/>
            <p:cNvSpPr/>
            <p:nvPr/>
          </p:nvSpPr>
          <p:spPr>
            <a:xfrm>
              <a:off x="245275" y="761100"/>
              <a:ext cx="113700" cy="113700"/>
            </a:xfrm>
            <a:prstGeom prst="ellipse">
              <a:avLst/>
            </a:prstGeom>
            <a:solidFill>
              <a:schemeClr val="lt2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cxnSp>
          <p:nvCxnSpPr>
            <p:cNvPr id="384" name="Google Shape;384;p30"/>
            <p:cNvCxnSpPr>
              <a:stCxn id="383" idx="7"/>
            </p:cNvCxnSpPr>
            <p:nvPr/>
          </p:nvCxnSpPr>
          <p:spPr>
            <a:xfrm rot="10800000" flipH="1">
              <a:off x="342324" y="-61949"/>
              <a:ext cx="839700" cy="83970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85" name="Google Shape;385;p30"/>
          <p:cNvSpPr/>
          <p:nvPr/>
        </p:nvSpPr>
        <p:spPr>
          <a:xfrm>
            <a:off x="11498034" y="1672787"/>
            <a:ext cx="437996" cy="435695"/>
          </a:xfrm>
          <a:custGeom>
            <a:avLst/>
            <a:gdLst/>
            <a:ahLst/>
            <a:cxnLst/>
            <a:rect l="l" t="t" r="r" b="b"/>
            <a:pathLst>
              <a:path w="5900" h="5869" extrusionOk="0">
                <a:moveTo>
                  <a:pt x="2943" y="1"/>
                </a:moveTo>
                <a:cubicBezTo>
                  <a:pt x="2939" y="1"/>
                  <a:pt x="2935" y="1"/>
                  <a:pt x="2931" y="1"/>
                </a:cubicBezTo>
                <a:cubicBezTo>
                  <a:pt x="1315" y="7"/>
                  <a:pt x="4" y="1319"/>
                  <a:pt x="4" y="2935"/>
                </a:cubicBezTo>
                <a:cubicBezTo>
                  <a:pt x="1" y="4576"/>
                  <a:pt x="1294" y="5869"/>
                  <a:pt x="2941" y="5869"/>
                </a:cubicBezTo>
                <a:cubicBezTo>
                  <a:pt x="2943" y="5869"/>
                  <a:pt x="2945" y="5869"/>
                  <a:pt x="2947" y="5869"/>
                </a:cubicBezTo>
                <a:cubicBezTo>
                  <a:pt x="4579" y="5869"/>
                  <a:pt x="5900" y="4555"/>
                  <a:pt x="5897" y="2935"/>
                </a:cubicBezTo>
                <a:cubicBezTo>
                  <a:pt x="5897" y="1335"/>
                  <a:pt x="4551" y="1"/>
                  <a:pt x="2943" y="1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86" name="Google Shape;386;p30"/>
          <p:cNvGrpSpPr/>
          <p:nvPr/>
        </p:nvGrpSpPr>
        <p:grpSpPr>
          <a:xfrm>
            <a:off x="10680185" y="6197895"/>
            <a:ext cx="817839" cy="813541"/>
            <a:chOff x="4705338" y="292646"/>
            <a:chExt cx="613379" cy="610156"/>
          </a:xfrm>
        </p:grpSpPr>
        <p:sp>
          <p:nvSpPr>
            <p:cNvPr id="387" name="Google Shape;387;p30"/>
            <p:cNvSpPr/>
            <p:nvPr/>
          </p:nvSpPr>
          <p:spPr>
            <a:xfrm>
              <a:off x="4705338" y="292646"/>
              <a:ext cx="613379" cy="610156"/>
            </a:xfrm>
            <a:custGeom>
              <a:avLst/>
              <a:gdLst/>
              <a:ahLst/>
              <a:cxnLst/>
              <a:rect l="l" t="t" r="r" b="b"/>
              <a:pathLst>
                <a:path w="5900" h="5869" extrusionOk="0">
                  <a:moveTo>
                    <a:pt x="2943" y="1"/>
                  </a:moveTo>
                  <a:cubicBezTo>
                    <a:pt x="2939" y="1"/>
                    <a:pt x="2935" y="1"/>
                    <a:pt x="2931" y="1"/>
                  </a:cubicBezTo>
                  <a:cubicBezTo>
                    <a:pt x="1315" y="7"/>
                    <a:pt x="4" y="1319"/>
                    <a:pt x="4" y="2935"/>
                  </a:cubicBezTo>
                  <a:cubicBezTo>
                    <a:pt x="1" y="4576"/>
                    <a:pt x="1294" y="5869"/>
                    <a:pt x="2941" y="5869"/>
                  </a:cubicBezTo>
                  <a:cubicBezTo>
                    <a:pt x="2943" y="5869"/>
                    <a:pt x="2945" y="5869"/>
                    <a:pt x="2947" y="5869"/>
                  </a:cubicBezTo>
                  <a:cubicBezTo>
                    <a:pt x="4579" y="5869"/>
                    <a:pt x="5900" y="4555"/>
                    <a:pt x="5897" y="2935"/>
                  </a:cubicBezTo>
                  <a:cubicBezTo>
                    <a:pt x="5897" y="1335"/>
                    <a:pt x="4551" y="1"/>
                    <a:pt x="2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8" name="Google Shape;388;p30"/>
            <p:cNvSpPr/>
            <p:nvPr/>
          </p:nvSpPr>
          <p:spPr>
            <a:xfrm>
              <a:off x="4847775" y="434340"/>
              <a:ext cx="328497" cy="326771"/>
            </a:xfrm>
            <a:custGeom>
              <a:avLst/>
              <a:gdLst/>
              <a:ahLst/>
              <a:cxnLst/>
              <a:rect l="l" t="t" r="r" b="b"/>
              <a:pathLst>
                <a:path w="5900" h="5869" extrusionOk="0">
                  <a:moveTo>
                    <a:pt x="2943" y="1"/>
                  </a:moveTo>
                  <a:cubicBezTo>
                    <a:pt x="2939" y="1"/>
                    <a:pt x="2935" y="1"/>
                    <a:pt x="2931" y="1"/>
                  </a:cubicBezTo>
                  <a:cubicBezTo>
                    <a:pt x="1315" y="7"/>
                    <a:pt x="4" y="1319"/>
                    <a:pt x="4" y="2935"/>
                  </a:cubicBezTo>
                  <a:cubicBezTo>
                    <a:pt x="1" y="4576"/>
                    <a:pt x="1294" y="5869"/>
                    <a:pt x="2941" y="5869"/>
                  </a:cubicBezTo>
                  <a:cubicBezTo>
                    <a:pt x="2943" y="5869"/>
                    <a:pt x="2945" y="5869"/>
                    <a:pt x="2947" y="5869"/>
                  </a:cubicBezTo>
                  <a:cubicBezTo>
                    <a:pt x="4579" y="5869"/>
                    <a:pt x="5900" y="4555"/>
                    <a:pt x="5897" y="2935"/>
                  </a:cubicBezTo>
                  <a:cubicBezTo>
                    <a:pt x="5897" y="1335"/>
                    <a:pt x="4551" y="1"/>
                    <a:pt x="2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89" name="Google Shape;389;p30"/>
          <p:cNvSpPr/>
          <p:nvPr/>
        </p:nvSpPr>
        <p:spPr>
          <a:xfrm>
            <a:off x="374901" y="6115354"/>
            <a:ext cx="437996" cy="435695"/>
          </a:xfrm>
          <a:custGeom>
            <a:avLst/>
            <a:gdLst/>
            <a:ahLst/>
            <a:cxnLst/>
            <a:rect l="l" t="t" r="r" b="b"/>
            <a:pathLst>
              <a:path w="5900" h="5869" extrusionOk="0">
                <a:moveTo>
                  <a:pt x="2943" y="1"/>
                </a:moveTo>
                <a:cubicBezTo>
                  <a:pt x="2939" y="1"/>
                  <a:pt x="2935" y="1"/>
                  <a:pt x="2931" y="1"/>
                </a:cubicBezTo>
                <a:cubicBezTo>
                  <a:pt x="1315" y="7"/>
                  <a:pt x="4" y="1319"/>
                  <a:pt x="4" y="2935"/>
                </a:cubicBezTo>
                <a:cubicBezTo>
                  <a:pt x="1" y="4576"/>
                  <a:pt x="1294" y="5869"/>
                  <a:pt x="2941" y="5869"/>
                </a:cubicBezTo>
                <a:cubicBezTo>
                  <a:pt x="2943" y="5869"/>
                  <a:pt x="2945" y="5869"/>
                  <a:pt x="2947" y="5869"/>
                </a:cubicBezTo>
                <a:cubicBezTo>
                  <a:pt x="4579" y="5869"/>
                  <a:pt x="5900" y="4555"/>
                  <a:pt x="5897" y="2935"/>
                </a:cubicBezTo>
                <a:cubicBezTo>
                  <a:pt x="5897" y="1335"/>
                  <a:pt x="4551" y="1"/>
                  <a:pt x="2943" y="1"/>
                </a:cubicBez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390" name="Google Shape;390;p30"/>
          <p:cNvCxnSpPr/>
          <p:nvPr/>
        </p:nvCxnSpPr>
        <p:spPr>
          <a:xfrm flipH="1">
            <a:off x="10958300" y="327933"/>
            <a:ext cx="782800" cy="78280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dot"/>
            <a:round/>
            <a:headEnd type="none" w="med" len="med"/>
            <a:tailEnd type="oval" w="med" len="med"/>
          </a:ln>
        </p:spPr>
      </p:cxnSp>
    </p:spTree>
    <p:extLst>
      <p:ext uri="{BB962C8B-B14F-4D97-AF65-F5344CB8AC3E}">
        <p14:creationId xmlns:p14="http://schemas.microsoft.com/office/powerpoint/2010/main" val="2062859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8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1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0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1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9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3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8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7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CEE73-431D-4954-99D0-31E42CAE8A5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47CBD-3B28-4239-8709-3EC57301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31820" y="0"/>
            <a:ext cx="11668259" cy="681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03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681084"/>
            <a:ext cx="3213905" cy="2801961"/>
            <a:chOff x="609600" y="3543298"/>
            <a:chExt cx="4820857" cy="4202942"/>
          </a:xfrm>
        </p:grpSpPr>
        <p:sp>
          <p:nvSpPr>
            <p:cNvPr id="11" name="Oval 10"/>
            <p:cNvSpPr/>
            <p:nvPr/>
          </p:nvSpPr>
          <p:spPr>
            <a:xfrm>
              <a:off x="609600" y="3543298"/>
              <a:ext cx="4820856" cy="4202942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2933" b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2783" y="4157872"/>
              <a:ext cx="4627674" cy="24821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3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uá</a:t>
              </a:r>
              <a:r>
                <a: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lvl="0" algn="ctr">
                <a:lnSpc>
                  <a:spcPct val="150000"/>
                </a:lnSpc>
              </a:pPr>
              <a:r>
                <a: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vi-VN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ái </a:t>
              </a:r>
              <a:r>
                <a:rPr lang="vi-VN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 </a:t>
              </a:r>
              <a:r>
                <a:rPr lang="vi-VN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DNA</a:t>
              </a:r>
              <a:r>
                <a: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4433577" y="51516"/>
            <a:ext cx="7271001" cy="165835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vi-VN" sz="3600" dirty="0">
                <a:solidFill>
                  <a:srgbClr val="002060"/>
                </a:solidFill>
                <a:latin typeface="+mj-lt"/>
              </a:rPr>
              <a:t>Tháo xoắn, phá vỡ liên kết hydrogen để tách hai mạch của phân tử DNA.</a:t>
            </a:r>
            <a:endParaRPr lang="en-US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433577" y="1896818"/>
            <a:ext cx="7271001" cy="18122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vi-VN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NTBS.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433577" y="3824203"/>
            <a:ext cx="7569533" cy="187469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xoắn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Elbow Connector 26"/>
          <p:cNvCxnSpPr>
            <a:stCxn id="11" idx="0"/>
            <a:endCxn id="14" idx="1"/>
          </p:cNvCxnSpPr>
          <p:nvPr/>
        </p:nvCxnSpPr>
        <p:spPr>
          <a:xfrm rot="5400000" flipH="1" flipV="1">
            <a:off x="2620068" y="-132424"/>
            <a:ext cx="800392" cy="2826625"/>
          </a:xfrm>
          <a:prstGeom prst="bentConnector2">
            <a:avLst/>
          </a:pr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576232" y="2958712"/>
            <a:ext cx="857345" cy="3429"/>
          </a:xfrm>
          <a:prstGeom prst="line">
            <a:avLst/>
          </a:pr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1" idx="4"/>
            <a:endCxn id="16" idx="1"/>
          </p:cNvCxnSpPr>
          <p:nvPr/>
        </p:nvCxnSpPr>
        <p:spPr>
          <a:xfrm rot="16200000" flipH="1">
            <a:off x="2881011" y="3208985"/>
            <a:ext cx="278506" cy="2826625"/>
          </a:xfrm>
          <a:prstGeom prst="bentConnector2">
            <a:avLst/>
          </a:pr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8789" y="5859884"/>
            <a:ext cx="12063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DNA con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16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2025-01-17T14:05:31Z</dcterms:created>
  <dcterms:modified xsi:type="dcterms:W3CDTF">2025-01-17T14:05:47Z</dcterms:modified>
</cp:coreProperties>
</file>