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6F0C9-7CCB-4D17-A68F-69D4233FB10E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1A1D0-2744-4DF3-8875-F406B49E5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19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Google Shape;914;g152a7caf94b_1_1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5" name="Google Shape;915;g152a7caf94b_1_1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7511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6A7F-739E-495E-B1EC-D6814D40F4D9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EF89-6DD9-4CC4-AB40-343F2FFF9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6A7F-739E-495E-B1EC-D6814D40F4D9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EF89-6DD9-4CC4-AB40-343F2FFF9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2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6A7F-739E-495E-B1EC-D6814D40F4D9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EF89-6DD9-4CC4-AB40-343F2FFF9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18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4"/>
          <p:cNvSpPr txBox="1">
            <a:spLocks noGrp="1"/>
          </p:cNvSpPr>
          <p:nvPr>
            <p:ph type="title"/>
          </p:nvPr>
        </p:nvSpPr>
        <p:spPr>
          <a:xfrm>
            <a:off x="950967" y="2931467"/>
            <a:ext cx="6308800" cy="141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53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9pPr>
          </a:lstStyle>
          <a:p>
            <a:endParaRPr/>
          </a:p>
        </p:txBody>
      </p:sp>
      <p:sp>
        <p:nvSpPr>
          <p:cNvPr id="142" name="Google Shape;142;p14"/>
          <p:cNvSpPr txBox="1">
            <a:spLocks noGrp="1"/>
          </p:cNvSpPr>
          <p:nvPr>
            <p:ph type="title" idx="2" hasCustomPrompt="1"/>
          </p:nvPr>
        </p:nvSpPr>
        <p:spPr>
          <a:xfrm>
            <a:off x="3221367" y="1421067"/>
            <a:ext cx="1768000" cy="1510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93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67"/>
            </a:lvl9pPr>
          </a:lstStyle>
          <a:p>
            <a:r>
              <a:t>xx%</a:t>
            </a:r>
          </a:p>
        </p:txBody>
      </p:sp>
      <p:sp>
        <p:nvSpPr>
          <p:cNvPr id="143" name="Google Shape;143;p14"/>
          <p:cNvSpPr txBox="1">
            <a:spLocks noGrp="1"/>
          </p:cNvSpPr>
          <p:nvPr>
            <p:ph type="subTitle" idx="1"/>
          </p:nvPr>
        </p:nvSpPr>
        <p:spPr>
          <a:xfrm>
            <a:off x="950967" y="4344767"/>
            <a:ext cx="6308800" cy="5584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grpSp>
        <p:nvGrpSpPr>
          <p:cNvPr id="144" name="Google Shape;144;p14"/>
          <p:cNvGrpSpPr/>
          <p:nvPr/>
        </p:nvGrpSpPr>
        <p:grpSpPr>
          <a:xfrm>
            <a:off x="8928951" y="607528"/>
            <a:ext cx="817839" cy="813541"/>
            <a:chOff x="4705338" y="292646"/>
            <a:chExt cx="613379" cy="610156"/>
          </a:xfrm>
        </p:grpSpPr>
        <p:sp>
          <p:nvSpPr>
            <p:cNvPr id="145" name="Google Shape;145;p14"/>
            <p:cNvSpPr/>
            <p:nvPr/>
          </p:nvSpPr>
          <p:spPr>
            <a:xfrm>
              <a:off x="4705338" y="292646"/>
              <a:ext cx="613379" cy="610156"/>
            </a:xfrm>
            <a:custGeom>
              <a:avLst/>
              <a:gdLst/>
              <a:ahLst/>
              <a:cxnLst/>
              <a:rect l="l" t="t" r="r" b="b"/>
              <a:pathLst>
                <a:path w="5900" h="5869" extrusionOk="0">
                  <a:moveTo>
                    <a:pt x="2943" y="1"/>
                  </a:moveTo>
                  <a:cubicBezTo>
                    <a:pt x="2939" y="1"/>
                    <a:pt x="2935" y="1"/>
                    <a:pt x="2931" y="1"/>
                  </a:cubicBezTo>
                  <a:cubicBezTo>
                    <a:pt x="1315" y="7"/>
                    <a:pt x="4" y="1319"/>
                    <a:pt x="4" y="2935"/>
                  </a:cubicBezTo>
                  <a:cubicBezTo>
                    <a:pt x="1" y="4576"/>
                    <a:pt x="1294" y="5869"/>
                    <a:pt x="2941" y="5869"/>
                  </a:cubicBezTo>
                  <a:cubicBezTo>
                    <a:pt x="2943" y="5869"/>
                    <a:pt x="2945" y="5869"/>
                    <a:pt x="2947" y="5869"/>
                  </a:cubicBezTo>
                  <a:cubicBezTo>
                    <a:pt x="4579" y="5869"/>
                    <a:pt x="5900" y="4555"/>
                    <a:pt x="5897" y="2935"/>
                  </a:cubicBezTo>
                  <a:cubicBezTo>
                    <a:pt x="5897" y="1335"/>
                    <a:pt x="4551" y="1"/>
                    <a:pt x="29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" name="Google Shape;146;p14"/>
            <p:cNvSpPr/>
            <p:nvPr/>
          </p:nvSpPr>
          <p:spPr>
            <a:xfrm>
              <a:off x="4847775" y="434340"/>
              <a:ext cx="328497" cy="326771"/>
            </a:xfrm>
            <a:custGeom>
              <a:avLst/>
              <a:gdLst/>
              <a:ahLst/>
              <a:cxnLst/>
              <a:rect l="l" t="t" r="r" b="b"/>
              <a:pathLst>
                <a:path w="5900" h="5869" extrusionOk="0">
                  <a:moveTo>
                    <a:pt x="2943" y="1"/>
                  </a:moveTo>
                  <a:cubicBezTo>
                    <a:pt x="2939" y="1"/>
                    <a:pt x="2935" y="1"/>
                    <a:pt x="2931" y="1"/>
                  </a:cubicBezTo>
                  <a:cubicBezTo>
                    <a:pt x="1315" y="7"/>
                    <a:pt x="4" y="1319"/>
                    <a:pt x="4" y="2935"/>
                  </a:cubicBezTo>
                  <a:cubicBezTo>
                    <a:pt x="1" y="4576"/>
                    <a:pt x="1294" y="5869"/>
                    <a:pt x="2941" y="5869"/>
                  </a:cubicBezTo>
                  <a:cubicBezTo>
                    <a:pt x="2943" y="5869"/>
                    <a:pt x="2945" y="5869"/>
                    <a:pt x="2947" y="5869"/>
                  </a:cubicBezTo>
                  <a:cubicBezTo>
                    <a:pt x="4579" y="5869"/>
                    <a:pt x="5900" y="4555"/>
                    <a:pt x="5897" y="2935"/>
                  </a:cubicBezTo>
                  <a:cubicBezTo>
                    <a:pt x="5897" y="1335"/>
                    <a:pt x="4551" y="1"/>
                    <a:pt x="29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47" name="Google Shape;147;p14"/>
          <p:cNvGrpSpPr/>
          <p:nvPr/>
        </p:nvGrpSpPr>
        <p:grpSpPr>
          <a:xfrm>
            <a:off x="11517367" y="4680702"/>
            <a:ext cx="1248999" cy="1248999"/>
            <a:chOff x="245275" y="-61949"/>
            <a:chExt cx="936749" cy="936749"/>
          </a:xfrm>
        </p:grpSpPr>
        <p:sp>
          <p:nvSpPr>
            <p:cNvPr id="148" name="Google Shape;148;p14"/>
            <p:cNvSpPr/>
            <p:nvPr/>
          </p:nvSpPr>
          <p:spPr>
            <a:xfrm>
              <a:off x="245275" y="761100"/>
              <a:ext cx="113700" cy="113700"/>
            </a:xfrm>
            <a:prstGeom prst="ellipse">
              <a:avLst/>
            </a:pr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cxnSp>
          <p:nvCxnSpPr>
            <p:cNvPr id="149" name="Google Shape;149;p14"/>
            <p:cNvCxnSpPr>
              <a:stCxn id="148" idx="7"/>
            </p:cNvCxnSpPr>
            <p:nvPr/>
          </p:nvCxnSpPr>
          <p:spPr>
            <a:xfrm rot="10800000" flipH="1">
              <a:off x="342324" y="-61949"/>
              <a:ext cx="839700" cy="839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50" name="Google Shape;150;p14"/>
          <p:cNvSpPr/>
          <p:nvPr/>
        </p:nvSpPr>
        <p:spPr>
          <a:xfrm>
            <a:off x="671400" y="607533"/>
            <a:ext cx="438000" cy="438000"/>
          </a:xfrm>
          <a:prstGeom prst="ellipse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1" name="Google Shape;151;p14"/>
          <p:cNvSpPr/>
          <p:nvPr/>
        </p:nvSpPr>
        <p:spPr>
          <a:xfrm>
            <a:off x="582367" y="5724154"/>
            <a:ext cx="437996" cy="435695"/>
          </a:xfrm>
          <a:custGeom>
            <a:avLst/>
            <a:gdLst/>
            <a:ahLst/>
            <a:cxnLst/>
            <a:rect l="l" t="t" r="r" b="b"/>
            <a:pathLst>
              <a:path w="5900" h="5869" extrusionOk="0">
                <a:moveTo>
                  <a:pt x="2943" y="1"/>
                </a:moveTo>
                <a:cubicBezTo>
                  <a:pt x="2939" y="1"/>
                  <a:pt x="2935" y="1"/>
                  <a:pt x="2931" y="1"/>
                </a:cubicBezTo>
                <a:cubicBezTo>
                  <a:pt x="1315" y="7"/>
                  <a:pt x="4" y="1319"/>
                  <a:pt x="4" y="2935"/>
                </a:cubicBezTo>
                <a:cubicBezTo>
                  <a:pt x="1" y="4576"/>
                  <a:pt x="1294" y="5869"/>
                  <a:pt x="2941" y="5869"/>
                </a:cubicBezTo>
                <a:cubicBezTo>
                  <a:pt x="2943" y="5869"/>
                  <a:pt x="2945" y="5869"/>
                  <a:pt x="2947" y="5869"/>
                </a:cubicBezTo>
                <a:cubicBezTo>
                  <a:pt x="4579" y="5869"/>
                  <a:pt x="5900" y="4555"/>
                  <a:pt x="5897" y="2935"/>
                </a:cubicBezTo>
                <a:cubicBezTo>
                  <a:pt x="5897" y="1335"/>
                  <a:pt x="4551" y="1"/>
                  <a:pt x="2943" y="1"/>
                </a:cubicBez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cxnSp>
        <p:nvCxnSpPr>
          <p:cNvPr id="152" name="Google Shape;152;p14"/>
          <p:cNvCxnSpPr/>
          <p:nvPr/>
        </p:nvCxnSpPr>
        <p:spPr>
          <a:xfrm flipH="1">
            <a:off x="671400" y="1478833"/>
            <a:ext cx="782800" cy="782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53" name="Google Shape;153;p14"/>
          <p:cNvCxnSpPr/>
          <p:nvPr/>
        </p:nvCxnSpPr>
        <p:spPr>
          <a:xfrm flipH="1">
            <a:off x="5475300" y="5724167"/>
            <a:ext cx="782800" cy="782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ot"/>
            <a:round/>
            <a:headEnd type="none" w="med" len="med"/>
            <a:tailEnd type="oval" w="med" len="med"/>
          </a:ln>
        </p:spPr>
      </p:cxnSp>
    </p:spTree>
    <p:extLst>
      <p:ext uri="{BB962C8B-B14F-4D97-AF65-F5344CB8AC3E}">
        <p14:creationId xmlns:p14="http://schemas.microsoft.com/office/powerpoint/2010/main" val="2489134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42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8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80" name="Google Shape;580;p42"/>
          <p:cNvSpPr txBox="1">
            <a:spLocks noGrp="1"/>
          </p:cNvSpPr>
          <p:nvPr>
            <p:ph type="subTitle" idx="1"/>
          </p:nvPr>
        </p:nvSpPr>
        <p:spPr>
          <a:xfrm>
            <a:off x="4469567" y="4143015"/>
            <a:ext cx="3252800" cy="49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9pPr>
          </a:lstStyle>
          <a:p>
            <a:endParaRPr/>
          </a:p>
        </p:txBody>
      </p:sp>
      <p:sp>
        <p:nvSpPr>
          <p:cNvPr id="581" name="Google Shape;581;p42"/>
          <p:cNvSpPr txBox="1">
            <a:spLocks noGrp="1"/>
          </p:cNvSpPr>
          <p:nvPr>
            <p:ph type="subTitle" idx="2"/>
          </p:nvPr>
        </p:nvSpPr>
        <p:spPr>
          <a:xfrm>
            <a:off x="4469567" y="4563332"/>
            <a:ext cx="3252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endParaRPr/>
          </a:p>
        </p:txBody>
      </p:sp>
      <p:sp>
        <p:nvSpPr>
          <p:cNvPr id="582" name="Google Shape;582;p42"/>
          <p:cNvSpPr txBox="1">
            <a:spLocks noGrp="1"/>
          </p:cNvSpPr>
          <p:nvPr>
            <p:ph type="subTitle" idx="3"/>
          </p:nvPr>
        </p:nvSpPr>
        <p:spPr>
          <a:xfrm>
            <a:off x="4469567" y="2238200"/>
            <a:ext cx="3252800" cy="49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9pPr>
          </a:lstStyle>
          <a:p>
            <a:endParaRPr/>
          </a:p>
        </p:txBody>
      </p:sp>
      <p:sp>
        <p:nvSpPr>
          <p:cNvPr id="583" name="Google Shape;583;p42"/>
          <p:cNvSpPr txBox="1">
            <a:spLocks noGrp="1"/>
          </p:cNvSpPr>
          <p:nvPr>
            <p:ph type="subTitle" idx="4"/>
          </p:nvPr>
        </p:nvSpPr>
        <p:spPr>
          <a:xfrm>
            <a:off x="4469567" y="2658503"/>
            <a:ext cx="3252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endParaRPr/>
          </a:p>
        </p:txBody>
      </p:sp>
      <p:sp>
        <p:nvSpPr>
          <p:cNvPr id="584" name="Google Shape;584;p42"/>
          <p:cNvSpPr txBox="1">
            <a:spLocks noGrp="1"/>
          </p:cNvSpPr>
          <p:nvPr>
            <p:ph type="subTitle" idx="5"/>
          </p:nvPr>
        </p:nvSpPr>
        <p:spPr>
          <a:xfrm>
            <a:off x="7988200" y="2238213"/>
            <a:ext cx="3252800" cy="49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9pPr>
          </a:lstStyle>
          <a:p>
            <a:endParaRPr/>
          </a:p>
        </p:txBody>
      </p:sp>
      <p:sp>
        <p:nvSpPr>
          <p:cNvPr id="585" name="Google Shape;585;p42"/>
          <p:cNvSpPr txBox="1">
            <a:spLocks noGrp="1"/>
          </p:cNvSpPr>
          <p:nvPr>
            <p:ph type="subTitle" idx="6"/>
          </p:nvPr>
        </p:nvSpPr>
        <p:spPr>
          <a:xfrm>
            <a:off x="7988200" y="2658517"/>
            <a:ext cx="3252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endParaRPr/>
          </a:p>
        </p:txBody>
      </p:sp>
      <p:sp>
        <p:nvSpPr>
          <p:cNvPr id="586" name="Google Shape;586;p42"/>
          <p:cNvSpPr txBox="1">
            <a:spLocks noGrp="1"/>
          </p:cNvSpPr>
          <p:nvPr>
            <p:ph type="subTitle" idx="7"/>
          </p:nvPr>
        </p:nvSpPr>
        <p:spPr>
          <a:xfrm>
            <a:off x="950933" y="2238200"/>
            <a:ext cx="3252800" cy="49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9pPr>
          </a:lstStyle>
          <a:p>
            <a:endParaRPr/>
          </a:p>
        </p:txBody>
      </p:sp>
      <p:sp>
        <p:nvSpPr>
          <p:cNvPr id="587" name="Google Shape;587;p42"/>
          <p:cNvSpPr txBox="1">
            <a:spLocks noGrp="1"/>
          </p:cNvSpPr>
          <p:nvPr>
            <p:ph type="subTitle" idx="8"/>
          </p:nvPr>
        </p:nvSpPr>
        <p:spPr>
          <a:xfrm>
            <a:off x="950933" y="2658503"/>
            <a:ext cx="3252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endParaRPr/>
          </a:p>
        </p:txBody>
      </p:sp>
      <p:sp>
        <p:nvSpPr>
          <p:cNvPr id="588" name="Google Shape;588;p42"/>
          <p:cNvSpPr txBox="1">
            <a:spLocks noGrp="1"/>
          </p:cNvSpPr>
          <p:nvPr>
            <p:ph type="subTitle" idx="9"/>
          </p:nvPr>
        </p:nvSpPr>
        <p:spPr>
          <a:xfrm>
            <a:off x="950933" y="4143015"/>
            <a:ext cx="3252800" cy="49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9pPr>
          </a:lstStyle>
          <a:p>
            <a:endParaRPr/>
          </a:p>
        </p:txBody>
      </p:sp>
      <p:sp>
        <p:nvSpPr>
          <p:cNvPr id="589" name="Google Shape;589;p42"/>
          <p:cNvSpPr txBox="1">
            <a:spLocks noGrp="1"/>
          </p:cNvSpPr>
          <p:nvPr>
            <p:ph type="subTitle" idx="13"/>
          </p:nvPr>
        </p:nvSpPr>
        <p:spPr>
          <a:xfrm>
            <a:off x="950933" y="4563332"/>
            <a:ext cx="3252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endParaRPr/>
          </a:p>
        </p:txBody>
      </p:sp>
      <p:sp>
        <p:nvSpPr>
          <p:cNvPr id="590" name="Google Shape;590;p42"/>
          <p:cNvSpPr txBox="1">
            <a:spLocks noGrp="1"/>
          </p:cNvSpPr>
          <p:nvPr>
            <p:ph type="subTitle" idx="14"/>
          </p:nvPr>
        </p:nvSpPr>
        <p:spPr>
          <a:xfrm>
            <a:off x="7988200" y="4143000"/>
            <a:ext cx="3252800" cy="49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latin typeface="Cairo"/>
                <a:ea typeface="Cairo"/>
                <a:cs typeface="Cairo"/>
                <a:sym typeface="Cairo"/>
              </a:defRPr>
            </a:lvl9pPr>
          </a:lstStyle>
          <a:p>
            <a:endParaRPr/>
          </a:p>
        </p:txBody>
      </p:sp>
      <p:sp>
        <p:nvSpPr>
          <p:cNvPr id="591" name="Google Shape;591;p42"/>
          <p:cNvSpPr txBox="1">
            <a:spLocks noGrp="1"/>
          </p:cNvSpPr>
          <p:nvPr>
            <p:ph type="subTitle" idx="15"/>
          </p:nvPr>
        </p:nvSpPr>
        <p:spPr>
          <a:xfrm>
            <a:off x="7988200" y="4563300"/>
            <a:ext cx="3252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endParaRPr/>
          </a:p>
        </p:txBody>
      </p:sp>
      <p:sp>
        <p:nvSpPr>
          <p:cNvPr id="592" name="Google Shape;592;p42"/>
          <p:cNvSpPr/>
          <p:nvPr/>
        </p:nvSpPr>
        <p:spPr>
          <a:xfrm>
            <a:off x="1250167" y="5966467"/>
            <a:ext cx="438000" cy="438000"/>
          </a:xfrm>
          <a:prstGeom prst="ellipse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cxnSp>
        <p:nvCxnSpPr>
          <p:cNvPr id="593" name="Google Shape;593;p42"/>
          <p:cNvCxnSpPr/>
          <p:nvPr/>
        </p:nvCxnSpPr>
        <p:spPr>
          <a:xfrm flipH="1">
            <a:off x="5961867" y="6319267"/>
            <a:ext cx="782800" cy="782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594" name="Google Shape;594;p42"/>
          <p:cNvCxnSpPr/>
          <p:nvPr/>
        </p:nvCxnSpPr>
        <p:spPr>
          <a:xfrm flipH="1">
            <a:off x="11666433" y="0"/>
            <a:ext cx="782800" cy="782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ot"/>
            <a:round/>
            <a:headEnd type="none" w="med" len="med"/>
            <a:tailEnd type="oval" w="med" len="med"/>
          </a:ln>
        </p:spPr>
      </p:cxnSp>
      <p:sp>
        <p:nvSpPr>
          <p:cNvPr id="595" name="Google Shape;595;p42"/>
          <p:cNvSpPr/>
          <p:nvPr/>
        </p:nvSpPr>
        <p:spPr>
          <a:xfrm>
            <a:off x="10599467" y="6557754"/>
            <a:ext cx="437996" cy="435695"/>
          </a:xfrm>
          <a:custGeom>
            <a:avLst/>
            <a:gdLst/>
            <a:ahLst/>
            <a:cxnLst/>
            <a:rect l="l" t="t" r="r" b="b"/>
            <a:pathLst>
              <a:path w="5900" h="5869" extrusionOk="0">
                <a:moveTo>
                  <a:pt x="2943" y="1"/>
                </a:moveTo>
                <a:cubicBezTo>
                  <a:pt x="2939" y="1"/>
                  <a:pt x="2935" y="1"/>
                  <a:pt x="2931" y="1"/>
                </a:cubicBezTo>
                <a:cubicBezTo>
                  <a:pt x="1315" y="7"/>
                  <a:pt x="4" y="1319"/>
                  <a:pt x="4" y="2935"/>
                </a:cubicBezTo>
                <a:cubicBezTo>
                  <a:pt x="1" y="4576"/>
                  <a:pt x="1294" y="5869"/>
                  <a:pt x="2941" y="5869"/>
                </a:cubicBezTo>
                <a:cubicBezTo>
                  <a:pt x="2943" y="5869"/>
                  <a:pt x="2945" y="5869"/>
                  <a:pt x="2947" y="5869"/>
                </a:cubicBezTo>
                <a:cubicBezTo>
                  <a:pt x="4579" y="5869"/>
                  <a:pt x="5900" y="4555"/>
                  <a:pt x="5897" y="2935"/>
                </a:cubicBezTo>
                <a:cubicBezTo>
                  <a:pt x="5897" y="1335"/>
                  <a:pt x="4551" y="1"/>
                  <a:pt x="2943" y="1"/>
                </a:cubicBez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596" name="Google Shape;596;p42"/>
          <p:cNvGrpSpPr/>
          <p:nvPr/>
        </p:nvGrpSpPr>
        <p:grpSpPr>
          <a:xfrm>
            <a:off x="-100316" y="6044462"/>
            <a:ext cx="817839" cy="813541"/>
            <a:chOff x="4705338" y="292646"/>
            <a:chExt cx="613379" cy="610156"/>
          </a:xfrm>
        </p:grpSpPr>
        <p:sp>
          <p:nvSpPr>
            <p:cNvPr id="597" name="Google Shape;597;p42"/>
            <p:cNvSpPr/>
            <p:nvPr/>
          </p:nvSpPr>
          <p:spPr>
            <a:xfrm>
              <a:off x="4705338" y="292646"/>
              <a:ext cx="613379" cy="610156"/>
            </a:xfrm>
            <a:custGeom>
              <a:avLst/>
              <a:gdLst/>
              <a:ahLst/>
              <a:cxnLst/>
              <a:rect l="l" t="t" r="r" b="b"/>
              <a:pathLst>
                <a:path w="5900" h="5869" extrusionOk="0">
                  <a:moveTo>
                    <a:pt x="2943" y="1"/>
                  </a:moveTo>
                  <a:cubicBezTo>
                    <a:pt x="2939" y="1"/>
                    <a:pt x="2935" y="1"/>
                    <a:pt x="2931" y="1"/>
                  </a:cubicBezTo>
                  <a:cubicBezTo>
                    <a:pt x="1315" y="7"/>
                    <a:pt x="4" y="1319"/>
                    <a:pt x="4" y="2935"/>
                  </a:cubicBezTo>
                  <a:cubicBezTo>
                    <a:pt x="1" y="4576"/>
                    <a:pt x="1294" y="5869"/>
                    <a:pt x="2941" y="5869"/>
                  </a:cubicBezTo>
                  <a:cubicBezTo>
                    <a:pt x="2943" y="5869"/>
                    <a:pt x="2945" y="5869"/>
                    <a:pt x="2947" y="5869"/>
                  </a:cubicBezTo>
                  <a:cubicBezTo>
                    <a:pt x="4579" y="5869"/>
                    <a:pt x="5900" y="4555"/>
                    <a:pt x="5897" y="2935"/>
                  </a:cubicBezTo>
                  <a:cubicBezTo>
                    <a:pt x="5897" y="1335"/>
                    <a:pt x="4551" y="1"/>
                    <a:pt x="29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8" name="Google Shape;598;p42"/>
            <p:cNvSpPr/>
            <p:nvPr/>
          </p:nvSpPr>
          <p:spPr>
            <a:xfrm>
              <a:off x="4847775" y="434340"/>
              <a:ext cx="328497" cy="326771"/>
            </a:xfrm>
            <a:custGeom>
              <a:avLst/>
              <a:gdLst/>
              <a:ahLst/>
              <a:cxnLst/>
              <a:rect l="l" t="t" r="r" b="b"/>
              <a:pathLst>
                <a:path w="5900" h="5869" extrusionOk="0">
                  <a:moveTo>
                    <a:pt x="2943" y="1"/>
                  </a:moveTo>
                  <a:cubicBezTo>
                    <a:pt x="2939" y="1"/>
                    <a:pt x="2935" y="1"/>
                    <a:pt x="2931" y="1"/>
                  </a:cubicBezTo>
                  <a:cubicBezTo>
                    <a:pt x="1315" y="7"/>
                    <a:pt x="4" y="1319"/>
                    <a:pt x="4" y="2935"/>
                  </a:cubicBezTo>
                  <a:cubicBezTo>
                    <a:pt x="1" y="4576"/>
                    <a:pt x="1294" y="5869"/>
                    <a:pt x="2941" y="5869"/>
                  </a:cubicBezTo>
                  <a:cubicBezTo>
                    <a:pt x="2943" y="5869"/>
                    <a:pt x="2945" y="5869"/>
                    <a:pt x="2947" y="5869"/>
                  </a:cubicBezTo>
                  <a:cubicBezTo>
                    <a:pt x="4579" y="5869"/>
                    <a:pt x="5900" y="4555"/>
                    <a:pt x="5897" y="2935"/>
                  </a:cubicBezTo>
                  <a:cubicBezTo>
                    <a:pt x="5897" y="1335"/>
                    <a:pt x="4551" y="1"/>
                    <a:pt x="29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99" name="Google Shape;599;p42"/>
          <p:cNvGrpSpPr/>
          <p:nvPr/>
        </p:nvGrpSpPr>
        <p:grpSpPr>
          <a:xfrm>
            <a:off x="11301201" y="4717469"/>
            <a:ext cx="1248999" cy="1248999"/>
            <a:chOff x="245275" y="-61949"/>
            <a:chExt cx="936749" cy="936749"/>
          </a:xfrm>
        </p:grpSpPr>
        <p:sp>
          <p:nvSpPr>
            <p:cNvPr id="600" name="Google Shape;600;p42"/>
            <p:cNvSpPr/>
            <p:nvPr/>
          </p:nvSpPr>
          <p:spPr>
            <a:xfrm>
              <a:off x="245275" y="761100"/>
              <a:ext cx="113700" cy="113700"/>
            </a:xfrm>
            <a:prstGeom prst="ellipse">
              <a:avLst/>
            </a:pr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cxnSp>
          <p:nvCxnSpPr>
            <p:cNvPr id="601" name="Google Shape;601;p42"/>
            <p:cNvCxnSpPr>
              <a:stCxn id="600" idx="7"/>
            </p:cNvCxnSpPr>
            <p:nvPr/>
          </p:nvCxnSpPr>
          <p:spPr>
            <a:xfrm rot="10800000" flipH="1">
              <a:off x="342324" y="-61949"/>
              <a:ext cx="839700" cy="839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cxnSp>
        <p:nvCxnSpPr>
          <p:cNvPr id="602" name="Google Shape;602;p42"/>
          <p:cNvCxnSpPr/>
          <p:nvPr/>
        </p:nvCxnSpPr>
        <p:spPr>
          <a:xfrm rot="10800000" flipH="1">
            <a:off x="214867" y="198700"/>
            <a:ext cx="782800" cy="782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ot"/>
            <a:round/>
            <a:headEnd type="none" w="med" len="med"/>
            <a:tailEnd type="oval" w="med" len="med"/>
          </a:ln>
        </p:spPr>
      </p:cxnSp>
      <p:sp>
        <p:nvSpPr>
          <p:cNvPr id="603" name="Google Shape;603;p42"/>
          <p:cNvSpPr/>
          <p:nvPr/>
        </p:nvSpPr>
        <p:spPr>
          <a:xfrm>
            <a:off x="10863201" y="283654"/>
            <a:ext cx="437996" cy="435695"/>
          </a:xfrm>
          <a:custGeom>
            <a:avLst/>
            <a:gdLst/>
            <a:ahLst/>
            <a:cxnLst/>
            <a:rect l="l" t="t" r="r" b="b"/>
            <a:pathLst>
              <a:path w="5900" h="5869" extrusionOk="0">
                <a:moveTo>
                  <a:pt x="2943" y="1"/>
                </a:moveTo>
                <a:cubicBezTo>
                  <a:pt x="2939" y="1"/>
                  <a:pt x="2935" y="1"/>
                  <a:pt x="2931" y="1"/>
                </a:cubicBezTo>
                <a:cubicBezTo>
                  <a:pt x="1315" y="7"/>
                  <a:pt x="4" y="1319"/>
                  <a:pt x="4" y="2935"/>
                </a:cubicBezTo>
                <a:cubicBezTo>
                  <a:pt x="1" y="4576"/>
                  <a:pt x="1294" y="5869"/>
                  <a:pt x="2941" y="5869"/>
                </a:cubicBezTo>
                <a:cubicBezTo>
                  <a:pt x="2943" y="5869"/>
                  <a:pt x="2945" y="5869"/>
                  <a:pt x="2947" y="5869"/>
                </a:cubicBezTo>
                <a:cubicBezTo>
                  <a:pt x="4579" y="5869"/>
                  <a:pt x="5900" y="4555"/>
                  <a:pt x="5897" y="2935"/>
                </a:cubicBezTo>
                <a:cubicBezTo>
                  <a:pt x="5897" y="1335"/>
                  <a:pt x="4551" y="1"/>
                  <a:pt x="2943" y="1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045740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6A7F-739E-495E-B1EC-D6814D40F4D9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EF89-6DD9-4CC4-AB40-343F2FFF9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5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6A7F-739E-495E-B1EC-D6814D40F4D9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EF89-6DD9-4CC4-AB40-343F2FFF9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9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6A7F-739E-495E-B1EC-D6814D40F4D9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EF89-6DD9-4CC4-AB40-343F2FFF9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5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6A7F-739E-495E-B1EC-D6814D40F4D9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EF89-6DD9-4CC4-AB40-343F2FFF9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51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6A7F-739E-495E-B1EC-D6814D40F4D9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EF89-6DD9-4CC4-AB40-343F2FFF9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7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6A7F-739E-495E-B1EC-D6814D40F4D9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EF89-6DD9-4CC4-AB40-343F2FFF9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5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6A7F-739E-495E-B1EC-D6814D40F4D9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EF89-6DD9-4CC4-AB40-343F2FFF9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2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6A7F-739E-495E-B1EC-D6814D40F4D9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EF89-6DD9-4CC4-AB40-343F2FFF9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07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D6A7F-739E-495E-B1EC-D6814D40F4D9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AEF89-6DD9-4CC4-AB40-343F2FFF9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5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976" y="0"/>
            <a:ext cx="10135672" cy="674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090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Rectangle: Rounded Corners 898">
            <a:extLst>
              <a:ext uri="{FF2B5EF4-FFF2-40B4-BE49-F238E27FC236}">
                <a16:creationId xmlns="" xmlns:a16="http://schemas.microsoft.com/office/drawing/2014/main" id="{088B401A-F565-0161-B358-6A9A60CF3A22}"/>
              </a:ext>
            </a:extLst>
          </p:cNvPr>
          <p:cNvSpPr/>
          <p:nvPr/>
        </p:nvSpPr>
        <p:spPr>
          <a:xfrm>
            <a:off x="2668894" y="295421"/>
            <a:ext cx="8743993" cy="6020973"/>
          </a:xfrm>
          <a:prstGeom prst="roundRect">
            <a:avLst>
              <a:gd name="adj" fmla="val 5363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5" name="Freeform 24">
            <a:extLst>
              <a:ext uri="{FF2B5EF4-FFF2-40B4-BE49-F238E27FC236}">
                <a16:creationId xmlns="" xmlns:a16="http://schemas.microsoft.com/office/drawing/2014/main" id="{EBDD56BD-AB9D-380A-F2C0-0773E4EFA4DF}"/>
              </a:ext>
            </a:extLst>
          </p:cNvPr>
          <p:cNvSpPr/>
          <p:nvPr/>
        </p:nvSpPr>
        <p:spPr>
          <a:xfrm rot="16008457">
            <a:off x="10905711" y="-71384"/>
            <a:ext cx="1540968" cy="1385501"/>
          </a:xfrm>
          <a:custGeom>
            <a:avLst/>
            <a:gdLst/>
            <a:ahLst/>
            <a:cxnLst/>
            <a:rect l="l" t="t" r="r" b="b"/>
            <a:pathLst>
              <a:path w="2713553" h="2143707">
                <a:moveTo>
                  <a:pt x="0" y="0"/>
                </a:moveTo>
                <a:lnTo>
                  <a:pt x="2713553" y="0"/>
                </a:lnTo>
                <a:lnTo>
                  <a:pt x="2713553" y="2143707"/>
                </a:lnTo>
                <a:lnTo>
                  <a:pt x="0" y="214370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 sz="2400"/>
          </a:p>
        </p:txBody>
      </p:sp>
      <p:sp>
        <p:nvSpPr>
          <p:cNvPr id="13" name="Freeform 6"/>
          <p:cNvSpPr/>
          <p:nvPr/>
        </p:nvSpPr>
        <p:spPr>
          <a:xfrm>
            <a:off x="115909" y="2235986"/>
            <a:ext cx="2552985" cy="4622015"/>
          </a:xfrm>
          <a:custGeom>
            <a:avLst/>
            <a:gdLst/>
            <a:ahLst/>
            <a:cxnLst/>
            <a:rect l="l" t="t" r="r" b="b"/>
            <a:pathLst>
              <a:path w="2242566" h="4114800">
                <a:moveTo>
                  <a:pt x="0" y="0"/>
                </a:moveTo>
                <a:lnTo>
                  <a:pt x="2242566" y="0"/>
                </a:lnTo>
                <a:lnTo>
                  <a:pt x="22425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2" name="Rectangle 1"/>
          <p:cNvSpPr/>
          <p:nvPr/>
        </p:nvSpPr>
        <p:spPr>
          <a:xfrm>
            <a:off x="2975020" y="3482969"/>
            <a:ext cx="83051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>
              <a:buFont typeface="Wingdings" panose="05000000000000000000" pitchFamily="2" charset="2"/>
              <a:buChar char="§"/>
            </a:pPr>
            <a:r>
              <a:rPr lang="vi-VN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 </a:t>
            </a:r>
            <a:r>
              <a:rPr lang="vi-VN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 phần tham gia dịch mã</a:t>
            </a:r>
            <a:r>
              <a:rPr lang="vi-VN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mRNA,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tRNA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ribosome, amino acid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9108" y="586476"/>
            <a:ext cx="842110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vi-VN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 mã là quá trình tổng hợp chuỗi polypeptide dựa trên trình tự nucleotide của mRNA</a:t>
            </a:r>
            <a:r>
              <a:rPr lang="vi-VN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221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9" grpId="0" animBg="1"/>
      <p:bldP spid="2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 rot="-5400000">
            <a:off x="-2423617" y="2436087"/>
            <a:ext cx="2413797" cy="4122580"/>
          </a:xfrm>
          <a:prstGeom prst="flowChartDelay">
            <a:avLst/>
          </a:prstGeom>
          <a:solidFill>
            <a:srgbClr val="F9B9A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sp>
        <p:nvSpPr>
          <p:cNvPr id="177155" name="AutoShape 3"/>
          <p:cNvSpPr>
            <a:spLocks noChangeArrowheads="1"/>
          </p:cNvSpPr>
          <p:nvPr/>
        </p:nvSpPr>
        <p:spPr bwMode="auto">
          <a:xfrm rot="5400000">
            <a:off x="1942926" y="5167244"/>
            <a:ext cx="780479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7156" name="AutoShape 4"/>
          <p:cNvSpPr>
            <a:spLocks noChangeArrowheads="1"/>
          </p:cNvSpPr>
          <p:nvPr/>
        </p:nvSpPr>
        <p:spPr bwMode="auto">
          <a:xfrm rot="5400000">
            <a:off x="3550400" y="5192054"/>
            <a:ext cx="780479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7157" name="AutoShape 5"/>
          <p:cNvSpPr>
            <a:spLocks noChangeArrowheads="1"/>
          </p:cNvSpPr>
          <p:nvPr/>
        </p:nvSpPr>
        <p:spPr bwMode="auto">
          <a:xfrm rot="5400000">
            <a:off x="3892571" y="5189986"/>
            <a:ext cx="780478" cy="241897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7158" name="AutoShape 6"/>
          <p:cNvSpPr>
            <a:spLocks noChangeArrowheads="1"/>
          </p:cNvSpPr>
          <p:nvPr/>
        </p:nvSpPr>
        <p:spPr bwMode="auto">
          <a:xfrm rot="5400000">
            <a:off x="9340412" y="5169312"/>
            <a:ext cx="778410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7159" name="AutoShape 7"/>
          <p:cNvSpPr>
            <a:spLocks noChangeArrowheads="1"/>
          </p:cNvSpPr>
          <p:nvPr/>
        </p:nvSpPr>
        <p:spPr bwMode="auto">
          <a:xfrm rot="5400000">
            <a:off x="9681548" y="5167244"/>
            <a:ext cx="780479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7160" name="AutoShape 8"/>
          <p:cNvSpPr>
            <a:spLocks noChangeArrowheads="1"/>
          </p:cNvSpPr>
          <p:nvPr/>
        </p:nvSpPr>
        <p:spPr bwMode="auto">
          <a:xfrm rot="5400000">
            <a:off x="8458626" y="5167244"/>
            <a:ext cx="780479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7161" name="AutoShape 9"/>
          <p:cNvSpPr>
            <a:spLocks noChangeArrowheads="1"/>
          </p:cNvSpPr>
          <p:nvPr/>
        </p:nvSpPr>
        <p:spPr bwMode="auto">
          <a:xfrm rot="5400000">
            <a:off x="10995957" y="5156390"/>
            <a:ext cx="780478" cy="242930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7162" name="AutoShape 10"/>
          <p:cNvSpPr>
            <a:spLocks noChangeArrowheads="1"/>
          </p:cNvSpPr>
          <p:nvPr/>
        </p:nvSpPr>
        <p:spPr bwMode="auto">
          <a:xfrm rot="-5400000">
            <a:off x="5113425" y="5207560"/>
            <a:ext cx="778411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7163" name="AutoShape 11"/>
          <p:cNvSpPr>
            <a:spLocks noChangeArrowheads="1"/>
          </p:cNvSpPr>
          <p:nvPr/>
        </p:nvSpPr>
        <p:spPr bwMode="auto">
          <a:xfrm rot="-5400000">
            <a:off x="5965749" y="5204976"/>
            <a:ext cx="779444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7164" name="AutoShape 12"/>
          <p:cNvSpPr>
            <a:spLocks noChangeArrowheads="1"/>
          </p:cNvSpPr>
          <p:nvPr/>
        </p:nvSpPr>
        <p:spPr bwMode="auto">
          <a:xfrm rot="-5400000">
            <a:off x="6331695" y="5204976"/>
            <a:ext cx="779444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7165" name="AutoShape 13"/>
          <p:cNvSpPr>
            <a:spLocks noChangeArrowheads="1"/>
          </p:cNvSpPr>
          <p:nvPr/>
        </p:nvSpPr>
        <p:spPr bwMode="auto">
          <a:xfrm rot="-5400000">
            <a:off x="7226919" y="5204976"/>
            <a:ext cx="779444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7166" name="AutoShape 14"/>
          <p:cNvSpPr>
            <a:spLocks noChangeArrowheads="1"/>
          </p:cNvSpPr>
          <p:nvPr/>
        </p:nvSpPr>
        <p:spPr bwMode="auto">
          <a:xfrm rot="-5400000">
            <a:off x="7595966" y="5204976"/>
            <a:ext cx="779444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7167" name="AutoShape 15"/>
          <p:cNvSpPr>
            <a:spLocks noChangeArrowheads="1"/>
          </p:cNvSpPr>
          <p:nvPr/>
        </p:nvSpPr>
        <p:spPr bwMode="auto">
          <a:xfrm rot="-5400000">
            <a:off x="10630527" y="5205493"/>
            <a:ext cx="779444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7168" name="AutoShape 16"/>
          <p:cNvSpPr>
            <a:spLocks noChangeArrowheads="1"/>
          </p:cNvSpPr>
          <p:nvPr/>
        </p:nvSpPr>
        <p:spPr bwMode="auto">
          <a:xfrm rot="-5400000">
            <a:off x="11405320" y="5193605"/>
            <a:ext cx="779444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7169" name="AutoShape 17"/>
          <p:cNvSpPr>
            <a:spLocks noChangeArrowheads="1"/>
          </p:cNvSpPr>
          <p:nvPr/>
        </p:nvSpPr>
        <p:spPr bwMode="auto">
          <a:xfrm rot="5400000">
            <a:off x="2329547" y="5182750"/>
            <a:ext cx="736027" cy="242931"/>
          </a:xfrm>
          <a:prstGeom prst="chevron">
            <a:avLst>
              <a:gd name="adj" fmla="val 1107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7170" name="AutoShape 18"/>
          <p:cNvSpPr>
            <a:spLocks noChangeArrowheads="1"/>
          </p:cNvSpPr>
          <p:nvPr/>
        </p:nvSpPr>
        <p:spPr bwMode="auto">
          <a:xfrm rot="5400000">
            <a:off x="4429602" y="5231853"/>
            <a:ext cx="736027" cy="243964"/>
          </a:xfrm>
          <a:prstGeom prst="chevron">
            <a:avLst>
              <a:gd name="adj" fmla="val 1103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7171" name="AutoShape 19"/>
          <p:cNvSpPr>
            <a:spLocks noChangeArrowheads="1"/>
          </p:cNvSpPr>
          <p:nvPr/>
        </p:nvSpPr>
        <p:spPr bwMode="auto">
          <a:xfrm rot="5400000">
            <a:off x="5626680" y="5204976"/>
            <a:ext cx="736027" cy="243964"/>
          </a:xfrm>
          <a:prstGeom prst="chevron">
            <a:avLst>
              <a:gd name="adj" fmla="val 1103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7172" name="AutoShape 20"/>
          <p:cNvSpPr>
            <a:spLocks noChangeArrowheads="1"/>
          </p:cNvSpPr>
          <p:nvPr/>
        </p:nvSpPr>
        <p:spPr bwMode="auto">
          <a:xfrm rot="5400000">
            <a:off x="8133514" y="5204976"/>
            <a:ext cx="736027" cy="243964"/>
          </a:xfrm>
          <a:prstGeom prst="chevron">
            <a:avLst>
              <a:gd name="adj" fmla="val 1103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7173" name="AutoShape 21"/>
          <p:cNvSpPr>
            <a:spLocks noChangeArrowheads="1"/>
          </p:cNvSpPr>
          <p:nvPr/>
        </p:nvSpPr>
        <p:spPr bwMode="auto">
          <a:xfrm rot="5400000">
            <a:off x="10112103" y="5204976"/>
            <a:ext cx="736027" cy="243964"/>
          </a:xfrm>
          <a:prstGeom prst="chevron">
            <a:avLst>
              <a:gd name="adj" fmla="val 1103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7174" name="AutoShape 22"/>
          <p:cNvSpPr>
            <a:spLocks noChangeArrowheads="1"/>
          </p:cNvSpPr>
          <p:nvPr/>
        </p:nvSpPr>
        <p:spPr bwMode="auto">
          <a:xfrm rot="-5400000">
            <a:off x="8856619" y="5198257"/>
            <a:ext cx="721555" cy="242930"/>
          </a:xfrm>
          <a:prstGeom prst="chevron">
            <a:avLst>
              <a:gd name="adj" fmla="val 10860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77175" name="AutoShape 23"/>
          <p:cNvSpPr>
            <a:spLocks noChangeArrowheads="1"/>
          </p:cNvSpPr>
          <p:nvPr/>
        </p:nvSpPr>
        <p:spPr bwMode="auto">
          <a:xfrm rot="-5400000">
            <a:off x="6894052" y="5197740"/>
            <a:ext cx="721555" cy="243964"/>
          </a:xfrm>
          <a:prstGeom prst="chevron">
            <a:avLst>
              <a:gd name="adj" fmla="val 10814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77176" name="AutoShape 24"/>
          <p:cNvSpPr>
            <a:spLocks noChangeArrowheads="1"/>
          </p:cNvSpPr>
          <p:nvPr/>
        </p:nvSpPr>
        <p:spPr bwMode="auto">
          <a:xfrm rot="-5400000">
            <a:off x="4798649" y="5197740"/>
            <a:ext cx="721555" cy="243964"/>
          </a:xfrm>
          <a:prstGeom prst="chevron">
            <a:avLst>
              <a:gd name="adj" fmla="val 10814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77177" name="AutoShape 25"/>
          <p:cNvSpPr>
            <a:spLocks noChangeArrowheads="1"/>
          </p:cNvSpPr>
          <p:nvPr/>
        </p:nvSpPr>
        <p:spPr bwMode="auto">
          <a:xfrm rot="-5400000">
            <a:off x="2684122" y="5136231"/>
            <a:ext cx="721555" cy="242931"/>
          </a:xfrm>
          <a:prstGeom prst="chevron">
            <a:avLst>
              <a:gd name="adj" fmla="val 10860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77178" name="AutoShape 26"/>
          <p:cNvSpPr>
            <a:spLocks noChangeArrowheads="1"/>
          </p:cNvSpPr>
          <p:nvPr/>
        </p:nvSpPr>
        <p:spPr bwMode="auto">
          <a:xfrm rot="5400000">
            <a:off x="1078714" y="5188953"/>
            <a:ext cx="737061" cy="243964"/>
          </a:xfrm>
          <a:prstGeom prst="chevron">
            <a:avLst>
              <a:gd name="adj" fmla="val 1104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7179" name="AutoShape 27"/>
          <p:cNvSpPr>
            <a:spLocks noChangeArrowheads="1"/>
          </p:cNvSpPr>
          <p:nvPr/>
        </p:nvSpPr>
        <p:spPr bwMode="auto">
          <a:xfrm rot="-5400000">
            <a:off x="3182905" y="5179132"/>
            <a:ext cx="778411" cy="242931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7180" name="AutoShape 28"/>
          <p:cNvSpPr>
            <a:spLocks noChangeArrowheads="1"/>
          </p:cNvSpPr>
          <p:nvPr/>
        </p:nvSpPr>
        <p:spPr bwMode="auto">
          <a:xfrm rot="-5400000">
            <a:off x="738612" y="5169312"/>
            <a:ext cx="722589" cy="243964"/>
          </a:xfrm>
          <a:prstGeom prst="chevron">
            <a:avLst>
              <a:gd name="adj" fmla="val 108300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77181" name="AutoShape 29"/>
          <p:cNvSpPr>
            <a:spLocks noChangeArrowheads="1"/>
          </p:cNvSpPr>
          <p:nvPr/>
        </p:nvSpPr>
        <p:spPr bwMode="auto">
          <a:xfrm rot="5400000">
            <a:off x="1404345" y="5201358"/>
            <a:ext cx="779444" cy="242931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7182" name="Rectangle 30"/>
          <p:cNvSpPr>
            <a:spLocks noChangeArrowheads="1"/>
          </p:cNvSpPr>
          <p:nvPr/>
        </p:nvSpPr>
        <p:spPr bwMode="auto">
          <a:xfrm>
            <a:off x="747399" y="5524404"/>
            <a:ext cx="11444601" cy="194344"/>
          </a:xfrm>
          <a:prstGeom prst="rect">
            <a:avLst/>
          </a:prstGeom>
          <a:solidFill>
            <a:srgbClr val="F21F1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grpSp>
        <p:nvGrpSpPr>
          <p:cNvPr id="177183" name="Group 31"/>
          <p:cNvGrpSpPr>
            <a:grpSpLocks/>
          </p:cNvGrpSpPr>
          <p:nvPr/>
        </p:nvGrpSpPr>
        <p:grpSpPr bwMode="auto">
          <a:xfrm>
            <a:off x="10393283" y="997629"/>
            <a:ext cx="1123682" cy="1389355"/>
            <a:chOff x="4260" y="2328"/>
            <a:chExt cx="531" cy="1024"/>
          </a:xfrm>
        </p:grpSpPr>
        <p:sp>
          <p:nvSpPr>
            <p:cNvPr id="177276" name="AutoShape 32"/>
            <p:cNvSpPr>
              <a:spLocks noChangeArrowheads="1"/>
            </p:cNvSpPr>
            <p:nvPr/>
          </p:nvSpPr>
          <p:spPr bwMode="auto">
            <a:xfrm rot="5400000">
              <a:off x="4249" y="2983"/>
              <a:ext cx="622" cy="115"/>
            </a:xfrm>
            <a:prstGeom prst="flowChartOnlineStorag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 dirty="0" smtClean="0">
                  <a:solidFill>
                    <a:srgbClr val="000000"/>
                  </a:solidFill>
                </a:rPr>
                <a:t>C</a:t>
              </a:r>
              <a:endParaRPr lang="en-US" sz="1758" b="1" dirty="0">
                <a:solidFill>
                  <a:srgbClr val="000000"/>
                </a:solidFill>
              </a:endParaRPr>
            </a:p>
          </p:txBody>
        </p:sp>
        <p:sp>
          <p:nvSpPr>
            <p:cNvPr id="177277" name="AutoShape 33"/>
            <p:cNvSpPr>
              <a:spLocks noChangeArrowheads="1"/>
            </p:cNvSpPr>
            <p:nvPr/>
          </p:nvSpPr>
          <p:spPr bwMode="auto">
            <a:xfrm rot="5400000">
              <a:off x="4101" y="2975"/>
              <a:ext cx="576" cy="115"/>
            </a:xfrm>
            <a:prstGeom prst="chevron">
              <a:avLst>
                <a:gd name="adj" fmla="val 125217"/>
              </a:avLst>
            </a:prstGeom>
            <a:solidFill>
              <a:srgbClr val="298B4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77278" name="AutoShape 34"/>
            <p:cNvSpPr>
              <a:spLocks noChangeArrowheads="1"/>
            </p:cNvSpPr>
            <p:nvPr/>
          </p:nvSpPr>
          <p:spPr bwMode="auto">
            <a:xfrm rot="-5400000">
              <a:off x="4429" y="2961"/>
              <a:ext cx="587" cy="115"/>
            </a:xfrm>
            <a:prstGeom prst="chevron">
              <a:avLst>
                <a:gd name="adj" fmla="val 12760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U</a:t>
              </a:r>
            </a:p>
          </p:txBody>
        </p:sp>
        <p:grpSp>
          <p:nvGrpSpPr>
            <p:cNvPr id="177279" name="Group 35"/>
            <p:cNvGrpSpPr>
              <a:grpSpLocks/>
            </p:cNvGrpSpPr>
            <p:nvPr/>
          </p:nvGrpSpPr>
          <p:grpSpPr bwMode="auto">
            <a:xfrm>
              <a:off x="4260" y="2328"/>
              <a:ext cx="531" cy="561"/>
              <a:chOff x="909" y="1983"/>
              <a:chExt cx="531" cy="561"/>
            </a:xfrm>
          </p:grpSpPr>
          <p:sp>
            <p:nvSpPr>
              <p:cNvPr id="177280" name="AutoShape 36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77281" name="AutoShape 37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3084699" y="997630"/>
            <a:ext cx="1631251" cy="1736693"/>
            <a:chOff x="3" y="1371"/>
            <a:chExt cx="771" cy="1269"/>
          </a:xfrm>
        </p:grpSpPr>
        <p:sp>
          <p:nvSpPr>
            <p:cNvPr id="177266" name="AutoShape 39"/>
            <p:cNvSpPr>
              <a:spLocks noChangeArrowheads="1"/>
            </p:cNvSpPr>
            <p:nvPr/>
          </p:nvSpPr>
          <p:spPr bwMode="auto">
            <a:xfrm>
              <a:off x="3" y="1371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Met</a:t>
              </a:r>
            </a:p>
          </p:txBody>
        </p:sp>
        <p:grpSp>
          <p:nvGrpSpPr>
            <p:cNvPr id="177267" name="Group 40"/>
            <p:cNvGrpSpPr>
              <a:grpSpLocks/>
            </p:cNvGrpSpPr>
            <p:nvPr/>
          </p:nvGrpSpPr>
          <p:grpSpPr bwMode="auto">
            <a:xfrm>
              <a:off x="243" y="1419"/>
              <a:ext cx="531" cy="1221"/>
              <a:chOff x="3120" y="240"/>
              <a:chExt cx="531" cy="1221"/>
            </a:xfrm>
          </p:grpSpPr>
          <p:grpSp>
            <p:nvGrpSpPr>
              <p:cNvPr id="177268" name="Group 41"/>
              <p:cNvGrpSpPr>
                <a:grpSpLocks/>
              </p:cNvGrpSpPr>
              <p:nvPr/>
            </p:nvGrpSpPr>
            <p:grpSpPr bwMode="auto">
              <a:xfrm>
                <a:off x="3120" y="480"/>
                <a:ext cx="531" cy="981"/>
                <a:chOff x="1131" y="2349"/>
                <a:chExt cx="531" cy="981"/>
              </a:xfrm>
            </p:grpSpPr>
            <p:sp>
              <p:nvSpPr>
                <p:cNvPr id="177270" name="AutoShape 42"/>
                <p:cNvSpPr>
                  <a:spLocks noChangeArrowheads="1"/>
                </p:cNvSpPr>
                <p:nvPr/>
              </p:nvSpPr>
              <p:spPr bwMode="auto">
                <a:xfrm rot="5400000">
                  <a:off x="1123" y="2975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77271" name="AutoShape 43"/>
                <p:cNvSpPr>
                  <a:spLocks noChangeArrowheads="1"/>
                </p:cNvSpPr>
                <p:nvPr/>
              </p:nvSpPr>
              <p:spPr bwMode="auto">
                <a:xfrm rot="-5400000">
                  <a:off x="954" y="297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77272" name="AutoShape 44"/>
                <p:cNvSpPr>
                  <a:spLocks noChangeArrowheads="1"/>
                </p:cNvSpPr>
                <p:nvPr/>
              </p:nvSpPr>
              <p:spPr bwMode="auto">
                <a:xfrm rot="5400000">
                  <a:off x="1265" y="2892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77273" name="Group 45"/>
                <p:cNvGrpSpPr>
                  <a:grpSpLocks/>
                </p:cNvGrpSpPr>
                <p:nvPr/>
              </p:nvGrpSpPr>
              <p:grpSpPr bwMode="auto">
                <a:xfrm>
                  <a:off x="1131" y="2349"/>
                  <a:ext cx="531" cy="561"/>
                  <a:chOff x="909" y="1983"/>
                  <a:chExt cx="531" cy="561"/>
                </a:xfrm>
              </p:grpSpPr>
              <p:sp>
                <p:nvSpPr>
                  <p:cNvPr id="177274" name="AutoShape 46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77275" name="AutoShape 47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77269" name="Line 48"/>
              <p:cNvSpPr>
                <a:spLocks noChangeShapeType="1"/>
              </p:cNvSpPr>
              <p:nvPr/>
            </p:nvSpPr>
            <p:spPr bwMode="auto">
              <a:xfrm>
                <a:off x="3360" y="240"/>
                <a:ext cx="0" cy="20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172"/>
              </a:p>
            </p:txBody>
          </p:sp>
        </p:grpSp>
      </p:grpSp>
      <p:grpSp>
        <p:nvGrpSpPr>
          <p:cNvPr id="177185" name="Group 49"/>
          <p:cNvGrpSpPr>
            <a:grpSpLocks/>
          </p:cNvGrpSpPr>
          <p:nvPr/>
        </p:nvGrpSpPr>
        <p:grpSpPr bwMode="auto">
          <a:xfrm>
            <a:off x="8673129" y="1136152"/>
            <a:ext cx="1637454" cy="1945510"/>
            <a:chOff x="384" y="768"/>
            <a:chExt cx="774" cy="1425"/>
          </a:xfrm>
        </p:grpSpPr>
        <p:grpSp>
          <p:nvGrpSpPr>
            <p:cNvPr id="177257" name="Group 50"/>
            <p:cNvGrpSpPr>
              <a:grpSpLocks/>
            </p:cNvGrpSpPr>
            <p:nvPr/>
          </p:nvGrpSpPr>
          <p:grpSpPr bwMode="auto">
            <a:xfrm>
              <a:off x="624" y="1152"/>
              <a:ext cx="534" cy="1041"/>
              <a:chOff x="5334" y="2319"/>
              <a:chExt cx="534" cy="1041"/>
            </a:xfrm>
          </p:grpSpPr>
          <p:sp>
            <p:nvSpPr>
              <p:cNvPr id="177260" name="AutoShape 51"/>
              <p:cNvSpPr>
                <a:spLocks noChangeArrowheads="1"/>
              </p:cNvSpPr>
              <p:nvPr/>
            </p:nvSpPr>
            <p:spPr bwMode="auto">
              <a:xfrm rot="5400000">
                <a:off x="5305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 smtClean="0">
                    <a:solidFill>
                      <a:srgbClr val="000000"/>
                    </a:solidFill>
                  </a:rPr>
                  <a:t>C</a:t>
                </a:r>
                <a:endParaRPr lang="en-US" sz="1758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7261" name="AutoShape 52"/>
              <p:cNvSpPr>
                <a:spLocks noChangeArrowheads="1"/>
              </p:cNvSpPr>
              <p:nvPr/>
            </p:nvSpPr>
            <p:spPr bwMode="auto">
              <a:xfrm rot="-5400000">
                <a:off x="5131" y="2991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sp>
            <p:nvSpPr>
              <p:cNvPr id="177262" name="AutoShape 53"/>
              <p:cNvSpPr>
                <a:spLocks noChangeArrowheads="1"/>
              </p:cNvSpPr>
              <p:nvPr/>
            </p:nvSpPr>
            <p:spPr bwMode="auto">
              <a:xfrm rot="-5400000">
                <a:off x="5500" y="2991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grpSp>
            <p:nvGrpSpPr>
              <p:cNvPr id="177263" name="Group 54"/>
              <p:cNvGrpSpPr>
                <a:grpSpLocks/>
              </p:cNvGrpSpPr>
              <p:nvPr/>
            </p:nvGrpSpPr>
            <p:grpSpPr bwMode="auto">
              <a:xfrm>
                <a:off x="5334" y="2319"/>
                <a:ext cx="531" cy="561"/>
                <a:chOff x="909" y="1983"/>
                <a:chExt cx="531" cy="561"/>
              </a:xfrm>
            </p:grpSpPr>
            <p:sp>
              <p:nvSpPr>
                <p:cNvPr id="177264" name="AutoShape 55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77265" name="AutoShape 56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77258" name="Line 57"/>
            <p:cNvSpPr>
              <a:spLocks noChangeShapeType="1"/>
            </p:cNvSpPr>
            <p:nvPr/>
          </p:nvSpPr>
          <p:spPr bwMode="auto">
            <a:xfrm>
              <a:off x="864" y="91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sp>
          <p:nvSpPr>
            <p:cNvPr id="177259" name="AutoShape 58"/>
            <p:cNvSpPr>
              <a:spLocks noChangeArrowheads="1"/>
            </p:cNvSpPr>
            <p:nvPr/>
          </p:nvSpPr>
          <p:spPr bwMode="auto">
            <a:xfrm>
              <a:off x="384" y="768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Arg</a:t>
              </a:r>
            </a:p>
          </p:txBody>
        </p:sp>
      </p:grpSp>
      <p:grpSp>
        <p:nvGrpSpPr>
          <p:cNvPr id="177186" name="Group 59"/>
          <p:cNvGrpSpPr>
            <a:grpSpLocks/>
          </p:cNvGrpSpPr>
          <p:nvPr/>
        </p:nvGrpSpPr>
        <p:grpSpPr bwMode="auto">
          <a:xfrm>
            <a:off x="4303485" y="859108"/>
            <a:ext cx="1657094" cy="1723255"/>
            <a:chOff x="1158" y="1344"/>
            <a:chExt cx="783" cy="1239"/>
          </a:xfrm>
        </p:grpSpPr>
        <p:sp>
          <p:nvSpPr>
            <p:cNvPr id="177247" name="Line 60"/>
            <p:cNvSpPr>
              <a:spLocks noChangeShapeType="1"/>
            </p:cNvSpPr>
            <p:nvPr/>
          </p:nvSpPr>
          <p:spPr bwMode="auto">
            <a:xfrm>
              <a:off x="1644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grpSp>
          <p:nvGrpSpPr>
            <p:cNvPr id="177248" name="Group 61"/>
            <p:cNvGrpSpPr>
              <a:grpSpLocks/>
            </p:cNvGrpSpPr>
            <p:nvPr/>
          </p:nvGrpSpPr>
          <p:grpSpPr bwMode="auto">
            <a:xfrm>
              <a:off x="1158" y="1344"/>
              <a:ext cx="783" cy="1239"/>
              <a:chOff x="1158" y="1338"/>
              <a:chExt cx="783" cy="1239"/>
            </a:xfrm>
          </p:grpSpPr>
          <p:grpSp>
            <p:nvGrpSpPr>
              <p:cNvPr id="177249" name="Group 62"/>
              <p:cNvGrpSpPr>
                <a:grpSpLocks/>
              </p:cNvGrpSpPr>
              <p:nvPr/>
            </p:nvGrpSpPr>
            <p:grpSpPr bwMode="auto">
              <a:xfrm>
                <a:off x="1410" y="1524"/>
                <a:ext cx="531" cy="1053"/>
                <a:chOff x="2178" y="2259"/>
                <a:chExt cx="531" cy="1053"/>
              </a:xfrm>
            </p:grpSpPr>
            <p:sp>
              <p:nvSpPr>
                <p:cNvPr id="177251" name="AutoShape 63"/>
                <p:cNvSpPr>
                  <a:spLocks noChangeArrowheads="1"/>
                </p:cNvSpPr>
                <p:nvPr/>
              </p:nvSpPr>
              <p:spPr bwMode="auto">
                <a:xfrm rot="-5400000">
                  <a:off x="1984" y="2943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sp>
              <p:nvSpPr>
                <p:cNvPr id="177252" name="AutoShape 64"/>
                <p:cNvSpPr>
                  <a:spLocks noChangeArrowheads="1"/>
                </p:cNvSpPr>
                <p:nvPr/>
              </p:nvSpPr>
              <p:spPr bwMode="auto">
                <a:xfrm rot="5400000">
                  <a:off x="2155" y="2892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77253" name="AutoShape 65"/>
                <p:cNvSpPr>
                  <a:spLocks noChangeArrowheads="1"/>
                </p:cNvSpPr>
                <p:nvPr/>
              </p:nvSpPr>
              <p:spPr bwMode="auto">
                <a:xfrm rot="5400000">
                  <a:off x="2320" y="2890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77254" name="Group 66"/>
                <p:cNvGrpSpPr>
                  <a:grpSpLocks/>
                </p:cNvGrpSpPr>
                <p:nvPr/>
              </p:nvGrpSpPr>
              <p:grpSpPr bwMode="auto">
                <a:xfrm>
                  <a:off x="2178" y="2259"/>
                  <a:ext cx="531" cy="561"/>
                  <a:chOff x="909" y="1983"/>
                  <a:chExt cx="531" cy="561"/>
                </a:xfrm>
              </p:grpSpPr>
              <p:sp>
                <p:nvSpPr>
                  <p:cNvPr id="177255" name="AutoShape 67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77256" name="AutoShape 68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77250" name="AutoShape 69"/>
              <p:cNvSpPr>
                <a:spLocks noChangeArrowheads="1"/>
              </p:cNvSpPr>
              <p:nvPr/>
            </p:nvSpPr>
            <p:spPr bwMode="auto">
              <a:xfrm>
                <a:off x="1158" y="1338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Arg</a:t>
                </a:r>
              </a:p>
            </p:txBody>
          </p:sp>
        </p:grpSp>
      </p:grpSp>
      <p:grpSp>
        <p:nvGrpSpPr>
          <p:cNvPr id="177187" name="Group 70"/>
          <p:cNvGrpSpPr>
            <a:grpSpLocks/>
          </p:cNvGrpSpPr>
          <p:nvPr/>
        </p:nvGrpSpPr>
        <p:grpSpPr bwMode="auto">
          <a:xfrm>
            <a:off x="6538444" y="788813"/>
            <a:ext cx="1631251" cy="1736693"/>
            <a:chOff x="573" y="1392"/>
            <a:chExt cx="771" cy="1200"/>
          </a:xfrm>
        </p:grpSpPr>
        <p:grpSp>
          <p:nvGrpSpPr>
            <p:cNvPr id="177237" name="Group 71"/>
            <p:cNvGrpSpPr>
              <a:grpSpLocks/>
            </p:cNvGrpSpPr>
            <p:nvPr/>
          </p:nvGrpSpPr>
          <p:grpSpPr bwMode="auto">
            <a:xfrm>
              <a:off x="573" y="1392"/>
              <a:ext cx="771" cy="1200"/>
              <a:chOff x="573" y="1341"/>
              <a:chExt cx="771" cy="1251"/>
            </a:xfrm>
          </p:grpSpPr>
          <p:grpSp>
            <p:nvGrpSpPr>
              <p:cNvPr id="177239" name="Group 72"/>
              <p:cNvGrpSpPr>
                <a:grpSpLocks/>
              </p:cNvGrpSpPr>
              <p:nvPr/>
            </p:nvGrpSpPr>
            <p:grpSpPr bwMode="auto">
              <a:xfrm>
                <a:off x="813" y="1605"/>
                <a:ext cx="531" cy="987"/>
                <a:chOff x="1641" y="2373"/>
                <a:chExt cx="531" cy="987"/>
              </a:xfrm>
            </p:grpSpPr>
            <p:sp>
              <p:nvSpPr>
                <p:cNvPr id="177241" name="AutoShape 73"/>
                <p:cNvSpPr>
                  <a:spLocks noChangeArrowheads="1"/>
                </p:cNvSpPr>
                <p:nvPr/>
              </p:nvSpPr>
              <p:spPr bwMode="auto">
                <a:xfrm rot="5400000">
                  <a:off x="1456" y="2913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X</a:t>
                  </a:r>
                </a:p>
              </p:txBody>
            </p:sp>
            <p:sp>
              <p:nvSpPr>
                <p:cNvPr id="177242" name="AutoShape 74"/>
                <p:cNvSpPr>
                  <a:spLocks noChangeArrowheads="1"/>
                </p:cNvSpPr>
                <p:nvPr/>
              </p:nvSpPr>
              <p:spPr bwMode="auto">
                <a:xfrm rot="5400000">
                  <a:off x="1654" y="3014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77243" name="AutoShape 75"/>
                <p:cNvSpPr>
                  <a:spLocks noChangeArrowheads="1"/>
                </p:cNvSpPr>
                <p:nvPr/>
              </p:nvSpPr>
              <p:spPr bwMode="auto">
                <a:xfrm rot="-5400000">
                  <a:off x="1809" y="3003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grpSp>
              <p:nvGrpSpPr>
                <p:cNvPr id="177244" name="Group 76"/>
                <p:cNvGrpSpPr>
                  <a:grpSpLocks/>
                </p:cNvGrpSpPr>
                <p:nvPr/>
              </p:nvGrpSpPr>
              <p:grpSpPr bwMode="auto">
                <a:xfrm>
                  <a:off x="1641" y="2373"/>
                  <a:ext cx="531" cy="561"/>
                  <a:chOff x="909" y="1983"/>
                  <a:chExt cx="531" cy="561"/>
                </a:xfrm>
              </p:grpSpPr>
              <p:sp>
                <p:nvSpPr>
                  <p:cNvPr id="177245" name="AutoShape 77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77246" name="AutoShape 78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77240" name="AutoShape 79"/>
              <p:cNvSpPr>
                <a:spLocks noChangeArrowheads="1"/>
              </p:cNvSpPr>
              <p:nvPr/>
            </p:nvSpPr>
            <p:spPr bwMode="auto">
              <a:xfrm>
                <a:off x="573" y="1341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F4147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Val</a:t>
                </a:r>
              </a:p>
            </p:txBody>
          </p:sp>
        </p:grpSp>
        <p:sp>
          <p:nvSpPr>
            <p:cNvPr id="177238" name="Line 80"/>
            <p:cNvSpPr>
              <a:spLocks noChangeShapeType="1"/>
            </p:cNvSpPr>
            <p:nvPr/>
          </p:nvSpPr>
          <p:spPr bwMode="auto">
            <a:xfrm>
              <a:off x="1053" y="139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177188" name="Group 81"/>
          <p:cNvGrpSpPr>
            <a:grpSpLocks/>
          </p:cNvGrpSpPr>
          <p:nvPr/>
        </p:nvGrpSpPr>
        <p:grpSpPr bwMode="auto">
          <a:xfrm>
            <a:off x="5725919" y="928369"/>
            <a:ext cx="1632285" cy="1835933"/>
            <a:chOff x="1746" y="1344"/>
            <a:chExt cx="771" cy="1317"/>
          </a:xfrm>
        </p:grpSpPr>
        <p:sp>
          <p:nvSpPr>
            <p:cNvPr id="177227" name="Line 82"/>
            <p:cNvSpPr>
              <a:spLocks noChangeShapeType="1"/>
            </p:cNvSpPr>
            <p:nvPr/>
          </p:nvSpPr>
          <p:spPr bwMode="auto">
            <a:xfrm>
              <a:off x="2226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grpSp>
          <p:nvGrpSpPr>
            <p:cNvPr id="177228" name="Group 83"/>
            <p:cNvGrpSpPr>
              <a:grpSpLocks/>
            </p:cNvGrpSpPr>
            <p:nvPr/>
          </p:nvGrpSpPr>
          <p:grpSpPr bwMode="auto">
            <a:xfrm>
              <a:off x="1746" y="1344"/>
              <a:ext cx="771" cy="1317"/>
              <a:chOff x="1746" y="1323"/>
              <a:chExt cx="771" cy="1317"/>
            </a:xfrm>
          </p:grpSpPr>
          <p:grpSp>
            <p:nvGrpSpPr>
              <p:cNvPr id="177229" name="Group 84"/>
              <p:cNvGrpSpPr>
                <a:grpSpLocks/>
              </p:cNvGrpSpPr>
              <p:nvPr/>
            </p:nvGrpSpPr>
            <p:grpSpPr bwMode="auto">
              <a:xfrm>
                <a:off x="1986" y="1608"/>
                <a:ext cx="531" cy="1032"/>
                <a:chOff x="2688" y="2328"/>
                <a:chExt cx="531" cy="1032"/>
              </a:xfrm>
            </p:grpSpPr>
            <p:sp>
              <p:nvSpPr>
                <p:cNvPr id="177231" name="AutoShape 85"/>
                <p:cNvSpPr>
                  <a:spLocks noChangeArrowheads="1"/>
                </p:cNvSpPr>
                <p:nvPr/>
              </p:nvSpPr>
              <p:spPr bwMode="auto">
                <a:xfrm rot="5400000">
                  <a:off x="2517" y="2984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77232" name="AutoShape 86"/>
                <p:cNvSpPr>
                  <a:spLocks noChangeArrowheads="1"/>
                </p:cNvSpPr>
                <p:nvPr/>
              </p:nvSpPr>
              <p:spPr bwMode="auto">
                <a:xfrm rot="-5400000">
                  <a:off x="2682" y="300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77233" name="AutoShape 87"/>
                <p:cNvSpPr>
                  <a:spLocks noChangeArrowheads="1"/>
                </p:cNvSpPr>
                <p:nvPr/>
              </p:nvSpPr>
              <p:spPr bwMode="auto">
                <a:xfrm rot="-5400000">
                  <a:off x="2827" y="2895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grpSp>
              <p:nvGrpSpPr>
                <p:cNvPr id="177234" name="Group 88"/>
                <p:cNvGrpSpPr>
                  <a:grpSpLocks/>
                </p:cNvGrpSpPr>
                <p:nvPr/>
              </p:nvGrpSpPr>
              <p:grpSpPr bwMode="auto">
                <a:xfrm>
                  <a:off x="2688" y="2328"/>
                  <a:ext cx="531" cy="561"/>
                  <a:chOff x="909" y="1983"/>
                  <a:chExt cx="531" cy="561"/>
                </a:xfrm>
              </p:grpSpPr>
              <p:sp>
                <p:nvSpPr>
                  <p:cNvPr id="177235" name="AutoShape 89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77236" name="AutoShape 90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77230" name="AutoShape 91"/>
              <p:cNvSpPr>
                <a:spLocks noChangeArrowheads="1"/>
              </p:cNvSpPr>
              <p:nvPr/>
            </p:nvSpPr>
            <p:spPr bwMode="auto">
              <a:xfrm>
                <a:off x="1746" y="1323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F21F1A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Tir</a:t>
                </a:r>
              </a:p>
            </p:txBody>
          </p:sp>
        </p:grpSp>
      </p:grpSp>
      <p:grpSp>
        <p:nvGrpSpPr>
          <p:cNvPr id="177189" name="Group 92"/>
          <p:cNvGrpSpPr>
            <a:grpSpLocks/>
          </p:cNvGrpSpPr>
          <p:nvPr/>
        </p:nvGrpSpPr>
        <p:grpSpPr bwMode="auto">
          <a:xfrm>
            <a:off x="7250694" y="859108"/>
            <a:ext cx="1612644" cy="1736693"/>
            <a:chOff x="2319" y="1308"/>
            <a:chExt cx="762" cy="1284"/>
          </a:xfrm>
        </p:grpSpPr>
        <p:grpSp>
          <p:nvGrpSpPr>
            <p:cNvPr id="177218" name="Group 93"/>
            <p:cNvGrpSpPr>
              <a:grpSpLocks/>
            </p:cNvGrpSpPr>
            <p:nvPr/>
          </p:nvGrpSpPr>
          <p:grpSpPr bwMode="auto">
            <a:xfrm>
              <a:off x="2550" y="1590"/>
              <a:ext cx="531" cy="1002"/>
              <a:chOff x="3207" y="2319"/>
              <a:chExt cx="531" cy="1002"/>
            </a:xfrm>
          </p:grpSpPr>
          <p:sp>
            <p:nvSpPr>
              <p:cNvPr id="177221" name="AutoShape 94"/>
              <p:cNvSpPr>
                <a:spLocks noChangeArrowheads="1"/>
              </p:cNvSpPr>
              <p:nvPr/>
            </p:nvSpPr>
            <p:spPr bwMode="auto">
              <a:xfrm rot="5400000">
                <a:off x="3043" y="2975"/>
                <a:ext cx="576" cy="115"/>
              </a:xfrm>
              <a:prstGeom prst="chevron">
                <a:avLst>
                  <a:gd name="adj" fmla="val 125217"/>
                </a:avLst>
              </a:prstGeom>
              <a:solidFill>
                <a:srgbClr val="298B4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77222" name="AutoShape 95"/>
              <p:cNvSpPr>
                <a:spLocks noChangeArrowheads="1"/>
              </p:cNvSpPr>
              <p:nvPr/>
            </p:nvSpPr>
            <p:spPr bwMode="auto">
              <a:xfrm rot="-5400000">
                <a:off x="3193" y="2895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sp>
            <p:nvSpPr>
              <p:cNvPr id="177223" name="AutoShape 96"/>
              <p:cNvSpPr>
                <a:spLocks noChangeArrowheads="1"/>
              </p:cNvSpPr>
              <p:nvPr/>
            </p:nvSpPr>
            <p:spPr bwMode="auto">
              <a:xfrm rot="-5400000">
                <a:off x="3367" y="2895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grpSp>
            <p:nvGrpSpPr>
              <p:cNvPr id="177224" name="Group 97"/>
              <p:cNvGrpSpPr>
                <a:grpSpLocks/>
              </p:cNvGrpSpPr>
              <p:nvPr/>
            </p:nvGrpSpPr>
            <p:grpSpPr bwMode="auto">
              <a:xfrm>
                <a:off x="3207" y="2319"/>
                <a:ext cx="531" cy="561"/>
                <a:chOff x="909" y="1983"/>
                <a:chExt cx="531" cy="561"/>
              </a:xfrm>
            </p:grpSpPr>
            <p:sp>
              <p:nvSpPr>
                <p:cNvPr id="177225" name="AutoShape 98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77226" name="AutoShape 99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77219" name="AutoShape 100"/>
            <p:cNvSpPr>
              <a:spLocks noChangeArrowheads="1"/>
            </p:cNvSpPr>
            <p:nvPr/>
          </p:nvSpPr>
          <p:spPr bwMode="auto">
            <a:xfrm>
              <a:off x="2319" y="1308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Ser</a:t>
              </a:r>
            </a:p>
          </p:txBody>
        </p:sp>
        <p:sp>
          <p:nvSpPr>
            <p:cNvPr id="177220" name="Line 101"/>
            <p:cNvSpPr>
              <a:spLocks noChangeShapeType="1"/>
            </p:cNvSpPr>
            <p:nvPr/>
          </p:nvSpPr>
          <p:spPr bwMode="auto">
            <a:xfrm>
              <a:off x="2793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177190" name="Group 102"/>
          <p:cNvGrpSpPr>
            <a:grpSpLocks/>
          </p:cNvGrpSpPr>
          <p:nvPr/>
        </p:nvGrpSpPr>
        <p:grpSpPr bwMode="auto">
          <a:xfrm>
            <a:off x="9891916" y="2317724"/>
            <a:ext cx="1726356" cy="1597137"/>
            <a:chOff x="4896" y="1200"/>
            <a:chExt cx="816" cy="1200"/>
          </a:xfrm>
        </p:grpSpPr>
        <p:grpSp>
          <p:nvGrpSpPr>
            <p:cNvPr id="177209" name="Group 103"/>
            <p:cNvGrpSpPr>
              <a:grpSpLocks/>
            </p:cNvGrpSpPr>
            <p:nvPr/>
          </p:nvGrpSpPr>
          <p:grpSpPr bwMode="auto">
            <a:xfrm>
              <a:off x="5181" y="1382"/>
              <a:ext cx="531" cy="1018"/>
              <a:chOff x="4806" y="2334"/>
              <a:chExt cx="531" cy="1018"/>
            </a:xfrm>
          </p:grpSpPr>
          <p:sp>
            <p:nvSpPr>
              <p:cNvPr id="177212" name="AutoShape 104"/>
              <p:cNvSpPr>
                <a:spLocks noChangeArrowheads="1"/>
              </p:cNvSpPr>
              <p:nvPr/>
            </p:nvSpPr>
            <p:spPr bwMode="auto">
              <a:xfrm rot="5400000">
                <a:off x="4604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 smtClean="0">
                    <a:solidFill>
                      <a:srgbClr val="000000"/>
                    </a:solidFill>
                  </a:rPr>
                  <a:t>C</a:t>
                </a:r>
                <a:endParaRPr lang="en-US" sz="1758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7213" name="AutoShape 105"/>
              <p:cNvSpPr>
                <a:spLocks noChangeArrowheads="1"/>
              </p:cNvSpPr>
              <p:nvPr/>
            </p:nvSpPr>
            <p:spPr bwMode="auto">
              <a:xfrm rot="5400000">
                <a:off x="4768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 smtClean="0">
                    <a:solidFill>
                      <a:srgbClr val="000000"/>
                    </a:solidFill>
                  </a:rPr>
                  <a:t>C</a:t>
                </a:r>
                <a:endParaRPr lang="en-US" sz="1758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7214" name="AutoShape 106"/>
              <p:cNvSpPr>
                <a:spLocks noChangeArrowheads="1"/>
              </p:cNvSpPr>
              <p:nvPr/>
            </p:nvSpPr>
            <p:spPr bwMode="auto">
              <a:xfrm rot="5400000">
                <a:off x="4983" y="2966"/>
                <a:ext cx="576" cy="115"/>
              </a:xfrm>
              <a:prstGeom prst="chevron">
                <a:avLst>
                  <a:gd name="adj" fmla="val 125217"/>
                </a:avLst>
              </a:prstGeom>
              <a:solidFill>
                <a:srgbClr val="298B4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grpSp>
            <p:nvGrpSpPr>
              <p:cNvPr id="177215" name="Group 107"/>
              <p:cNvGrpSpPr>
                <a:grpSpLocks/>
              </p:cNvGrpSpPr>
              <p:nvPr/>
            </p:nvGrpSpPr>
            <p:grpSpPr bwMode="auto">
              <a:xfrm>
                <a:off x="4806" y="2334"/>
                <a:ext cx="531" cy="561"/>
                <a:chOff x="909" y="1983"/>
                <a:chExt cx="531" cy="561"/>
              </a:xfrm>
            </p:grpSpPr>
            <p:sp>
              <p:nvSpPr>
                <p:cNvPr id="177216" name="AutoShape 108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77217" name="AutoShape 109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77210" name="AutoShape 110"/>
            <p:cNvSpPr>
              <a:spLocks noChangeArrowheads="1"/>
            </p:cNvSpPr>
            <p:nvPr/>
          </p:nvSpPr>
          <p:spPr bwMode="auto">
            <a:xfrm>
              <a:off x="4896" y="1200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Gly</a:t>
              </a:r>
            </a:p>
          </p:txBody>
        </p:sp>
        <p:sp>
          <p:nvSpPr>
            <p:cNvPr id="177211" name="Line 111"/>
            <p:cNvSpPr>
              <a:spLocks noChangeShapeType="1"/>
            </p:cNvSpPr>
            <p:nvPr/>
          </p:nvSpPr>
          <p:spPr bwMode="auto">
            <a:xfrm>
              <a:off x="5376" y="1296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177191" name="Group 112"/>
          <p:cNvGrpSpPr>
            <a:grpSpLocks/>
          </p:cNvGrpSpPr>
          <p:nvPr/>
        </p:nvGrpSpPr>
        <p:grpSpPr bwMode="auto">
          <a:xfrm>
            <a:off x="8462245" y="719552"/>
            <a:ext cx="1529944" cy="1736693"/>
            <a:chOff x="2955" y="1329"/>
            <a:chExt cx="723" cy="1263"/>
          </a:xfrm>
        </p:grpSpPr>
        <p:grpSp>
          <p:nvGrpSpPr>
            <p:cNvPr id="177199" name="Group 113"/>
            <p:cNvGrpSpPr>
              <a:grpSpLocks/>
            </p:cNvGrpSpPr>
            <p:nvPr/>
          </p:nvGrpSpPr>
          <p:grpSpPr bwMode="auto">
            <a:xfrm>
              <a:off x="2955" y="1329"/>
              <a:ext cx="723" cy="1263"/>
              <a:chOff x="2955" y="1326"/>
              <a:chExt cx="723" cy="1263"/>
            </a:xfrm>
          </p:grpSpPr>
          <p:grpSp>
            <p:nvGrpSpPr>
              <p:cNvPr id="177201" name="Group 114"/>
              <p:cNvGrpSpPr>
                <a:grpSpLocks/>
              </p:cNvGrpSpPr>
              <p:nvPr/>
            </p:nvGrpSpPr>
            <p:grpSpPr bwMode="auto">
              <a:xfrm>
                <a:off x="3147" y="1605"/>
                <a:ext cx="531" cy="984"/>
                <a:chOff x="3744" y="2376"/>
                <a:chExt cx="531" cy="984"/>
              </a:xfrm>
            </p:grpSpPr>
            <p:sp>
              <p:nvSpPr>
                <p:cNvPr id="177203" name="AutoShape 115"/>
                <p:cNvSpPr>
                  <a:spLocks noChangeArrowheads="1"/>
                </p:cNvSpPr>
                <p:nvPr/>
              </p:nvSpPr>
              <p:spPr bwMode="auto">
                <a:xfrm rot="-5400000">
                  <a:off x="3576" y="300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77204" name="AutoShape 116"/>
                <p:cNvSpPr>
                  <a:spLocks noChangeArrowheads="1"/>
                </p:cNvSpPr>
                <p:nvPr/>
              </p:nvSpPr>
              <p:spPr bwMode="auto">
                <a:xfrm rot="-5400000">
                  <a:off x="3722" y="2989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sp>
              <p:nvSpPr>
                <p:cNvPr id="177205" name="AutoShape 117"/>
                <p:cNvSpPr>
                  <a:spLocks noChangeArrowheads="1"/>
                </p:cNvSpPr>
                <p:nvPr/>
              </p:nvSpPr>
              <p:spPr bwMode="auto">
                <a:xfrm rot="-5400000">
                  <a:off x="3895" y="2989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grpSp>
              <p:nvGrpSpPr>
                <p:cNvPr id="177206" name="Group 118"/>
                <p:cNvGrpSpPr>
                  <a:grpSpLocks/>
                </p:cNvGrpSpPr>
                <p:nvPr/>
              </p:nvGrpSpPr>
              <p:grpSpPr bwMode="auto">
                <a:xfrm>
                  <a:off x="3744" y="2376"/>
                  <a:ext cx="531" cy="561"/>
                  <a:chOff x="909" y="1983"/>
                  <a:chExt cx="531" cy="561"/>
                </a:xfrm>
              </p:grpSpPr>
              <p:sp>
                <p:nvSpPr>
                  <p:cNvPr id="177207" name="AutoShape 119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77208" name="AutoShape 120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77202" name="AutoShape 121"/>
              <p:cNvSpPr>
                <a:spLocks noChangeArrowheads="1"/>
              </p:cNvSpPr>
              <p:nvPr/>
            </p:nvSpPr>
            <p:spPr bwMode="auto">
              <a:xfrm>
                <a:off x="2955" y="1326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Thr</a:t>
                </a:r>
              </a:p>
            </p:txBody>
          </p:sp>
        </p:grpSp>
        <p:sp>
          <p:nvSpPr>
            <p:cNvPr id="177200" name="Line 122"/>
            <p:cNvSpPr>
              <a:spLocks noChangeShapeType="1"/>
            </p:cNvSpPr>
            <p:nvPr/>
          </p:nvSpPr>
          <p:spPr bwMode="auto">
            <a:xfrm>
              <a:off x="3438" y="1389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sp>
        <p:nvSpPr>
          <p:cNvPr id="49275" name="AutoShape 123"/>
          <p:cNvSpPr>
            <a:spLocks noChangeArrowheads="1"/>
          </p:cNvSpPr>
          <p:nvPr/>
        </p:nvSpPr>
        <p:spPr bwMode="auto">
          <a:xfrm>
            <a:off x="-3452711" y="5593664"/>
            <a:ext cx="4573292" cy="614045"/>
          </a:xfrm>
          <a:prstGeom prst="flowChartPunchedTape">
            <a:avLst/>
          </a:prstGeom>
          <a:solidFill>
            <a:srgbClr val="F9B9A5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sp>
        <p:nvSpPr>
          <p:cNvPr id="177193" name="AutoShape 124"/>
          <p:cNvSpPr>
            <a:spLocks noChangeArrowheads="1"/>
          </p:cNvSpPr>
          <p:nvPr/>
        </p:nvSpPr>
        <p:spPr bwMode="auto">
          <a:xfrm>
            <a:off x="812525" y="1414229"/>
            <a:ext cx="1016173" cy="26360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Met</a:t>
            </a:r>
          </a:p>
        </p:txBody>
      </p:sp>
      <p:sp>
        <p:nvSpPr>
          <p:cNvPr id="177194" name="AutoShape 125"/>
          <p:cNvSpPr>
            <a:spLocks noChangeArrowheads="1"/>
          </p:cNvSpPr>
          <p:nvPr/>
        </p:nvSpPr>
        <p:spPr bwMode="auto">
          <a:xfrm>
            <a:off x="304956" y="1761568"/>
            <a:ext cx="1016172" cy="26774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Arg</a:t>
            </a:r>
          </a:p>
        </p:txBody>
      </p:sp>
      <p:sp>
        <p:nvSpPr>
          <p:cNvPr id="177195" name="AutoShape 126"/>
          <p:cNvSpPr>
            <a:spLocks noChangeArrowheads="1"/>
          </p:cNvSpPr>
          <p:nvPr/>
        </p:nvSpPr>
        <p:spPr bwMode="auto">
          <a:xfrm>
            <a:off x="812525" y="997630"/>
            <a:ext cx="1016173" cy="266706"/>
          </a:xfrm>
          <a:prstGeom prst="roundRect">
            <a:avLst>
              <a:gd name="adj" fmla="val 16667"/>
            </a:avLst>
          </a:prstGeom>
          <a:solidFill>
            <a:srgbClr val="F4147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Val</a:t>
            </a:r>
          </a:p>
        </p:txBody>
      </p:sp>
      <p:sp>
        <p:nvSpPr>
          <p:cNvPr id="177196" name="AutoShape 127"/>
          <p:cNvSpPr>
            <a:spLocks noChangeArrowheads="1"/>
          </p:cNvSpPr>
          <p:nvPr/>
        </p:nvSpPr>
        <p:spPr bwMode="auto">
          <a:xfrm>
            <a:off x="1828697" y="1970385"/>
            <a:ext cx="1016172" cy="267740"/>
          </a:xfrm>
          <a:prstGeom prst="roundRect">
            <a:avLst>
              <a:gd name="adj" fmla="val 16667"/>
            </a:avLst>
          </a:prstGeom>
          <a:solidFill>
            <a:srgbClr val="F21F1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Tir</a:t>
            </a:r>
          </a:p>
        </p:txBody>
      </p:sp>
      <p:sp>
        <p:nvSpPr>
          <p:cNvPr id="177197" name="AutoShape 128"/>
          <p:cNvSpPr>
            <a:spLocks noChangeArrowheads="1"/>
          </p:cNvSpPr>
          <p:nvPr/>
        </p:nvSpPr>
        <p:spPr bwMode="auto">
          <a:xfrm>
            <a:off x="1321128" y="581031"/>
            <a:ext cx="1015139" cy="25843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Ser</a:t>
            </a:r>
          </a:p>
        </p:txBody>
      </p:sp>
      <p:sp>
        <p:nvSpPr>
          <p:cNvPr id="177198" name="AutoShape 129"/>
          <p:cNvSpPr>
            <a:spLocks noChangeArrowheads="1"/>
          </p:cNvSpPr>
          <p:nvPr/>
        </p:nvSpPr>
        <p:spPr bwMode="auto">
          <a:xfrm>
            <a:off x="2031312" y="788813"/>
            <a:ext cx="1017206" cy="263606"/>
          </a:xfrm>
          <a:prstGeom prst="roundRect">
            <a:avLst>
              <a:gd name="adj" fmla="val 16667"/>
            </a:avLst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096" tIns="44548" rIns="89096" bIns="44548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Thr</a:t>
            </a:r>
          </a:p>
        </p:txBody>
      </p:sp>
    </p:spTree>
    <p:extLst>
      <p:ext uri="{BB962C8B-B14F-4D97-AF65-F5344CB8AC3E}">
        <p14:creationId xmlns:p14="http://schemas.microsoft.com/office/powerpoint/2010/main" val="24647379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1.48148E-6 L 0.09862 -0.00602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1" y="-30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0.09306 -0.00648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492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4 -0.04352 C -0.02734 0.07894 -0.05768 0.2007 -0.09622 0.26829 C -0.13359 0.33565 -0.20338 0.34421 -0.2237 0.36019 " pathEditMode="relative" rAng="1320000" ptsTypes="AAA">
                                      <p:cBhvr>
                                        <p:cTn id="11" dur="1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28" y="2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nimBg="1"/>
      <p:bldP spid="4927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 rot="-5400000">
            <a:off x="-1547517" y="2331162"/>
            <a:ext cx="2484091" cy="4123613"/>
          </a:xfrm>
          <a:prstGeom prst="flowChartDelay">
            <a:avLst/>
          </a:prstGeom>
          <a:solidFill>
            <a:srgbClr val="F9B9A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sp>
        <p:nvSpPr>
          <p:cNvPr id="178179" name="AutoShape 3"/>
          <p:cNvSpPr>
            <a:spLocks noChangeArrowheads="1"/>
          </p:cNvSpPr>
          <p:nvPr/>
        </p:nvSpPr>
        <p:spPr bwMode="auto">
          <a:xfrm rot="5400000">
            <a:off x="1602307" y="5098500"/>
            <a:ext cx="780478" cy="242931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8180" name="AutoShape 4"/>
          <p:cNvSpPr>
            <a:spLocks noChangeArrowheads="1"/>
          </p:cNvSpPr>
          <p:nvPr/>
        </p:nvSpPr>
        <p:spPr bwMode="auto">
          <a:xfrm rot="5400000">
            <a:off x="3209782" y="5123310"/>
            <a:ext cx="780478" cy="242930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8181" name="AutoShape 5"/>
          <p:cNvSpPr>
            <a:spLocks noChangeArrowheads="1"/>
          </p:cNvSpPr>
          <p:nvPr/>
        </p:nvSpPr>
        <p:spPr bwMode="auto">
          <a:xfrm rot="5400000">
            <a:off x="3551435" y="5119692"/>
            <a:ext cx="780479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8182" name="AutoShape 6"/>
          <p:cNvSpPr>
            <a:spLocks noChangeArrowheads="1"/>
          </p:cNvSpPr>
          <p:nvPr/>
        </p:nvSpPr>
        <p:spPr bwMode="auto">
          <a:xfrm rot="5400000">
            <a:off x="8999276" y="5101084"/>
            <a:ext cx="778411" cy="241897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8183" name="AutoShape 7"/>
          <p:cNvSpPr>
            <a:spLocks noChangeArrowheads="1"/>
          </p:cNvSpPr>
          <p:nvPr/>
        </p:nvSpPr>
        <p:spPr bwMode="auto">
          <a:xfrm rot="5400000">
            <a:off x="9340930" y="5098500"/>
            <a:ext cx="780478" cy="242931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8184" name="AutoShape 8"/>
          <p:cNvSpPr>
            <a:spLocks noChangeArrowheads="1"/>
          </p:cNvSpPr>
          <p:nvPr/>
        </p:nvSpPr>
        <p:spPr bwMode="auto">
          <a:xfrm rot="5400000">
            <a:off x="8118008" y="5098500"/>
            <a:ext cx="780478" cy="242930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8185" name="AutoShape 9"/>
          <p:cNvSpPr>
            <a:spLocks noChangeArrowheads="1"/>
          </p:cNvSpPr>
          <p:nvPr/>
        </p:nvSpPr>
        <p:spPr bwMode="auto">
          <a:xfrm rot="5400000">
            <a:off x="10655337" y="5086612"/>
            <a:ext cx="780479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8186" name="AutoShape 10"/>
          <p:cNvSpPr>
            <a:spLocks noChangeArrowheads="1"/>
          </p:cNvSpPr>
          <p:nvPr/>
        </p:nvSpPr>
        <p:spPr bwMode="auto">
          <a:xfrm rot="-5400000">
            <a:off x="4772289" y="5138299"/>
            <a:ext cx="779444" cy="242931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8187" name="AutoShape 11"/>
          <p:cNvSpPr>
            <a:spLocks noChangeArrowheads="1"/>
          </p:cNvSpPr>
          <p:nvPr/>
        </p:nvSpPr>
        <p:spPr bwMode="auto">
          <a:xfrm rot="-5400000">
            <a:off x="5625129" y="5136232"/>
            <a:ext cx="779444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8188" name="AutoShape 12"/>
          <p:cNvSpPr>
            <a:spLocks noChangeArrowheads="1"/>
          </p:cNvSpPr>
          <p:nvPr/>
        </p:nvSpPr>
        <p:spPr bwMode="auto">
          <a:xfrm rot="-5400000">
            <a:off x="5991076" y="5136232"/>
            <a:ext cx="779444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8189" name="AutoShape 13"/>
          <p:cNvSpPr>
            <a:spLocks noChangeArrowheads="1"/>
          </p:cNvSpPr>
          <p:nvPr/>
        </p:nvSpPr>
        <p:spPr bwMode="auto">
          <a:xfrm rot="-5400000">
            <a:off x="6886300" y="5136232"/>
            <a:ext cx="779444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8190" name="AutoShape 14"/>
          <p:cNvSpPr>
            <a:spLocks noChangeArrowheads="1"/>
          </p:cNvSpPr>
          <p:nvPr/>
        </p:nvSpPr>
        <p:spPr bwMode="auto">
          <a:xfrm rot="-5400000">
            <a:off x="7254830" y="5135715"/>
            <a:ext cx="779444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8191" name="AutoShape 15"/>
          <p:cNvSpPr>
            <a:spLocks noChangeArrowheads="1"/>
          </p:cNvSpPr>
          <p:nvPr/>
        </p:nvSpPr>
        <p:spPr bwMode="auto">
          <a:xfrm rot="-5400000">
            <a:off x="10289908" y="5135715"/>
            <a:ext cx="779444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8192" name="AutoShape 16"/>
          <p:cNvSpPr>
            <a:spLocks noChangeArrowheads="1"/>
          </p:cNvSpPr>
          <p:nvPr/>
        </p:nvSpPr>
        <p:spPr bwMode="auto">
          <a:xfrm rot="-5400000">
            <a:off x="11064183" y="5124344"/>
            <a:ext cx="780479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78193" name="AutoShape 17"/>
          <p:cNvSpPr>
            <a:spLocks noChangeArrowheads="1"/>
          </p:cNvSpPr>
          <p:nvPr/>
        </p:nvSpPr>
        <p:spPr bwMode="auto">
          <a:xfrm rot="5400000">
            <a:off x="1989445" y="5100051"/>
            <a:ext cx="734993" cy="243964"/>
          </a:xfrm>
          <a:prstGeom prst="chevron">
            <a:avLst>
              <a:gd name="adj" fmla="val 1101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8194" name="AutoShape 18"/>
          <p:cNvSpPr>
            <a:spLocks noChangeArrowheads="1"/>
          </p:cNvSpPr>
          <p:nvPr/>
        </p:nvSpPr>
        <p:spPr bwMode="auto">
          <a:xfrm rot="5400000">
            <a:off x="4088983" y="5162075"/>
            <a:ext cx="734993" cy="243964"/>
          </a:xfrm>
          <a:prstGeom prst="chevron">
            <a:avLst>
              <a:gd name="adj" fmla="val 1101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8195" name="AutoShape 19"/>
          <p:cNvSpPr>
            <a:spLocks noChangeArrowheads="1"/>
          </p:cNvSpPr>
          <p:nvPr/>
        </p:nvSpPr>
        <p:spPr bwMode="auto">
          <a:xfrm rot="5400000">
            <a:off x="5286061" y="5136231"/>
            <a:ext cx="736027" cy="242931"/>
          </a:xfrm>
          <a:prstGeom prst="chevron">
            <a:avLst>
              <a:gd name="adj" fmla="val 1107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8196" name="AutoShape 20"/>
          <p:cNvSpPr>
            <a:spLocks noChangeArrowheads="1"/>
          </p:cNvSpPr>
          <p:nvPr/>
        </p:nvSpPr>
        <p:spPr bwMode="auto">
          <a:xfrm rot="5400000">
            <a:off x="7792895" y="5136232"/>
            <a:ext cx="736027" cy="242930"/>
          </a:xfrm>
          <a:prstGeom prst="chevron">
            <a:avLst>
              <a:gd name="adj" fmla="val 1107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8197" name="AutoShape 21"/>
          <p:cNvSpPr>
            <a:spLocks noChangeArrowheads="1"/>
          </p:cNvSpPr>
          <p:nvPr/>
        </p:nvSpPr>
        <p:spPr bwMode="auto">
          <a:xfrm rot="5400000">
            <a:off x="9771484" y="5136232"/>
            <a:ext cx="736027" cy="242930"/>
          </a:xfrm>
          <a:prstGeom prst="chevron">
            <a:avLst>
              <a:gd name="adj" fmla="val 1107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8198" name="AutoShape 22"/>
          <p:cNvSpPr>
            <a:spLocks noChangeArrowheads="1"/>
          </p:cNvSpPr>
          <p:nvPr/>
        </p:nvSpPr>
        <p:spPr bwMode="auto">
          <a:xfrm rot="-5400000">
            <a:off x="8515483" y="5128996"/>
            <a:ext cx="721555" cy="242930"/>
          </a:xfrm>
          <a:prstGeom prst="chevron">
            <a:avLst>
              <a:gd name="adj" fmla="val 10860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78199" name="AutoShape 23"/>
          <p:cNvSpPr>
            <a:spLocks noChangeArrowheads="1"/>
          </p:cNvSpPr>
          <p:nvPr/>
        </p:nvSpPr>
        <p:spPr bwMode="auto">
          <a:xfrm rot="-5400000">
            <a:off x="6553433" y="5128996"/>
            <a:ext cx="721555" cy="242930"/>
          </a:xfrm>
          <a:prstGeom prst="chevron">
            <a:avLst>
              <a:gd name="adj" fmla="val 10860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78200" name="AutoShape 24"/>
          <p:cNvSpPr>
            <a:spLocks noChangeArrowheads="1"/>
          </p:cNvSpPr>
          <p:nvPr/>
        </p:nvSpPr>
        <p:spPr bwMode="auto">
          <a:xfrm rot="-5400000">
            <a:off x="4458030" y="5128996"/>
            <a:ext cx="721555" cy="242931"/>
          </a:xfrm>
          <a:prstGeom prst="chevron">
            <a:avLst>
              <a:gd name="adj" fmla="val 10860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78201" name="AutoShape 25"/>
          <p:cNvSpPr>
            <a:spLocks noChangeArrowheads="1"/>
          </p:cNvSpPr>
          <p:nvPr/>
        </p:nvSpPr>
        <p:spPr bwMode="auto">
          <a:xfrm rot="-5400000">
            <a:off x="2343502" y="5054049"/>
            <a:ext cx="721555" cy="243964"/>
          </a:xfrm>
          <a:prstGeom prst="chevron">
            <a:avLst>
              <a:gd name="adj" fmla="val 10814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78202" name="AutoShape 26"/>
          <p:cNvSpPr>
            <a:spLocks noChangeArrowheads="1"/>
          </p:cNvSpPr>
          <p:nvPr/>
        </p:nvSpPr>
        <p:spPr bwMode="auto">
          <a:xfrm rot="5400000">
            <a:off x="737578" y="5119692"/>
            <a:ext cx="737061" cy="243964"/>
          </a:xfrm>
          <a:prstGeom prst="chevron">
            <a:avLst>
              <a:gd name="adj" fmla="val 1104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8203" name="AutoShape 27"/>
          <p:cNvSpPr>
            <a:spLocks noChangeArrowheads="1"/>
          </p:cNvSpPr>
          <p:nvPr/>
        </p:nvSpPr>
        <p:spPr bwMode="auto">
          <a:xfrm rot="-5400000">
            <a:off x="2841768" y="5108838"/>
            <a:ext cx="779444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8204" name="AutoShape 28"/>
          <p:cNvSpPr>
            <a:spLocks noChangeArrowheads="1"/>
          </p:cNvSpPr>
          <p:nvPr/>
        </p:nvSpPr>
        <p:spPr bwMode="auto">
          <a:xfrm rot="-5400000">
            <a:off x="397993" y="5100568"/>
            <a:ext cx="722588" cy="242930"/>
          </a:xfrm>
          <a:prstGeom prst="chevron">
            <a:avLst>
              <a:gd name="adj" fmla="val 108761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78205" name="AutoShape 29"/>
          <p:cNvSpPr>
            <a:spLocks noChangeArrowheads="1"/>
          </p:cNvSpPr>
          <p:nvPr/>
        </p:nvSpPr>
        <p:spPr bwMode="auto">
          <a:xfrm rot="5400000">
            <a:off x="1064242" y="5118658"/>
            <a:ext cx="778411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8206" name="Rectangle 30"/>
          <p:cNvSpPr>
            <a:spLocks noChangeArrowheads="1"/>
          </p:cNvSpPr>
          <p:nvPr/>
        </p:nvSpPr>
        <p:spPr bwMode="auto">
          <a:xfrm>
            <a:off x="406263" y="5455142"/>
            <a:ext cx="11444601" cy="194344"/>
          </a:xfrm>
          <a:prstGeom prst="rect">
            <a:avLst/>
          </a:prstGeom>
          <a:solidFill>
            <a:srgbClr val="F21F1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sp>
        <p:nvSpPr>
          <p:cNvPr id="50207" name="AutoShape 31"/>
          <p:cNvSpPr>
            <a:spLocks noChangeArrowheads="1"/>
          </p:cNvSpPr>
          <p:nvPr/>
        </p:nvSpPr>
        <p:spPr bwMode="auto">
          <a:xfrm>
            <a:off x="-2539914" y="5524404"/>
            <a:ext cx="4571225" cy="614045"/>
          </a:xfrm>
          <a:prstGeom prst="flowChartPunchedTape">
            <a:avLst/>
          </a:prstGeom>
          <a:solidFill>
            <a:srgbClr val="F9B9A5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grpSp>
        <p:nvGrpSpPr>
          <p:cNvPr id="178208" name="Group 32"/>
          <p:cNvGrpSpPr>
            <a:grpSpLocks/>
          </p:cNvGrpSpPr>
          <p:nvPr/>
        </p:nvGrpSpPr>
        <p:grpSpPr bwMode="auto">
          <a:xfrm>
            <a:off x="10052147" y="1344968"/>
            <a:ext cx="1123682" cy="1389355"/>
            <a:chOff x="4260" y="2328"/>
            <a:chExt cx="531" cy="1024"/>
          </a:xfrm>
        </p:grpSpPr>
        <p:sp>
          <p:nvSpPr>
            <p:cNvPr id="178301" name="AutoShape 33"/>
            <p:cNvSpPr>
              <a:spLocks noChangeArrowheads="1"/>
            </p:cNvSpPr>
            <p:nvPr/>
          </p:nvSpPr>
          <p:spPr bwMode="auto">
            <a:xfrm rot="5400000">
              <a:off x="4249" y="2983"/>
              <a:ext cx="622" cy="115"/>
            </a:xfrm>
            <a:prstGeom prst="flowChartOnlineStorag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 dirty="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78302" name="AutoShape 34"/>
            <p:cNvSpPr>
              <a:spLocks noChangeArrowheads="1"/>
            </p:cNvSpPr>
            <p:nvPr/>
          </p:nvSpPr>
          <p:spPr bwMode="auto">
            <a:xfrm rot="5400000">
              <a:off x="4101" y="2975"/>
              <a:ext cx="576" cy="115"/>
            </a:xfrm>
            <a:prstGeom prst="chevron">
              <a:avLst>
                <a:gd name="adj" fmla="val 125217"/>
              </a:avLst>
            </a:prstGeom>
            <a:solidFill>
              <a:srgbClr val="298B4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78303" name="AutoShape 35"/>
            <p:cNvSpPr>
              <a:spLocks noChangeArrowheads="1"/>
            </p:cNvSpPr>
            <p:nvPr/>
          </p:nvSpPr>
          <p:spPr bwMode="auto">
            <a:xfrm rot="-5400000">
              <a:off x="4429" y="2961"/>
              <a:ext cx="587" cy="115"/>
            </a:xfrm>
            <a:prstGeom prst="chevron">
              <a:avLst>
                <a:gd name="adj" fmla="val 12760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U</a:t>
              </a:r>
            </a:p>
          </p:txBody>
        </p:sp>
        <p:grpSp>
          <p:nvGrpSpPr>
            <p:cNvPr id="178304" name="Group 36"/>
            <p:cNvGrpSpPr>
              <a:grpSpLocks/>
            </p:cNvGrpSpPr>
            <p:nvPr/>
          </p:nvGrpSpPr>
          <p:grpSpPr bwMode="auto">
            <a:xfrm>
              <a:off x="4260" y="2328"/>
              <a:ext cx="531" cy="561"/>
              <a:chOff x="909" y="1983"/>
              <a:chExt cx="531" cy="561"/>
            </a:xfrm>
          </p:grpSpPr>
          <p:sp>
            <p:nvSpPr>
              <p:cNvPr id="178305" name="AutoShape 37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78306" name="AutoShape 38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78209" name="Group 39"/>
          <p:cNvGrpSpPr>
            <a:grpSpLocks/>
          </p:cNvGrpSpPr>
          <p:nvPr/>
        </p:nvGrpSpPr>
        <p:grpSpPr bwMode="auto">
          <a:xfrm>
            <a:off x="6203" y="3396954"/>
            <a:ext cx="1631251" cy="1736693"/>
            <a:chOff x="3" y="1371"/>
            <a:chExt cx="771" cy="1269"/>
          </a:xfrm>
        </p:grpSpPr>
        <p:sp>
          <p:nvSpPr>
            <p:cNvPr id="178291" name="AutoShape 40"/>
            <p:cNvSpPr>
              <a:spLocks noChangeArrowheads="1"/>
            </p:cNvSpPr>
            <p:nvPr/>
          </p:nvSpPr>
          <p:spPr bwMode="auto">
            <a:xfrm>
              <a:off x="3" y="1371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Met</a:t>
              </a:r>
            </a:p>
          </p:txBody>
        </p:sp>
        <p:grpSp>
          <p:nvGrpSpPr>
            <p:cNvPr id="178292" name="Group 41"/>
            <p:cNvGrpSpPr>
              <a:grpSpLocks/>
            </p:cNvGrpSpPr>
            <p:nvPr/>
          </p:nvGrpSpPr>
          <p:grpSpPr bwMode="auto">
            <a:xfrm>
              <a:off x="243" y="1419"/>
              <a:ext cx="531" cy="1221"/>
              <a:chOff x="3120" y="240"/>
              <a:chExt cx="531" cy="1221"/>
            </a:xfrm>
          </p:grpSpPr>
          <p:grpSp>
            <p:nvGrpSpPr>
              <p:cNvPr id="178293" name="Group 42"/>
              <p:cNvGrpSpPr>
                <a:grpSpLocks/>
              </p:cNvGrpSpPr>
              <p:nvPr/>
            </p:nvGrpSpPr>
            <p:grpSpPr bwMode="auto">
              <a:xfrm>
                <a:off x="3120" y="480"/>
                <a:ext cx="531" cy="981"/>
                <a:chOff x="1131" y="2349"/>
                <a:chExt cx="531" cy="981"/>
              </a:xfrm>
            </p:grpSpPr>
            <p:sp>
              <p:nvSpPr>
                <p:cNvPr id="178295" name="AutoShape 43"/>
                <p:cNvSpPr>
                  <a:spLocks noChangeArrowheads="1"/>
                </p:cNvSpPr>
                <p:nvPr/>
              </p:nvSpPr>
              <p:spPr bwMode="auto">
                <a:xfrm rot="5400000">
                  <a:off x="1123" y="2975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78296" name="AutoShape 44"/>
                <p:cNvSpPr>
                  <a:spLocks noChangeArrowheads="1"/>
                </p:cNvSpPr>
                <p:nvPr/>
              </p:nvSpPr>
              <p:spPr bwMode="auto">
                <a:xfrm rot="-5400000">
                  <a:off x="954" y="297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78297" name="AutoShape 45"/>
                <p:cNvSpPr>
                  <a:spLocks noChangeArrowheads="1"/>
                </p:cNvSpPr>
                <p:nvPr/>
              </p:nvSpPr>
              <p:spPr bwMode="auto">
                <a:xfrm rot="5400000">
                  <a:off x="1265" y="2892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78298" name="Group 46"/>
                <p:cNvGrpSpPr>
                  <a:grpSpLocks/>
                </p:cNvGrpSpPr>
                <p:nvPr/>
              </p:nvGrpSpPr>
              <p:grpSpPr bwMode="auto">
                <a:xfrm>
                  <a:off x="1131" y="2349"/>
                  <a:ext cx="531" cy="561"/>
                  <a:chOff x="909" y="1983"/>
                  <a:chExt cx="531" cy="561"/>
                </a:xfrm>
              </p:grpSpPr>
              <p:sp>
                <p:nvSpPr>
                  <p:cNvPr id="178299" name="AutoShape 47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78300" name="AutoShape 48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78294" name="Line 49"/>
              <p:cNvSpPr>
                <a:spLocks noChangeShapeType="1"/>
              </p:cNvSpPr>
              <p:nvPr/>
            </p:nvSpPr>
            <p:spPr bwMode="auto">
              <a:xfrm>
                <a:off x="3360" y="240"/>
                <a:ext cx="0" cy="20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172"/>
              </a:p>
            </p:txBody>
          </p:sp>
        </p:grpSp>
      </p:grpSp>
      <p:grpSp>
        <p:nvGrpSpPr>
          <p:cNvPr id="178210" name="Group 50"/>
          <p:cNvGrpSpPr>
            <a:grpSpLocks/>
          </p:cNvGrpSpPr>
          <p:nvPr/>
        </p:nvGrpSpPr>
        <p:grpSpPr bwMode="auto">
          <a:xfrm>
            <a:off x="8330960" y="1066891"/>
            <a:ext cx="1638487" cy="1945510"/>
            <a:chOff x="384" y="768"/>
            <a:chExt cx="774" cy="1425"/>
          </a:xfrm>
        </p:grpSpPr>
        <p:grpSp>
          <p:nvGrpSpPr>
            <p:cNvPr id="178282" name="Group 51"/>
            <p:cNvGrpSpPr>
              <a:grpSpLocks/>
            </p:cNvGrpSpPr>
            <p:nvPr/>
          </p:nvGrpSpPr>
          <p:grpSpPr bwMode="auto">
            <a:xfrm>
              <a:off x="624" y="1152"/>
              <a:ext cx="534" cy="1041"/>
              <a:chOff x="5334" y="2319"/>
              <a:chExt cx="534" cy="1041"/>
            </a:xfrm>
          </p:grpSpPr>
          <p:sp>
            <p:nvSpPr>
              <p:cNvPr id="178285" name="AutoShape 52"/>
              <p:cNvSpPr>
                <a:spLocks noChangeArrowheads="1"/>
              </p:cNvSpPr>
              <p:nvPr/>
            </p:nvSpPr>
            <p:spPr bwMode="auto">
              <a:xfrm rot="5400000">
                <a:off x="5305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X</a:t>
                </a:r>
              </a:p>
            </p:txBody>
          </p:sp>
          <p:sp>
            <p:nvSpPr>
              <p:cNvPr id="178286" name="AutoShape 53"/>
              <p:cNvSpPr>
                <a:spLocks noChangeArrowheads="1"/>
              </p:cNvSpPr>
              <p:nvPr/>
            </p:nvSpPr>
            <p:spPr bwMode="auto">
              <a:xfrm rot="-5400000">
                <a:off x="5131" y="2991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sp>
            <p:nvSpPr>
              <p:cNvPr id="178287" name="AutoShape 54"/>
              <p:cNvSpPr>
                <a:spLocks noChangeArrowheads="1"/>
              </p:cNvSpPr>
              <p:nvPr/>
            </p:nvSpPr>
            <p:spPr bwMode="auto">
              <a:xfrm rot="-5400000">
                <a:off x="5500" y="2991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grpSp>
            <p:nvGrpSpPr>
              <p:cNvPr id="178288" name="Group 55"/>
              <p:cNvGrpSpPr>
                <a:grpSpLocks/>
              </p:cNvGrpSpPr>
              <p:nvPr/>
            </p:nvGrpSpPr>
            <p:grpSpPr bwMode="auto">
              <a:xfrm>
                <a:off x="5334" y="2319"/>
                <a:ext cx="531" cy="561"/>
                <a:chOff x="909" y="1983"/>
                <a:chExt cx="531" cy="561"/>
              </a:xfrm>
            </p:grpSpPr>
            <p:sp>
              <p:nvSpPr>
                <p:cNvPr id="178289" name="AutoShape 56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78290" name="AutoShape 57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78283" name="Line 58"/>
            <p:cNvSpPr>
              <a:spLocks noChangeShapeType="1"/>
            </p:cNvSpPr>
            <p:nvPr/>
          </p:nvSpPr>
          <p:spPr bwMode="auto">
            <a:xfrm>
              <a:off x="864" y="91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sp>
          <p:nvSpPr>
            <p:cNvPr id="178284" name="AutoShape 59"/>
            <p:cNvSpPr>
              <a:spLocks noChangeArrowheads="1"/>
            </p:cNvSpPr>
            <p:nvPr/>
          </p:nvSpPr>
          <p:spPr bwMode="auto">
            <a:xfrm>
              <a:off x="384" y="768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Arg</a:t>
              </a:r>
            </a:p>
          </p:txBody>
        </p:sp>
      </p:grpSp>
      <p:grpSp>
        <p:nvGrpSpPr>
          <p:cNvPr id="178211" name="Group 60"/>
          <p:cNvGrpSpPr>
            <a:grpSpLocks/>
          </p:cNvGrpSpPr>
          <p:nvPr/>
        </p:nvGrpSpPr>
        <p:grpSpPr bwMode="auto">
          <a:xfrm>
            <a:off x="5047782" y="719552"/>
            <a:ext cx="1658129" cy="1724288"/>
            <a:chOff x="1158" y="1344"/>
            <a:chExt cx="783" cy="1239"/>
          </a:xfrm>
        </p:grpSpPr>
        <p:sp>
          <p:nvSpPr>
            <p:cNvPr id="178272" name="Line 61"/>
            <p:cNvSpPr>
              <a:spLocks noChangeShapeType="1"/>
            </p:cNvSpPr>
            <p:nvPr/>
          </p:nvSpPr>
          <p:spPr bwMode="auto">
            <a:xfrm>
              <a:off x="1644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grpSp>
          <p:nvGrpSpPr>
            <p:cNvPr id="178273" name="Group 62"/>
            <p:cNvGrpSpPr>
              <a:grpSpLocks/>
            </p:cNvGrpSpPr>
            <p:nvPr/>
          </p:nvGrpSpPr>
          <p:grpSpPr bwMode="auto">
            <a:xfrm>
              <a:off x="1158" y="1344"/>
              <a:ext cx="783" cy="1239"/>
              <a:chOff x="1158" y="1338"/>
              <a:chExt cx="783" cy="1239"/>
            </a:xfrm>
          </p:grpSpPr>
          <p:grpSp>
            <p:nvGrpSpPr>
              <p:cNvPr id="178274" name="Group 63"/>
              <p:cNvGrpSpPr>
                <a:grpSpLocks/>
              </p:cNvGrpSpPr>
              <p:nvPr/>
            </p:nvGrpSpPr>
            <p:grpSpPr bwMode="auto">
              <a:xfrm>
                <a:off x="1410" y="1524"/>
                <a:ext cx="531" cy="1053"/>
                <a:chOff x="2178" y="2259"/>
                <a:chExt cx="531" cy="1053"/>
              </a:xfrm>
            </p:grpSpPr>
            <p:sp>
              <p:nvSpPr>
                <p:cNvPr id="178276" name="AutoShape 64"/>
                <p:cNvSpPr>
                  <a:spLocks noChangeArrowheads="1"/>
                </p:cNvSpPr>
                <p:nvPr/>
              </p:nvSpPr>
              <p:spPr bwMode="auto">
                <a:xfrm rot="-5400000">
                  <a:off x="1984" y="2943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sp>
              <p:nvSpPr>
                <p:cNvPr id="178277" name="AutoShape 65"/>
                <p:cNvSpPr>
                  <a:spLocks noChangeArrowheads="1"/>
                </p:cNvSpPr>
                <p:nvPr/>
              </p:nvSpPr>
              <p:spPr bwMode="auto">
                <a:xfrm rot="5400000">
                  <a:off x="2155" y="2892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78278" name="AutoShape 66"/>
                <p:cNvSpPr>
                  <a:spLocks noChangeArrowheads="1"/>
                </p:cNvSpPr>
                <p:nvPr/>
              </p:nvSpPr>
              <p:spPr bwMode="auto">
                <a:xfrm rot="5400000">
                  <a:off x="2320" y="2890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78279" name="Group 67"/>
                <p:cNvGrpSpPr>
                  <a:grpSpLocks/>
                </p:cNvGrpSpPr>
                <p:nvPr/>
              </p:nvGrpSpPr>
              <p:grpSpPr bwMode="auto">
                <a:xfrm>
                  <a:off x="2178" y="2259"/>
                  <a:ext cx="531" cy="561"/>
                  <a:chOff x="909" y="1983"/>
                  <a:chExt cx="531" cy="561"/>
                </a:xfrm>
              </p:grpSpPr>
              <p:sp>
                <p:nvSpPr>
                  <p:cNvPr id="178280" name="AutoShape 68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78281" name="AutoShape 69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78275" name="AutoShape 70"/>
              <p:cNvSpPr>
                <a:spLocks noChangeArrowheads="1"/>
              </p:cNvSpPr>
              <p:nvPr/>
            </p:nvSpPr>
            <p:spPr bwMode="auto">
              <a:xfrm>
                <a:off x="1158" y="1338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Arg</a:t>
                </a:r>
              </a:p>
            </p:txBody>
          </p:sp>
        </p:grpSp>
      </p:grpSp>
      <p:grpSp>
        <p:nvGrpSpPr>
          <p:cNvPr id="15" name="Group 71"/>
          <p:cNvGrpSpPr>
            <a:grpSpLocks/>
          </p:cNvGrpSpPr>
          <p:nvPr/>
        </p:nvGrpSpPr>
        <p:grpSpPr bwMode="auto">
          <a:xfrm>
            <a:off x="5689739" y="1692307"/>
            <a:ext cx="1632285" cy="1736693"/>
            <a:chOff x="573" y="1392"/>
            <a:chExt cx="771" cy="1200"/>
          </a:xfrm>
        </p:grpSpPr>
        <p:grpSp>
          <p:nvGrpSpPr>
            <p:cNvPr id="178262" name="Group 72"/>
            <p:cNvGrpSpPr>
              <a:grpSpLocks/>
            </p:cNvGrpSpPr>
            <p:nvPr/>
          </p:nvGrpSpPr>
          <p:grpSpPr bwMode="auto">
            <a:xfrm>
              <a:off x="573" y="1392"/>
              <a:ext cx="771" cy="1200"/>
              <a:chOff x="573" y="1341"/>
              <a:chExt cx="771" cy="1251"/>
            </a:xfrm>
          </p:grpSpPr>
          <p:grpSp>
            <p:nvGrpSpPr>
              <p:cNvPr id="178264" name="Group 73"/>
              <p:cNvGrpSpPr>
                <a:grpSpLocks/>
              </p:cNvGrpSpPr>
              <p:nvPr/>
            </p:nvGrpSpPr>
            <p:grpSpPr bwMode="auto">
              <a:xfrm>
                <a:off x="813" y="1605"/>
                <a:ext cx="531" cy="987"/>
                <a:chOff x="1641" y="2373"/>
                <a:chExt cx="531" cy="987"/>
              </a:xfrm>
            </p:grpSpPr>
            <p:sp>
              <p:nvSpPr>
                <p:cNvPr id="178266" name="AutoShape 74"/>
                <p:cNvSpPr>
                  <a:spLocks noChangeArrowheads="1"/>
                </p:cNvSpPr>
                <p:nvPr/>
              </p:nvSpPr>
              <p:spPr bwMode="auto">
                <a:xfrm rot="5400000">
                  <a:off x="1456" y="2913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78267" name="AutoShape 75"/>
                <p:cNvSpPr>
                  <a:spLocks noChangeArrowheads="1"/>
                </p:cNvSpPr>
                <p:nvPr/>
              </p:nvSpPr>
              <p:spPr bwMode="auto">
                <a:xfrm rot="5400000">
                  <a:off x="1654" y="3014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78268" name="AutoShape 76"/>
                <p:cNvSpPr>
                  <a:spLocks noChangeArrowheads="1"/>
                </p:cNvSpPr>
                <p:nvPr/>
              </p:nvSpPr>
              <p:spPr bwMode="auto">
                <a:xfrm rot="-5400000">
                  <a:off x="1809" y="3003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grpSp>
              <p:nvGrpSpPr>
                <p:cNvPr id="178269" name="Group 77"/>
                <p:cNvGrpSpPr>
                  <a:grpSpLocks/>
                </p:cNvGrpSpPr>
                <p:nvPr/>
              </p:nvGrpSpPr>
              <p:grpSpPr bwMode="auto">
                <a:xfrm>
                  <a:off x="1641" y="2373"/>
                  <a:ext cx="531" cy="561"/>
                  <a:chOff x="909" y="1983"/>
                  <a:chExt cx="531" cy="561"/>
                </a:xfrm>
              </p:grpSpPr>
              <p:sp>
                <p:nvSpPr>
                  <p:cNvPr id="178270" name="AutoShape 78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78271" name="AutoShape 79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78265" name="AutoShape 80"/>
              <p:cNvSpPr>
                <a:spLocks noChangeArrowheads="1"/>
              </p:cNvSpPr>
              <p:nvPr/>
            </p:nvSpPr>
            <p:spPr bwMode="auto">
              <a:xfrm>
                <a:off x="573" y="1341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F4147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>
                    <a:solidFill>
                      <a:srgbClr val="000000"/>
                    </a:solidFill>
                  </a:rPr>
                  <a:t>Val</a:t>
                </a:r>
              </a:p>
            </p:txBody>
          </p:sp>
        </p:grpSp>
        <p:sp>
          <p:nvSpPr>
            <p:cNvPr id="178263" name="Line 81"/>
            <p:cNvSpPr>
              <a:spLocks noChangeShapeType="1"/>
            </p:cNvSpPr>
            <p:nvPr/>
          </p:nvSpPr>
          <p:spPr bwMode="auto">
            <a:xfrm>
              <a:off x="1053" y="139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178213" name="Group 82"/>
          <p:cNvGrpSpPr>
            <a:grpSpLocks/>
          </p:cNvGrpSpPr>
          <p:nvPr/>
        </p:nvGrpSpPr>
        <p:grpSpPr bwMode="auto">
          <a:xfrm>
            <a:off x="8026004" y="1970385"/>
            <a:ext cx="1632285" cy="1835933"/>
            <a:chOff x="1746" y="1344"/>
            <a:chExt cx="771" cy="1317"/>
          </a:xfrm>
        </p:grpSpPr>
        <p:sp>
          <p:nvSpPr>
            <p:cNvPr id="178252" name="Line 83"/>
            <p:cNvSpPr>
              <a:spLocks noChangeShapeType="1"/>
            </p:cNvSpPr>
            <p:nvPr/>
          </p:nvSpPr>
          <p:spPr bwMode="auto">
            <a:xfrm>
              <a:off x="2226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grpSp>
          <p:nvGrpSpPr>
            <p:cNvPr id="178253" name="Group 84"/>
            <p:cNvGrpSpPr>
              <a:grpSpLocks/>
            </p:cNvGrpSpPr>
            <p:nvPr/>
          </p:nvGrpSpPr>
          <p:grpSpPr bwMode="auto">
            <a:xfrm>
              <a:off x="1746" y="1344"/>
              <a:ext cx="771" cy="1317"/>
              <a:chOff x="1746" y="1323"/>
              <a:chExt cx="771" cy="1317"/>
            </a:xfrm>
          </p:grpSpPr>
          <p:grpSp>
            <p:nvGrpSpPr>
              <p:cNvPr id="178254" name="Group 85"/>
              <p:cNvGrpSpPr>
                <a:grpSpLocks/>
              </p:cNvGrpSpPr>
              <p:nvPr/>
            </p:nvGrpSpPr>
            <p:grpSpPr bwMode="auto">
              <a:xfrm>
                <a:off x="1986" y="1608"/>
                <a:ext cx="531" cy="1032"/>
                <a:chOff x="2688" y="2328"/>
                <a:chExt cx="531" cy="1032"/>
              </a:xfrm>
            </p:grpSpPr>
            <p:sp>
              <p:nvSpPr>
                <p:cNvPr id="178256" name="AutoShape 86"/>
                <p:cNvSpPr>
                  <a:spLocks noChangeArrowheads="1"/>
                </p:cNvSpPr>
                <p:nvPr/>
              </p:nvSpPr>
              <p:spPr bwMode="auto">
                <a:xfrm rot="5400000">
                  <a:off x="2517" y="2984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78257" name="AutoShape 87"/>
                <p:cNvSpPr>
                  <a:spLocks noChangeArrowheads="1"/>
                </p:cNvSpPr>
                <p:nvPr/>
              </p:nvSpPr>
              <p:spPr bwMode="auto">
                <a:xfrm rot="-5400000">
                  <a:off x="2682" y="300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78258" name="AutoShape 88"/>
                <p:cNvSpPr>
                  <a:spLocks noChangeArrowheads="1"/>
                </p:cNvSpPr>
                <p:nvPr/>
              </p:nvSpPr>
              <p:spPr bwMode="auto">
                <a:xfrm rot="-5400000">
                  <a:off x="2827" y="2895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grpSp>
              <p:nvGrpSpPr>
                <p:cNvPr id="178259" name="Group 89"/>
                <p:cNvGrpSpPr>
                  <a:grpSpLocks/>
                </p:cNvGrpSpPr>
                <p:nvPr/>
              </p:nvGrpSpPr>
              <p:grpSpPr bwMode="auto">
                <a:xfrm>
                  <a:off x="2688" y="2328"/>
                  <a:ext cx="531" cy="561"/>
                  <a:chOff x="909" y="1983"/>
                  <a:chExt cx="531" cy="561"/>
                </a:xfrm>
              </p:grpSpPr>
              <p:sp>
                <p:nvSpPr>
                  <p:cNvPr id="178260" name="AutoShape 90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78261" name="AutoShape 91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78255" name="AutoShape 92"/>
              <p:cNvSpPr>
                <a:spLocks noChangeArrowheads="1"/>
              </p:cNvSpPr>
              <p:nvPr/>
            </p:nvSpPr>
            <p:spPr bwMode="auto">
              <a:xfrm>
                <a:off x="1746" y="1323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F21F1A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Tir</a:t>
                </a:r>
              </a:p>
            </p:txBody>
          </p:sp>
        </p:grpSp>
      </p:grpSp>
      <p:grpSp>
        <p:nvGrpSpPr>
          <p:cNvPr id="178214" name="Group 93"/>
          <p:cNvGrpSpPr>
            <a:grpSpLocks/>
          </p:cNvGrpSpPr>
          <p:nvPr/>
        </p:nvGrpSpPr>
        <p:grpSpPr bwMode="auto">
          <a:xfrm>
            <a:off x="7010865" y="650291"/>
            <a:ext cx="1612644" cy="1736693"/>
            <a:chOff x="2319" y="1308"/>
            <a:chExt cx="762" cy="1284"/>
          </a:xfrm>
        </p:grpSpPr>
        <p:grpSp>
          <p:nvGrpSpPr>
            <p:cNvPr id="178243" name="Group 94"/>
            <p:cNvGrpSpPr>
              <a:grpSpLocks/>
            </p:cNvGrpSpPr>
            <p:nvPr/>
          </p:nvGrpSpPr>
          <p:grpSpPr bwMode="auto">
            <a:xfrm>
              <a:off x="2550" y="1590"/>
              <a:ext cx="531" cy="1002"/>
              <a:chOff x="3207" y="2319"/>
              <a:chExt cx="531" cy="1002"/>
            </a:xfrm>
          </p:grpSpPr>
          <p:sp>
            <p:nvSpPr>
              <p:cNvPr id="178246" name="AutoShape 95"/>
              <p:cNvSpPr>
                <a:spLocks noChangeArrowheads="1"/>
              </p:cNvSpPr>
              <p:nvPr/>
            </p:nvSpPr>
            <p:spPr bwMode="auto">
              <a:xfrm rot="5400000">
                <a:off x="3043" y="2975"/>
                <a:ext cx="576" cy="115"/>
              </a:xfrm>
              <a:prstGeom prst="chevron">
                <a:avLst>
                  <a:gd name="adj" fmla="val 125217"/>
                </a:avLst>
              </a:prstGeom>
              <a:solidFill>
                <a:srgbClr val="298B4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78247" name="AutoShape 96"/>
              <p:cNvSpPr>
                <a:spLocks noChangeArrowheads="1"/>
              </p:cNvSpPr>
              <p:nvPr/>
            </p:nvSpPr>
            <p:spPr bwMode="auto">
              <a:xfrm rot="-5400000">
                <a:off x="3193" y="2895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sp>
            <p:nvSpPr>
              <p:cNvPr id="178248" name="AutoShape 97"/>
              <p:cNvSpPr>
                <a:spLocks noChangeArrowheads="1"/>
              </p:cNvSpPr>
              <p:nvPr/>
            </p:nvSpPr>
            <p:spPr bwMode="auto">
              <a:xfrm rot="-5400000">
                <a:off x="3367" y="2895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grpSp>
            <p:nvGrpSpPr>
              <p:cNvPr id="178249" name="Group 98"/>
              <p:cNvGrpSpPr>
                <a:grpSpLocks/>
              </p:cNvGrpSpPr>
              <p:nvPr/>
            </p:nvGrpSpPr>
            <p:grpSpPr bwMode="auto">
              <a:xfrm>
                <a:off x="3207" y="2319"/>
                <a:ext cx="531" cy="561"/>
                <a:chOff x="909" y="1983"/>
                <a:chExt cx="531" cy="561"/>
              </a:xfrm>
            </p:grpSpPr>
            <p:sp>
              <p:nvSpPr>
                <p:cNvPr id="178250" name="AutoShape 99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78251" name="AutoShape 100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78244" name="AutoShape 101"/>
            <p:cNvSpPr>
              <a:spLocks noChangeArrowheads="1"/>
            </p:cNvSpPr>
            <p:nvPr/>
          </p:nvSpPr>
          <p:spPr bwMode="auto">
            <a:xfrm>
              <a:off x="2319" y="1308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Ser</a:t>
              </a:r>
            </a:p>
          </p:txBody>
        </p:sp>
        <p:sp>
          <p:nvSpPr>
            <p:cNvPr id="178245" name="Line 102"/>
            <p:cNvSpPr>
              <a:spLocks noChangeShapeType="1"/>
            </p:cNvSpPr>
            <p:nvPr/>
          </p:nvSpPr>
          <p:spPr bwMode="auto">
            <a:xfrm>
              <a:off x="2793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178215" name="Group 103"/>
          <p:cNvGrpSpPr>
            <a:grpSpLocks/>
          </p:cNvGrpSpPr>
          <p:nvPr/>
        </p:nvGrpSpPr>
        <p:grpSpPr bwMode="auto">
          <a:xfrm>
            <a:off x="9550780" y="2248462"/>
            <a:ext cx="1727389" cy="1597138"/>
            <a:chOff x="4896" y="1200"/>
            <a:chExt cx="816" cy="1200"/>
          </a:xfrm>
        </p:grpSpPr>
        <p:grpSp>
          <p:nvGrpSpPr>
            <p:cNvPr id="178234" name="Group 104"/>
            <p:cNvGrpSpPr>
              <a:grpSpLocks/>
            </p:cNvGrpSpPr>
            <p:nvPr/>
          </p:nvGrpSpPr>
          <p:grpSpPr bwMode="auto">
            <a:xfrm>
              <a:off x="5181" y="1382"/>
              <a:ext cx="531" cy="1018"/>
              <a:chOff x="4806" y="2334"/>
              <a:chExt cx="531" cy="1018"/>
            </a:xfrm>
          </p:grpSpPr>
          <p:sp>
            <p:nvSpPr>
              <p:cNvPr id="178237" name="AutoShape 105"/>
              <p:cNvSpPr>
                <a:spLocks noChangeArrowheads="1"/>
              </p:cNvSpPr>
              <p:nvPr/>
            </p:nvSpPr>
            <p:spPr bwMode="auto">
              <a:xfrm rot="5400000">
                <a:off x="4604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 smtClean="0">
                    <a:solidFill>
                      <a:srgbClr val="000000"/>
                    </a:solidFill>
                  </a:rPr>
                  <a:t>C</a:t>
                </a:r>
                <a:endParaRPr lang="en-US" sz="1758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8238" name="AutoShape 106"/>
              <p:cNvSpPr>
                <a:spLocks noChangeArrowheads="1"/>
              </p:cNvSpPr>
              <p:nvPr/>
            </p:nvSpPr>
            <p:spPr bwMode="auto">
              <a:xfrm rot="5400000">
                <a:off x="4768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 smtClean="0">
                    <a:solidFill>
                      <a:srgbClr val="000000"/>
                    </a:solidFill>
                  </a:rPr>
                  <a:t>C</a:t>
                </a:r>
                <a:endParaRPr lang="en-US" sz="1758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8239" name="AutoShape 107"/>
              <p:cNvSpPr>
                <a:spLocks noChangeArrowheads="1"/>
              </p:cNvSpPr>
              <p:nvPr/>
            </p:nvSpPr>
            <p:spPr bwMode="auto">
              <a:xfrm rot="5400000">
                <a:off x="4983" y="2966"/>
                <a:ext cx="576" cy="115"/>
              </a:xfrm>
              <a:prstGeom prst="chevron">
                <a:avLst>
                  <a:gd name="adj" fmla="val 125217"/>
                </a:avLst>
              </a:prstGeom>
              <a:solidFill>
                <a:srgbClr val="298B4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grpSp>
            <p:nvGrpSpPr>
              <p:cNvPr id="178240" name="Group 108"/>
              <p:cNvGrpSpPr>
                <a:grpSpLocks/>
              </p:cNvGrpSpPr>
              <p:nvPr/>
            </p:nvGrpSpPr>
            <p:grpSpPr bwMode="auto">
              <a:xfrm>
                <a:off x="4806" y="2334"/>
                <a:ext cx="531" cy="561"/>
                <a:chOff x="909" y="1983"/>
                <a:chExt cx="531" cy="561"/>
              </a:xfrm>
            </p:grpSpPr>
            <p:sp>
              <p:nvSpPr>
                <p:cNvPr id="178241" name="AutoShape 109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78242" name="AutoShape 110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78235" name="AutoShape 111"/>
            <p:cNvSpPr>
              <a:spLocks noChangeArrowheads="1"/>
            </p:cNvSpPr>
            <p:nvPr/>
          </p:nvSpPr>
          <p:spPr bwMode="auto">
            <a:xfrm>
              <a:off x="4896" y="1200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Gly</a:t>
              </a:r>
            </a:p>
          </p:txBody>
        </p:sp>
        <p:sp>
          <p:nvSpPr>
            <p:cNvPr id="178236" name="Line 112"/>
            <p:cNvSpPr>
              <a:spLocks noChangeShapeType="1"/>
            </p:cNvSpPr>
            <p:nvPr/>
          </p:nvSpPr>
          <p:spPr bwMode="auto">
            <a:xfrm>
              <a:off x="5376" y="1296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178216" name="Group 113"/>
          <p:cNvGrpSpPr>
            <a:grpSpLocks/>
          </p:cNvGrpSpPr>
          <p:nvPr/>
        </p:nvGrpSpPr>
        <p:grpSpPr bwMode="auto">
          <a:xfrm>
            <a:off x="9143484" y="1692307"/>
            <a:ext cx="1529944" cy="1736693"/>
            <a:chOff x="2955" y="1329"/>
            <a:chExt cx="723" cy="1263"/>
          </a:xfrm>
        </p:grpSpPr>
        <p:grpSp>
          <p:nvGrpSpPr>
            <p:cNvPr id="178224" name="Group 114"/>
            <p:cNvGrpSpPr>
              <a:grpSpLocks/>
            </p:cNvGrpSpPr>
            <p:nvPr/>
          </p:nvGrpSpPr>
          <p:grpSpPr bwMode="auto">
            <a:xfrm>
              <a:off x="2955" y="1329"/>
              <a:ext cx="723" cy="1263"/>
              <a:chOff x="2955" y="1326"/>
              <a:chExt cx="723" cy="1263"/>
            </a:xfrm>
          </p:grpSpPr>
          <p:grpSp>
            <p:nvGrpSpPr>
              <p:cNvPr id="178226" name="Group 115"/>
              <p:cNvGrpSpPr>
                <a:grpSpLocks/>
              </p:cNvGrpSpPr>
              <p:nvPr/>
            </p:nvGrpSpPr>
            <p:grpSpPr bwMode="auto">
              <a:xfrm>
                <a:off x="3147" y="1605"/>
                <a:ext cx="531" cy="984"/>
                <a:chOff x="3744" y="2376"/>
                <a:chExt cx="531" cy="984"/>
              </a:xfrm>
            </p:grpSpPr>
            <p:sp>
              <p:nvSpPr>
                <p:cNvPr id="178228" name="AutoShape 116"/>
                <p:cNvSpPr>
                  <a:spLocks noChangeArrowheads="1"/>
                </p:cNvSpPr>
                <p:nvPr/>
              </p:nvSpPr>
              <p:spPr bwMode="auto">
                <a:xfrm rot="-5400000">
                  <a:off x="3576" y="300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78229" name="AutoShape 117"/>
                <p:cNvSpPr>
                  <a:spLocks noChangeArrowheads="1"/>
                </p:cNvSpPr>
                <p:nvPr/>
              </p:nvSpPr>
              <p:spPr bwMode="auto">
                <a:xfrm rot="-5400000">
                  <a:off x="3722" y="2989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sp>
              <p:nvSpPr>
                <p:cNvPr id="178230" name="AutoShape 118"/>
                <p:cNvSpPr>
                  <a:spLocks noChangeArrowheads="1"/>
                </p:cNvSpPr>
                <p:nvPr/>
              </p:nvSpPr>
              <p:spPr bwMode="auto">
                <a:xfrm rot="-5400000">
                  <a:off x="3895" y="2989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grpSp>
              <p:nvGrpSpPr>
                <p:cNvPr id="178231" name="Group 119"/>
                <p:cNvGrpSpPr>
                  <a:grpSpLocks/>
                </p:cNvGrpSpPr>
                <p:nvPr/>
              </p:nvGrpSpPr>
              <p:grpSpPr bwMode="auto">
                <a:xfrm>
                  <a:off x="3744" y="2376"/>
                  <a:ext cx="531" cy="561"/>
                  <a:chOff x="909" y="1983"/>
                  <a:chExt cx="531" cy="561"/>
                </a:xfrm>
              </p:grpSpPr>
              <p:sp>
                <p:nvSpPr>
                  <p:cNvPr id="178232" name="AutoShape 120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78233" name="AutoShape 121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78227" name="AutoShape 122"/>
              <p:cNvSpPr>
                <a:spLocks noChangeArrowheads="1"/>
              </p:cNvSpPr>
              <p:nvPr/>
            </p:nvSpPr>
            <p:spPr bwMode="auto">
              <a:xfrm>
                <a:off x="2955" y="1326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Thr</a:t>
                </a:r>
              </a:p>
            </p:txBody>
          </p:sp>
        </p:grpSp>
        <p:sp>
          <p:nvSpPr>
            <p:cNvPr id="178225" name="Line 123"/>
            <p:cNvSpPr>
              <a:spLocks noChangeShapeType="1"/>
            </p:cNvSpPr>
            <p:nvPr/>
          </p:nvSpPr>
          <p:spPr bwMode="auto">
            <a:xfrm>
              <a:off x="3438" y="1389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sp>
        <p:nvSpPr>
          <p:cNvPr id="50300" name="Line 124"/>
          <p:cNvSpPr>
            <a:spLocks noChangeShapeType="1"/>
          </p:cNvSpPr>
          <p:nvPr/>
        </p:nvSpPr>
        <p:spPr bwMode="auto">
          <a:xfrm>
            <a:off x="1016173" y="3417629"/>
            <a:ext cx="268774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9131" tIns="44565" rIns="89131" bIns="44565"/>
          <a:lstStyle/>
          <a:p>
            <a:endParaRPr lang="en-US" sz="1172"/>
          </a:p>
        </p:txBody>
      </p:sp>
      <p:sp>
        <p:nvSpPr>
          <p:cNvPr id="178218" name="AutoShape 125"/>
          <p:cNvSpPr>
            <a:spLocks noChangeArrowheads="1"/>
          </p:cNvSpPr>
          <p:nvPr/>
        </p:nvSpPr>
        <p:spPr bwMode="auto">
          <a:xfrm>
            <a:off x="812525" y="1414229"/>
            <a:ext cx="1016173" cy="26360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Met</a:t>
            </a:r>
          </a:p>
        </p:txBody>
      </p:sp>
      <p:sp>
        <p:nvSpPr>
          <p:cNvPr id="178219" name="AutoShape 126"/>
          <p:cNvSpPr>
            <a:spLocks noChangeArrowheads="1"/>
          </p:cNvSpPr>
          <p:nvPr/>
        </p:nvSpPr>
        <p:spPr bwMode="auto">
          <a:xfrm>
            <a:off x="304956" y="1761568"/>
            <a:ext cx="1016172" cy="26774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Arg</a:t>
            </a:r>
          </a:p>
        </p:txBody>
      </p:sp>
      <p:sp>
        <p:nvSpPr>
          <p:cNvPr id="178220" name="AutoShape 127"/>
          <p:cNvSpPr>
            <a:spLocks noChangeArrowheads="1"/>
          </p:cNvSpPr>
          <p:nvPr/>
        </p:nvSpPr>
        <p:spPr bwMode="auto">
          <a:xfrm>
            <a:off x="812525" y="997630"/>
            <a:ext cx="1016173" cy="266706"/>
          </a:xfrm>
          <a:prstGeom prst="roundRect">
            <a:avLst>
              <a:gd name="adj" fmla="val 16667"/>
            </a:avLst>
          </a:prstGeom>
          <a:solidFill>
            <a:srgbClr val="F4147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Val</a:t>
            </a:r>
          </a:p>
        </p:txBody>
      </p:sp>
      <p:sp>
        <p:nvSpPr>
          <p:cNvPr id="178221" name="AutoShape 128"/>
          <p:cNvSpPr>
            <a:spLocks noChangeArrowheads="1"/>
          </p:cNvSpPr>
          <p:nvPr/>
        </p:nvSpPr>
        <p:spPr bwMode="auto">
          <a:xfrm>
            <a:off x="1828697" y="1970385"/>
            <a:ext cx="1016172" cy="267740"/>
          </a:xfrm>
          <a:prstGeom prst="roundRect">
            <a:avLst>
              <a:gd name="adj" fmla="val 16667"/>
            </a:avLst>
          </a:prstGeom>
          <a:solidFill>
            <a:srgbClr val="F21F1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Tir</a:t>
            </a:r>
          </a:p>
        </p:txBody>
      </p:sp>
      <p:sp>
        <p:nvSpPr>
          <p:cNvPr id="178222" name="AutoShape 129"/>
          <p:cNvSpPr>
            <a:spLocks noChangeArrowheads="1"/>
          </p:cNvSpPr>
          <p:nvPr/>
        </p:nvSpPr>
        <p:spPr bwMode="auto">
          <a:xfrm>
            <a:off x="1321128" y="581031"/>
            <a:ext cx="1015139" cy="25843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Ser</a:t>
            </a:r>
          </a:p>
        </p:txBody>
      </p:sp>
      <p:sp>
        <p:nvSpPr>
          <p:cNvPr id="178223" name="AutoShape 130"/>
          <p:cNvSpPr>
            <a:spLocks noChangeArrowheads="1"/>
          </p:cNvSpPr>
          <p:nvPr/>
        </p:nvSpPr>
        <p:spPr bwMode="auto">
          <a:xfrm>
            <a:off x="2031312" y="788813"/>
            <a:ext cx="1017206" cy="263606"/>
          </a:xfrm>
          <a:prstGeom prst="roundRect">
            <a:avLst>
              <a:gd name="adj" fmla="val 16667"/>
            </a:avLst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131" tIns="44565" rIns="89131" bIns="4456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Thr</a:t>
            </a:r>
          </a:p>
        </p:txBody>
      </p:sp>
    </p:spTree>
    <p:extLst>
      <p:ext uri="{BB962C8B-B14F-4D97-AF65-F5344CB8AC3E}">
        <p14:creationId xmlns:p14="http://schemas.microsoft.com/office/powerpoint/2010/main" val="30551754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1.48148E-6 L 0.09862 -0.00602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1" y="-30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0.09306 -0.00648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50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-32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-0.02708 C -0.01744 0.0338 -0.03281 0.09491 -0.09349 0.13935 C -0.15468 0.18426 -0.26145 0.2125 -0.3677 0.24143 " pathEditMode="relative" rAng="0" ptsTypes="AAA">
                                      <p:cBhvr>
                                        <p:cTn id="10" dur="1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33" y="1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2" presetID="9" presetClass="entr" presetSubtype="0" repeatCount="5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207" grpId="0" animBg="1"/>
      <p:bldP spid="5030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 rot="-5400000">
            <a:off x="-328213" y="2227270"/>
            <a:ext cx="2552318" cy="4122580"/>
          </a:xfrm>
          <a:prstGeom prst="flowChartDelay">
            <a:avLst/>
          </a:prstGeom>
          <a:solidFill>
            <a:srgbClr val="F9B9A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sp>
        <p:nvSpPr>
          <p:cNvPr id="179203" name="AutoShape 3"/>
          <p:cNvSpPr>
            <a:spLocks noChangeArrowheads="1"/>
          </p:cNvSpPr>
          <p:nvPr/>
        </p:nvSpPr>
        <p:spPr bwMode="auto">
          <a:xfrm rot="5400000">
            <a:off x="1602307" y="5029239"/>
            <a:ext cx="780479" cy="242931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9204" name="AutoShape 4"/>
          <p:cNvSpPr>
            <a:spLocks noChangeArrowheads="1"/>
          </p:cNvSpPr>
          <p:nvPr/>
        </p:nvSpPr>
        <p:spPr bwMode="auto">
          <a:xfrm rot="5400000">
            <a:off x="3210299" y="5053532"/>
            <a:ext cx="779444" cy="242930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9205" name="AutoShape 5"/>
          <p:cNvSpPr>
            <a:spLocks noChangeArrowheads="1"/>
          </p:cNvSpPr>
          <p:nvPr/>
        </p:nvSpPr>
        <p:spPr bwMode="auto">
          <a:xfrm rot="5400000">
            <a:off x="3551435" y="5050431"/>
            <a:ext cx="780478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9206" name="AutoShape 6"/>
          <p:cNvSpPr>
            <a:spLocks noChangeArrowheads="1"/>
          </p:cNvSpPr>
          <p:nvPr/>
        </p:nvSpPr>
        <p:spPr bwMode="auto">
          <a:xfrm rot="5400000">
            <a:off x="8999277" y="5031823"/>
            <a:ext cx="778410" cy="241897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9207" name="AutoShape 7"/>
          <p:cNvSpPr>
            <a:spLocks noChangeArrowheads="1"/>
          </p:cNvSpPr>
          <p:nvPr/>
        </p:nvSpPr>
        <p:spPr bwMode="auto">
          <a:xfrm rot="5400000">
            <a:off x="9340929" y="5029239"/>
            <a:ext cx="780479" cy="242931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9208" name="AutoShape 8"/>
          <p:cNvSpPr>
            <a:spLocks noChangeArrowheads="1"/>
          </p:cNvSpPr>
          <p:nvPr/>
        </p:nvSpPr>
        <p:spPr bwMode="auto">
          <a:xfrm rot="5400000">
            <a:off x="8118007" y="5029239"/>
            <a:ext cx="780479" cy="242930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9209" name="AutoShape 9"/>
          <p:cNvSpPr>
            <a:spLocks noChangeArrowheads="1"/>
          </p:cNvSpPr>
          <p:nvPr/>
        </p:nvSpPr>
        <p:spPr bwMode="auto">
          <a:xfrm rot="5400000">
            <a:off x="10655854" y="5016834"/>
            <a:ext cx="779444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9210" name="AutoShape 10"/>
          <p:cNvSpPr>
            <a:spLocks noChangeArrowheads="1"/>
          </p:cNvSpPr>
          <p:nvPr/>
        </p:nvSpPr>
        <p:spPr bwMode="auto">
          <a:xfrm rot="-5400000">
            <a:off x="4772806" y="5068521"/>
            <a:ext cx="778410" cy="242931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9211" name="AutoShape 11"/>
          <p:cNvSpPr>
            <a:spLocks noChangeArrowheads="1"/>
          </p:cNvSpPr>
          <p:nvPr/>
        </p:nvSpPr>
        <p:spPr bwMode="auto">
          <a:xfrm rot="-5400000">
            <a:off x="5624612" y="5066454"/>
            <a:ext cx="780479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9212" name="AutoShape 12"/>
          <p:cNvSpPr>
            <a:spLocks noChangeArrowheads="1"/>
          </p:cNvSpPr>
          <p:nvPr/>
        </p:nvSpPr>
        <p:spPr bwMode="auto">
          <a:xfrm rot="-5400000">
            <a:off x="5990558" y="5066454"/>
            <a:ext cx="780479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9213" name="AutoShape 13"/>
          <p:cNvSpPr>
            <a:spLocks noChangeArrowheads="1"/>
          </p:cNvSpPr>
          <p:nvPr/>
        </p:nvSpPr>
        <p:spPr bwMode="auto">
          <a:xfrm rot="-5400000">
            <a:off x="6885782" y="5066454"/>
            <a:ext cx="780479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9214" name="AutoShape 14"/>
          <p:cNvSpPr>
            <a:spLocks noChangeArrowheads="1"/>
          </p:cNvSpPr>
          <p:nvPr/>
        </p:nvSpPr>
        <p:spPr bwMode="auto">
          <a:xfrm rot="-5400000">
            <a:off x="7254313" y="5065937"/>
            <a:ext cx="780479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79215" name="AutoShape 15"/>
          <p:cNvSpPr>
            <a:spLocks noChangeArrowheads="1"/>
          </p:cNvSpPr>
          <p:nvPr/>
        </p:nvSpPr>
        <p:spPr bwMode="auto">
          <a:xfrm rot="-5400000">
            <a:off x="10289391" y="5065937"/>
            <a:ext cx="780479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9216" name="AutoShape 16"/>
          <p:cNvSpPr>
            <a:spLocks noChangeArrowheads="1"/>
          </p:cNvSpPr>
          <p:nvPr/>
        </p:nvSpPr>
        <p:spPr bwMode="auto">
          <a:xfrm rot="-5400000">
            <a:off x="11064184" y="5055083"/>
            <a:ext cx="780478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79217" name="AutoShape 17"/>
          <p:cNvSpPr>
            <a:spLocks noChangeArrowheads="1"/>
          </p:cNvSpPr>
          <p:nvPr/>
        </p:nvSpPr>
        <p:spPr bwMode="auto">
          <a:xfrm rot="5400000">
            <a:off x="1989444" y="5018385"/>
            <a:ext cx="734994" cy="243964"/>
          </a:xfrm>
          <a:prstGeom prst="chevron">
            <a:avLst>
              <a:gd name="adj" fmla="val 1101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9218" name="AutoShape 18"/>
          <p:cNvSpPr>
            <a:spLocks noChangeArrowheads="1"/>
          </p:cNvSpPr>
          <p:nvPr/>
        </p:nvSpPr>
        <p:spPr bwMode="auto">
          <a:xfrm rot="5400000">
            <a:off x="4088983" y="5092815"/>
            <a:ext cx="734994" cy="243964"/>
          </a:xfrm>
          <a:prstGeom prst="chevron">
            <a:avLst>
              <a:gd name="adj" fmla="val 1101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9219" name="AutoShape 19"/>
          <p:cNvSpPr>
            <a:spLocks noChangeArrowheads="1"/>
          </p:cNvSpPr>
          <p:nvPr/>
        </p:nvSpPr>
        <p:spPr bwMode="auto">
          <a:xfrm rot="5400000">
            <a:off x="5285544" y="5066454"/>
            <a:ext cx="737061" cy="242931"/>
          </a:xfrm>
          <a:prstGeom prst="chevron">
            <a:avLst>
              <a:gd name="adj" fmla="val 11093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9220" name="AutoShape 20"/>
          <p:cNvSpPr>
            <a:spLocks noChangeArrowheads="1"/>
          </p:cNvSpPr>
          <p:nvPr/>
        </p:nvSpPr>
        <p:spPr bwMode="auto">
          <a:xfrm rot="5400000">
            <a:off x="7792378" y="5066454"/>
            <a:ext cx="737061" cy="242930"/>
          </a:xfrm>
          <a:prstGeom prst="chevron">
            <a:avLst>
              <a:gd name="adj" fmla="val 11093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9221" name="AutoShape 21"/>
          <p:cNvSpPr>
            <a:spLocks noChangeArrowheads="1"/>
          </p:cNvSpPr>
          <p:nvPr/>
        </p:nvSpPr>
        <p:spPr bwMode="auto">
          <a:xfrm rot="5400000">
            <a:off x="9770967" y="5066454"/>
            <a:ext cx="737061" cy="242930"/>
          </a:xfrm>
          <a:prstGeom prst="chevron">
            <a:avLst>
              <a:gd name="adj" fmla="val 11093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9222" name="AutoShape 22"/>
          <p:cNvSpPr>
            <a:spLocks noChangeArrowheads="1"/>
          </p:cNvSpPr>
          <p:nvPr/>
        </p:nvSpPr>
        <p:spPr bwMode="auto">
          <a:xfrm rot="-5400000">
            <a:off x="8514966" y="5059218"/>
            <a:ext cx="722588" cy="242930"/>
          </a:xfrm>
          <a:prstGeom prst="chevron">
            <a:avLst>
              <a:gd name="adj" fmla="val 108761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79223" name="AutoShape 23"/>
          <p:cNvSpPr>
            <a:spLocks noChangeArrowheads="1"/>
          </p:cNvSpPr>
          <p:nvPr/>
        </p:nvSpPr>
        <p:spPr bwMode="auto">
          <a:xfrm rot="-5400000">
            <a:off x="6552916" y="5059218"/>
            <a:ext cx="722588" cy="242930"/>
          </a:xfrm>
          <a:prstGeom prst="chevron">
            <a:avLst>
              <a:gd name="adj" fmla="val 108761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79224" name="AutoShape 24"/>
          <p:cNvSpPr>
            <a:spLocks noChangeArrowheads="1"/>
          </p:cNvSpPr>
          <p:nvPr/>
        </p:nvSpPr>
        <p:spPr bwMode="auto">
          <a:xfrm rot="-5400000">
            <a:off x="4457514" y="5059217"/>
            <a:ext cx="722588" cy="242931"/>
          </a:xfrm>
          <a:prstGeom prst="chevron">
            <a:avLst>
              <a:gd name="adj" fmla="val 108761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79225" name="AutoShape 25"/>
          <p:cNvSpPr>
            <a:spLocks noChangeArrowheads="1"/>
          </p:cNvSpPr>
          <p:nvPr/>
        </p:nvSpPr>
        <p:spPr bwMode="auto">
          <a:xfrm rot="-5400000">
            <a:off x="2342986" y="4996676"/>
            <a:ext cx="722588" cy="243964"/>
          </a:xfrm>
          <a:prstGeom prst="chevron">
            <a:avLst>
              <a:gd name="adj" fmla="val 108300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79226" name="AutoShape 26"/>
          <p:cNvSpPr>
            <a:spLocks noChangeArrowheads="1"/>
          </p:cNvSpPr>
          <p:nvPr/>
        </p:nvSpPr>
        <p:spPr bwMode="auto">
          <a:xfrm rot="5400000">
            <a:off x="738095" y="5074724"/>
            <a:ext cx="736027" cy="243964"/>
          </a:xfrm>
          <a:prstGeom prst="chevron">
            <a:avLst>
              <a:gd name="adj" fmla="val 1103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79227" name="AutoShape 27"/>
          <p:cNvSpPr>
            <a:spLocks noChangeArrowheads="1"/>
          </p:cNvSpPr>
          <p:nvPr/>
        </p:nvSpPr>
        <p:spPr bwMode="auto">
          <a:xfrm rot="-5400000">
            <a:off x="2842285" y="5039060"/>
            <a:ext cx="778410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79228" name="AutoShape 28"/>
          <p:cNvSpPr>
            <a:spLocks noChangeArrowheads="1"/>
          </p:cNvSpPr>
          <p:nvPr/>
        </p:nvSpPr>
        <p:spPr bwMode="auto">
          <a:xfrm rot="-5400000">
            <a:off x="398509" y="5068005"/>
            <a:ext cx="721555" cy="242930"/>
          </a:xfrm>
          <a:prstGeom prst="chevron">
            <a:avLst>
              <a:gd name="adj" fmla="val 10860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79229" name="AutoShape 29"/>
          <p:cNvSpPr>
            <a:spLocks noChangeArrowheads="1"/>
          </p:cNvSpPr>
          <p:nvPr/>
        </p:nvSpPr>
        <p:spPr bwMode="auto">
          <a:xfrm rot="5400000">
            <a:off x="1064242" y="5049397"/>
            <a:ext cx="778410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79230" name="Rectangle 30"/>
          <p:cNvSpPr>
            <a:spLocks noChangeArrowheads="1"/>
          </p:cNvSpPr>
          <p:nvPr/>
        </p:nvSpPr>
        <p:spPr bwMode="auto">
          <a:xfrm>
            <a:off x="406263" y="5385882"/>
            <a:ext cx="11444601" cy="193310"/>
          </a:xfrm>
          <a:prstGeom prst="rect">
            <a:avLst/>
          </a:prstGeom>
          <a:solidFill>
            <a:srgbClr val="F21F1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sp>
        <p:nvSpPr>
          <p:cNvPr id="51231" name="AutoShape 31"/>
          <p:cNvSpPr>
            <a:spLocks noChangeArrowheads="1"/>
          </p:cNvSpPr>
          <p:nvPr/>
        </p:nvSpPr>
        <p:spPr bwMode="auto">
          <a:xfrm>
            <a:off x="-1287014" y="5455142"/>
            <a:ext cx="4572259" cy="614045"/>
          </a:xfrm>
          <a:prstGeom prst="flowChartPunchedTape">
            <a:avLst/>
          </a:prstGeom>
          <a:solidFill>
            <a:srgbClr val="F9B9A5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grpSp>
        <p:nvGrpSpPr>
          <p:cNvPr id="179232" name="Group 32"/>
          <p:cNvGrpSpPr>
            <a:grpSpLocks/>
          </p:cNvGrpSpPr>
          <p:nvPr/>
        </p:nvGrpSpPr>
        <p:grpSpPr bwMode="auto">
          <a:xfrm>
            <a:off x="10458408" y="859107"/>
            <a:ext cx="1123682" cy="1389355"/>
            <a:chOff x="4260" y="2328"/>
            <a:chExt cx="531" cy="1024"/>
          </a:xfrm>
        </p:grpSpPr>
        <p:sp>
          <p:nvSpPr>
            <p:cNvPr id="179324" name="AutoShape 33"/>
            <p:cNvSpPr>
              <a:spLocks noChangeArrowheads="1"/>
            </p:cNvSpPr>
            <p:nvPr/>
          </p:nvSpPr>
          <p:spPr bwMode="auto">
            <a:xfrm rot="5400000">
              <a:off x="4249" y="2983"/>
              <a:ext cx="622" cy="115"/>
            </a:xfrm>
            <a:prstGeom prst="flowChartOnlineStorag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 dirty="0" smtClean="0">
                  <a:solidFill>
                    <a:srgbClr val="000000"/>
                  </a:solidFill>
                </a:rPr>
                <a:t>C</a:t>
              </a:r>
              <a:endParaRPr lang="en-US" sz="1758" b="1" dirty="0">
                <a:solidFill>
                  <a:srgbClr val="000000"/>
                </a:solidFill>
              </a:endParaRPr>
            </a:p>
          </p:txBody>
        </p:sp>
        <p:sp>
          <p:nvSpPr>
            <p:cNvPr id="179325" name="AutoShape 34"/>
            <p:cNvSpPr>
              <a:spLocks noChangeArrowheads="1"/>
            </p:cNvSpPr>
            <p:nvPr/>
          </p:nvSpPr>
          <p:spPr bwMode="auto">
            <a:xfrm rot="5400000">
              <a:off x="4101" y="2975"/>
              <a:ext cx="576" cy="115"/>
            </a:xfrm>
            <a:prstGeom prst="chevron">
              <a:avLst>
                <a:gd name="adj" fmla="val 125217"/>
              </a:avLst>
            </a:prstGeom>
            <a:solidFill>
              <a:srgbClr val="298B4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79326" name="AutoShape 35"/>
            <p:cNvSpPr>
              <a:spLocks noChangeArrowheads="1"/>
            </p:cNvSpPr>
            <p:nvPr/>
          </p:nvSpPr>
          <p:spPr bwMode="auto">
            <a:xfrm rot="-5400000">
              <a:off x="4429" y="2961"/>
              <a:ext cx="587" cy="115"/>
            </a:xfrm>
            <a:prstGeom prst="chevron">
              <a:avLst>
                <a:gd name="adj" fmla="val 12760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U</a:t>
              </a:r>
            </a:p>
          </p:txBody>
        </p:sp>
        <p:grpSp>
          <p:nvGrpSpPr>
            <p:cNvPr id="179327" name="Group 36"/>
            <p:cNvGrpSpPr>
              <a:grpSpLocks/>
            </p:cNvGrpSpPr>
            <p:nvPr/>
          </p:nvGrpSpPr>
          <p:grpSpPr bwMode="auto">
            <a:xfrm>
              <a:off x="4260" y="2328"/>
              <a:ext cx="531" cy="561"/>
              <a:chOff x="909" y="1983"/>
              <a:chExt cx="531" cy="561"/>
            </a:xfrm>
          </p:grpSpPr>
          <p:sp>
            <p:nvSpPr>
              <p:cNvPr id="179328" name="AutoShape 37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79329" name="AutoShape 38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79233" name="AutoShape 39"/>
          <p:cNvSpPr>
            <a:spLocks noChangeArrowheads="1"/>
          </p:cNvSpPr>
          <p:nvPr/>
        </p:nvSpPr>
        <p:spPr bwMode="auto">
          <a:xfrm>
            <a:off x="6203" y="3290479"/>
            <a:ext cx="1016173" cy="26257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Met</a:t>
            </a:r>
          </a:p>
        </p:txBody>
      </p: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514806" y="3757732"/>
            <a:ext cx="1122648" cy="1342836"/>
            <a:chOff x="1131" y="2349"/>
            <a:chExt cx="531" cy="981"/>
          </a:xfrm>
        </p:grpSpPr>
        <p:sp>
          <p:nvSpPr>
            <p:cNvPr id="179318" name="AutoShape 41"/>
            <p:cNvSpPr>
              <a:spLocks noChangeArrowheads="1"/>
            </p:cNvSpPr>
            <p:nvPr/>
          </p:nvSpPr>
          <p:spPr bwMode="auto">
            <a:xfrm rot="5400000">
              <a:off x="1123" y="2975"/>
              <a:ext cx="576" cy="115"/>
            </a:xfrm>
            <a:prstGeom prst="chevron">
              <a:avLst>
                <a:gd name="adj" fmla="val 125217"/>
              </a:avLst>
            </a:prstGeom>
            <a:solidFill>
              <a:srgbClr val="298B4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79319" name="AutoShape 42"/>
            <p:cNvSpPr>
              <a:spLocks noChangeArrowheads="1"/>
            </p:cNvSpPr>
            <p:nvPr/>
          </p:nvSpPr>
          <p:spPr bwMode="auto">
            <a:xfrm rot="-5400000">
              <a:off x="954" y="2979"/>
              <a:ext cx="587" cy="115"/>
            </a:xfrm>
            <a:prstGeom prst="chevron">
              <a:avLst>
                <a:gd name="adj" fmla="val 12760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U</a:t>
              </a:r>
            </a:p>
          </p:txBody>
        </p:sp>
        <p:sp>
          <p:nvSpPr>
            <p:cNvPr id="179320" name="AutoShape 43"/>
            <p:cNvSpPr>
              <a:spLocks noChangeArrowheads="1"/>
            </p:cNvSpPr>
            <p:nvPr/>
          </p:nvSpPr>
          <p:spPr bwMode="auto">
            <a:xfrm rot="5400000">
              <a:off x="1265" y="2892"/>
              <a:ext cx="622" cy="115"/>
            </a:xfrm>
            <a:prstGeom prst="flowChartOnlineStorag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 dirty="0" smtClean="0">
                  <a:solidFill>
                    <a:srgbClr val="000000"/>
                  </a:solidFill>
                </a:rPr>
                <a:t>C</a:t>
              </a:r>
              <a:endParaRPr lang="en-US" sz="1758" b="1" dirty="0">
                <a:solidFill>
                  <a:srgbClr val="000000"/>
                </a:solidFill>
              </a:endParaRPr>
            </a:p>
          </p:txBody>
        </p:sp>
        <p:grpSp>
          <p:nvGrpSpPr>
            <p:cNvPr id="179321" name="Group 44"/>
            <p:cNvGrpSpPr>
              <a:grpSpLocks/>
            </p:cNvGrpSpPr>
            <p:nvPr/>
          </p:nvGrpSpPr>
          <p:grpSpPr bwMode="auto">
            <a:xfrm>
              <a:off x="1131" y="2349"/>
              <a:ext cx="531" cy="561"/>
              <a:chOff x="909" y="1983"/>
              <a:chExt cx="531" cy="561"/>
            </a:xfrm>
          </p:grpSpPr>
          <p:sp>
            <p:nvSpPr>
              <p:cNvPr id="179322" name="AutoShape 45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79323" name="AutoShape 46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51247" name="Line 47"/>
          <p:cNvSpPr>
            <a:spLocks noChangeShapeType="1"/>
          </p:cNvSpPr>
          <p:nvPr/>
        </p:nvSpPr>
        <p:spPr bwMode="auto">
          <a:xfrm>
            <a:off x="1022375" y="3429000"/>
            <a:ext cx="0" cy="27601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9180" tIns="44589" rIns="89180" bIns="44589" anchor="ctr"/>
          <a:lstStyle/>
          <a:p>
            <a:endParaRPr lang="en-US" sz="1172"/>
          </a:p>
        </p:txBody>
      </p:sp>
      <p:grpSp>
        <p:nvGrpSpPr>
          <p:cNvPr id="179236" name="Group 48"/>
          <p:cNvGrpSpPr>
            <a:grpSpLocks/>
          </p:cNvGrpSpPr>
          <p:nvPr/>
        </p:nvGrpSpPr>
        <p:grpSpPr bwMode="auto">
          <a:xfrm>
            <a:off x="8330960" y="997630"/>
            <a:ext cx="1638487" cy="1945510"/>
            <a:chOff x="384" y="768"/>
            <a:chExt cx="774" cy="1425"/>
          </a:xfrm>
        </p:grpSpPr>
        <p:grpSp>
          <p:nvGrpSpPr>
            <p:cNvPr id="179309" name="Group 49"/>
            <p:cNvGrpSpPr>
              <a:grpSpLocks/>
            </p:cNvGrpSpPr>
            <p:nvPr/>
          </p:nvGrpSpPr>
          <p:grpSpPr bwMode="auto">
            <a:xfrm>
              <a:off x="624" y="1152"/>
              <a:ext cx="534" cy="1041"/>
              <a:chOff x="5334" y="2319"/>
              <a:chExt cx="534" cy="1041"/>
            </a:xfrm>
          </p:grpSpPr>
          <p:sp>
            <p:nvSpPr>
              <p:cNvPr id="179312" name="AutoShape 50"/>
              <p:cNvSpPr>
                <a:spLocks noChangeArrowheads="1"/>
              </p:cNvSpPr>
              <p:nvPr/>
            </p:nvSpPr>
            <p:spPr bwMode="auto">
              <a:xfrm rot="5400000">
                <a:off x="5305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X</a:t>
                </a:r>
              </a:p>
            </p:txBody>
          </p:sp>
          <p:sp>
            <p:nvSpPr>
              <p:cNvPr id="179313" name="AutoShape 51"/>
              <p:cNvSpPr>
                <a:spLocks noChangeArrowheads="1"/>
              </p:cNvSpPr>
              <p:nvPr/>
            </p:nvSpPr>
            <p:spPr bwMode="auto">
              <a:xfrm rot="-5400000">
                <a:off x="5131" y="2991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sp>
            <p:nvSpPr>
              <p:cNvPr id="179314" name="AutoShape 52"/>
              <p:cNvSpPr>
                <a:spLocks noChangeArrowheads="1"/>
              </p:cNvSpPr>
              <p:nvPr/>
            </p:nvSpPr>
            <p:spPr bwMode="auto">
              <a:xfrm rot="-5400000">
                <a:off x="5500" y="2991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grpSp>
            <p:nvGrpSpPr>
              <p:cNvPr id="179315" name="Group 53"/>
              <p:cNvGrpSpPr>
                <a:grpSpLocks/>
              </p:cNvGrpSpPr>
              <p:nvPr/>
            </p:nvGrpSpPr>
            <p:grpSpPr bwMode="auto">
              <a:xfrm>
                <a:off x="5334" y="2319"/>
                <a:ext cx="531" cy="561"/>
                <a:chOff x="909" y="1983"/>
                <a:chExt cx="531" cy="561"/>
              </a:xfrm>
            </p:grpSpPr>
            <p:sp>
              <p:nvSpPr>
                <p:cNvPr id="179316" name="AutoShape 54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79317" name="AutoShape 55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79310" name="Line 56"/>
            <p:cNvSpPr>
              <a:spLocks noChangeShapeType="1"/>
            </p:cNvSpPr>
            <p:nvPr/>
          </p:nvSpPr>
          <p:spPr bwMode="auto">
            <a:xfrm>
              <a:off x="864" y="91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sp>
          <p:nvSpPr>
            <p:cNvPr id="179311" name="AutoShape 57"/>
            <p:cNvSpPr>
              <a:spLocks noChangeArrowheads="1"/>
            </p:cNvSpPr>
            <p:nvPr/>
          </p:nvSpPr>
          <p:spPr bwMode="auto">
            <a:xfrm>
              <a:off x="384" y="768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Arg</a:t>
              </a:r>
            </a:p>
          </p:txBody>
        </p:sp>
      </p:grpSp>
      <p:grpSp>
        <p:nvGrpSpPr>
          <p:cNvPr id="9" name="Group 58"/>
          <p:cNvGrpSpPr>
            <a:grpSpLocks/>
          </p:cNvGrpSpPr>
          <p:nvPr/>
        </p:nvGrpSpPr>
        <p:grpSpPr bwMode="auto">
          <a:xfrm>
            <a:off x="5438539" y="1669565"/>
            <a:ext cx="1656061" cy="1723255"/>
            <a:chOff x="1158" y="1344"/>
            <a:chExt cx="783" cy="1239"/>
          </a:xfrm>
        </p:grpSpPr>
        <p:sp>
          <p:nvSpPr>
            <p:cNvPr id="179299" name="Line 59"/>
            <p:cNvSpPr>
              <a:spLocks noChangeShapeType="1"/>
            </p:cNvSpPr>
            <p:nvPr/>
          </p:nvSpPr>
          <p:spPr bwMode="auto">
            <a:xfrm>
              <a:off x="1644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grpSp>
          <p:nvGrpSpPr>
            <p:cNvPr id="179300" name="Group 60"/>
            <p:cNvGrpSpPr>
              <a:grpSpLocks/>
            </p:cNvGrpSpPr>
            <p:nvPr/>
          </p:nvGrpSpPr>
          <p:grpSpPr bwMode="auto">
            <a:xfrm>
              <a:off x="1158" y="1344"/>
              <a:ext cx="783" cy="1239"/>
              <a:chOff x="1158" y="1338"/>
              <a:chExt cx="783" cy="1239"/>
            </a:xfrm>
          </p:grpSpPr>
          <p:grpSp>
            <p:nvGrpSpPr>
              <p:cNvPr id="179301" name="Group 61"/>
              <p:cNvGrpSpPr>
                <a:grpSpLocks/>
              </p:cNvGrpSpPr>
              <p:nvPr/>
            </p:nvGrpSpPr>
            <p:grpSpPr bwMode="auto">
              <a:xfrm>
                <a:off x="1410" y="1524"/>
                <a:ext cx="531" cy="1053"/>
                <a:chOff x="2178" y="2259"/>
                <a:chExt cx="531" cy="1053"/>
              </a:xfrm>
            </p:grpSpPr>
            <p:sp>
              <p:nvSpPr>
                <p:cNvPr id="179303" name="AutoShape 62"/>
                <p:cNvSpPr>
                  <a:spLocks noChangeArrowheads="1"/>
                </p:cNvSpPr>
                <p:nvPr/>
              </p:nvSpPr>
              <p:spPr bwMode="auto">
                <a:xfrm rot="-5400000">
                  <a:off x="1984" y="2943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sp>
              <p:nvSpPr>
                <p:cNvPr id="179304" name="AutoShape 63"/>
                <p:cNvSpPr>
                  <a:spLocks noChangeArrowheads="1"/>
                </p:cNvSpPr>
                <p:nvPr/>
              </p:nvSpPr>
              <p:spPr bwMode="auto">
                <a:xfrm rot="5400000">
                  <a:off x="2155" y="2892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79305" name="AutoShape 64"/>
                <p:cNvSpPr>
                  <a:spLocks noChangeArrowheads="1"/>
                </p:cNvSpPr>
                <p:nvPr/>
              </p:nvSpPr>
              <p:spPr bwMode="auto">
                <a:xfrm rot="5400000">
                  <a:off x="2320" y="2890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79306" name="Group 65"/>
                <p:cNvGrpSpPr>
                  <a:grpSpLocks/>
                </p:cNvGrpSpPr>
                <p:nvPr/>
              </p:nvGrpSpPr>
              <p:grpSpPr bwMode="auto">
                <a:xfrm>
                  <a:off x="2178" y="2259"/>
                  <a:ext cx="531" cy="561"/>
                  <a:chOff x="909" y="1983"/>
                  <a:chExt cx="531" cy="561"/>
                </a:xfrm>
              </p:grpSpPr>
              <p:sp>
                <p:nvSpPr>
                  <p:cNvPr id="179307" name="AutoShape 66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79308" name="AutoShape 67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79302" name="AutoShape 68"/>
              <p:cNvSpPr>
                <a:spLocks noChangeArrowheads="1"/>
              </p:cNvSpPr>
              <p:nvPr/>
            </p:nvSpPr>
            <p:spPr bwMode="auto">
              <a:xfrm>
                <a:off x="1158" y="1338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Arg</a:t>
                </a:r>
              </a:p>
            </p:txBody>
          </p:sp>
        </p:grpSp>
      </p:grpSp>
      <p:grpSp>
        <p:nvGrpSpPr>
          <p:cNvPr id="179238" name="Group 69"/>
          <p:cNvGrpSpPr>
            <a:grpSpLocks/>
          </p:cNvGrpSpPr>
          <p:nvPr/>
        </p:nvGrpSpPr>
        <p:grpSpPr bwMode="auto">
          <a:xfrm>
            <a:off x="1213618" y="3290478"/>
            <a:ext cx="1631251" cy="1736693"/>
            <a:chOff x="573" y="1392"/>
            <a:chExt cx="771" cy="1200"/>
          </a:xfrm>
        </p:grpSpPr>
        <p:grpSp>
          <p:nvGrpSpPr>
            <p:cNvPr id="179289" name="Group 70"/>
            <p:cNvGrpSpPr>
              <a:grpSpLocks/>
            </p:cNvGrpSpPr>
            <p:nvPr/>
          </p:nvGrpSpPr>
          <p:grpSpPr bwMode="auto">
            <a:xfrm>
              <a:off x="573" y="1392"/>
              <a:ext cx="771" cy="1200"/>
              <a:chOff x="573" y="1341"/>
              <a:chExt cx="771" cy="1251"/>
            </a:xfrm>
          </p:grpSpPr>
          <p:grpSp>
            <p:nvGrpSpPr>
              <p:cNvPr id="179291" name="Group 71"/>
              <p:cNvGrpSpPr>
                <a:grpSpLocks/>
              </p:cNvGrpSpPr>
              <p:nvPr/>
            </p:nvGrpSpPr>
            <p:grpSpPr bwMode="auto">
              <a:xfrm>
                <a:off x="813" y="1605"/>
                <a:ext cx="531" cy="987"/>
                <a:chOff x="1641" y="2373"/>
                <a:chExt cx="531" cy="987"/>
              </a:xfrm>
            </p:grpSpPr>
            <p:sp>
              <p:nvSpPr>
                <p:cNvPr id="179293" name="AutoShape 72"/>
                <p:cNvSpPr>
                  <a:spLocks noChangeArrowheads="1"/>
                </p:cNvSpPr>
                <p:nvPr/>
              </p:nvSpPr>
              <p:spPr bwMode="auto">
                <a:xfrm rot="5400000">
                  <a:off x="1456" y="2913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79294" name="AutoShape 73"/>
                <p:cNvSpPr>
                  <a:spLocks noChangeArrowheads="1"/>
                </p:cNvSpPr>
                <p:nvPr/>
              </p:nvSpPr>
              <p:spPr bwMode="auto">
                <a:xfrm rot="5400000">
                  <a:off x="1654" y="3014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79295" name="AutoShape 74"/>
                <p:cNvSpPr>
                  <a:spLocks noChangeArrowheads="1"/>
                </p:cNvSpPr>
                <p:nvPr/>
              </p:nvSpPr>
              <p:spPr bwMode="auto">
                <a:xfrm rot="-5400000">
                  <a:off x="1809" y="3003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grpSp>
              <p:nvGrpSpPr>
                <p:cNvPr id="179296" name="Group 75"/>
                <p:cNvGrpSpPr>
                  <a:grpSpLocks/>
                </p:cNvGrpSpPr>
                <p:nvPr/>
              </p:nvGrpSpPr>
              <p:grpSpPr bwMode="auto">
                <a:xfrm>
                  <a:off x="1641" y="2373"/>
                  <a:ext cx="531" cy="561"/>
                  <a:chOff x="909" y="1983"/>
                  <a:chExt cx="531" cy="561"/>
                </a:xfrm>
              </p:grpSpPr>
              <p:sp>
                <p:nvSpPr>
                  <p:cNvPr id="179297" name="AutoShape 76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79298" name="AutoShape 77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79292" name="AutoShape 78"/>
              <p:cNvSpPr>
                <a:spLocks noChangeArrowheads="1"/>
              </p:cNvSpPr>
              <p:nvPr/>
            </p:nvSpPr>
            <p:spPr bwMode="auto">
              <a:xfrm>
                <a:off x="573" y="1341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F4147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Val</a:t>
                </a:r>
              </a:p>
            </p:txBody>
          </p:sp>
        </p:grpSp>
        <p:sp>
          <p:nvSpPr>
            <p:cNvPr id="179290" name="Line 79"/>
            <p:cNvSpPr>
              <a:spLocks noChangeShapeType="1"/>
            </p:cNvSpPr>
            <p:nvPr/>
          </p:nvSpPr>
          <p:spPr bwMode="auto">
            <a:xfrm>
              <a:off x="1053" y="139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179239" name="Group 80"/>
          <p:cNvGrpSpPr>
            <a:grpSpLocks/>
          </p:cNvGrpSpPr>
          <p:nvPr/>
        </p:nvGrpSpPr>
        <p:grpSpPr bwMode="auto">
          <a:xfrm>
            <a:off x="6908525" y="650291"/>
            <a:ext cx="1632285" cy="1836967"/>
            <a:chOff x="1746" y="1344"/>
            <a:chExt cx="771" cy="1317"/>
          </a:xfrm>
        </p:grpSpPr>
        <p:sp>
          <p:nvSpPr>
            <p:cNvPr id="179279" name="Line 81"/>
            <p:cNvSpPr>
              <a:spLocks noChangeShapeType="1"/>
            </p:cNvSpPr>
            <p:nvPr/>
          </p:nvSpPr>
          <p:spPr bwMode="auto">
            <a:xfrm>
              <a:off x="2226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grpSp>
          <p:nvGrpSpPr>
            <p:cNvPr id="179280" name="Group 82"/>
            <p:cNvGrpSpPr>
              <a:grpSpLocks/>
            </p:cNvGrpSpPr>
            <p:nvPr/>
          </p:nvGrpSpPr>
          <p:grpSpPr bwMode="auto">
            <a:xfrm>
              <a:off x="1746" y="1344"/>
              <a:ext cx="771" cy="1317"/>
              <a:chOff x="1746" y="1323"/>
              <a:chExt cx="771" cy="1317"/>
            </a:xfrm>
          </p:grpSpPr>
          <p:grpSp>
            <p:nvGrpSpPr>
              <p:cNvPr id="179281" name="Group 83"/>
              <p:cNvGrpSpPr>
                <a:grpSpLocks/>
              </p:cNvGrpSpPr>
              <p:nvPr/>
            </p:nvGrpSpPr>
            <p:grpSpPr bwMode="auto">
              <a:xfrm>
                <a:off x="1986" y="1608"/>
                <a:ext cx="531" cy="1032"/>
                <a:chOff x="2688" y="2328"/>
                <a:chExt cx="531" cy="1032"/>
              </a:xfrm>
            </p:grpSpPr>
            <p:sp>
              <p:nvSpPr>
                <p:cNvPr id="179283" name="AutoShape 84"/>
                <p:cNvSpPr>
                  <a:spLocks noChangeArrowheads="1"/>
                </p:cNvSpPr>
                <p:nvPr/>
              </p:nvSpPr>
              <p:spPr bwMode="auto">
                <a:xfrm rot="5400000">
                  <a:off x="2517" y="2984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79284" name="AutoShape 85"/>
                <p:cNvSpPr>
                  <a:spLocks noChangeArrowheads="1"/>
                </p:cNvSpPr>
                <p:nvPr/>
              </p:nvSpPr>
              <p:spPr bwMode="auto">
                <a:xfrm rot="-5400000">
                  <a:off x="2682" y="300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79285" name="AutoShape 86"/>
                <p:cNvSpPr>
                  <a:spLocks noChangeArrowheads="1"/>
                </p:cNvSpPr>
                <p:nvPr/>
              </p:nvSpPr>
              <p:spPr bwMode="auto">
                <a:xfrm rot="-5400000">
                  <a:off x="2827" y="2895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grpSp>
              <p:nvGrpSpPr>
                <p:cNvPr id="179286" name="Group 87"/>
                <p:cNvGrpSpPr>
                  <a:grpSpLocks/>
                </p:cNvGrpSpPr>
                <p:nvPr/>
              </p:nvGrpSpPr>
              <p:grpSpPr bwMode="auto">
                <a:xfrm>
                  <a:off x="2688" y="2328"/>
                  <a:ext cx="531" cy="561"/>
                  <a:chOff x="909" y="1983"/>
                  <a:chExt cx="531" cy="561"/>
                </a:xfrm>
              </p:grpSpPr>
              <p:sp>
                <p:nvSpPr>
                  <p:cNvPr id="179287" name="AutoShape 88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79288" name="AutoShape 89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79282" name="AutoShape 90"/>
              <p:cNvSpPr>
                <a:spLocks noChangeArrowheads="1"/>
              </p:cNvSpPr>
              <p:nvPr/>
            </p:nvSpPr>
            <p:spPr bwMode="auto">
              <a:xfrm>
                <a:off x="1746" y="1323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F21F1A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Tir</a:t>
                </a:r>
              </a:p>
            </p:txBody>
          </p:sp>
        </p:grpSp>
      </p:grpSp>
      <p:grpSp>
        <p:nvGrpSpPr>
          <p:cNvPr id="179240" name="Group 91"/>
          <p:cNvGrpSpPr>
            <a:grpSpLocks/>
          </p:cNvGrpSpPr>
          <p:nvPr/>
        </p:nvGrpSpPr>
        <p:grpSpPr bwMode="auto">
          <a:xfrm>
            <a:off x="7924697" y="1414230"/>
            <a:ext cx="1612644" cy="1736693"/>
            <a:chOff x="2319" y="1308"/>
            <a:chExt cx="762" cy="1284"/>
          </a:xfrm>
        </p:grpSpPr>
        <p:grpSp>
          <p:nvGrpSpPr>
            <p:cNvPr id="179270" name="Group 92"/>
            <p:cNvGrpSpPr>
              <a:grpSpLocks/>
            </p:cNvGrpSpPr>
            <p:nvPr/>
          </p:nvGrpSpPr>
          <p:grpSpPr bwMode="auto">
            <a:xfrm>
              <a:off x="2550" y="1590"/>
              <a:ext cx="531" cy="1002"/>
              <a:chOff x="3207" y="2319"/>
              <a:chExt cx="531" cy="1002"/>
            </a:xfrm>
          </p:grpSpPr>
          <p:sp>
            <p:nvSpPr>
              <p:cNvPr id="179273" name="AutoShape 93"/>
              <p:cNvSpPr>
                <a:spLocks noChangeArrowheads="1"/>
              </p:cNvSpPr>
              <p:nvPr/>
            </p:nvSpPr>
            <p:spPr bwMode="auto">
              <a:xfrm rot="5400000">
                <a:off x="3043" y="2975"/>
                <a:ext cx="576" cy="115"/>
              </a:xfrm>
              <a:prstGeom prst="chevron">
                <a:avLst>
                  <a:gd name="adj" fmla="val 125217"/>
                </a:avLst>
              </a:prstGeom>
              <a:solidFill>
                <a:srgbClr val="298B4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79274" name="AutoShape 94"/>
              <p:cNvSpPr>
                <a:spLocks noChangeArrowheads="1"/>
              </p:cNvSpPr>
              <p:nvPr/>
            </p:nvSpPr>
            <p:spPr bwMode="auto">
              <a:xfrm rot="-5400000">
                <a:off x="3193" y="2895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sp>
            <p:nvSpPr>
              <p:cNvPr id="179275" name="AutoShape 95"/>
              <p:cNvSpPr>
                <a:spLocks noChangeArrowheads="1"/>
              </p:cNvSpPr>
              <p:nvPr/>
            </p:nvSpPr>
            <p:spPr bwMode="auto">
              <a:xfrm rot="-5400000">
                <a:off x="3367" y="2895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grpSp>
            <p:nvGrpSpPr>
              <p:cNvPr id="179276" name="Group 96"/>
              <p:cNvGrpSpPr>
                <a:grpSpLocks/>
              </p:cNvGrpSpPr>
              <p:nvPr/>
            </p:nvGrpSpPr>
            <p:grpSpPr bwMode="auto">
              <a:xfrm>
                <a:off x="3207" y="2319"/>
                <a:ext cx="531" cy="561"/>
                <a:chOff x="909" y="1983"/>
                <a:chExt cx="531" cy="561"/>
              </a:xfrm>
            </p:grpSpPr>
            <p:sp>
              <p:nvSpPr>
                <p:cNvPr id="179277" name="AutoShape 97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79278" name="AutoShape 98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79271" name="AutoShape 99"/>
            <p:cNvSpPr>
              <a:spLocks noChangeArrowheads="1"/>
            </p:cNvSpPr>
            <p:nvPr/>
          </p:nvSpPr>
          <p:spPr bwMode="auto">
            <a:xfrm>
              <a:off x="2319" y="1308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Ser</a:t>
              </a:r>
            </a:p>
          </p:txBody>
        </p:sp>
        <p:sp>
          <p:nvSpPr>
            <p:cNvPr id="179272" name="Line 100"/>
            <p:cNvSpPr>
              <a:spLocks noChangeShapeType="1"/>
            </p:cNvSpPr>
            <p:nvPr/>
          </p:nvSpPr>
          <p:spPr bwMode="auto">
            <a:xfrm>
              <a:off x="2793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179241" name="Group 101"/>
          <p:cNvGrpSpPr>
            <a:grpSpLocks/>
          </p:cNvGrpSpPr>
          <p:nvPr/>
        </p:nvGrpSpPr>
        <p:grpSpPr bwMode="auto">
          <a:xfrm>
            <a:off x="9957042" y="2178168"/>
            <a:ext cx="1726356" cy="1598171"/>
            <a:chOff x="4896" y="1200"/>
            <a:chExt cx="816" cy="1200"/>
          </a:xfrm>
        </p:grpSpPr>
        <p:grpSp>
          <p:nvGrpSpPr>
            <p:cNvPr id="179261" name="Group 102"/>
            <p:cNvGrpSpPr>
              <a:grpSpLocks/>
            </p:cNvGrpSpPr>
            <p:nvPr/>
          </p:nvGrpSpPr>
          <p:grpSpPr bwMode="auto">
            <a:xfrm>
              <a:off x="5181" y="1382"/>
              <a:ext cx="531" cy="1018"/>
              <a:chOff x="4806" y="2334"/>
              <a:chExt cx="531" cy="1018"/>
            </a:xfrm>
          </p:grpSpPr>
          <p:sp>
            <p:nvSpPr>
              <p:cNvPr id="179264" name="AutoShape 103"/>
              <p:cNvSpPr>
                <a:spLocks noChangeArrowheads="1"/>
              </p:cNvSpPr>
              <p:nvPr/>
            </p:nvSpPr>
            <p:spPr bwMode="auto">
              <a:xfrm rot="5400000">
                <a:off x="4604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 smtClean="0">
                    <a:solidFill>
                      <a:srgbClr val="000000"/>
                    </a:solidFill>
                  </a:rPr>
                  <a:t>C</a:t>
                </a:r>
                <a:endParaRPr lang="en-US" sz="1758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9265" name="AutoShape 104"/>
              <p:cNvSpPr>
                <a:spLocks noChangeArrowheads="1"/>
              </p:cNvSpPr>
              <p:nvPr/>
            </p:nvSpPr>
            <p:spPr bwMode="auto">
              <a:xfrm rot="5400000">
                <a:off x="4768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 smtClean="0">
                    <a:solidFill>
                      <a:srgbClr val="000000"/>
                    </a:solidFill>
                  </a:rPr>
                  <a:t>C</a:t>
                </a:r>
                <a:endParaRPr lang="en-US" sz="1758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9266" name="AutoShape 105"/>
              <p:cNvSpPr>
                <a:spLocks noChangeArrowheads="1"/>
              </p:cNvSpPr>
              <p:nvPr/>
            </p:nvSpPr>
            <p:spPr bwMode="auto">
              <a:xfrm rot="5400000">
                <a:off x="4983" y="2966"/>
                <a:ext cx="576" cy="115"/>
              </a:xfrm>
              <a:prstGeom prst="chevron">
                <a:avLst>
                  <a:gd name="adj" fmla="val 125217"/>
                </a:avLst>
              </a:prstGeom>
              <a:solidFill>
                <a:srgbClr val="298B4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grpSp>
            <p:nvGrpSpPr>
              <p:cNvPr id="179267" name="Group 106"/>
              <p:cNvGrpSpPr>
                <a:grpSpLocks/>
              </p:cNvGrpSpPr>
              <p:nvPr/>
            </p:nvGrpSpPr>
            <p:grpSpPr bwMode="auto">
              <a:xfrm>
                <a:off x="4806" y="2334"/>
                <a:ext cx="531" cy="561"/>
                <a:chOff x="909" y="1983"/>
                <a:chExt cx="531" cy="561"/>
              </a:xfrm>
            </p:grpSpPr>
            <p:sp>
              <p:nvSpPr>
                <p:cNvPr id="179268" name="AutoShape 107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79269" name="AutoShape 108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79262" name="AutoShape 109"/>
            <p:cNvSpPr>
              <a:spLocks noChangeArrowheads="1"/>
            </p:cNvSpPr>
            <p:nvPr/>
          </p:nvSpPr>
          <p:spPr bwMode="auto">
            <a:xfrm>
              <a:off x="4896" y="1200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Gly</a:t>
              </a:r>
            </a:p>
          </p:txBody>
        </p:sp>
        <p:sp>
          <p:nvSpPr>
            <p:cNvPr id="179263" name="Line 110"/>
            <p:cNvSpPr>
              <a:spLocks noChangeShapeType="1"/>
            </p:cNvSpPr>
            <p:nvPr/>
          </p:nvSpPr>
          <p:spPr bwMode="auto">
            <a:xfrm>
              <a:off x="5376" y="1296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179242" name="Group 111"/>
          <p:cNvGrpSpPr>
            <a:grpSpLocks/>
          </p:cNvGrpSpPr>
          <p:nvPr/>
        </p:nvGrpSpPr>
        <p:grpSpPr bwMode="auto">
          <a:xfrm>
            <a:off x="8838528" y="650291"/>
            <a:ext cx="1530978" cy="1736693"/>
            <a:chOff x="2955" y="1329"/>
            <a:chExt cx="723" cy="1263"/>
          </a:xfrm>
        </p:grpSpPr>
        <p:grpSp>
          <p:nvGrpSpPr>
            <p:cNvPr id="179251" name="Group 112"/>
            <p:cNvGrpSpPr>
              <a:grpSpLocks/>
            </p:cNvGrpSpPr>
            <p:nvPr/>
          </p:nvGrpSpPr>
          <p:grpSpPr bwMode="auto">
            <a:xfrm>
              <a:off x="2955" y="1329"/>
              <a:ext cx="723" cy="1263"/>
              <a:chOff x="2955" y="1326"/>
              <a:chExt cx="723" cy="1263"/>
            </a:xfrm>
          </p:grpSpPr>
          <p:grpSp>
            <p:nvGrpSpPr>
              <p:cNvPr id="179253" name="Group 113"/>
              <p:cNvGrpSpPr>
                <a:grpSpLocks/>
              </p:cNvGrpSpPr>
              <p:nvPr/>
            </p:nvGrpSpPr>
            <p:grpSpPr bwMode="auto">
              <a:xfrm>
                <a:off x="3147" y="1605"/>
                <a:ext cx="531" cy="984"/>
                <a:chOff x="3744" y="2376"/>
                <a:chExt cx="531" cy="984"/>
              </a:xfrm>
            </p:grpSpPr>
            <p:sp>
              <p:nvSpPr>
                <p:cNvPr id="179255" name="AutoShape 114"/>
                <p:cNvSpPr>
                  <a:spLocks noChangeArrowheads="1"/>
                </p:cNvSpPr>
                <p:nvPr/>
              </p:nvSpPr>
              <p:spPr bwMode="auto">
                <a:xfrm rot="-5400000">
                  <a:off x="3576" y="300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79256" name="AutoShape 115"/>
                <p:cNvSpPr>
                  <a:spLocks noChangeArrowheads="1"/>
                </p:cNvSpPr>
                <p:nvPr/>
              </p:nvSpPr>
              <p:spPr bwMode="auto">
                <a:xfrm rot="-5400000">
                  <a:off x="3722" y="2989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sp>
              <p:nvSpPr>
                <p:cNvPr id="179257" name="AutoShape 116"/>
                <p:cNvSpPr>
                  <a:spLocks noChangeArrowheads="1"/>
                </p:cNvSpPr>
                <p:nvPr/>
              </p:nvSpPr>
              <p:spPr bwMode="auto">
                <a:xfrm rot="-5400000">
                  <a:off x="3895" y="2989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grpSp>
              <p:nvGrpSpPr>
                <p:cNvPr id="179258" name="Group 117"/>
                <p:cNvGrpSpPr>
                  <a:grpSpLocks/>
                </p:cNvGrpSpPr>
                <p:nvPr/>
              </p:nvGrpSpPr>
              <p:grpSpPr bwMode="auto">
                <a:xfrm>
                  <a:off x="3744" y="2376"/>
                  <a:ext cx="531" cy="561"/>
                  <a:chOff x="909" y="1983"/>
                  <a:chExt cx="531" cy="561"/>
                </a:xfrm>
              </p:grpSpPr>
              <p:sp>
                <p:nvSpPr>
                  <p:cNvPr id="179259" name="AutoShape 118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79260" name="AutoShape 119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79254" name="AutoShape 120"/>
              <p:cNvSpPr>
                <a:spLocks noChangeArrowheads="1"/>
              </p:cNvSpPr>
              <p:nvPr/>
            </p:nvSpPr>
            <p:spPr bwMode="auto">
              <a:xfrm>
                <a:off x="2955" y="1326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Thr</a:t>
                </a:r>
              </a:p>
            </p:txBody>
          </p:sp>
        </p:grpSp>
        <p:sp>
          <p:nvSpPr>
            <p:cNvPr id="179252" name="Line 121"/>
            <p:cNvSpPr>
              <a:spLocks noChangeShapeType="1"/>
            </p:cNvSpPr>
            <p:nvPr/>
          </p:nvSpPr>
          <p:spPr bwMode="auto">
            <a:xfrm>
              <a:off x="3438" y="1389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sp>
        <p:nvSpPr>
          <p:cNvPr id="179243" name="Line 122"/>
          <p:cNvSpPr>
            <a:spLocks noChangeShapeType="1"/>
          </p:cNvSpPr>
          <p:nvPr/>
        </p:nvSpPr>
        <p:spPr bwMode="auto">
          <a:xfrm>
            <a:off x="999633" y="3348368"/>
            <a:ext cx="268774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9180" tIns="44589" rIns="89180" bIns="44589"/>
          <a:lstStyle/>
          <a:p>
            <a:endParaRPr lang="en-US" sz="1172"/>
          </a:p>
        </p:txBody>
      </p:sp>
      <p:sp>
        <p:nvSpPr>
          <p:cNvPr id="51323" name="Line 123"/>
          <p:cNvSpPr>
            <a:spLocks noChangeShapeType="1"/>
          </p:cNvSpPr>
          <p:nvPr/>
        </p:nvSpPr>
        <p:spPr bwMode="auto">
          <a:xfrm>
            <a:off x="2220487" y="3348368"/>
            <a:ext cx="268774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9180" tIns="44589" rIns="89180" bIns="44589"/>
          <a:lstStyle/>
          <a:p>
            <a:endParaRPr lang="en-US" sz="1172"/>
          </a:p>
        </p:txBody>
      </p:sp>
      <p:sp>
        <p:nvSpPr>
          <p:cNvPr id="179245" name="AutoShape 124"/>
          <p:cNvSpPr>
            <a:spLocks noChangeArrowheads="1"/>
          </p:cNvSpPr>
          <p:nvPr/>
        </p:nvSpPr>
        <p:spPr bwMode="auto">
          <a:xfrm>
            <a:off x="812525" y="1414229"/>
            <a:ext cx="1016173" cy="26360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Met</a:t>
            </a:r>
          </a:p>
        </p:txBody>
      </p:sp>
      <p:sp>
        <p:nvSpPr>
          <p:cNvPr id="179246" name="AutoShape 125"/>
          <p:cNvSpPr>
            <a:spLocks noChangeArrowheads="1"/>
          </p:cNvSpPr>
          <p:nvPr/>
        </p:nvSpPr>
        <p:spPr bwMode="auto">
          <a:xfrm>
            <a:off x="304956" y="1761568"/>
            <a:ext cx="1016172" cy="26774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Arg</a:t>
            </a:r>
          </a:p>
        </p:txBody>
      </p:sp>
      <p:sp>
        <p:nvSpPr>
          <p:cNvPr id="179247" name="AutoShape 126"/>
          <p:cNvSpPr>
            <a:spLocks noChangeArrowheads="1"/>
          </p:cNvSpPr>
          <p:nvPr/>
        </p:nvSpPr>
        <p:spPr bwMode="auto">
          <a:xfrm>
            <a:off x="812525" y="997630"/>
            <a:ext cx="1016173" cy="266706"/>
          </a:xfrm>
          <a:prstGeom prst="roundRect">
            <a:avLst>
              <a:gd name="adj" fmla="val 16667"/>
            </a:avLst>
          </a:prstGeom>
          <a:solidFill>
            <a:srgbClr val="F4147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Val</a:t>
            </a:r>
          </a:p>
        </p:txBody>
      </p:sp>
      <p:sp>
        <p:nvSpPr>
          <p:cNvPr id="179248" name="AutoShape 127"/>
          <p:cNvSpPr>
            <a:spLocks noChangeArrowheads="1"/>
          </p:cNvSpPr>
          <p:nvPr/>
        </p:nvSpPr>
        <p:spPr bwMode="auto">
          <a:xfrm>
            <a:off x="1828697" y="1970385"/>
            <a:ext cx="1016172" cy="267740"/>
          </a:xfrm>
          <a:prstGeom prst="roundRect">
            <a:avLst>
              <a:gd name="adj" fmla="val 16667"/>
            </a:avLst>
          </a:prstGeom>
          <a:solidFill>
            <a:srgbClr val="F21F1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Tir</a:t>
            </a:r>
          </a:p>
        </p:txBody>
      </p:sp>
      <p:sp>
        <p:nvSpPr>
          <p:cNvPr id="179249" name="AutoShape 128"/>
          <p:cNvSpPr>
            <a:spLocks noChangeArrowheads="1"/>
          </p:cNvSpPr>
          <p:nvPr/>
        </p:nvSpPr>
        <p:spPr bwMode="auto">
          <a:xfrm>
            <a:off x="1321128" y="581031"/>
            <a:ext cx="1015139" cy="25843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Ser</a:t>
            </a:r>
          </a:p>
        </p:txBody>
      </p:sp>
      <p:sp>
        <p:nvSpPr>
          <p:cNvPr id="179250" name="AutoShape 129"/>
          <p:cNvSpPr>
            <a:spLocks noChangeArrowheads="1"/>
          </p:cNvSpPr>
          <p:nvPr/>
        </p:nvSpPr>
        <p:spPr bwMode="auto">
          <a:xfrm>
            <a:off x="2031312" y="788813"/>
            <a:ext cx="1017206" cy="263606"/>
          </a:xfrm>
          <a:prstGeom prst="roundRect">
            <a:avLst>
              <a:gd name="adj" fmla="val 16667"/>
            </a:avLst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180" tIns="44589" rIns="89180" bIns="4458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Thr</a:t>
            </a:r>
          </a:p>
        </p:txBody>
      </p:sp>
    </p:spTree>
    <p:extLst>
      <p:ext uri="{BB962C8B-B14F-4D97-AF65-F5344CB8AC3E}">
        <p14:creationId xmlns:p14="http://schemas.microsoft.com/office/powerpoint/2010/main" val="394558900"/>
      </p:ext>
    </p:ext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1.48148E-6 L 0.09862 -0.00602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1" y="-30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0.09306 -0.00648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-32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97 -0.05162 C 0.02813 -0.0044 0.03933 0.04352 0.01016 0.0794 C -0.01888 0.11505 -0.11315 0.13866 -0.15586 0.16389 C -0.19857 0.18935 -0.22995 0.2206 -0.24531 0.23241 " pathEditMode="relative" rAng="0" ptsTypes="AAAA">
                                      <p:cBhvr>
                                        <p:cTn id="1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30" y="1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9" presetClass="entr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51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6 C -0.04062 -0.01342 -0.08108 -0.02685 -0.09722 -0.06666 C -0.11337 -0.10648 -0.11649 -0.19282 -0.09722 -0.23889 C -0.07795 -0.28495 -0.03003 -0.31389 0.01806 -0.34259 " pathEditMode="relative" ptsTypes="aaaA">
                                      <p:cBhvr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animBg="1"/>
      <p:bldP spid="51231" grpId="0" animBg="1"/>
      <p:bldP spid="51247" grpId="0" animBg="1"/>
      <p:bldP spid="513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226" name="Group 2"/>
          <p:cNvGrpSpPr>
            <a:grpSpLocks/>
          </p:cNvGrpSpPr>
          <p:nvPr/>
        </p:nvGrpSpPr>
        <p:grpSpPr bwMode="auto">
          <a:xfrm>
            <a:off x="5486091" y="1483490"/>
            <a:ext cx="1613677" cy="1736693"/>
            <a:chOff x="2319" y="1308"/>
            <a:chExt cx="762" cy="1284"/>
          </a:xfrm>
        </p:grpSpPr>
        <p:grpSp>
          <p:nvGrpSpPr>
            <p:cNvPr id="180343" name="Group 3"/>
            <p:cNvGrpSpPr>
              <a:grpSpLocks/>
            </p:cNvGrpSpPr>
            <p:nvPr/>
          </p:nvGrpSpPr>
          <p:grpSpPr bwMode="auto">
            <a:xfrm>
              <a:off x="2550" y="1590"/>
              <a:ext cx="531" cy="1002"/>
              <a:chOff x="3207" y="2319"/>
              <a:chExt cx="531" cy="1002"/>
            </a:xfrm>
          </p:grpSpPr>
          <p:sp>
            <p:nvSpPr>
              <p:cNvPr id="180346" name="AutoShape 4"/>
              <p:cNvSpPr>
                <a:spLocks noChangeArrowheads="1"/>
              </p:cNvSpPr>
              <p:nvPr/>
            </p:nvSpPr>
            <p:spPr bwMode="auto">
              <a:xfrm rot="5400000">
                <a:off x="3043" y="2975"/>
                <a:ext cx="576" cy="115"/>
              </a:xfrm>
              <a:prstGeom prst="chevron">
                <a:avLst>
                  <a:gd name="adj" fmla="val 125217"/>
                </a:avLst>
              </a:prstGeom>
              <a:solidFill>
                <a:srgbClr val="298B4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80347" name="AutoShape 5"/>
              <p:cNvSpPr>
                <a:spLocks noChangeArrowheads="1"/>
              </p:cNvSpPr>
              <p:nvPr/>
            </p:nvSpPr>
            <p:spPr bwMode="auto">
              <a:xfrm rot="-5400000">
                <a:off x="3193" y="2895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sp>
            <p:nvSpPr>
              <p:cNvPr id="180348" name="AutoShape 6"/>
              <p:cNvSpPr>
                <a:spLocks noChangeArrowheads="1"/>
              </p:cNvSpPr>
              <p:nvPr/>
            </p:nvSpPr>
            <p:spPr bwMode="auto">
              <a:xfrm rot="-5400000">
                <a:off x="3367" y="2895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grpSp>
            <p:nvGrpSpPr>
              <p:cNvPr id="180349" name="Group 7"/>
              <p:cNvGrpSpPr>
                <a:grpSpLocks/>
              </p:cNvGrpSpPr>
              <p:nvPr/>
            </p:nvGrpSpPr>
            <p:grpSpPr bwMode="auto">
              <a:xfrm>
                <a:off x="3207" y="2319"/>
                <a:ext cx="531" cy="561"/>
                <a:chOff x="909" y="1983"/>
                <a:chExt cx="531" cy="561"/>
              </a:xfrm>
            </p:grpSpPr>
            <p:sp>
              <p:nvSpPr>
                <p:cNvPr id="180350" name="AutoShape 8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0351" name="AutoShape 9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80344" name="AutoShape 10"/>
            <p:cNvSpPr>
              <a:spLocks noChangeArrowheads="1"/>
            </p:cNvSpPr>
            <p:nvPr/>
          </p:nvSpPr>
          <p:spPr bwMode="auto">
            <a:xfrm>
              <a:off x="2319" y="1308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Ser</a:t>
              </a:r>
            </a:p>
          </p:txBody>
        </p:sp>
        <p:sp>
          <p:nvSpPr>
            <p:cNvPr id="180345" name="Line 11"/>
            <p:cNvSpPr>
              <a:spLocks noChangeShapeType="1"/>
            </p:cNvSpPr>
            <p:nvPr/>
          </p:nvSpPr>
          <p:spPr bwMode="auto">
            <a:xfrm>
              <a:off x="2793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sp>
        <p:nvSpPr>
          <p:cNvPr id="52236" name="AutoShape 12"/>
          <p:cNvSpPr>
            <a:spLocks noChangeArrowheads="1"/>
          </p:cNvSpPr>
          <p:nvPr/>
        </p:nvSpPr>
        <p:spPr bwMode="auto">
          <a:xfrm rot="-5400000">
            <a:off x="891607" y="2227271"/>
            <a:ext cx="2552318" cy="4122579"/>
          </a:xfrm>
          <a:prstGeom prst="flowChartDelay">
            <a:avLst/>
          </a:prstGeom>
          <a:solidFill>
            <a:srgbClr val="F9B9A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sp>
        <p:nvSpPr>
          <p:cNvPr id="180228" name="AutoShape 13"/>
          <p:cNvSpPr>
            <a:spLocks noChangeArrowheads="1"/>
          </p:cNvSpPr>
          <p:nvPr/>
        </p:nvSpPr>
        <p:spPr bwMode="auto">
          <a:xfrm rot="5400000">
            <a:off x="1602307" y="5029239"/>
            <a:ext cx="780479" cy="242931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0229" name="AutoShape 14"/>
          <p:cNvSpPr>
            <a:spLocks noChangeArrowheads="1"/>
          </p:cNvSpPr>
          <p:nvPr/>
        </p:nvSpPr>
        <p:spPr bwMode="auto">
          <a:xfrm rot="5400000">
            <a:off x="3210299" y="5053532"/>
            <a:ext cx="779444" cy="242930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0230" name="AutoShape 15"/>
          <p:cNvSpPr>
            <a:spLocks noChangeArrowheads="1"/>
          </p:cNvSpPr>
          <p:nvPr/>
        </p:nvSpPr>
        <p:spPr bwMode="auto">
          <a:xfrm rot="5400000">
            <a:off x="3551435" y="5050431"/>
            <a:ext cx="780478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0231" name="AutoShape 16"/>
          <p:cNvSpPr>
            <a:spLocks noChangeArrowheads="1"/>
          </p:cNvSpPr>
          <p:nvPr/>
        </p:nvSpPr>
        <p:spPr bwMode="auto">
          <a:xfrm rot="5400000">
            <a:off x="8999277" y="5031823"/>
            <a:ext cx="778410" cy="241897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0232" name="AutoShape 17"/>
          <p:cNvSpPr>
            <a:spLocks noChangeArrowheads="1"/>
          </p:cNvSpPr>
          <p:nvPr/>
        </p:nvSpPr>
        <p:spPr bwMode="auto">
          <a:xfrm rot="5400000">
            <a:off x="9340929" y="5029239"/>
            <a:ext cx="780479" cy="242931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0233" name="AutoShape 18"/>
          <p:cNvSpPr>
            <a:spLocks noChangeArrowheads="1"/>
          </p:cNvSpPr>
          <p:nvPr/>
        </p:nvSpPr>
        <p:spPr bwMode="auto">
          <a:xfrm rot="5400000">
            <a:off x="8118007" y="5029239"/>
            <a:ext cx="780479" cy="242930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0234" name="AutoShape 19"/>
          <p:cNvSpPr>
            <a:spLocks noChangeArrowheads="1"/>
          </p:cNvSpPr>
          <p:nvPr/>
        </p:nvSpPr>
        <p:spPr bwMode="auto">
          <a:xfrm rot="5400000">
            <a:off x="10655854" y="5016834"/>
            <a:ext cx="779444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0235" name="AutoShape 20"/>
          <p:cNvSpPr>
            <a:spLocks noChangeArrowheads="1"/>
          </p:cNvSpPr>
          <p:nvPr/>
        </p:nvSpPr>
        <p:spPr bwMode="auto">
          <a:xfrm rot="-5400000">
            <a:off x="4772807" y="5068521"/>
            <a:ext cx="778410" cy="242931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0236" name="AutoShape 21"/>
          <p:cNvSpPr>
            <a:spLocks noChangeArrowheads="1"/>
          </p:cNvSpPr>
          <p:nvPr/>
        </p:nvSpPr>
        <p:spPr bwMode="auto">
          <a:xfrm rot="-5400000">
            <a:off x="5624612" y="5066454"/>
            <a:ext cx="780479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0237" name="AutoShape 22"/>
          <p:cNvSpPr>
            <a:spLocks noChangeArrowheads="1"/>
          </p:cNvSpPr>
          <p:nvPr/>
        </p:nvSpPr>
        <p:spPr bwMode="auto">
          <a:xfrm rot="-5400000">
            <a:off x="5990558" y="5066454"/>
            <a:ext cx="780479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0238" name="AutoShape 23"/>
          <p:cNvSpPr>
            <a:spLocks noChangeArrowheads="1"/>
          </p:cNvSpPr>
          <p:nvPr/>
        </p:nvSpPr>
        <p:spPr bwMode="auto">
          <a:xfrm rot="-5400000">
            <a:off x="6885782" y="5066454"/>
            <a:ext cx="780479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0239" name="AutoShape 24"/>
          <p:cNvSpPr>
            <a:spLocks noChangeArrowheads="1"/>
          </p:cNvSpPr>
          <p:nvPr/>
        </p:nvSpPr>
        <p:spPr bwMode="auto">
          <a:xfrm rot="-5400000">
            <a:off x="7254313" y="5065937"/>
            <a:ext cx="780479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0240" name="AutoShape 25"/>
          <p:cNvSpPr>
            <a:spLocks noChangeArrowheads="1"/>
          </p:cNvSpPr>
          <p:nvPr/>
        </p:nvSpPr>
        <p:spPr bwMode="auto">
          <a:xfrm rot="-5400000">
            <a:off x="10289391" y="5065937"/>
            <a:ext cx="780479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0241" name="AutoShape 26"/>
          <p:cNvSpPr>
            <a:spLocks noChangeArrowheads="1"/>
          </p:cNvSpPr>
          <p:nvPr/>
        </p:nvSpPr>
        <p:spPr bwMode="auto">
          <a:xfrm rot="-5400000">
            <a:off x="11064184" y="5055083"/>
            <a:ext cx="780478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0242" name="AutoShape 27"/>
          <p:cNvSpPr>
            <a:spLocks noChangeArrowheads="1"/>
          </p:cNvSpPr>
          <p:nvPr/>
        </p:nvSpPr>
        <p:spPr bwMode="auto">
          <a:xfrm rot="5400000">
            <a:off x="1989444" y="5092815"/>
            <a:ext cx="734994" cy="243964"/>
          </a:xfrm>
          <a:prstGeom prst="chevron">
            <a:avLst>
              <a:gd name="adj" fmla="val 1101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0243" name="AutoShape 28"/>
          <p:cNvSpPr>
            <a:spLocks noChangeArrowheads="1"/>
          </p:cNvSpPr>
          <p:nvPr/>
        </p:nvSpPr>
        <p:spPr bwMode="auto">
          <a:xfrm rot="5400000">
            <a:off x="4088983" y="5092815"/>
            <a:ext cx="734994" cy="243964"/>
          </a:xfrm>
          <a:prstGeom prst="chevron">
            <a:avLst>
              <a:gd name="adj" fmla="val 1101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0244" name="AutoShape 29"/>
          <p:cNvSpPr>
            <a:spLocks noChangeArrowheads="1"/>
          </p:cNvSpPr>
          <p:nvPr/>
        </p:nvSpPr>
        <p:spPr bwMode="auto">
          <a:xfrm rot="5400000">
            <a:off x="5285544" y="5066454"/>
            <a:ext cx="737061" cy="242931"/>
          </a:xfrm>
          <a:prstGeom prst="chevron">
            <a:avLst>
              <a:gd name="adj" fmla="val 11093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0245" name="AutoShape 30"/>
          <p:cNvSpPr>
            <a:spLocks noChangeArrowheads="1"/>
          </p:cNvSpPr>
          <p:nvPr/>
        </p:nvSpPr>
        <p:spPr bwMode="auto">
          <a:xfrm rot="5400000">
            <a:off x="7792378" y="5066454"/>
            <a:ext cx="737061" cy="242930"/>
          </a:xfrm>
          <a:prstGeom prst="chevron">
            <a:avLst>
              <a:gd name="adj" fmla="val 11093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0246" name="AutoShape 31"/>
          <p:cNvSpPr>
            <a:spLocks noChangeArrowheads="1"/>
          </p:cNvSpPr>
          <p:nvPr/>
        </p:nvSpPr>
        <p:spPr bwMode="auto">
          <a:xfrm rot="5400000">
            <a:off x="9770967" y="5066454"/>
            <a:ext cx="737061" cy="242930"/>
          </a:xfrm>
          <a:prstGeom prst="chevron">
            <a:avLst>
              <a:gd name="adj" fmla="val 11093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0247" name="AutoShape 32"/>
          <p:cNvSpPr>
            <a:spLocks noChangeArrowheads="1"/>
          </p:cNvSpPr>
          <p:nvPr/>
        </p:nvSpPr>
        <p:spPr bwMode="auto">
          <a:xfrm rot="-5400000">
            <a:off x="8514966" y="5059218"/>
            <a:ext cx="722588" cy="242930"/>
          </a:xfrm>
          <a:prstGeom prst="chevron">
            <a:avLst>
              <a:gd name="adj" fmla="val 108761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0248" name="AutoShape 33"/>
          <p:cNvSpPr>
            <a:spLocks noChangeArrowheads="1"/>
          </p:cNvSpPr>
          <p:nvPr/>
        </p:nvSpPr>
        <p:spPr bwMode="auto">
          <a:xfrm rot="-5400000">
            <a:off x="6552916" y="5059218"/>
            <a:ext cx="722588" cy="242930"/>
          </a:xfrm>
          <a:prstGeom prst="chevron">
            <a:avLst>
              <a:gd name="adj" fmla="val 108761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0249" name="AutoShape 34"/>
          <p:cNvSpPr>
            <a:spLocks noChangeArrowheads="1"/>
          </p:cNvSpPr>
          <p:nvPr/>
        </p:nvSpPr>
        <p:spPr bwMode="auto">
          <a:xfrm rot="-5400000">
            <a:off x="4457514" y="5059217"/>
            <a:ext cx="722588" cy="242931"/>
          </a:xfrm>
          <a:prstGeom prst="chevron">
            <a:avLst>
              <a:gd name="adj" fmla="val 108761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0250" name="AutoShape 35"/>
          <p:cNvSpPr>
            <a:spLocks noChangeArrowheads="1"/>
          </p:cNvSpPr>
          <p:nvPr/>
        </p:nvSpPr>
        <p:spPr bwMode="auto">
          <a:xfrm rot="-5400000">
            <a:off x="2342986" y="5058701"/>
            <a:ext cx="722588" cy="243964"/>
          </a:xfrm>
          <a:prstGeom prst="chevron">
            <a:avLst>
              <a:gd name="adj" fmla="val 108300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0251" name="AutoShape 36"/>
          <p:cNvSpPr>
            <a:spLocks noChangeArrowheads="1"/>
          </p:cNvSpPr>
          <p:nvPr/>
        </p:nvSpPr>
        <p:spPr bwMode="auto">
          <a:xfrm rot="5400000">
            <a:off x="738095" y="5074724"/>
            <a:ext cx="736027" cy="243964"/>
          </a:xfrm>
          <a:prstGeom prst="chevron">
            <a:avLst>
              <a:gd name="adj" fmla="val 1103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0252" name="AutoShape 37"/>
          <p:cNvSpPr>
            <a:spLocks noChangeArrowheads="1"/>
          </p:cNvSpPr>
          <p:nvPr/>
        </p:nvSpPr>
        <p:spPr bwMode="auto">
          <a:xfrm rot="-5400000">
            <a:off x="2842285" y="5039060"/>
            <a:ext cx="778410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0253" name="AutoShape 38"/>
          <p:cNvSpPr>
            <a:spLocks noChangeArrowheads="1"/>
          </p:cNvSpPr>
          <p:nvPr/>
        </p:nvSpPr>
        <p:spPr bwMode="auto">
          <a:xfrm rot="-5400000">
            <a:off x="398509" y="5068005"/>
            <a:ext cx="721555" cy="242930"/>
          </a:xfrm>
          <a:prstGeom prst="chevron">
            <a:avLst>
              <a:gd name="adj" fmla="val 10860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0254" name="AutoShape 39"/>
          <p:cNvSpPr>
            <a:spLocks noChangeArrowheads="1"/>
          </p:cNvSpPr>
          <p:nvPr/>
        </p:nvSpPr>
        <p:spPr bwMode="auto">
          <a:xfrm rot="5400000">
            <a:off x="1064242" y="5049397"/>
            <a:ext cx="778410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0255" name="Rectangle 40"/>
          <p:cNvSpPr>
            <a:spLocks noChangeArrowheads="1"/>
          </p:cNvSpPr>
          <p:nvPr/>
        </p:nvSpPr>
        <p:spPr bwMode="auto">
          <a:xfrm>
            <a:off x="406263" y="5385882"/>
            <a:ext cx="11444601" cy="193310"/>
          </a:xfrm>
          <a:prstGeom prst="rect">
            <a:avLst/>
          </a:prstGeom>
          <a:solidFill>
            <a:srgbClr val="F21F1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sp>
        <p:nvSpPr>
          <p:cNvPr id="52265" name="AutoShape 41"/>
          <p:cNvSpPr>
            <a:spLocks noChangeArrowheads="1"/>
          </p:cNvSpPr>
          <p:nvPr/>
        </p:nvSpPr>
        <p:spPr bwMode="auto">
          <a:xfrm>
            <a:off x="-68227" y="5455142"/>
            <a:ext cx="4572259" cy="614045"/>
          </a:xfrm>
          <a:prstGeom prst="flowChartPunchedTape">
            <a:avLst/>
          </a:prstGeom>
          <a:solidFill>
            <a:srgbClr val="F9B9A5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grpSp>
        <p:nvGrpSpPr>
          <p:cNvPr id="180257" name="Group 42"/>
          <p:cNvGrpSpPr>
            <a:grpSpLocks/>
          </p:cNvGrpSpPr>
          <p:nvPr/>
        </p:nvGrpSpPr>
        <p:grpSpPr bwMode="auto">
          <a:xfrm>
            <a:off x="10052147" y="928369"/>
            <a:ext cx="1123682" cy="1389355"/>
            <a:chOff x="4260" y="2328"/>
            <a:chExt cx="531" cy="1024"/>
          </a:xfrm>
        </p:grpSpPr>
        <p:sp>
          <p:nvSpPr>
            <p:cNvPr id="180337" name="AutoShape 43"/>
            <p:cNvSpPr>
              <a:spLocks noChangeArrowheads="1"/>
            </p:cNvSpPr>
            <p:nvPr/>
          </p:nvSpPr>
          <p:spPr bwMode="auto">
            <a:xfrm rot="5400000">
              <a:off x="4249" y="2983"/>
              <a:ext cx="622" cy="115"/>
            </a:xfrm>
            <a:prstGeom prst="flowChartOnlineStorag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 dirty="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80338" name="AutoShape 44"/>
            <p:cNvSpPr>
              <a:spLocks noChangeArrowheads="1"/>
            </p:cNvSpPr>
            <p:nvPr/>
          </p:nvSpPr>
          <p:spPr bwMode="auto">
            <a:xfrm rot="5400000">
              <a:off x="4101" y="2975"/>
              <a:ext cx="576" cy="115"/>
            </a:xfrm>
            <a:prstGeom prst="chevron">
              <a:avLst>
                <a:gd name="adj" fmla="val 125217"/>
              </a:avLst>
            </a:prstGeom>
            <a:solidFill>
              <a:srgbClr val="298B4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80339" name="AutoShape 45"/>
            <p:cNvSpPr>
              <a:spLocks noChangeArrowheads="1"/>
            </p:cNvSpPr>
            <p:nvPr/>
          </p:nvSpPr>
          <p:spPr bwMode="auto">
            <a:xfrm rot="-5400000">
              <a:off x="4429" y="2961"/>
              <a:ext cx="587" cy="115"/>
            </a:xfrm>
            <a:prstGeom prst="chevron">
              <a:avLst>
                <a:gd name="adj" fmla="val 12760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U</a:t>
              </a:r>
            </a:p>
          </p:txBody>
        </p:sp>
        <p:grpSp>
          <p:nvGrpSpPr>
            <p:cNvPr id="180340" name="Group 46"/>
            <p:cNvGrpSpPr>
              <a:grpSpLocks/>
            </p:cNvGrpSpPr>
            <p:nvPr/>
          </p:nvGrpSpPr>
          <p:grpSpPr bwMode="auto">
            <a:xfrm>
              <a:off x="4260" y="2328"/>
              <a:ext cx="531" cy="561"/>
              <a:chOff x="909" y="1983"/>
              <a:chExt cx="531" cy="561"/>
            </a:xfrm>
          </p:grpSpPr>
          <p:sp>
            <p:nvSpPr>
              <p:cNvPr id="180341" name="AutoShape 47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80342" name="AutoShape 48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80258" name="AutoShape 49"/>
          <p:cNvSpPr>
            <a:spLocks noChangeArrowheads="1"/>
          </p:cNvSpPr>
          <p:nvPr/>
        </p:nvSpPr>
        <p:spPr bwMode="auto">
          <a:xfrm>
            <a:off x="6203" y="3290479"/>
            <a:ext cx="1016173" cy="26257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Met</a:t>
            </a:r>
          </a:p>
        </p:txBody>
      </p:sp>
      <p:grpSp>
        <p:nvGrpSpPr>
          <p:cNvPr id="180259" name="Group 50"/>
          <p:cNvGrpSpPr>
            <a:grpSpLocks/>
          </p:cNvGrpSpPr>
          <p:nvPr/>
        </p:nvGrpSpPr>
        <p:grpSpPr bwMode="auto">
          <a:xfrm>
            <a:off x="8330960" y="1066891"/>
            <a:ext cx="1638487" cy="1945510"/>
            <a:chOff x="384" y="768"/>
            <a:chExt cx="774" cy="1425"/>
          </a:xfrm>
        </p:grpSpPr>
        <p:grpSp>
          <p:nvGrpSpPr>
            <p:cNvPr id="180328" name="Group 51"/>
            <p:cNvGrpSpPr>
              <a:grpSpLocks/>
            </p:cNvGrpSpPr>
            <p:nvPr/>
          </p:nvGrpSpPr>
          <p:grpSpPr bwMode="auto">
            <a:xfrm>
              <a:off x="624" y="1152"/>
              <a:ext cx="534" cy="1041"/>
              <a:chOff x="5334" y="2319"/>
              <a:chExt cx="534" cy="1041"/>
            </a:xfrm>
          </p:grpSpPr>
          <p:sp>
            <p:nvSpPr>
              <p:cNvPr id="180331" name="AutoShape 52"/>
              <p:cNvSpPr>
                <a:spLocks noChangeArrowheads="1"/>
              </p:cNvSpPr>
              <p:nvPr/>
            </p:nvSpPr>
            <p:spPr bwMode="auto">
              <a:xfrm rot="5400000">
                <a:off x="5305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 smtClean="0">
                    <a:solidFill>
                      <a:srgbClr val="000000"/>
                    </a:solidFill>
                  </a:rPr>
                  <a:t>C</a:t>
                </a:r>
                <a:endParaRPr lang="en-US" sz="1758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0332" name="AutoShape 53"/>
              <p:cNvSpPr>
                <a:spLocks noChangeArrowheads="1"/>
              </p:cNvSpPr>
              <p:nvPr/>
            </p:nvSpPr>
            <p:spPr bwMode="auto">
              <a:xfrm rot="-5400000">
                <a:off x="5131" y="2991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sp>
            <p:nvSpPr>
              <p:cNvPr id="180333" name="AutoShape 54"/>
              <p:cNvSpPr>
                <a:spLocks noChangeArrowheads="1"/>
              </p:cNvSpPr>
              <p:nvPr/>
            </p:nvSpPr>
            <p:spPr bwMode="auto">
              <a:xfrm rot="-5400000">
                <a:off x="5500" y="2991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grpSp>
            <p:nvGrpSpPr>
              <p:cNvPr id="180334" name="Group 55"/>
              <p:cNvGrpSpPr>
                <a:grpSpLocks/>
              </p:cNvGrpSpPr>
              <p:nvPr/>
            </p:nvGrpSpPr>
            <p:grpSpPr bwMode="auto">
              <a:xfrm>
                <a:off x="5334" y="2319"/>
                <a:ext cx="531" cy="561"/>
                <a:chOff x="909" y="1983"/>
                <a:chExt cx="531" cy="561"/>
              </a:xfrm>
            </p:grpSpPr>
            <p:sp>
              <p:nvSpPr>
                <p:cNvPr id="180335" name="AutoShape 56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0336" name="AutoShape 57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80329" name="Line 58"/>
            <p:cNvSpPr>
              <a:spLocks noChangeShapeType="1"/>
            </p:cNvSpPr>
            <p:nvPr/>
          </p:nvSpPr>
          <p:spPr bwMode="auto">
            <a:xfrm>
              <a:off x="864" y="91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sp>
          <p:nvSpPr>
            <p:cNvPr id="180330" name="AutoShape 59"/>
            <p:cNvSpPr>
              <a:spLocks noChangeArrowheads="1"/>
            </p:cNvSpPr>
            <p:nvPr/>
          </p:nvSpPr>
          <p:spPr bwMode="auto">
            <a:xfrm>
              <a:off x="384" y="768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Arg</a:t>
              </a:r>
            </a:p>
          </p:txBody>
        </p:sp>
      </p:grpSp>
      <p:grpSp>
        <p:nvGrpSpPr>
          <p:cNvPr id="180260" name="Group 60"/>
          <p:cNvGrpSpPr>
            <a:grpSpLocks/>
          </p:cNvGrpSpPr>
          <p:nvPr/>
        </p:nvGrpSpPr>
        <p:grpSpPr bwMode="auto">
          <a:xfrm>
            <a:off x="2451012" y="3290478"/>
            <a:ext cx="1658129" cy="1723255"/>
            <a:chOff x="1158" y="1344"/>
            <a:chExt cx="783" cy="1239"/>
          </a:xfrm>
        </p:grpSpPr>
        <p:sp>
          <p:nvSpPr>
            <p:cNvPr id="180318" name="Line 61"/>
            <p:cNvSpPr>
              <a:spLocks noChangeShapeType="1"/>
            </p:cNvSpPr>
            <p:nvPr/>
          </p:nvSpPr>
          <p:spPr bwMode="auto">
            <a:xfrm>
              <a:off x="1644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grpSp>
          <p:nvGrpSpPr>
            <p:cNvPr id="180319" name="Group 62"/>
            <p:cNvGrpSpPr>
              <a:grpSpLocks/>
            </p:cNvGrpSpPr>
            <p:nvPr/>
          </p:nvGrpSpPr>
          <p:grpSpPr bwMode="auto">
            <a:xfrm>
              <a:off x="1158" y="1344"/>
              <a:ext cx="783" cy="1239"/>
              <a:chOff x="1158" y="1338"/>
              <a:chExt cx="783" cy="1239"/>
            </a:xfrm>
          </p:grpSpPr>
          <p:grpSp>
            <p:nvGrpSpPr>
              <p:cNvPr id="180320" name="Group 63"/>
              <p:cNvGrpSpPr>
                <a:grpSpLocks/>
              </p:cNvGrpSpPr>
              <p:nvPr/>
            </p:nvGrpSpPr>
            <p:grpSpPr bwMode="auto">
              <a:xfrm>
                <a:off x="1410" y="1524"/>
                <a:ext cx="531" cy="1053"/>
                <a:chOff x="2178" y="2259"/>
                <a:chExt cx="531" cy="1053"/>
              </a:xfrm>
            </p:grpSpPr>
            <p:sp>
              <p:nvSpPr>
                <p:cNvPr id="180322" name="AutoShape 64"/>
                <p:cNvSpPr>
                  <a:spLocks noChangeArrowheads="1"/>
                </p:cNvSpPr>
                <p:nvPr/>
              </p:nvSpPr>
              <p:spPr bwMode="auto">
                <a:xfrm rot="-5400000">
                  <a:off x="1984" y="2943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sp>
              <p:nvSpPr>
                <p:cNvPr id="180323" name="AutoShape 65"/>
                <p:cNvSpPr>
                  <a:spLocks noChangeArrowheads="1"/>
                </p:cNvSpPr>
                <p:nvPr/>
              </p:nvSpPr>
              <p:spPr bwMode="auto">
                <a:xfrm rot="5400000">
                  <a:off x="2155" y="2892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0324" name="AutoShape 66"/>
                <p:cNvSpPr>
                  <a:spLocks noChangeArrowheads="1"/>
                </p:cNvSpPr>
                <p:nvPr/>
              </p:nvSpPr>
              <p:spPr bwMode="auto">
                <a:xfrm rot="5400000">
                  <a:off x="2320" y="2890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80325" name="Group 67"/>
                <p:cNvGrpSpPr>
                  <a:grpSpLocks/>
                </p:cNvGrpSpPr>
                <p:nvPr/>
              </p:nvGrpSpPr>
              <p:grpSpPr bwMode="auto">
                <a:xfrm>
                  <a:off x="2178" y="2259"/>
                  <a:ext cx="531" cy="561"/>
                  <a:chOff x="909" y="1983"/>
                  <a:chExt cx="531" cy="561"/>
                </a:xfrm>
              </p:grpSpPr>
              <p:sp>
                <p:nvSpPr>
                  <p:cNvPr id="180326" name="AutoShape 68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0327" name="AutoShape 69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80321" name="AutoShape 70"/>
              <p:cNvSpPr>
                <a:spLocks noChangeArrowheads="1"/>
              </p:cNvSpPr>
              <p:nvPr/>
            </p:nvSpPr>
            <p:spPr bwMode="auto">
              <a:xfrm>
                <a:off x="1158" y="1338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Arg</a:t>
                </a:r>
              </a:p>
            </p:txBody>
          </p:sp>
        </p:grpSp>
      </p:grpSp>
      <p:grpSp>
        <p:nvGrpSpPr>
          <p:cNvPr id="14" name="Group 71"/>
          <p:cNvGrpSpPr>
            <a:grpSpLocks/>
          </p:cNvGrpSpPr>
          <p:nvPr/>
        </p:nvGrpSpPr>
        <p:grpSpPr bwMode="auto">
          <a:xfrm>
            <a:off x="1720153" y="3656425"/>
            <a:ext cx="1124716" cy="1370747"/>
            <a:chOff x="1641" y="2373"/>
            <a:chExt cx="531" cy="987"/>
          </a:xfrm>
        </p:grpSpPr>
        <p:sp>
          <p:nvSpPr>
            <p:cNvPr id="180312" name="AutoShape 72"/>
            <p:cNvSpPr>
              <a:spLocks noChangeArrowheads="1"/>
            </p:cNvSpPr>
            <p:nvPr/>
          </p:nvSpPr>
          <p:spPr bwMode="auto">
            <a:xfrm rot="5400000">
              <a:off x="1456" y="2913"/>
              <a:ext cx="622" cy="115"/>
            </a:xfrm>
            <a:prstGeom prst="flowChartOnlineStorag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 dirty="0" smtClean="0">
                  <a:solidFill>
                    <a:srgbClr val="000000"/>
                  </a:solidFill>
                </a:rPr>
                <a:t>C</a:t>
              </a:r>
              <a:endParaRPr lang="en-US" sz="1758" b="1" dirty="0">
                <a:solidFill>
                  <a:srgbClr val="000000"/>
                </a:solidFill>
              </a:endParaRPr>
            </a:p>
          </p:txBody>
        </p:sp>
        <p:sp>
          <p:nvSpPr>
            <p:cNvPr id="180313" name="AutoShape 73"/>
            <p:cNvSpPr>
              <a:spLocks noChangeArrowheads="1"/>
            </p:cNvSpPr>
            <p:nvPr/>
          </p:nvSpPr>
          <p:spPr bwMode="auto">
            <a:xfrm rot="5400000">
              <a:off x="1654" y="3014"/>
              <a:ext cx="576" cy="115"/>
            </a:xfrm>
            <a:prstGeom prst="chevron">
              <a:avLst>
                <a:gd name="adj" fmla="val 125217"/>
              </a:avLst>
            </a:prstGeom>
            <a:solidFill>
              <a:srgbClr val="298B4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80314" name="AutoShape 74"/>
            <p:cNvSpPr>
              <a:spLocks noChangeArrowheads="1"/>
            </p:cNvSpPr>
            <p:nvPr/>
          </p:nvSpPr>
          <p:spPr bwMode="auto">
            <a:xfrm rot="-5400000">
              <a:off x="1809" y="3003"/>
              <a:ext cx="587" cy="115"/>
            </a:xfrm>
            <a:prstGeom prst="chevron">
              <a:avLst>
                <a:gd name="adj" fmla="val 12760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U</a:t>
              </a:r>
            </a:p>
          </p:txBody>
        </p:sp>
        <p:grpSp>
          <p:nvGrpSpPr>
            <p:cNvPr id="180315" name="Group 75"/>
            <p:cNvGrpSpPr>
              <a:grpSpLocks/>
            </p:cNvGrpSpPr>
            <p:nvPr/>
          </p:nvGrpSpPr>
          <p:grpSpPr bwMode="auto">
            <a:xfrm>
              <a:off x="1641" y="2373"/>
              <a:ext cx="531" cy="561"/>
              <a:chOff x="909" y="1983"/>
              <a:chExt cx="531" cy="561"/>
            </a:xfrm>
          </p:grpSpPr>
          <p:sp>
            <p:nvSpPr>
              <p:cNvPr id="180316" name="AutoShape 76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80317" name="AutoShape 77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80262" name="AutoShape 78"/>
          <p:cNvSpPr>
            <a:spLocks noChangeArrowheads="1"/>
          </p:cNvSpPr>
          <p:nvPr/>
        </p:nvSpPr>
        <p:spPr bwMode="auto">
          <a:xfrm>
            <a:off x="1213618" y="3290478"/>
            <a:ext cx="1015139" cy="265673"/>
          </a:xfrm>
          <a:prstGeom prst="roundRect">
            <a:avLst>
              <a:gd name="adj" fmla="val 16667"/>
            </a:avLst>
          </a:prstGeom>
          <a:solidFill>
            <a:srgbClr val="F4147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Val</a:t>
            </a:r>
          </a:p>
        </p:txBody>
      </p:sp>
      <p:sp>
        <p:nvSpPr>
          <p:cNvPr id="52303" name="Line 79"/>
          <p:cNvSpPr>
            <a:spLocks noChangeShapeType="1"/>
          </p:cNvSpPr>
          <p:nvPr/>
        </p:nvSpPr>
        <p:spPr bwMode="auto">
          <a:xfrm>
            <a:off x="2228757" y="3290479"/>
            <a:ext cx="0" cy="29151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9239" tIns="44619" rIns="89239" bIns="44619" anchor="ctr"/>
          <a:lstStyle/>
          <a:p>
            <a:endParaRPr lang="en-US" sz="1172"/>
          </a:p>
        </p:txBody>
      </p:sp>
      <p:grpSp>
        <p:nvGrpSpPr>
          <p:cNvPr id="16" name="Group 80"/>
          <p:cNvGrpSpPr>
            <a:grpSpLocks/>
          </p:cNvGrpSpPr>
          <p:nvPr/>
        </p:nvGrpSpPr>
        <p:grpSpPr bwMode="auto">
          <a:xfrm>
            <a:off x="6801015" y="650291"/>
            <a:ext cx="1632285" cy="1836967"/>
            <a:chOff x="1746" y="1344"/>
            <a:chExt cx="771" cy="1317"/>
          </a:xfrm>
        </p:grpSpPr>
        <p:sp>
          <p:nvSpPr>
            <p:cNvPr id="180302" name="Line 81"/>
            <p:cNvSpPr>
              <a:spLocks noChangeShapeType="1"/>
            </p:cNvSpPr>
            <p:nvPr/>
          </p:nvSpPr>
          <p:spPr bwMode="auto">
            <a:xfrm>
              <a:off x="2226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grpSp>
          <p:nvGrpSpPr>
            <p:cNvPr id="180303" name="Group 82"/>
            <p:cNvGrpSpPr>
              <a:grpSpLocks/>
            </p:cNvGrpSpPr>
            <p:nvPr/>
          </p:nvGrpSpPr>
          <p:grpSpPr bwMode="auto">
            <a:xfrm>
              <a:off x="1746" y="1344"/>
              <a:ext cx="771" cy="1317"/>
              <a:chOff x="1746" y="1323"/>
              <a:chExt cx="771" cy="1317"/>
            </a:xfrm>
          </p:grpSpPr>
          <p:grpSp>
            <p:nvGrpSpPr>
              <p:cNvPr id="180304" name="Group 83"/>
              <p:cNvGrpSpPr>
                <a:grpSpLocks/>
              </p:cNvGrpSpPr>
              <p:nvPr/>
            </p:nvGrpSpPr>
            <p:grpSpPr bwMode="auto">
              <a:xfrm>
                <a:off x="1986" y="1608"/>
                <a:ext cx="531" cy="1032"/>
                <a:chOff x="2688" y="2328"/>
                <a:chExt cx="531" cy="1032"/>
              </a:xfrm>
            </p:grpSpPr>
            <p:sp>
              <p:nvSpPr>
                <p:cNvPr id="180306" name="AutoShape 84"/>
                <p:cNvSpPr>
                  <a:spLocks noChangeArrowheads="1"/>
                </p:cNvSpPr>
                <p:nvPr/>
              </p:nvSpPr>
              <p:spPr bwMode="auto">
                <a:xfrm rot="5400000">
                  <a:off x="2517" y="2984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80307" name="AutoShape 85"/>
                <p:cNvSpPr>
                  <a:spLocks noChangeArrowheads="1"/>
                </p:cNvSpPr>
                <p:nvPr/>
              </p:nvSpPr>
              <p:spPr bwMode="auto">
                <a:xfrm rot="-5400000">
                  <a:off x="2682" y="300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80308" name="AutoShape 86"/>
                <p:cNvSpPr>
                  <a:spLocks noChangeArrowheads="1"/>
                </p:cNvSpPr>
                <p:nvPr/>
              </p:nvSpPr>
              <p:spPr bwMode="auto">
                <a:xfrm rot="-5400000">
                  <a:off x="2827" y="2895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grpSp>
              <p:nvGrpSpPr>
                <p:cNvPr id="180309" name="Group 87"/>
                <p:cNvGrpSpPr>
                  <a:grpSpLocks/>
                </p:cNvGrpSpPr>
                <p:nvPr/>
              </p:nvGrpSpPr>
              <p:grpSpPr bwMode="auto">
                <a:xfrm>
                  <a:off x="2688" y="2328"/>
                  <a:ext cx="531" cy="561"/>
                  <a:chOff x="909" y="1983"/>
                  <a:chExt cx="531" cy="561"/>
                </a:xfrm>
              </p:grpSpPr>
              <p:sp>
                <p:nvSpPr>
                  <p:cNvPr id="180310" name="AutoShape 88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0311" name="AutoShape 89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80305" name="AutoShape 90"/>
              <p:cNvSpPr>
                <a:spLocks noChangeArrowheads="1"/>
              </p:cNvSpPr>
              <p:nvPr/>
            </p:nvSpPr>
            <p:spPr bwMode="auto">
              <a:xfrm>
                <a:off x="1746" y="1323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F21F1A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Tir</a:t>
                </a:r>
              </a:p>
            </p:txBody>
          </p:sp>
        </p:grpSp>
      </p:grpSp>
      <p:grpSp>
        <p:nvGrpSpPr>
          <p:cNvPr id="180265" name="Group 91"/>
          <p:cNvGrpSpPr>
            <a:grpSpLocks/>
          </p:cNvGrpSpPr>
          <p:nvPr/>
        </p:nvGrpSpPr>
        <p:grpSpPr bwMode="auto">
          <a:xfrm>
            <a:off x="9550780" y="2248462"/>
            <a:ext cx="1727389" cy="1597138"/>
            <a:chOff x="4896" y="1200"/>
            <a:chExt cx="816" cy="1200"/>
          </a:xfrm>
        </p:grpSpPr>
        <p:grpSp>
          <p:nvGrpSpPr>
            <p:cNvPr id="180293" name="Group 92"/>
            <p:cNvGrpSpPr>
              <a:grpSpLocks/>
            </p:cNvGrpSpPr>
            <p:nvPr/>
          </p:nvGrpSpPr>
          <p:grpSpPr bwMode="auto">
            <a:xfrm>
              <a:off x="5181" y="1382"/>
              <a:ext cx="531" cy="1018"/>
              <a:chOff x="4806" y="2334"/>
              <a:chExt cx="531" cy="1018"/>
            </a:xfrm>
          </p:grpSpPr>
          <p:sp>
            <p:nvSpPr>
              <p:cNvPr id="180296" name="AutoShape 93"/>
              <p:cNvSpPr>
                <a:spLocks noChangeArrowheads="1"/>
              </p:cNvSpPr>
              <p:nvPr/>
            </p:nvSpPr>
            <p:spPr bwMode="auto">
              <a:xfrm rot="5400000">
                <a:off x="4604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 smtClean="0">
                    <a:solidFill>
                      <a:srgbClr val="000000"/>
                    </a:solidFill>
                  </a:rPr>
                  <a:t>C</a:t>
                </a:r>
                <a:endParaRPr lang="en-US" sz="1758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0297" name="AutoShape 94"/>
              <p:cNvSpPr>
                <a:spLocks noChangeArrowheads="1"/>
              </p:cNvSpPr>
              <p:nvPr/>
            </p:nvSpPr>
            <p:spPr bwMode="auto">
              <a:xfrm rot="5400000">
                <a:off x="4768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 smtClean="0">
                    <a:solidFill>
                      <a:srgbClr val="000000"/>
                    </a:solidFill>
                  </a:rPr>
                  <a:t>C</a:t>
                </a:r>
                <a:endParaRPr lang="en-US" sz="1758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0298" name="AutoShape 95"/>
              <p:cNvSpPr>
                <a:spLocks noChangeArrowheads="1"/>
              </p:cNvSpPr>
              <p:nvPr/>
            </p:nvSpPr>
            <p:spPr bwMode="auto">
              <a:xfrm rot="5400000">
                <a:off x="4983" y="2966"/>
                <a:ext cx="576" cy="115"/>
              </a:xfrm>
              <a:prstGeom prst="chevron">
                <a:avLst>
                  <a:gd name="adj" fmla="val 125217"/>
                </a:avLst>
              </a:prstGeom>
              <a:solidFill>
                <a:srgbClr val="298B4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grpSp>
            <p:nvGrpSpPr>
              <p:cNvPr id="180299" name="Group 96"/>
              <p:cNvGrpSpPr>
                <a:grpSpLocks/>
              </p:cNvGrpSpPr>
              <p:nvPr/>
            </p:nvGrpSpPr>
            <p:grpSpPr bwMode="auto">
              <a:xfrm>
                <a:off x="4806" y="2334"/>
                <a:ext cx="531" cy="561"/>
                <a:chOff x="909" y="1983"/>
                <a:chExt cx="531" cy="561"/>
              </a:xfrm>
            </p:grpSpPr>
            <p:sp>
              <p:nvSpPr>
                <p:cNvPr id="180300" name="AutoShape 97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0301" name="AutoShape 98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80294" name="AutoShape 99"/>
            <p:cNvSpPr>
              <a:spLocks noChangeArrowheads="1"/>
            </p:cNvSpPr>
            <p:nvPr/>
          </p:nvSpPr>
          <p:spPr bwMode="auto">
            <a:xfrm>
              <a:off x="4896" y="1200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Gly</a:t>
              </a:r>
            </a:p>
          </p:txBody>
        </p:sp>
        <p:sp>
          <p:nvSpPr>
            <p:cNvPr id="180295" name="Line 100"/>
            <p:cNvSpPr>
              <a:spLocks noChangeShapeType="1"/>
            </p:cNvSpPr>
            <p:nvPr/>
          </p:nvSpPr>
          <p:spPr bwMode="auto">
            <a:xfrm>
              <a:off x="5376" y="1296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180266" name="Group 101"/>
          <p:cNvGrpSpPr>
            <a:grpSpLocks/>
          </p:cNvGrpSpPr>
          <p:nvPr/>
        </p:nvGrpSpPr>
        <p:grpSpPr bwMode="auto">
          <a:xfrm>
            <a:off x="8128345" y="650291"/>
            <a:ext cx="1529944" cy="1736693"/>
            <a:chOff x="2955" y="1329"/>
            <a:chExt cx="723" cy="1263"/>
          </a:xfrm>
        </p:grpSpPr>
        <p:grpSp>
          <p:nvGrpSpPr>
            <p:cNvPr id="180283" name="Group 102"/>
            <p:cNvGrpSpPr>
              <a:grpSpLocks/>
            </p:cNvGrpSpPr>
            <p:nvPr/>
          </p:nvGrpSpPr>
          <p:grpSpPr bwMode="auto">
            <a:xfrm>
              <a:off x="2955" y="1329"/>
              <a:ext cx="723" cy="1263"/>
              <a:chOff x="2955" y="1326"/>
              <a:chExt cx="723" cy="1263"/>
            </a:xfrm>
          </p:grpSpPr>
          <p:grpSp>
            <p:nvGrpSpPr>
              <p:cNvPr id="180285" name="Group 103"/>
              <p:cNvGrpSpPr>
                <a:grpSpLocks/>
              </p:cNvGrpSpPr>
              <p:nvPr/>
            </p:nvGrpSpPr>
            <p:grpSpPr bwMode="auto">
              <a:xfrm>
                <a:off x="3147" y="1605"/>
                <a:ext cx="531" cy="984"/>
                <a:chOff x="3744" y="2376"/>
                <a:chExt cx="531" cy="984"/>
              </a:xfrm>
            </p:grpSpPr>
            <p:sp>
              <p:nvSpPr>
                <p:cNvPr id="180287" name="AutoShape 104"/>
                <p:cNvSpPr>
                  <a:spLocks noChangeArrowheads="1"/>
                </p:cNvSpPr>
                <p:nvPr/>
              </p:nvSpPr>
              <p:spPr bwMode="auto">
                <a:xfrm rot="-5400000">
                  <a:off x="3576" y="300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80288" name="AutoShape 105"/>
                <p:cNvSpPr>
                  <a:spLocks noChangeArrowheads="1"/>
                </p:cNvSpPr>
                <p:nvPr/>
              </p:nvSpPr>
              <p:spPr bwMode="auto">
                <a:xfrm rot="-5400000">
                  <a:off x="3722" y="2989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sp>
              <p:nvSpPr>
                <p:cNvPr id="180289" name="AutoShape 106"/>
                <p:cNvSpPr>
                  <a:spLocks noChangeArrowheads="1"/>
                </p:cNvSpPr>
                <p:nvPr/>
              </p:nvSpPr>
              <p:spPr bwMode="auto">
                <a:xfrm rot="-5400000">
                  <a:off x="3895" y="2989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grpSp>
              <p:nvGrpSpPr>
                <p:cNvPr id="180290" name="Group 107"/>
                <p:cNvGrpSpPr>
                  <a:grpSpLocks/>
                </p:cNvGrpSpPr>
                <p:nvPr/>
              </p:nvGrpSpPr>
              <p:grpSpPr bwMode="auto">
                <a:xfrm>
                  <a:off x="3744" y="2376"/>
                  <a:ext cx="531" cy="561"/>
                  <a:chOff x="909" y="1983"/>
                  <a:chExt cx="531" cy="561"/>
                </a:xfrm>
              </p:grpSpPr>
              <p:sp>
                <p:nvSpPr>
                  <p:cNvPr id="180291" name="AutoShape 108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0292" name="AutoShape 109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80286" name="AutoShape 110"/>
              <p:cNvSpPr>
                <a:spLocks noChangeArrowheads="1"/>
              </p:cNvSpPr>
              <p:nvPr/>
            </p:nvSpPr>
            <p:spPr bwMode="auto">
              <a:xfrm>
                <a:off x="2955" y="1326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Thr</a:t>
                </a:r>
              </a:p>
            </p:txBody>
          </p:sp>
        </p:grpSp>
        <p:sp>
          <p:nvSpPr>
            <p:cNvPr id="180284" name="Line 111"/>
            <p:cNvSpPr>
              <a:spLocks noChangeShapeType="1"/>
            </p:cNvSpPr>
            <p:nvPr/>
          </p:nvSpPr>
          <p:spPr bwMode="auto">
            <a:xfrm>
              <a:off x="3438" y="1389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sp>
        <p:nvSpPr>
          <p:cNvPr id="180267" name="Line 112"/>
          <p:cNvSpPr>
            <a:spLocks noChangeShapeType="1"/>
          </p:cNvSpPr>
          <p:nvPr/>
        </p:nvSpPr>
        <p:spPr bwMode="auto">
          <a:xfrm>
            <a:off x="999633" y="3348368"/>
            <a:ext cx="268774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9239" tIns="44619" rIns="89239" bIns="44619"/>
          <a:lstStyle/>
          <a:p>
            <a:endParaRPr lang="en-US" sz="1172"/>
          </a:p>
        </p:txBody>
      </p:sp>
      <p:sp>
        <p:nvSpPr>
          <p:cNvPr id="180268" name="Line 113"/>
          <p:cNvSpPr>
            <a:spLocks noChangeShapeType="1"/>
          </p:cNvSpPr>
          <p:nvPr/>
        </p:nvSpPr>
        <p:spPr bwMode="auto">
          <a:xfrm>
            <a:off x="2169833" y="3348368"/>
            <a:ext cx="268774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9239" tIns="44619" rIns="89239" bIns="44619"/>
          <a:lstStyle/>
          <a:p>
            <a:endParaRPr lang="en-US" sz="1172"/>
          </a:p>
        </p:txBody>
      </p:sp>
      <p:sp>
        <p:nvSpPr>
          <p:cNvPr id="52338" name="Line 114"/>
          <p:cNvSpPr>
            <a:spLocks noChangeShapeType="1"/>
          </p:cNvSpPr>
          <p:nvPr/>
        </p:nvSpPr>
        <p:spPr bwMode="auto">
          <a:xfrm>
            <a:off x="3456847" y="3348368"/>
            <a:ext cx="268774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9239" tIns="44619" rIns="89239" bIns="44619"/>
          <a:lstStyle/>
          <a:p>
            <a:endParaRPr lang="en-US" sz="1172"/>
          </a:p>
        </p:txBody>
      </p:sp>
      <p:grpSp>
        <p:nvGrpSpPr>
          <p:cNvPr id="27" name="Group 115"/>
          <p:cNvGrpSpPr>
            <a:grpSpLocks/>
          </p:cNvGrpSpPr>
          <p:nvPr/>
        </p:nvGrpSpPr>
        <p:grpSpPr bwMode="auto">
          <a:xfrm>
            <a:off x="514806" y="1066891"/>
            <a:ext cx="1122648" cy="1342836"/>
            <a:chOff x="1131" y="2349"/>
            <a:chExt cx="531" cy="981"/>
          </a:xfrm>
        </p:grpSpPr>
        <p:sp>
          <p:nvSpPr>
            <p:cNvPr id="180277" name="AutoShape 116"/>
            <p:cNvSpPr>
              <a:spLocks noChangeArrowheads="1"/>
            </p:cNvSpPr>
            <p:nvPr/>
          </p:nvSpPr>
          <p:spPr bwMode="auto">
            <a:xfrm rot="5400000">
              <a:off x="1123" y="2975"/>
              <a:ext cx="576" cy="115"/>
            </a:xfrm>
            <a:prstGeom prst="chevron">
              <a:avLst>
                <a:gd name="adj" fmla="val 125217"/>
              </a:avLst>
            </a:prstGeom>
            <a:solidFill>
              <a:srgbClr val="298B4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80278" name="AutoShape 117"/>
            <p:cNvSpPr>
              <a:spLocks noChangeArrowheads="1"/>
            </p:cNvSpPr>
            <p:nvPr/>
          </p:nvSpPr>
          <p:spPr bwMode="auto">
            <a:xfrm rot="-5400000">
              <a:off x="954" y="2979"/>
              <a:ext cx="587" cy="115"/>
            </a:xfrm>
            <a:prstGeom prst="chevron">
              <a:avLst>
                <a:gd name="adj" fmla="val 12760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U</a:t>
              </a:r>
            </a:p>
          </p:txBody>
        </p:sp>
        <p:sp>
          <p:nvSpPr>
            <p:cNvPr id="180279" name="AutoShape 118"/>
            <p:cNvSpPr>
              <a:spLocks noChangeArrowheads="1"/>
            </p:cNvSpPr>
            <p:nvPr/>
          </p:nvSpPr>
          <p:spPr bwMode="auto">
            <a:xfrm rot="5400000">
              <a:off x="1265" y="2892"/>
              <a:ext cx="622" cy="115"/>
            </a:xfrm>
            <a:prstGeom prst="flowChartOnlineStorag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X</a:t>
              </a:r>
            </a:p>
          </p:txBody>
        </p:sp>
        <p:grpSp>
          <p:nvGrpSpPr>
            <p:cNvPr id="180280" name="Group 119"/>
            <p:cNvGrpSpPr>
              <a:grpSpLocks/>
            </p:cNvGrpSpPr>
            <p:nvPr/>
          </p:nvGrpSpPr>
          <p:grpSpPr bwMode="auto">
            <a:xfrm>
              <a:off x="1131" y="2349"/>
              <a:ext cx="531" cy="561"/>
              <a:chOff x="909" y="1983"/>
              <a:chExt cx="531" cy="561"/>
            </a:xfrm>
          </p:grpSpPr>
          <p:sp>
            <p:nvSpPr>
              <p:cNvPr id="180281" name="AutoShape 120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80282" name="AutoShape 121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52346" name="AutoShape 122"/>
          <p:cNvSpPr>
            <a:spLocks noChangeArrowheads="1"/>
          </p:cNvSpPr>
          <p:nvPr/>
        </p:nvSpPr>
        <p:spPr bwMode="auto">
          <a:xfrm>
            <a:off x="1321128" y="1414229"/>
            <a:ext cx="1015139" cy="26360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Met</a:t>
            </a:r>
          </a:p>
        </p:txBody>
      </p:sp>
      <p:sp>
        <p:nvSpPr>
          <p:cNvPr id="180272" name="AutoShape 123"/>
          <p:cNvSpPr>
            <a:spLocks noChangeArrowheads="1"/>
          </p:cNvSpPr>
          <p:nvPr/>
        </p:nvSpPr>
        <p:spPr bwMode="auto">
          <a:xfrm>
            <a:off x="812525" y="1761568"/>
            <a:ext cx="1016173" cy="26774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Arg</a:t>
            </a:r>
          </a:p>
        </p:txBody>
      </p:sp>
      <p:sp>
        <p:nvSpPr>
          <p:cNvPr id="180273" name="AutoShape 124"/>
          <p:cNvSpPr>
            <a:spLocks noChangeArrowheads="1"/>
          </p:cNvSpPr>
          <p:nvPr/>
        </p:nvSpPr>
        <p:spPr bwMode="auto">
          <a:xfrm>
            <a:off x="1321128" y="997630"/>
            <a:ext cx="1015139" cy="266706"/>
          </a:xfrm>
          <a:prstGeom prst="roundRect">
            <a:avLst>
              <a:gd name="adj" fmla="val 16667"/>
            </a:avLst>
          </a:prstGeom>
          <a:solidFill>
            <a:srgbClr val="F4147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Val</a:t>
            </a:r>
          </a:p>
        </p:txBody>
      </p:sp>
      <p:sp>
        <p:nvSpPr>
          <p:cNvPr id="180274" name="AutoShape 125"/>
          <p:cNvSpPr>
            <a:spLocks noChangeArrowheads="1"/>
          </p:cNvSpPr>
          <p:nvPr/>
        </p:nvSpPr>
        <p:spPr bwMode="auto">
          <a:xfrm>
            <a:off x="2336266" y="1970385"/>
            <a:ext cx="1017206" cy="267740"/>
          </a:xfrm>
          <a:prstGeom prst="roundRect">
            <a:avLst>
              <a:gd name="adj" fmla="val 16667"/>
            </a:avLst>
          </a:prstGeom>
          <a:solidFill>
            <a:srgbClr val="F21F1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Tir</a:t>
            </a:r>
          </a:p>
        </p:txBody>
      </p:sp>
      <p:sp>
        <p:nvSpPr>
          <p:cNvPr id="180275" name="AutoShape 126"/>
          <p:cNvSpPr>
            <a:spLocks noChangeArrowheads="1"/>
          </p:cNvSpPr>
          <p:nvPr/>
        </p:nvSpPr>
        <p:spPr bwMode="auto">
          <a:xfrm>
            <a:off x="1828697" y="581031"/>
            <a:ext cx="1016172" cy="25843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Ser</a:t>
            </a:r>
          </a:p>
        </p:txBody>
      </p:sp>
      <p:sp>
        <p:nvSpPr>
          <p:cNvPr id="180276" name="AutoShape 127"/>
          <p:cNvSpPr>
            <a:spLocks noChangeArrowheads="1"/>
          </p:cNvSpPr>
          <p:nvPr/>
        </p:nvSpPr>
        <p:spPr bwMode="auto">
          <a:xfrm>
            <a:off x="2539915" y="788813"/>
            <a:ext cx="1017206" cy="263606"/>
          </a:xfrm>
          <a:prstGeom prst="roundRect">
            <a:avLst>
              <a:gd name="adj" fmla="val 16667"/>
            </a:avLst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239" tIns="44619" rIns="89239" bIns="4461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Thr</a:t>
            </a:r>
          </a:p>
        </p:txBody>
      </p:sp>
    </p:spTree>
    <p:extLst>
      <p:ext uri="{BB962C8B-B14F-4D97-AF65-F5344CB8AC3E}">
        <p14:creationId xmlns:p14="http://schemas.microsoft.com/office/powerpoint/2010/main" val="4049159568"/>
      </p:ext>
    </p:ext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1.48148E-6 L 0.09862 -0.00602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1" y="-30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0.09306 -0.00648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-32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76 -0.03865 C -0.01224 0.08172 -0.01107 0.20278 -0.03958 0.26204 C -0.0681 0.32153 -0.14779 0.29792 -0.18372 0.31829 C -0.2194 0.33889 -0.24232 0.37431 -0.25391 0.38588 " pathEditMode="relative" rAng="0" ptsTypes="AAAA">
                                      <p:cBhvr>
                                        <p:cTn id="1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57" y="2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9" presetClass="entr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2000"/>
                                        <p:tgtEl>
                                          <p:spTgt spid="52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48 -0.00046 C -0.02691 0.00116 -0.03298 0.00348 -0.05972 -0.00046 C -0.08646 -0.00439 -0.15295 0.00232 -0.18125 -0.02361 C -0.20937 -0.04953 -0.23073 -0.11365 -0.22916 -0.15578 C -0.22778 -0.19814 -0.19635 -0.24953 -0.17257 -0.27754 C -0.14843 -0.30555 -0.11684 -0.31481 -0.08507 -0.32361 " pathEditMode="relative" rAng="0" ptsTypes="aaaaaA">
                                      <p:cBhvr>
                                        <p:cTn id="19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21" y="-15972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7 L 0.37014 -0.0296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7" y="-1481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.00741 L 0.25833 -0.1358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23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17" y="-7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6" grpId="0" animBg="1"/>
      <p:bldP spid="52265" grpId="0" animBg="1"/>
      <p:bldP spid="52303" grpId="0" animBg="1"/>
      <p:bldP spid="52338" grpId="0" animBg="1"/>
      <p:bldP spid="523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250" name="Group 2"/>
          <p:cNvGrpSpPr>
            <a:grpSpLocks/>
          </p:cNvGrpSpPr>
          <p:nvPr/>
        </p:nvGrpSpPr>
        <p:grpSpPr bwMode="auto">
          <a:xfrm>
            <a:off x="5277274" y="441474"/>
            <a:ext cx="1631251" cy="1736693"/>
            <a:chOff x="3" y="1371"/>
            <a:chExt cx="771" cy="1269"/>
          </a:xfrm>
        </p:grpSpPr>
        <p:sp>
          <p:nvSpPr>
            <p:cNvPr id="181368" name="AutoShape 3"/>
            <p:cNvSpPr>
              <a:spLocks noChangeArrowheads="1"/>
            </p:cNvSpPr>
            <p:nvPr/>
          </p:nvSpPr>
          <p:spPr bwMode="auto">
            <a:xfrm>
              <a:off x="3" y="1371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Met</a:t>
              </a:r>
            </a:p>
          </p:txBody>
        </p:sp>
        <p:grpSp>
          <p:nvGrpSpPr>
            <p:cNvPr id="181369" name="Group 4"/>
            <p:cNvGrpSpPr>
              <a:grpSpLocks/>
            </p:cNvGrpSpPr>
            <p:nvPr/>
          </p:nvGrpSpPr>
          <p:grpSpPr bwMode="auto">
            <a:xfrm>
              <a:off x="243" y="1419"/>
              <a:ext cx="531" cy="1221"/>
              <a:chOff x="3120" y="240"/>
              <a:chExt cx="531" cy="1221"/>
            </a:xfrm>
          </p:grpSpPr>
          <p:grpSp>
            <p:nvGrpSpPr>
              <p:cNvPr id="181370" name="Group 5"/>
              <p:cNvGrpSpPr>
                <a:grpSpLocks/>
              </p:cNvGrpSpPr>
              <p:nvPr/>
            </p:nvGrpSpPr>
            <p:grpSpPr bwMode="auto">
              <a:xfrm>
                <a:off x="3120" y="480"/>
                <a:ext cx="531" cy="981"/>
                <a:chOff x="1131" y="2349"/>
                <a:chExt cx="531" cy="981"/>
              </a:xfrm>
            </p:grpSpPr>
            <p:sp>
              <p:nvSpPr>
                <p:cNvPr id="181372" name="AutoShape 6"/>
                <p:cNvSpPr>
                  <a:spLocks noChangeArrowheads="1"/>
                </p:cNvSpPr>
                <p:nvPr/>
              </p:nvSpPr>
              <p:spPr bwMode="auto">
                <a:xfrm rot="5400000">
                  <a:off x="1123" y="2975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81373" name="AutoShape 7"/>
                <p:cNvSpPr>
                  <a:spLocks noChangeArrowheads="1"/>
                </p:cNvSpPr>
                <p:nvPr/>
              </p:nvSpPr>
              <p:spPr bwMode="auto">
                <a:xfrm rot="-5400000">
                  <a:off x="954" y="297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81374" name="AutoShape 8"/>
                <p:cNvSpPr>
                  <a:spLocks noChangeArrowheads="1"/>
                </p:cNvSpPr>
                <p:nvPr/>
              </p:nvSpPr>
              <p:spPr bwMode="auto">
                <a:xfrm rot="5400000">
                  <a:off x="1265" y="2892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81375" name="Group 9"/>
                <p:cNvGrpSpPr>
                  <a:grpSpLocks/>
                </p:cNvGrpSpPr>
                <p:nvPr/>
              </p:nvGrpSpPr>
              <p:grpSpPr bwMode="auto">
                <a:xfrm>
                  <a:off x="1131" y="2349"/>
                  <a:ext cx="531" cy="561"/>
                  <a:chOff x="909" y="1983"/>
                  <a:chExt cx="531" cy="561"/>
                </a:xfrm>
              </p:grpSpPr>
              <p:sp>
                <p:nvSpPr>
                  <p:cNvPr id="181376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1377" name="AutoShape 11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81371" name="Line 12"/>
              <p:cNvSpPr>
                <a:spLocks noChangeShapeType="1"/>
              </p:cNvSpPr>
              <p:nvPr/>
            </p:nvSpPr>
            <p:spPr bwMode="auto">
              <a:xfrm>
                <a:off x="3360" y="240"/>
                <a:ext cx="0" cy="20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172"/>
              </a:p>
            </p:txBody>
          </p:sp>
        </p:grpSp>
      </p:grpSp>
      <p:sp>
        <p:nvSpPr>
          <p:cNvPr id="53261" name="AutoShape 13"/>
          <p:cNvSpPr>
            <a:spLocks noChangeArrowheads="1"/>
          </p:cNvSpPr>
          <p:nvPr/>
        </p:nvSpPr>
        <p:spPr bwMode="auto">
          <a:xfrm rot="-5400000">
            <a:off x="2126933" y="2297565"/>
            <a:ext cx="2553353" cy="4121545"/>
          </a:xfrm>
          <a:prstGeom prst="flowChartDelay">
            <a:avLst/>
          </a:prstGeom>
          <a:solidFill>
            <a:srgbClr val="F9B9A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sp>
        <p:nvSpPr>
          <p:cNvPr id="181252" name="AutoShape 14"/>
          <p:cNvSpPr>
            <a:spLocks noChangeArrowheads="1"/>
          </p:cNvSpPr>
          <p:nvPr/>
        </p:nvSpPr>
        <p:spPr bwMode="auto">
          <a:xfrm rot="5400000">
            <a:off x="1602307" y="5098500"/>
            <a:ext cx="780478" cy="242931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1253" name="AutoShape 15"/>
          <p:cNvSpPr>
            <a:spLocks noChangeArrowheads="1"/>
          </p:cNvSpPr>
          <p:nvPr/>
        </p:nvSpPr>
        <p:spPr bwMode="auto">
          <a:xfrm rot="5400000">
            <a:off x="3209782" y="5123310"/>
            <a:ext cx="780478" cy="242930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1254" name="AutoShape 16"/>
          <p:cNvSpPr>
            <a:spLocks noChangeArrowheads="1"/>
          </p:cNvSpPr>
          <p:nvPr/>
        </p:nvSpPr>
        <p:spPr bwMode="auto">
          <a:xfrm rot="5400000">
            <a:off x="3551435" y="5119692"/>
            <a:ext cx="780479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1255" name="AutoShape 17"/>
          <p:cNvSpPr>
            <a:spLocks noChangeArrowheads="1"/>
          </p:cNvSpPr>
          <p:nvPr/>
        </p:nvSpPr>
        <p:spPr bwMode="auto">
          <a:xfrm rot="5400000">
            <a:off x="8999276" y="5101084"/>
            <a:ext cx="778411" cy="241897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1256" name="AutoShape 18"/>
          <p:cNvSpPr>
            <a:spLocks noChangeArrowheads="1"/>
          </p:cNvSpPr>
          <p:nvPr/>
        </p:nvSpPr>
        <p:spPr bwMode="auto">
          <a:xfrm rot="5400000">
            <a:off x="9340930" y="5098500"/>
            <a:ext cx="780478" cy="242931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1257" name="AutoShape 19"/>
          <p:cNvSpPr>
            <a:spLocks noChangeArrowheads="1"/>
          </p:cNvSpPr>
          <p:nvPr/>
        </p:nvSpPr>
        <p:spPr bwMode="auto">
          <a:xfrm rot="5400000">
            <a:off x="8118008" y="5098500"/>
            <a:ext cx="780478" cy="242930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1258" name="AutoShape 20"/>
          <p:cNvSpPr>
            <a:spLocks noChangeArrowheads="1"/>
          </p:cNvSpPr>
          <p:nvPr/>
        </p:nvSpPr>
        <p:spPr bwMode="auto">
          <a:xfrm rot="5400000">
            <a:off x="10655337" y="5086612"/>
            <a:ext cx="780479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1259" name="AutoShape 21"/>
          <p:cNvSpPr>
            <a:spLocks noChangeArrowheads="1"/>
          </p:cNvSpPr>
          <p:nvPr/>
        </p:nvSpPr>
        <p:spPr bwMode="auto">
          <a:xfrm rot="-5400000">
            <a:off x="4772289" y="5138299"/>
            <a:ext cx="779444" cy="242931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1260" name="AutoShape 22"/>
          <p:cNvSpPr>
            <a:spLocks noChangeArrowheads="1"/>
          </p:cNvSpPr>
          <p:nvPr/>
        </p:nvSpPr>
        <p:spPr bwMode="auto">
          <a:xfrm rot="-5400000">
            <a:off x="5675783" y="5136231"/>
            <a:ext cx="779444" cy="242931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81261" name="AutoShape 23"/>
          <p:cNvSpPr>
            <a:spLocks noChangeArrowheads="1"/>
          </p:cNvSpPr>
          <p:nvPr/>
        </p:nvSpPr>
        <p:spPr bwMode="auto">
          <a:xfrm rot="-5400000">
            <a:off x="6041729" y="5136231"/>
            <a:ext cx="779444" cy="242931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1262" name="AutoShape 24"/>
          <p:cNvSpPr>
            <a:spLocks noChangeArrowheads="1"/>
          </p:cNvSpPr>
          <p:nvPr/>
        </p:nvSpPr>
        <p:spPr bwMode="auto">
          <a:xfrm rot="-5400000">
            <a:off x="6886300" y="5136232"/>
            <a:ext cx="779444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81263" name="AutoShape 25"/>
          <p:cNvSpPr>
            <a:spLocks noChangeArrowheads="1"/>
          </p:cNvSpPr>
          <p:nvPr/>
        </p:nvSpPr>
        <p:spPr bwMode="auto">
          <a:xfrm rot="-5400000">
            <a:off x="7254830" y="5135715"/>
            <a:ext cx="779444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1264" name="AutoShape 26"/>
          <p:cNvSpPr>
            <a:spLocks noChangeArrowheads="1"/>
          </p:cNvSpPr>
          <p:nvPr/>
        </p:nvSpPr>
        <p:spPr bwMode="auto">
          <a:xfrm rot="-5400000">
            <a:off x="10289908" y="5135715"/>
            <a:ext cx="779444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81265" name="AutoShape 27"/>
          <p:cNvSpPr>
            <a:spLocks noChangeArrowheads="1"/>
          </p:cNvSpPr>
          <p:nvPr/>
        </p:nvSpPr>
        <p:spPr bwMode="auto">
          <a:xfrm rot="-5400000">
            <a:off x="11064183" y="5124344"/>
            <a:ext cx="780479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81266" name="AutoShape 28"/>
          <p:cNvSpPr>
            <a:spLocks noChangeArrowheads="1"/>
          </p:cNvSpPr>
          <p:nvPr/>
        </p:nvSpPr>
        <p:spPr bwMode="auto">
          <a:xfrm rot="5400000">
            <a:off x="1989445" y="5162075"/>
            <a:ext cx="734993" cy="243964"/>
          </a:xfrm>
          <a:prstGeom prst="chevron">
            <a:avLst>
              <a:gd name="adj" fmla="val 1101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1267" name="AutoShape 29"/>
          <p:cNvSpPr>
            <a:spLocks noChangeArrowheads="1"/>
          </p:cNvSpPr>
          <p:nvPr/>
        </p:nvSpPr>
        <p:spPr bwMode="auto">
          <a:xfrm rot="5400000">
            <a:off x="4088983" y="5162075"/>
            <a:ext cx="734993" cy="243964"/>
          </a:xfrm>
          <a:prstGeom prst="chevron">
            <a:avLst>
              <a:gd name="adj" fmla="val 1101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1268" name="AutoShape 30"/>
          <p:cNvSpPr>
            <a:spLocks noChangeArrowheads="1"/>
          </p:cNvSpPr>
          <p:nvPr/>
        </p:nvSpPr>
        <p:spPr bwMode="auto">
          <a:xfrm rot="5400000">
            <a:off x="5337231" y="5136748"/>
            <a:ext cx="736027" cy="241897"/>
          </a:xfrm>
          <a:prstGeom prst="chevron">
            <a:avLst>
              <a:gd name="adj" fmla="val 11125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1269" name="AutoShape 31"/>
          <p:cNvSpPr>
            <a:spLocks noChangeArrowheads="1"/>
          </p:cNvSpPr>
          <p:nvPr/>
        </p:nvSpPr>
        <p:spPr bwMode="auto">
          <a:xfrm rot="5400000">
            <a:off x="7792895" y="5136232"/>
            <a:ext cx="736027" cy="242930"/>
          </a:xfrm>
          <a:prstGeom prst="chevron">
            <a:avLst>
              <a:gd name="adj" fmla="val 1107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1270" name="AutoShape 32"/>
          <p:cNvSpPr>
            <a:spLocks noChangeArrowheads="1"/>
          </p:cNvSpPr>
          <p:nvPr/>
        </p:nvSpPr>
        <p:spPr bwMode="auto">
          <a:xfrm rot="5400000">
            <a:off x="9771484" y="5136232"/>
            <a:ext cx="736027" cy="242930"/>
          </a:xfrm>
          <a:prstGeom prst="chevron">
            <a:avLst>
              <a:gd name="adj" fmla="val 1107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1271" name="AutoShape 33"/>
          <p:cNvSpPr>
            <a:spLocks noChangeArrowheads="1"/>
          </p:cNvSpPr>
          <p:nvPr/>
        </p:nvSpPr>
        <p:spPr bwMode="auto">
          <a:xfrm rot="-5400000">
            <a:off x="8515483" y="5128996"/>
            <a:ext cx="721555" cy="242930"/>
          </a:xfrm>
          <a:prstGeom prst="chevron">
            <a:avLst>
              <a:gd name="adj" fmla="val 10860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1272" name="AutoShape 34"/>
          <p:cNvSpPr>
            <a:spLocks noChangeArrowheads="1"/>
          </p:cNvSpPr>
          <p:nvPr/>
        </p:nvSpPr>
        <p:spPr bwMode="auto">
          <a:xfrm rot="-5400000">
            <a:off x="6553433" y="5128996"/>
            <a:ext cx="721555" cy="242930"/>
          </a:xfrm>
          <a:prstGeom prst="chevron">
            <a:avLst>
              <a:gd name="adj" fmla="val 10860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1273" name="AutoShape 35"/>
          <p:cNvSpPr>
            <a:spLocks noChangeArrowheads="1"/>
          </p:cNvSpPr>
          <p:nvPr/>
        </p:nvSpPr>
        <p:spPr bwMode="auto">
          <a:xfrm rot="-5400000">
            <a:off x="4458030" y="5128996"/>
            <a:ext cx="721555" cy="242931"/>
          </a:xfrm>
          <a:prstGeom prst="chevron">
            <a:avLst>
              <a:gd name="adj" fmla="val 10860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1274" name="AutoShape 36"/>
          <p:cNvSpPr>
            <a:spLocks noChangeArrowheads="1"/>
          </p:cNvSpPr>
          <p:nvPr/>
        </p:nvSpPr>
        <p:spPr bwMode="auto">
          <a:xfrm rot="-5400000">
            <a:off x="2343502" y="5128479"/>
            <a:ext cx="721555" cy="243964"/>
          </a:xfrm>
          <a:prstGeom prst="chevron">
            <a:avLst>
              <a:gd name="adj" fmla="val 10814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1275" name="AutoShape 37"/>
          <p:cNvSpPr>
            <a:spLocks noChangeArrowheads="1"/>
          </p:cNvSpPr>
          <p:nvPr/>
        </p:nvSpPr>
        <p:spPr bwMode="auto">
          <a:xfrm rot="5400000">
            <a:off x="737578" y="5144502"/>
            <a:ext cx="737061" cy="243964"/>
          </a:xfrm>
          <a:prstGeom prst="chevron">
            <a:avLst>
              <a:gd name="adj" fmla="val 1104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1276" name="AutoShape 38"/>
          <p:cNvSpPr>
            <a:spLocks noChangeArrowheads="1"/>
          </p:cNvSpPr>
          <p:nvPr/>
        </p:nvSpPr>
        <p:spPr bwMode="auto">
          <a:xfrm rot="-5400000">
            <a:off x="2841768" y="5108838"/>
            <a:ext cx="779444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81277" name="AutoShape 39"/>
          <p:cNvSpPr>
            <a:spLocks noChangeArrowheads="1"/>
          </p:cNvSpPr>
          <p:nvPr/>
        </p:nvSpPr>
        <p:spPr bwMode="auto">
          <a:xfrm rot="-5400000">
            <a:off x="397993" y="5137782"/>
            <a:ext cx="722588" cy="242930"/>
          </a:xfrm>
          <a:prstGeom prst="chevron">
            <a:avLst>
              <a:gd name="adj" fmla="val 108761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1278" name="AutoShape 40"/>
          <p:cNvSpPr>
            <a:spLocks noChangeArrowheads="1"/>
          </p:cNvSpPr>
          <p:nvPr/>
        </p:nvSpPr>
        <p:spPr bwMode="auto">
          <a:xfrm rot="5400000">
            <a:off x="1064242" y="5118658"/>
            <a:ext cx="778411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1279" name="Rectangle 41"/>
          <p:cNvSpPr>
            <a:spLocks noChangeArrowheads="1"/>
          </p:cNvSpPr>
          <p:nvPr/>
        </p:nvSpPr>
        <p:spPr bwMode="auto">
          <a:xfrm>
            <a:off x="406263" y="5455142"/>
            <a:ext cx="11444601" cy="194344"/>
          </a:xfrm>
          <a:prstGeom prst="rect">
            <a:avLst/>
          </a:prstGeom>
          <a:solidFill>
            <a:srgbClr val="F21F1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sp>
        <p:nvSpPr>
          <p:cNvPr id="53290" name="AutoShape 42"/>
          <p:cNvSpPr>
            <a:spLocks noChangeArrowheads="1"/>
          </p:cNvSpPr>
          <p:nvPr/>
        </p:nvSpPr>
        <p:spPr bwMode="auto">
          <a:xfrm>
            <a:off x="1168133" y="5524404"/>
            <a:ext cx="4572259" cy="614045"/>
          </a:xfrm>
          <a:prstGeom prst="flowChartPunchedTape">
            <a:avLst/>
          </a:prstGeom>
          <a:solidFill>
            <a:srgbClr val="F9B9A5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sp>
        <p:nvSpPr>
          <p:cNvPr id="53291" name="Line 43"/>
          <p:cNvSpPr>
            <a:spLocks noChangeShapeType="1"/>
          </p:cNvSpPr>
          <p:nvPr/>
        </p:nvSpPr>
        <p:spPr bwMode="auto">
          <a:xfrm>
            <a:off x="3479589" y="3413494"/>
            <a:ext cx="0" cy="28014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9312" tIns="44656" rIns="89312" bIns="44656" anchor="ctr"/>
          <a:lstStyle/>
          <a:p>
            <a:endParaRPr lang="en-US" sz="1172"/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2984425" y="3741191"/>
            <a:ext cx="1124716" cy="1464818"/>
            <a:chOff x="2178" y="2259"/>
            <a:chExt cx="531" cy="1053"/>
          </a:xfrm>
        </p:grpSpPr>
        <p:sp>
          <p:nvSpPr>
            <p:cNvPr id="181362" name="AutoShape 45"/>
            <p:cNvSpPr>
              <a:spLocks noChangeArrowheads="1"/>
            </p:cNvSpPr>
            <p:nvPr/>
          </p:nvSpPr>
          <p:spPr bwMode="auto">
            <a:xfrm rot="-5400000">
              <a:off x="1984" y="2943"/>
              <a:ext cx="622" cy="115"/>
            </a:xfrm>
            <a:prstGeom prst="flowChartOnlineStorag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G</a:t>
              </a:r>
            </a:p>
          </p:txBody>
        </p:sp>
        <p:sp>
          <p:nvSpPr>
            <p:cNvPr id="181363" name="AutoShape 46"/>
            <p:cNvSpPr>
              <a:spLocks noChangeArrowheads="1"/>
            </p:cNvSpPr>
            <p:nvPr/>
          </p:nvSpPr>
          <p:spPr bwMode="auto">
            <a:xfrm rot="5400000">
              <a:off x="2155" y="2892"/>
              <a:ext cx="622" cy="115"/>
            </a:xfrm>
            <a:prstGeom prst="flowChartOnlineStorag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 dirty="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81364" name="AutoShape 47"/>
            <p:cNvSpPr>
              <a:spLocks noChangeArrowheads="1"/>
            </p:cNvSpPr>
            <p:nvPr/>
          </p:nvSpPr>
          <p:spPr bwMode="auto">
            <a:xfrm rot="5400000">
              <a:off x="2320" y="2890"/>
              <a:ext cx="622" cy="115"/>
            </a:xfrm>
            <a:prstGeom prst="flowChartOnlineStorag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 dirty="0">
                  <a:solidFill>
                    <a:srgbClr val="000000"/>
                  </a:solidFill>
                </a:rPr>
                <a:t>C</a:t>
              </a:r>
            </a:p>
          </p:txBody>
        </p:sp>
        <p:grpSp>
          <p:nvGrpSpPr>
            <p:cNvPr id="181365" name="Group 48"/>
            <p:cNvGrpSpPr>
              <a:grpSpLocks/>
            </p:cNvGrpSpPr>
            <p:nvPr/>
          </p:nvGrpSpPr>
          <p:grpSpPr bwMode="auto">
            <a:xfrm>
              <a:off x="2178" y="2259"/>
              <a:ext cx="531" cy="561"/>
              <a:chOff x="909" y="1983"/>
              <a:chExt cx="531" cy="561"/>
            </a:xfrm>
          </p:grpSpPr>
          <p:sp>
            <p:nvSpPr>
              <p:cNvPr id="181366" name="AutoShape 49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81367" name="AutoShape 50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81283" name="Group 51"/>
          <p:cNvGrpSpPr>
            <a:grpSpLocks/>
          </p:cNvGrpSpPr>
          <p:nvPr/>
        </p:nvGrpSpPr>
        <p:grpSpPr bwMode="auto">
          <a:xfrm>
            <a:off x="3708047" y="3328727"/>
            <a:ext cx="1633319" cy="1836966"/>
            <a:chOff x="1746" y="1344"/>
            <a:chExt cx="771" cy="1317"/>
          </a:xfrm>
        </p:grpSpPr>
        <p:sp>
          <p:nvSpPr>
            <p:cNvPr id="181352" name="Line 52"/>
            <p:cNvSpPr>
              <a:spLocks noChangeShapeType="1"/>
            </p:cNvSpPr>
            <p:nvPr/>
          </p:nvSpPr>
          <p:spPr bwMode="auto">
            <a:xfrm>
              <a:off x="2226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grpSp>
          <p:nvGrpSpPr>
            <p:cNvPr id="181353" name="Group 53"/>
            <p:cNvGrpSpPr>
              <a:grpSpLocks/>
            </p:cNvGrpSpPr>
            <p:nvPr/>
          </p:nvGrpSpPr>
          <p:grpSpPr bwMode="auto">
            <a:xfrm>
              <a:off x="1746" y="1344"/>
              <a:ext cx="771" cy="1317"/>
              <a:chOff x="1746" y="1323"/>
              <a:chExt cx="771" cy="1317"/>
            </a:xfrm>
          </p:grpSpPr>
          <p:grpSp>
            <p:nvGrpSpPr>
              <p:cNvPr id="181354" name="Group 54"/>
              <p:cNvGrpSpPr>
                <a:grpSpLocks/>
              </p:cNvGrpSpPr>
              <p:nvPr/>
            </p:nvGrpSpPr>
            <p:grpSpPr bwMode="auto">
              <a:xfrm>
                <a:off x="1986" y="1608"/>
                <a:ext cx="531" cy="1032"/>
                <a:chOff x="2688" y="2328"/>
                <a:chExt cx="531" cy="1032"/>
              </a:xfrm>
            </p:grpSpPr>
            <p:sp>
              <p:nvSpPr>
                <p:cNvPr id="181356" name="AutoShape 55"/>
                <p:cNvSpPr>
                  <a:spLocks noChangeArrowheads="1"/>
                </p:cNvSpPr>
                <p:nvPr/>
              </p:nvSpPr>
              <p:spPr bwMode="auto">
                <a:xfrm rot="5400000">
                  <a:off x="2517" y="2984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81357" name="AutoShape 56"/>
                <p:cNvSpPr>
                  <a:spLocks noChangeArrowheads="1"/>
                </p:cNvSpPr>
                <p:nvPr/>
              </p:nvSpPr>
              <p:spPr bwMode="auto">
                <a:xfrm rot="-5400000">
                  <a:off x="2682" y="300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81358" name="AutoShape 57"/>
                <p:cNvSpPr>
                  <a:spLocks noChangeArrowheads="1"/>
                </p:cNvSpPr>
                <p:nvPr/>
              </p:nvSpPr>
              <p:spPr bwMode="auto">
                <a:xfrm rot="-5400000">
                  <a:off x="2827" y="2895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grpSp>
              <p:nvGrpSpPr>
                <p:cNvPr id="181359" name="Group 58"/>
                <p:cNvGrpSpPr>
                  <a:grpSpLocks/>
                </p:cNvGrpSpPr>
                <p:nvPr/>
              </p:nvGrpSpPr>
              <p:grpSpPr bwMode="auto">
                <a:xfrm>
                  <a:off x="2688" y="2328"/>
                  <a:ext cx="531" cy="561"/>
                  <a:chOff x="909" y="1983"/>
                  <a:chExt cx="531" cy="561"/>
                </a:xfrm>
              </p:grpSpPr>
              <p:sp>
                <p:nvSpPr>
                  <p:cNvPr id="181360" name="AutoShape 59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1361" name="AutoShape 60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81355" name="AutoShape 61"/>
              <p:cNvSpPr>
                <a:spLocks noChangeArrowheads="1"/>
              </p:cNvSpPr>
              <p:nvPr/>
            </p:nvSpPr>
            <p:spPr bwMode="auto">
              <a:xfrm>
                <a:off x="1746" y="1323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F21F1A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Tir</a:t>
                </a:r>
              </a:p>
            </p:txBody>
          </p:sp>
        </p:grpSp>
      </p:grpSp>
      <p:grpSp>
        <p:nvGrpSpPr>
          <p:cNvPr id="12" name="Group 62"/>
          <p:cNvGrpSpPr>
            <a:grpSpLocks/>
          </p:cNvGrpSpPr>
          <p:nvPr/>
        </p:nvGrpSpPr>
        <p:grpSpPr bwMode="auto">
          <a:xfrm>
            <a:off x="5842732" y="1634417"/>
            <a:ext cx="1612644" cy="1736693"/>
            <a:chOff x="2319" y="1308"/>
            <a:chExt cx="762" cy="1284"/>
          </a:xfrm>
        </p:grpSpPr>
        <p:grpSp>
          <p:nvGrpSpPr>
            <p:cNvPr id="181343" name="Group 63"/>
            <p:cNvGrpSpPr>
              <a:grpSpLocks/>
            </p:cNvGrpSpPr>
            <p:nvPr/>
          </p:nvGrpSpPr>
          <p:grpSpPr bwMode="auto">
            <a:xfrm>
              <a:off x="2550" y="1590"/>
              <a:ext cx="531" cy="1002"/>
              <a:chOff x="3207" y="2319"/>
              <a:chExt cx="531" cy="1002"/>
            </a:xfrm>
          </p:grpSpPr>
          <p:sp>
            <p:nvSpPr>
              <p:cNvPr id="181346" name="AutoShape 64"/>
              <p:cNvSpPr>
                <a:spLocks noChangeArrowheads="1"/>
              </p:cNvSpPr>
              <p:nvPr/>
            </p:nvSpPr>
            <p:spPr bwMode="auto">
              <a:xfrm rot="5400000">
                <a:off x="3043" y="2975"/>
                <a:ext cx="576" cy="115"/>
              </a:xfrm>
              <a:prstGeom prst="chevron">
                <a:avLst>
                  <a:gd name="adj" fmla="val 125217"/>
                </a:avLst>
              </a:prstGeom>
              <a:solidFill>
                <a:srgbClr val="298B4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81347" name="AutoShape 65"/>
              <p:cNvSpPr>
                <a:spLocks noChangeArrowheads="1"/>
              </p:cNvSpPr>
              <p:nvPr/>
            </p:nvSpPr>
            <p:spPr bwMode="auto">
              <a:xfrm rot="-5400000">
                <a:off x="3193" y="2895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sp>
            <p:nvSpPr>
              <p:cNvPr id="181348" name="AutoShape 66"/>
              <p:cNvSpPr>
                <a:spLocks noChangeArrowheads="1"/>
              </p:cNvSpPr>
              <p:nvPr/>
            </p:nvSpPr>
            <p:spPr bwMode="auto">
              <a:xfrm rot="-5400000">
                <a:off x="3367" y="2895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grpSp>
            <p:nvGrpSpPr>
              <p:cNvPr id="181349" name="Group 67"/>
              <p:cNvGrpSpPr>
                <a:grpSpLocks/>
              </p:cNvGrpSpPr>
              <p:nvPr/>
            </p:nvGrpSpPr>
            <p:grpSpPr bwMode="auto">
              <a:xfrm>
                <a:off x="3207" y="2319"/>
                <a:ext cx="531" cy="561"/>
                <a:chOff x="909" y="1983"/>
                <a:chExt cx="531" cy="561"/>
              </a:xfrm>
            </p:grpSpPr>
            <p:sp>
              <p:nvSpPr>
                <p:cNvPr id="181350" name="AutoShape 68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1351" name="AutoShape 69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81344" name="AutoShape 70"/>
            <p:cNvSpPr>
              <a:spLocks noChangeArrowheads="1"/>
            </p:cNvSpPr>
            <p:nvPr/>
          </p:nvSpPr>
          <p:spPr bwMode="auto">
            <a:xfrm>
              <a:off x="2319" y="1308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Ser</a:t>
              </a:r>
            </a:p>
          </p:txBody>
        </p:sp>
        <p:sp>
          <p:nvSpPr>
            <p:cNvPr id="181345" name="Line 71"/>
            <p:cNvSpPr>
              <a:spLocks noChangeShapeType="1"/>
            </p:cNvSpPr>
            <p:nvPr/>
          </p:nvSpPr>
          <p:spPr bwMode="auto">
            <a:xfrm>
              <a:off x="2793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sp>
        <p:nvSpPr>
          <p:cNvPr id="53320" name="Line 72"/>
          <p:cNvSpPr>
            <a:spLocks noChangeShapeType="1"/>
          </p:cNvSpPr>
          <p:nvPr/>
        </p:nvSpPr>
        <p:spPr bwMode="auto">
          <a:xfrm>
            <a:off x="4707679" y="3406258"/>
            <a:ext cx="268774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9312" tIns="44656" rIns="89312" bIns="44656"/>
          <a:lstStyle/>
          <a:p>
            <a:endParaRPr lang="en-US" sz="1172"/>
          </a:p>
        </p:txBody>
      </p:sp>
      <p:grpSp>
        <p:nvGrpSpPr>
          <p:cNvPr id="15" name="Group 73"/>
          <p:cNvGrpSpPr>
            <a:grpSpLocks/>
          </p:cNvGrpSpPr>
          <p:nvPr/>
        </p:nvGrpSpPr>
        <p:grpSpPr bwMode="auto">
          <a:xfrm>
            <a:off x="1009970" y="1414229"/>
            <a:ext cx="1124716" cy="1342836"/>
            <a:chOff x="1131" y="2349"/>
            <a:chExt cx="531" cy="981"/>
          </a:xfrm>
        </p:grpSpPr>
        <p:sp>
          <p:nvSpPr>
            <p:cNvPr id="181337" name="AutoShape 74"/>
            <p:cNvSpPr>
              <a:spLocks noChangeArrowheads="1"/>
            </p:cNvSpPr>
            <p:nvPr/>
          </p:nvSpPr>
          <p:spPr bwMode="auto">
            <a:xfrm rot="5400000">
              <a:off x="1123" y="2975"/>
              <a:ext cx="576" cy="115"/>
            </a:xfrm>
            <a:prstGeom prst="chevron">
              <a:avLst>
                <a:gd name="adj" fmla="val 125217"/>
              </a:avLst>
            </a:prstGeom>
            <a:solidFill>
              <a:srgbClr val="298B4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81338" name="AutoShape 75"/>
            <p:cNvSpPr>
              <a:spLocks noChangeArrowheads="1"/>
            </p:cNvSpPr>
            <p:nvPr/>
          </p:nvSpPr>
          <p:spPr bwMode="auto">
            <a:xfrm rot="-5400000">
              <a:off x="954" y="2979"/>
              <a:ext cx="587" cy="115"/>
            </a:xfrm>
            <a:prstGeom prst="chevron">
              <a:avLst>
                <a:gd name="adj" fmla="val 12760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U</a:t>
              </a:r>
            </a:p>
          </p:txBody>
        </p:sp>
        <p:sp>
          <p:nvSpPr>
            <p:cNvPr id="181339" name="AutoShape 76"/>
            <p:cNvSpPr>
              <a:spLocks noChangeArrowheads="1"/>
            </p:cNvSpPr>
            <p:nvPr/>
          </p:nvSpPr>
          <p:spPr bwMode="auto">
            <a:xfrm rot="5400000">
              <a:off x="1265" y="2892"/>
              <a:ext cx="622" cy="115"/>
            </a:xfrm>
            <a:prstGeom prst="flowChartOnlineStorag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 dirty="0" smtClean="0">
                  <a:solidFill>
                    <a:srgbClr val="000000"/>
                  </a:solidFill>
                </a:rPr>
                <a:t>C</a:t>
              </a:r>
              <a:endParaRPr lang="en-US" sz="1758" b="1" dirty="0">
                <a:solidFill>
                  <a:srgbClr val="000000"/>
                </a:solidFill>
              </a:endParaRPr>
            </a:p>
          </p:txBody>
        </p:sp>
        <p:grpSp>
          <p:nvGrpSpPr>
            <p:cNvPr id="181340" name="Group 77"/>
            <p:cNvGrpSpPr>
              <a:grpSpLocks/>
            </p:cNvGrpSpPr>
            <p:nvPr/>
          </p:nvGrpSpPr>
          <p:grpSpPr bwMode="auto">
            <a:xfrm>
              <a:off x="1131" y="2349"/>
              <a:ext cx="531" cy="561"/>
              <a:chOff x="909" y="1983"/>
              <a:chExt cx="531" cy="561"/>
            </a:xfrm>
          </p:grpSpPr>
          <p:sp>
            <p:nvSpPr>
              <p:cNvPr id="181341" name="AutoShape 78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81342" name="AutoShape 79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81287" name="Group 80"/>
          <p:cNvGrpSpPr>
            <a:grpSpLocks/>
          </p:cNvGrpSpPr>
          <p:nvPr/>
        </p:nvGrpSpPr>
        <p:grpSpPr bwMode="auto">
          <a:xfrm rot="240000">
            <a:off x="0" y="3197441"/>
            <a:ext cx="3722520" cy="300820"/>
            <a:chOff x="3" y="1376"/>
            <a:chExt cx="1756" cy="185"/>
          </a:xfrm>
        </p:grpSpPr>
        <p:sp>
          <p:nvSpPr>
            <p:cNvPr id="181331" name="AutoShape 81"/>
            <p:cNvSpPr>
              <a:spLocks noChangeArrowheads="1"/>
            </p:cNvSpPr>
            <p:nvPr/>
          </p:nvSpPr>
          <p:spPr bwMode="auto">
            <a:xfrm>
              <a:off x="3" y="1376"/>
              <a:ext cx="480" cy="18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Met</a:t>
              </a:r>
            </a:p>
          </p:txBody>
        </p:sp>
        <p:sp>
          <p:nvSpPr>
            <p:cNvPr id="181332" name="AutoShape 82"/>
            <p:cNvSpPr>
              <a:spLocks noChangeArrowheads="1"/>
            </p:cNvSpPr>
            <p:nvPr/>
          </p:nvSpPr>
          <p:spPr bwMode="auto">
            <a:xfrm>
              <a:off x="1158" y="1376"/>
              <a:ext cx="480" cy="185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Arg</a:t>
              </a:r>
            </a:p>
          </p:txBody>
        </p:sp>
        <p:sp>
          <p:nvSpPr>
            <p:cNvPr id="181333" name="AutoShape 83"/>
            <p:cNvSpPr>
              <a:spLocks noChangeArrowheads="1"/>
            </p:cNvSpPr>
            <p:nvPr/>
          </p:nvSpPr>
          <p:spPr bwMode="auto">
            <a:xfrm>
              <a:off x="573" y="1376"/>
              <a:ext cx="480" cy="184"/>
            </a:xfrm>
            <a:prstGeom prst="roundRect">
              <a:avLst>
                <a:gd name="adj" fmla="val 16667"/>
              </a:avLst>
            </a:prstGeom>
            <a:solidFill>
              <a:srgbClr val="F4147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Val</a:t>
              </a:r>
            </a:p>
          </p:txBody>
        </p:sp>
        <p:sp>
          <p:nvSpPr>
            <p:cNvPr id="181334" name="Line 84"/>
            <p:cNvSpPr>
              <a:spLocks noChangeShapeType="1"/>
            </p:cNvSpPr>
            <p:nvPr/>
          </p:nvSpPr>
          <p:spPr bwMode="auto">
            <a:xfrm>
              <a:off x="472" y="1432"/>
              <a:ext cx="127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172"/>
            </a:p>
          </p:txBody>
        </p:sp>
        <p:sp>
          <p:nvSpPr>
            <p:cNvPr id="181335" name="Line 85"/>
            <p:cNvSpPr>
              <a:spLocks noChangeShapeType="1"/>
            </p:cNvSpPr>
            <p:nvPr/>
          </p:nvSpPr>
          <p:spPr bwMode="auto">
            <a:xfrm>
              <a:off x="1025" y="1432"/>
              <a:ext cx="127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172"/>
            </a:p>
          </p:txBody>
        </p:sp>
        <p:sp>
          <p:nvSpPr>
            <p:cNvPr id="181336" name="Line 86"/>
            <p:cNvSpPr>
              <a:spLocks noChangeShapeType="1"/>
            </p:cNvSpPr>
            <p:nvPr/>
          </p:nvSpPr>
          <p:spPr bwMode="auto">
            <a:xfrm>
              <a:off x="1632" y="1440"/>
              <a:ext cx="127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172"/>
            </a:p>
          </p:txBody>
        </p:sp>
      </p:grpSp>
      <p:sp>
        <p:nvSpPr>
          <p:cNvPr id="181288" name="AutoShape 87"/>
          <p:cNvSpPr>
            <a:spLocks noChangeArrowheads="1"/>
          </p:cNvSpPr>
          <p:nvPr/>
        </p:nvSpPr>
        <p:spPr bwMode="auto">
          <a:xfrm>
            <a:off x="812525" y="1761568"/>
            <a:ext cx="1016173" cy="26774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Arg</a:t>
            </a:r>
          </a:p>
        </p:txBody>
      </p:sp>
      <p:sp>
        <p:nvSpPr>
          <p:cNvPr id="53336" name="AutoShape 88"/>
          <p:cNvSpPr>
            <a:spLocks noChangeArrowheads="1"/>
          </p:cNvSpPr>
          <p:nvPr/>
        </p:nvSpPr>
        <p:spPr bwMode="auto">
          <a:xfrm>
            <a:off x="1321128" y="997630"/>
            <a:ext cx="1015139" cy="266706"/>
          </a:xfrm>
          <a:prstGeom prst="roundRect">
            <a:avLst>
              <a:gd name="adj" fmla="val 16667"/>
            </a:avLst>
          </a:prstGeom>
          <a:solidFill>
            <a:srgbClr val="F4147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Val</a:t>
            </a:r>
          </a:p>
        </p:txBody>
      </p:sp>
      <p:sp>
        <p:nvSpPr>
          <p:cNvPr id="181290" name="AutoShape 89"/>
          <p:cNvSpPr>
            <a:spLocks noChangeArrowheads="1"/>
          </p:cNvSpPr>
          <p:nvPr/>
        </p:nvSpPr>
        <p:spPr bwMode="auto">
          <a:xfrm>
            <a:off x="2336266" y="1970385"/>
            <a:ext cx="1017206" cy="267740"/>
          </a:xfrm>
          <a:prstGeom prst="roundRect">
            <a:avLst>
              <a:gd name="adj" fmla="val 16667"/>
            </a:avLst>
          </a:prstGeom>
          <a:solidFill>
            <a:srgbClr val="F21F1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Tir</a:t>
            </a:r>
          </a:p>
        </p:txBody>
      </p:sp>
      <p:sp>
        <p:nvSpPr>
          <p:cNvPr id="181291" name="AutoShape 90"/>
          <p:cNvSpPr>
            <a:spLocks noChangeArrowheads="1"/>
          </p:cNvSpPr>
          <p:nvPr/>
        </p:nvSpPr>
        <p:spPr bwMode="auto">
          <a:xfrm>
            <a:off x="1828697" y="581031"/>
            <a:ext cx="1016172" cy="25843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Ser</a:t>
            </a:r>
          </a:p>
        </p:txBody>
      </p:sp>
      <p:sp>
        <p:nvSpPr>
          <p:cNvPr id="181292" name="AutoShape 91"/>
          <p:cNvSpPr>
            <a:spLocks noChangeArrowheads="1"/>
          </p:cNvSpPr>
          <p:nvPr/>
        </p:nvSpPr>
        <p:spPr bwMode="auto">
          <a:xfrm>
            <a:off x="2539915" y="788813"/>
            <a:ext cx="1017206" cy="263606"/>
          </a:xfrm>
          <a:prstGeom prst="roundRect">
            <a:avLst>
              <a:gd name="adj" fmla="val 16667"/>
            </a:avLst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312" tIns="44656" rIns="89312" bIns="44656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Thr</a:t>
            </a:r>
          </a:p>
        </p:txBody>
      </p:sp>
      <p:grpSp>
        <p:nvGrpSpPr>
          <p:cNvPr id="181293" name="Group 92"/>
          <p:cNvGrpSpPr>
            <a:grpSpLocks/>
          </p:cNvGrpSpPr>
          <p:nvPr/>
        </p:nvGrpSpPr>
        <p:grpSpPr bwMode="auto">
          <a:xfrm>
            <a:off x="10052147" y="928369"/>
            <a:ext cx="1123682" cy="1389355"/>
            <a:chOff x="4260" y="2328"/>
            <a:chExt cx="531" cy="1024"/>
          </a:xfrm>
        </p:grpSpPr>
        <p:sp>
          <p:nvSpPr>
            <p:cNvPr id="181325" name="AutoShape 93"/>
            <p:cNvSpPr>
              <a:spLocks noChangeArrowheads="1"/>
            </p:cNvSpPr>
            <p:nvPr/>
          </p:nvSpPr>
          <p:spPr bwMode="auto">
            <a:xfrm rot="5400000">
              <a:off x="4249" y="2983"/>
              <a:ext cx="622" cy="115"/>
            </a:xfrm>
            <a:prstGeom prst="flowChartOnlineStorag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 dirty="0" smtClean="0">
                  <a:solidFill>
                    <a:srgbClr val="000000"/>
                  </a:solidFill>
                </a:rPr>
                <a:t>C</a:t>
              </a:r>
              <a:endParaRPr lang="en-US" sz="1758" b="1" dirty="0">
                <a:solidFill>
                  <a:srgbClr val="000000"/>
                </a:solidFill>
              </a:endParaRPr>
            </a:p>
          </p:txBody>
        </p:sp>
        <p:sp>
          <p:nvSpPr>
            <p:cNvPr id="181326" name="AutoShape 94"/>
            <p:cNvSpPr>
              <a:spLocks noChangeArrowheads="1"/>
            </p:cNvSpPr>
            <p:nvPr/>
          </p:nvSpPr>
          <p:spPr bwMode="auto">
            <a:xfrm rot="5400000">
              <a:off x="4101" y="2975"/>
              <a:ext cx="576" cy="115"/>
            </a:xfrm>
            <a:prstGeom prst="chevron">
              <a:avLst>
                <a:gd name="adj" fmla="val 125217"/>
              </a:avLst>
            </a:prstGeom>
            <a:solidFill>
              <a:srgbClr val="298B4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81327" name="AutoShape 95"/>
            <p:cNvSpPr>
              <a:spLocks noChangeArrowheads="1"/>
            </p:cNvSpPr>
            <p:nvPr/>
          </p:nvSpPr>
          <p:spPr bwMode="auto">
            <a:xfrm rot="-5400000">
              <a:off x="4429" y="2961"/>
              <a:ext cx="587" cy="115"/>
            </a:xfrm>
            <a:prstGeom prst="chevron">
              <a:avLst>
                <a:gd name="adj" fmla="val 12760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U</a:t>
              </a:r>
            </a:p>
          </p:txBody>
        </p:sp>
        <p:grpSp>
          <p:nvGrpSpPr>
            <p:cNvPr id="181328" name="Group 96"/>
            <p:cNvGrpSpPr>
              <a:grpSpLocks/>
            </p:cNvGrpSpPr>
            <p:nvPr/>
          </p:nvGrpSpPr>
          <p:grpSpPr bwMode="auto">
            <a:xfrm>
              <a:off x="4260" y="2328"/>
              <a:ext cx="531" cy="561"/>
              <a:chOff x="909" y="1983"/>
              <a:chExt cx="531" cy="561"/>
            </a:xfrm>
          </p:grpSpPr>
          <p:sp>
            <p:nvSpPr>
              <p:cNvPr id="181329" name="AutoShape 97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81330" name="AutoShape 98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81294" name="Group 99"/>
          <p:cNvGrpSpPr>
            <a:grpSpLocks/>
          </p:cNvGrpSpPr>
          <p:nvPr/>
        </p:nvGrpSpPr>
        <p:grpSpPr bwMode="auto">
          <a:xfrm>
            <a:off x="8330960" y="1066891"/>
            <a:ext cx="1638487" cy="1945510"/>
            <a:chOff x="384" y="768"/>
            <a:chExt cx="774" cy="1425"/>
          </a:xfrm>
        </p:grpSpPr>
        <p:grpSp>
          <p:nvGrpSpPr>
            <p:cNvPr id="181316" name="Group 100"/>
            <p:cNvGrpSpPr>
              <a:grpSpLocks/>
            </p:cNvGrpSpPr>
            <p:nvPr/>
          </p:nvGrpSpPr>
          <p:grpSpPr bwMode="auto">
            <a:xfrm>
              <a:off x="624" y="1152"/>
              <a:ext cx="534" cy="1041"/>
              <a:chOff x="5334" y="2319"/>
              <a:chExt cx="534" cy="1041"/>
            </a:xfrm>
          </p:grpSpPr>
          <p:sp>
            <p:nvSpPr>
              <p:cNvPr id="181319" name="AutoShape 101"/>
              <p:cNvSpPr>
                <a:spLocks noChangeArrowheads="1"/>
              </p:cNvSpPr>
              <p:nvPr/>
            </p:nvSpPr>
            <p:spPr bwMode="auto">
              <a:xfrm rot="5400000">
                <a:off x="5305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181320" name="AutoShape 102"/>
              <p:cNvSpPr>
                <a:spLocks noChangeArrowheads="1"/>
              </p:cNvSpPr>
              <p:nvPr/>
            </p:nvSpPr>
            <p:spPr bwMode="auto">
              <a:xfrm rot="-5400000">
                <a:off x="5131" y="2991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sp>
            <p:nvSpPr>
              <p:cNvPr id="181321" name="AutoShape 103"/>
              <p:cNvSpPr>
                <a:spLocks noChangeArrowheads="1"/>
              </p:cNvSpPr>
              <p:nvPr/>
            </p:nvSpPr>
            <p:spPr bwMode="auto">
              <a:xfrm rot="-5400000">
                <a:off x="5500" y="2991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grpSp>
            <p:nvGrpSpPr>
              <p:cNvPr id="181322" name="Group 104"/>
              <p:cNvGrpSpPr>
                <a:grpSpLocks/>
              </p:cNvGrpSpPr>
              <p:nvPr/>
            </p:nvGrpSpPr>
            <p:grpSpPr bwMode="auto">
              <a:xfrm>
                <a:off x="5334" y="2319"/>
                <a:ext cx="531" cy="561"/>
                <a:chOff x="909" y="1983"/>
                <a:chExt cx="531" cy="561"/>
              </a:xfrm>
            </p:grpSpPr>
            <p:sp>
              <p:nvSpPr>
                <p:cNvPr id="181323" name="AutoShape 105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1324" name="AutoShape 106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81317" name="Line 107"/>
            <p:cNvSpPr>
              <a:spLocks noChangeShapeType="1"/>
            </p:cNvSpPr>
            <p:nvPr/>
          </p:nvSpPr>
          <p:spPr bwMode="auto">
            <a:xfrm>
              <a:off x="864" y="91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sp>
          <p:nvSpPr>
            <p:cNvPr id="181318" name="AutoShape 108"/>
            <p:cNvSpPr>
              <a:spLocks noChangeArrowheads="1"/>
            </p:cNvSpPr>
            <p:nvPr/>
          </p:nvSpPr>
          <p:spPr bwMode="auto">
            <a:xfrm>
              <a:off x="384" y="768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Arg</a:t>
              </a:r>
            </a:p>
          </p:txBody>
        </p:sp>
      </p:grpSp>
      <p:grpSp>
        <p:nvGrpSpPr>
          <p:cNvPr id="181295" name="Group 109"/>
          <p:cNvGrpSpPr>
            <a:grpSpLocks/>
          </p:cNvGrpSpPr>
          <p:nvPr/>
        </p:nvGrpSpPr>
        <p:grpSpPr bwMode="auto">
          <a:xfrm>
            <a:off x="9550780" y="2248462"/>
            <a:ext cx="1727389" cy="1597138"/>
            <a:chOff x="4896" y="1200"/>
            <a:chExt cx="816" cy="1200"/>
          </a:xfrm>
        </p:grpSpPr>
        <p:grpSp>
          <p:nvGrpSpPr>
            <p:cNvPr id="181307" name="Group 110"/>
            <p:cNvGrpSpPr>
              <a:grpSpLocks/>
            </p:cNvGrpSpPr>
            <p:nvPr/>
          </p:nvGrpSpPr>
          <p:grpSpPr bwMode="auto">
            <a:xfrm>
              <a:off x="5181" y="1382"/>
              <a:ext cx="531" cy="1018"/>
              <a:chOff x="4806" y="2334"/>
              <a:chExt cx="531" cy="1018"/>
            </a:xfrm>
          </p:grpSpPr>
          <p:sp>
            <p:nvSpPr>
              <p:cNvPr id="181310" name="AutoShape 111"/>
              <p:cNvSpPr>
                <a:spLocks noChangeArrowheads="1"/>
              </p:cNvSpPr>
              <p:nvPr/>
            </p:nvSpPr>
            <p:spPr bwMode="auto">
              <a:xfrm rot="5400000">
                <a:off x="4604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 smtClean="0">
                    <a:solidFill>
                      <a:srgbClr val="000000"/>
                    </a:solidFill>
                  </a:rPr>
                  <a:t>C</a:t>
                </a:r>
                <a:endParaRPr lang="en-US" sz="1758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1311" name="AutoShape 112"/>
              <p:cNvSpPr>
                <a:spLocks noChangeArrowheads="1"/>
              </p:cNvSpPr>
              <p:nvPr/>
            </p:nvSpPr>
            <p:spPr bwMode="auto">
              <a:xfrm rot="5400000">
                <a:off x="4768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 smtClean="0">
                    <a:solidFill>
                      <a:srgbClr val="000000"/>
                    </a:solidFill>
                  </a:rPr>
                  <a:t>C</a:t>
                </a:r>
                <a:endParaRPr lang="en-US" sz="1758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1312" name="AutoShape 113"/>
              <p:cNvSpPr>
                <a:spLocks noChangeArrowheads="1"/>
              </p:cNvSpPr>
              <p:nvPr/>
            </p:nvSpPr>
            <p:spPr bwMode="auto">
              <a:xfrm rot="5400000">
                <a:off x="4983" y="2966"/>
                <a:ext cx="576" cy="115"/>
              </a:xfrm>
              <a:prstGeom prst="chevron">
                <a:avLst>
                  <a:gd name="adj" fmla="val 125217"/>
                </a:avLst>
              </a:prstGeom>
              <a:solidFill>
                <a:srgbClr val="298B4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grpSp>
            <p:nvGrpSpPr>
              <p:cNvPr id="181313" name="Group 114"/>
              <p:cNvGrpSpPr>
                <a:grpSpLocks/>
              </p:cNvGrpSpPr>
              <p:nvPr/>
            </p:nvGrpSpPr>
            <p:grpSpPr bwMode="auto">
              <a:xfrm>
                <a:off x="4806" y="2334"/>
                <a:ext cx="531" cy="561"/>
                <a:chOff x="909" y="1983"/>
                <a:chExt cx="531" cy="561"/>
              </a:xfrm>
            </p:grpSpPr>
            <p:sp>
              <p:nvSpPr>
                <p:cNvPr id="181314" name="AutoShape 115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1315" name="AutoShape 116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81308" name="AutoShape 117"/>
            <p:cNvSpPr>
              <a:spLocks noChangeArrowheads="1"/>
            </p:cNvSpPr>
            <p:nvPr/>
          </p:nvSpPr>
          <p:spPr bwMode="auto">
            <a:xfrm>
              <a:off x="4896" y="1200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Gly</a:t>
              </a:r>
            </a:p>
          </p:txBody>
        </p:sp>
        <p:sp>
          <p:nvSpPr>
            <p:cNvPr id="181309" name="Line 118"/>
            <p:cNvSpPr>
              <a:spLocks noChangeShapeType="1"/>
            </p:cNvSpPr>
            <p:nvPr/>
          </p:nvSpPr>
          <p:spPr bwMode="auto">
            <a:xfrm>
              <a:off x="5376" y="1296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181296" name="Group 119"/>
          <p:cNvGrpSpPr>
            <a:grpSpLocks/>
          </p:cNvGrpSpPr>
          <p:nvPr/>
        </p:nvGrpSpPr>
        <p:grpSpPr bwMode="auto">
          <a:xfrm>
            <a:off x="8128345" y="650291"/>
            <a:ext cx="1529944" cy="1736693"/>
            <a:chOff x="2955" y="1329"/>
            <a:chExt cx="723" cy="1263"/>
          </a:xfrm>
        </p:grpSpPr>
        <p:grpSp>
          <p:nvGrpSpPr>
            <p:cNvPr id="181297" name="Group 120"/>
            <p:cNvGrpSpPr>
              <a:grpSpLocks/>
            </p:cNvGrpSpPr>
            <p:nvPr/>
          </p:nvGrpSpPr>
          <p:grpSpPr bwMode="auto">
            <a:xfrm>
              <a:off x="2955" y="1329"/>
              <a:ext cx="723" cy="1263"/>
              <a:chOff x="2955" y="1326"/>
              <a:chExt cx="723" cy="1263"/>
            </a:xfrm>
          </p:grpSpPr>
          <p:grpSp>
            <p:nvGrpSpPr>
              <p:cNvPr id="181299" name="Group 121"/>
              <p:cNvGrpSpPr>
                <a:grpSpLocks/>
              </p:cNvGrpSpPr>
              <p:nvPr/>
            </p:nvGrpSpPr>
            <p:grpSpPr bwMode="auto">
              <a:xfrm>
                <a:off x="3147" y="1605"/>
                <a:ext cx="531" cy="984"/>
                <a:chOff x="3744" y="2376"/>
                <a:chExt cx="531" cy="984"/>
              </a:xfrm>
            </p:grpSpPr>
            <p:sp>
              <p:nvSpPr>
                <p:cNvPr id="181301" name="AutoShape 122"/>
                <p:cNvSpPr>
                  <a:spLocks noChangeArrowheads="1"/>
                </p:cNvSpPr>
                <p:nvPr/>
              </p:nvSpPr>
              <p:spPr bwMode="auto">
                <a:xfrm rot="-5400000">
                  <a:off x="3576" y="300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81302" name="AutoShape 123"/>
                <p:cNvSpPr>
                  <a:spLocks noChangeArrowheads="1"/>
                </p:cNvSpPr>
                <p:nvPr/>
              </p:nvSpPr>
              <p:spPr bwMode="auto">
                <a:xfrm rot="-5400000">
                  <a:off x="3722" y="2989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sp>
              <p:nvSpPr>
                <p:cNvPr id="181303" name="AutoShape 124"/>
                <p:cNvSpPr>
                  <a:spLocks noChangeArrowheads="1"/>
                </p:cNvSpPr>
                <p:nvPr/>
              </p:nvSpPr>
              <p:spPr bwMode="auto">
                <a:xfrm rot="-5400000">
                  <a:off x="3895" y="2989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grpSp>
              <p:nvGrpSpPr>
                <p:cNvPr id="181304" name="Group 125"/>
                <p:cNvGrpSpPr>
                  <a:grpSpLocks/>
                </p:cNvGrpSpPr>
                <p:nvPr/>
              </p:nvGrpSpPr>
              <p:grpSpPr bwMode="auto">
                <a:xfrm>
                  <a:off x="3744" y="2376"/>
                  <a:ext cx="531" cy="561"/>
                  <a:chOff x="909" y="1983"/>
                  <a:chExt cx="531" cy="561"/>
                </a:xfrm>
              </p:grpSpPr>
              <p:sp>
                <p:nvSpPr>
                  <p:cNvPr id="181305" name="AutoShape 126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1306" name="AutoShape 127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81300" name="AutoShape 128"/>
              <p:cNvSpPr>
                <a:spLocks noChangeArrowheads="1"/>
              </p:cNvSpPr>
              <p:nvPr/>
            </p:nvSpPr>
            <p:spPr bwMode="auto">
              <a:xfrm>
                <a:off x="2955" y="1326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Thr</a:t>
                </a:r>
              </a:p>
            </p:txBody>
          </p:sp>
        </p:grpSp>
        <p:sp>
          <p:nvSpPr>
            <p:cNvPr id="181298" name="Line 129"/>
            <p:cNvSpPr>
              <a:spLocks noChangeShapeType="1"/>
            </p:cNvSpPr>
            <p:nvPr/>
          </p:nvSpPr>
          <p:spPr bwMode="auto">
            <a:xfrm>
              <a:off x="3438" y="1389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</p:spTree>
    <p:extLst>
      <p:ext uri="{BB962C8B-B14F-4D97-AF65-F5344CB8AC3E}">
        <p14:creationId xmlns:p14="http://schemas.microsoft.com/office/powerpoint/2010/main" val="889867670"/>
      </p:ext>
    </p:ext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1.48148E-6 L 0.09862 -0.00602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1" y="-30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0.09306 -0.00648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53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-32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1875 C 0.00378 0.04421 0.00677 0.10717 0.00104 0.14051 C -0.00455 0.17407 -0.02018 0.16365 -0.03242 0.1824 C -0.04479 0.20115 -0.05898 0.22708 -0.07304 0.25347 " pathEditMode="relative" rAng="0" ptsTypes="AAAA">
                                      <p:cBhvr>
                                        <p:cTn id="10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2" y="1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9" presetClass="entr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2000"/>
                                        <p:tgtEl>
                                          <p:spTgt spid="53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C -0.06181 0.00926 -0.12362 0.01852 -0.16528 -0.01111 C -0.20695 -0.04074 -0.24184 -0.13403 -0.25 -0.17778 C -0.25816 -0.22153 -0.22483 -0.25301 -0.21389 -0.27408 C -0.20296 -0.29514 -0.19393 -0.29954 -0.18473 -0.30371 " pathEditMode="relative" ptsTypes="aaaaA">
                                      <p:cBhvr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-0.01111 L 0.20833 -0.0435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3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50" y="-162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1481E-6 L 0.27118 -0.0518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59" y="-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1" grpId="0" animBg="1"/>
      <p:bldP spid="53290" grpId="0" animBg="1"/>
      <p:bldP spid="53291" grpId="0" animBg="1"/>
      <p:bldP spid="53320" grpId="0" animBg="1"/>
      <p:bldP spid="533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 rot="-5400000">
            <a:off x="3328146" y="2400940"/>
            <a:ext cx="2622613" cy="4122579"/>
          </a:xfrm>
          <a:prstGeom prst="flowChartDelay">
            <a:avLst/>
          </a:prstGeom>
          <a:solidFill>
            <a:srgbClr val="F9B9A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sp>
        <p:nvSpPr>
          <p:cNvPr id="182275" name="AutoShape 3"/>
          <p:cNvSpPr>
            <a:spLocks noChangeArrowheads="1"/>
          </p:cNvSpPr>
          <p:nvPr/>
        </p:nvSpPr>
        <p:spPr bwMode="auto">
          <a:xfrm rot="5400000">
            <a:off x="1602824" y="5237539"/>
            <a:ext cx="779444" cy="242931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2276" name="AutoShape 4"/>
          <p:cNvSpPr>
            <a:spLocks noChangeArrowheads="1"/>
          </p:cNvSpPr>
          <p:nvPr/>
        </p:nvSpPr>
        <p:spPr bwMode="auto">
          <a:xfrm rot="5400000">
            <a:off x="3209782" y="5261832"/>
            <a:ext cx="780478" cy="242930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2277" name="AutoShape 5"/>
          <p:cNvSpPr>
            <a:spLocks noChangeArrowheads="1"/>
          </p:cNvSpPr>
          <p:nvPr/>
        </p:nvSpPr>
        <p:spPr bwMode="auto">
          <a:xfrm rot="5400000">
            <a:off x="3551952" y="5258731"/>
            <a:ext cx="779444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2278" name="AutoShape 6"/>
          <p:cNvSpPr>
            <a:spLocks noChangeArrowheads="1"/>
          </p:cNvSpPr>
          <p:nvPr/>
        </p:nvSpPr>
        <p:spPr bwMode="auto">
          <a:xfrm rot="5400000">
            <a:off x="8998760" y="5240123"/>
            <a:ext cx="779444" cy="241897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2279" name="AutoShape 7"/>
          <p:cNvSpPr>
            <a:spLocks noChangeArrowheads="1"/>
          </p:cNvSpPr>
          <p:nvPr/>
        </p:nvSpPr>
        <p:spPr bwMode="auto">
          <a:xfrm rot="5400000">
            <a:off x="9341447" y="5237539"/>
            <a:ext cx="779444" cy="242931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2280" name="AutoShape 8"/>
          <p:cNvSpPr>
            <a:spLocks noChangeArrowheads="1"/>
          </p:cNvSpPr>
          <p:nvPr/>
        </p:nvSpPr>
        <p:spPr bwMode="auto">
          <a:xfrm rot="5400000">
            <a:off x="8118525" y="5237539"/>
            <a:ext cx="779444" cy="242930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2281" name="AutoShape 9"/>
          <p:cNvSpPr>
            <a:spLocks noChangeArrowheads="1"/>
          </p:cNvSpPr>
          <p:nvPr/>
        </p:nvSpPr>
        <p:spPr bwMode="auto">
          <a:xfrm rot="5400000">
            <a:off x="10655337" y="5225134"/>
            <a:ext cx="780479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2282" name="AutoShape 10"/>
          <p:cNvSpPr>
            <a:spLocks noChangeArrowheads="1"/>
          </p:cNvSpPr>
          <p:nvPr/>
        </p:nvSpPr>
        <p:spPr bwMode="auto">
          <a:xfrm rot="-5400000">
            <a:off x="4772806" y="5277338"/>
            <a:ext cx="778410" cy="242931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82283" name="AutoShape 11"/>
          <p:cNvSpPr>
            <a:spLocks noChangeArrowheads="1"/>
          </p:cNvSpPr>
          <p:nvPr/>
        </p:nvSpPr>
        <p:spPr bwMode="auto">
          <a:xfrm rot="-5400000">
            <a:off x="5624612" y="5275271"/>
            <a:ext cx="780479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2284" name="AutoShape 12"/>
          <p:cNvSpPr>
            <a:spLocks noChangeArrowheads="1"/>
          </p:cNvSpPr>
          <p:nvPr/>
        </p:nvSpPr>
        <p:spPr bwMode="auto">
          <a:xfrm rot="-5400000">
            <a:off x="5990558" y="5275271"/>
            <a:ext cx="780479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2285" name="AutoShape 13"/>
          <p:cNvSpPr>
            <a:spLocks noChangeArrowheads="1"/>
          </p:cNvSpPr>
          <p:nvPr/>
        </p:nvSpPr>
        <p:spPr bwMode="auto">
          <a:xfrm rot="-5400000">
            <a:off x="6868725" y="5274754"/>
            <a:ext cx="780479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2286" name="AutoShape 14"/>
          <p:cNvSpPr>
            <a:spLocks noChangeArrowheads="1"/>
          </p:cNvSpPr>
          <p:nvPr/>
        </p:nvSpPr>
        <p:spPr bwMode="auto">
          <a:xfrm rot="-5400000">
            <a:off x="7237256" y="5275271"/>
            <a:ext cx="780479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2287" name="AutoShape 15"/>
          <p:cNvSpPr>
            <a:spLocks noChangeArrowheads="1"/>
          </p:cNvSpPr>
          <p:nvPr/>
        </p:nvSpPr>
        <p:spPr bwMode="auto">
          <a:xfrm rot="-5400000">
            <a:off x="10289391" y="5274754"/>
            <a:ext cx="780479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2288" name="AutoShape 16"/>
          <p:cNvSpPr>
            <a:spLocks noChangeArrowheads="1"/>
          </p:cNvSpPr>
          <p:nvPr/>
        </p:nvSpPr>
        <p:spPr bwMode="auto">
          <a:xfrm rot="-5400000">
            <a:off x="11064701" y="5263383"/>
            <a:ext cx="779444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82289" name="AutoShape 17"/>
          <p:cNvSpPr>
            <a:spLocks noChangeArrowheads="1"/>
          </p:cNvSpPr>
          <p:nvPr/>
        </p:nvSpPr>
        <p:spPr bwMode="auto">
          <a:xfrm rot="5400000">
            <a:off x="1989444" y="5301631"/>
            <a:ext cx="734994" cy="243964"/>
          </a:xfrm>
          <a:prstGeom prst="chevron">
            <a:avLst>
              <a:gd name="adj" fmla="val 1101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2290" name="AutoShape 18"/>
          <p:cNvSpPr>
            <a:spLocks noChangeArrowheads="1"/>
          </p:cNvSpPr>
          <p:nvPr/>
        </p:nvSpPr>
        <p:spPr bwMode="auto">
          <a:xfrm rot="5400000">
            <a:off x="4088983" y="5239607"/>
            <a:ext cx="734994" cy="243964"/>
          </a:xfrm>
          <a:prstGeom prst="chevron">
            <a:avLst>
              <a:gd name="adj" fmla="val 1101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2291" name="AutoShape 19"/>
          <p:cNvSpPr>
            <a:spLocks noChangeArrowheads="1"/>
          </p:cNvSpPr>
          <p:nvPr/>
        </p:nvSpPr>
        <p:spPr bwMode="auto">
          <a:xfrm rot="5400000">
            <a:off x="5285544" y="5213246"/>
            <a:ext cx="737061" cy="242931"/>
          </a:xfrm>
          <a:prstGeom prst="chevron">
            <a:avLst>
              <a:gd name="adj" fmla="val 11093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2292" name="AutoShape 20"/>
          <p:cNvSpPr>
            <a:spLocks noChangeArrowheads="1"/>
          </p:cNvSpPr>
          <p:nvPr/>
        </p:nvSpPr>
        <p:spPr bwMode="auto">
          <a:xfrm rot="5400000">
            <a:off x="7792378" y="5275271"/>
            <a:ext cx="737061" cy="242930"/>
          </a:xfrm>
          <a:prstGeom prst="chevron">
            <a:avLst>
              <a:gd name="adj" fmla="val 11093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2293" name="AutoShape 21"/>
          <p:cNvSpPr>
            <a:spLocks noChangeArrowheads="1"/>
          </p:cNvSpPr>
          <p:nvPr/>
        </p:nvSpPr>
        <p:spPr bwMode="auto">
          <a:xfrm rot="5400000">
            <a:off x="9770967" y="5275271"/>
            <a:ext cx="737061" cy="242930"/>
          </a:xfrm>
          <a:prstGeom prst="chevron">
            <a:avLst>
              <a:gd name="adj" fmla="val 11093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2294" name="AutoShape 22"/>
          <p:cNvSpPr>
            <a:spLocks noChangeArrowheads="1"/>
          </p:cNvSpPr>
          <p:nvPr/>
        </p:nvSpPr>
        <p:spPr bwMode="auto">
          <a:xfrm rot="-5400000">
            <a:off x="8514966" y="5268034"/>
            <a:ext cx="722588" cy="242930"/>
          </a:xfrm>
          <a:prstGeom prst="chevron">
            <a:avLst>
              <a:gd name="adj" fmla="val 108761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2295" name="AutoShape 23"/>
          <p:cNvSpPr>
            <a:spLocks noChangeArrowheads="1"/>
          </p:cNvSpPr>
          <p:nvPr/>
        </p:nvSpPr>
        <p:spPr bwMode="auto">
          <a:xfrm rot="-5400000">
            <a:off x="6535859" y="5267517"/>
            <a:ext cx="722588" cy="243964"/>
          </a:xfrm>
          <a:prstGeom prst="chevron">
            <a:avLst>
              <a:gd name="adj" fmla="val 108300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2296" name="AutoShape 24"/>
          <p:cNvSpPr>
            <a:spLocks noChangeArrowheads="1"/>
          </p:cNvSpPr>
          <p:nvPr/>
        </p:nvSpPr>
        <p:spPr bwMode="auto">
          <a:xfrm rot="-5400000">
            <a:off x="4457514" y="5268034"/>
            <a:ext cx="722588" cy="242931"/>
          </a:xfrm>
          <a:prstGeom prst="chevron">
            <a:avLst>
              <a:gd name="adj" fmla="val 108761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2297" name="AutoShape 25"/>
          <p:cNvSpPr>
            <a:spLocks noChangeArrowheads="1"/>
          </p:cNvSpPr>
          <p:nvPr/>
        </p:nvSpPr>
        <p:spPr bwMode="auto">
          <a:xfrm rot="-5400000">
            <a:off x="2342986" y="5267517"/>
            <a:ext cx="722588" cy="243964"/>
          </a:xfrm>
          <a:prstGeom prst="chevron">
            <a:avLst>
              <a:gd name="adj" fmla="val 108300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2298" name="AutoShape 26"/>
          <p:cNvSpPr>
            <a:spLocks noChangeArrowheads="1"/>
          </p:cNvSpPr>
          <p:nvPr/>
        </p:nvSpPr>
        <p:spPr bwMode="auto">
          <a:xfrm rot="5400000">
            <a:off x="737578" y="5283024"/>
            <a:ext cx="737061" cy="243964"/>
          </a:xfrm>
          <a:prstGeom prst="chevron">
            <a:avLst>
              <a:gd name="adj" fmla="val 1104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2299" name="AutoShape 27"/>
          <p:cNvSpPr>
            <a:spLocks noChangeArrowheads="1"/>
          </p:cNvSpPr>
          <p:nvPr/>
        </p:nvSpPr>
        <p:spPr bwMode="auto">
          <a:xfrm rot="-5400000">
            <a:off x="2842285" y="5247877"/>
            <a:ext cx="778410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2300" name="AutoShape 28"/>
          <p:cNvSpPr>
            <a:spLocks noChangeArrowheads="1"/>
          </p:cNvSpPr>
          <p:nvPr/>
        </p:nvSpPr>
        <p:spPr bwMode="auto">
          <a:xfrm rot="-5400000">
            <a:off x="397993" y="5276304"/>
            <a:ext cx="722588" cy="242930"/>
          </a:xfrm>
          <a:prstGeom prst="chevron">
            <a:avLst>
              <a:gd name="adj" fmla="val 108761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2301" name="AutoShape 29"/>
          <p:cNvSpPr>
            <a:spLocks noChangeArrowheads="1"/>
          </p:cNvSpPr>
          <p:nvPr/>
        </p:nvSpPr>
        <p:spPr bwMode="auto">
          <a:xfrm rot="5400000">
            <a:off x="1064242" y="5258214"/>
            <a:ext cx="778410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2302" name="Rectangle 30"/>
          <p:cNvSpPr>
            <a:spLocks noChangeArrowheads="1"/>
          </p:cNvSpPr>
          <p:nvPr/>
        </p:nvSpPr>
        <p:spPr bwMode="auto">
          <a:xfrm>
            <a:off x="406263" y="5593664"/>
            <a:ext cx="11444601" cy="194344"/>
          </a:xfrm>
          <a:prstGeom prst="rect">
            <a:avLst/>
          </a:prstGeom>
          <a:solidFill>
            <a:srgbClr val="F21F1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sp>
        <p:nvSpPr>
          <p:cNvPr id="54303" name="AutoShape 31"/>
          <p:cNvSpPr>
            <a:spLocks noChangeArrowheads="1"/>
          </p:cNvSpPr>
          <p:nvPr/>
        </p:nvSpPr>
        <p:spPr bwMode="auto">
          <a:xfrm>
            <a:off x="2404494" y="5663959"/>
            <a:ext cx="4571225" cy="613012"/>
          </a:xfrm>
          <a:prstGeom prst="flowChartPunchedTape">
            <a:avLst/>
          </a:prstGeom>
          <a:solidFill>
            <a:srgbClr val="F9B9A5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grpSp>
        <p:nvGrpSpPr>
          <p:cNvPr id="182304" name="Group 32"/>
          <p:cNvGrpSpPr>
            <a:grpSpLocks/>
          </p:cNvGrpSpPr>
          <p:nvPr/>
        </p:nvGrpSpPr>
        <p:grpSpPr bwMode="auto">
          <a:xfrm>
            <a:off x="10052147" y="1136151"/>
            <a:ext cx="1123682" cy="1389355"/>
            <a:chOff x="4260" y="2328"/>
            <a:chExt cx="531" cy="1024"/>
          </a:xfrm>
        </p:grpSpPr>
        <p:sp>
          <p:nvSpPr>
            <p:cNvPr id="182399" name="AutoShape 33"/>
            <p:cNvSpPr>
              <a:spLocks noChangeArrowheads="1"/>
            </p:cNvSpPr>
            <p:nvPr/>
          </p:nvSpPr>
          <p:spPr bwMode="auto">
            <a:xfrm rot="5400000">
              <a:off x="4249" y="2983"/>
              <a:ext cx="622" cy="115"/>
            </a:xfrm>
            <a:prstGeom prst="flowChartOnlineStorag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 dirty="0" smtClean="0">
                  <a:solidFill>
                    <a:srgbClr val="000000"/>
                  </a:solidFill>
                </a:rPr>
                <a:t>C</a:t>
              </a:r>
              <a:endParaRPr lang="en-US" sz="1758" b="1" dirty="0">
                <a:solidFill>
                  <a:srgbClr val="000000"/>
                </a:solidFill>
              </a:endParaRPr>
            </a:p>
          </p:txBody>
        </p:sp>
        <p:sp>
          <p:nvSpPr>
            <p:cNvPr id="182400" name="AutoShape 34"/>
            <p:cNvSpPr>
              <a:spLocks noChangeArrowheads="1"/>
            </p:cNvSpPr>
            <p:nvPr/>
          </p:nvSpPr>
          <p:spPr bwMode="auto">
            <a:xfrm rot="5400000">
              <a:off x="4101" y="2975"/>
              <a:ext cx="576" cy="115"/>
            </a:xfrm>
            <a:prstGeom prst="chevron">
              <a:avLst>
                <a:gd name="adj" fmla="val 125217"/>
              </a:avLst>
            </a:prstGeom>
            <a:solidFill>
              <a:srgbClr val="298B4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82401" name="AutoShape 35"/>
            <p:cNvSpPr>
              <a:spLocks noChangeArrowheads="1"/>
            </p:cNvSpPr>
            <p:nvPr/>
          </p:nvSpPr>
          <p:spPr bwMode="auto">
            <a:xfrm rot="-5400000">
              <a:off x="4429" y="2961"/>
              <a:ext cx="587" cy="115"/>
            </a:xfrm>
            <a:prstGeom prst="chevron">
              <a:avLst>
                <a:gd name="adj" fmla="val 12760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U</a:t>
              </a:r>
            </a:p>
          </p:txBody>
        </p:sp>
        <p:grpSp>
          <p:nvGrpSpPr>
            <p:cNvPr id="182402" name="Group 36"/>
            <p:cNvGrpSpPr>
              <a:grpSpLocks/>
            </p:cNvGrpSpPr>
            <p:nvPr/>
          </p:nvGrpSpPr>
          <p:grpSpPr bwMode="auto">
            <a:xfrm>
              <a:off x="4260" y="2328"/>
              <a:ext cx="531" cy="561"/>
              <a:chOff x="909" y="1983"/>
              <a:chExt cx="531" cy="561"/>
            </a:xfrm>
          </p:grpSpPr>
          <p:sp>
            <p:nvSpPr>
              <p:cNvPr id="182403" name="AutoShape 37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82404" name="AutoShape 38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4876180" y="997630"/>
            <a:ext cx="1633319" cy="1736693"/>
            <a:chOff x="3" y="1371"/>
            <a:chExt cx="771" cy="1269"/>
          </a:xfrm>
        </p:grpSpPr>
        <p:sp>
          <p:nvSpPr>
            <p:cNvPr id="182389" name="AutoShape 40"/>
            <p:cNvSpPr>
              <a:spLocks noChangeArrowheads="1"/>
            </p:cNvSpPr>
            <p:nvPr/>
          </p:nvSpPr>
          <p:spPr bwMode="auto">
            <a:xfrm>
              <a:off x="3" y="1371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Met</a:t>
              </a:r>
            </a:p>
          </p:txBody>
        </p:sp>
        <p:grpSp>
          <p:nvGrpSpPr>
            <p:cNvPr id="182390" name="Group 41"/>
            <p:cNvGrpSpPr>
              <a:grpSpLocks/>
            </p:cNvGrpSpPr>
            <p:nvPr/>
          </p:nvGrpSpPr>
          <p:grpSpPr bwMode="auto">
            <a:xfrm>
              <a:off x="243" y="1419"/>
              <a:ext cx="531" cy="1221"/>
              <a:chOff x="3120" y="240"/>
              <a:chExt cx="531" cy="1221"/>
            </a:xfrm>
          </p:grpSpPr>
          <p:grpSp>
            <p:nvGrpSpPr>
              <p:cNvPr id="182391" name="Group 42"/>
              <p:cNvGrpSpPr>
                <a:grpSpLocks/>
              </p:cNvGrpSpPr>
              <p:nvPr/>
            </p:nvGrpSpPr>
            <p:grpSpPr bwMode="auto">
              <a:xfrm>
                <a:off x="3120" y="480"/>
                <a:ext cx="531" cy="981"/>
                <a:chOff x="1131" y="2349"/>
                <a:chExt cx="531" cy="981"/>
              </a:xfrm>
            </p:grpSpPr>
            <p:sp>
              <p:nvSpPr>
                <p:cNvPr id="182393" name="AutoShape 43"/>
                <p:cNvSpPr>
                  <a:spLocks noChangeArrowheads="1"/>
                </p:cNvSpPr>
                <p:nvPr/>
              </p:nvSpPr>
              <p:spPr bwMode="auto">
                <a:xfrm rot="5400000">
                  <a:off x="1123" y="2975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82394" name="AutoShape 44"/>
                <p:cNvSpPr>
                  <a:spLocks noChangeArrowheads="1"/>
                </p:cNvSpPr>
                <p:nvPr/>
              </p:nvSpPr>
              <p:spPr bwMode="auto">
                <a:xfrm rot="-5400000">
                  <a:off x="954" y="297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82395" name="AutoShape 45"/>
                <p:cNvSpPr>
                  <a:spLocks noChangeArrowheads="1"/>
                </p:cNvSpPr>
                <p:nvPr/>
              </p:nvSpPr>
              <p:spPr bwMode="auto">
                <a:xfrm rot="5400000">
                  <a:off x="1265" y="2892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82396" name="Group 46"/>
                <p:cNvGrpSpPr>
                  <a:grpSpLocks/>
                </p:cNvGrpSpPr>
                <p:nvPr/>
              </p:nvGrpSpPr>
              <p:grpSpPr bwMode="auto">
                <a:xfrm>
                  <a:off x="1131" y="2349"/>
                  <a:ext cx="531" cy="561"/>
                  <a:chOff x="909" y="1983"/>
                  <a:chExt cx="531" cy="561"/>
                </a:xfrm>
              </p:grpSpPr>
              <p:sp>
                <p:nvSpPr>
                  <p:cNvPr id="182397" name="AutoShape 47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2398" name="AutoShape 48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82392" name="Line 49"/>
              <p:cNvSpPr>
                <a:spLocks noChangeShapeType="1"/>
              </p:cNvSpPr>
              <p:nvPr/>
            </p:nvSpPr>
            <p:spPr bwMode="auto">
              <a:xfrm>
                <a:off x="3360" y="240"/>
                <a:ext cx="0" cy="20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172"/>
              </a:p>
            </p:txBody>
          </p:sp>
        </p:grpSp>
      </p:grpSp>
      <p:grpSp>
        <p:nvGrpSpPr>
          <p:cNvPr id="182306" name="Group 50"/>
          <p:cNvGrpSpPr>
            <a:grpSpLocks/>
          </p:cNvGrpSpPr>
          <p:nvPr/>
        </p:nvGrpSpPr>
        <p:grpSpPr bwMode="auto">
          <a:xfrm>
            <a:off x="8330960" y="1275708"/>
            <a:ext cx="1638487" cy="1944476"/>
            <a:chOff x="384" y="768"/>
            <a:chExt cx="774" cy="1425"/>
          </a:xfrm>
        </p:grpSpPr>
        <p:grpSp>
          <p:nvGrpSpPr>
            <p:cNvPr id="182380" name="Group 51"/>
            <p:cNvGrpSpPr>
              <a:grpSpLocks/>
            </p:cNvGrpSpPr>
            <p:nvPr/>
          </p:nvGrpSpPr>
          <p:grpSpPr bwMode="auto">
            <a:xfrm>
              <a:off x="624" y="1152"/>
              <a:ext cx="534" cy="1041"/>
              <a:chOff x="5334" y="2319"/>
              <a:chExt cx="534" cy="1041"/>
            </a:xfrm>
          </p:grpSpPr>
          <p:sp>
            <p:nvSpPr>
              <p:cNvPr id="182383" name="AutoShape 52"/>
              <p:cNvSpPr>
                <a:spLocks noChangeArrowheads="1"/>
              </p:cNvSpPr>
              <p:nvPr/>
            </p:nvSpPr>
            <p:spPr bwMode="auto">
              <a:xfrm rot="5400000">
                <a:off x="5305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 smtClean="0">
                    <a:solidFill>
                      <a:srgbClr val="000000"/>
                    </a:solidFill>
                  </a:rPr>
                  <a:t>C</a:t>
                </a:r>
                <a:endParaRPr lang="en-US" sz="1758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2384" name="AutoShape 53"/>
              <p:cNvSpPr>
                <a:spLocks noChangeArrowheads="1"/>
              </p:cNvSpPr>
              <p:nvPr/>
            </p:nvSpPr>
            <p:spPr bwMode="auto">
              <a:xfrm rot="-5400000">
                <a:off x="5131" y="2991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sp>
            <p:nvSpPr>
              <p:cNvPr id="182385" name="AutoShape 54"/>
              <p:cNvSpPr>
                <a:spLocks noChangeArrowheads="1"/>
              </p:cNvSpPr>
              <p:nvPr/>
            </p:nvSpPr>
            <p:spPr bwMode="auto">
              <a:xfrm rot="-5400000">
                <a:off x="5500" y="2991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grpSp>
            <p:nvGrpSpPr>
              <p:cNvPr id="182386" name="Group 55"/>
              <p:cNvGrpSpPr>
                <a:grpSpLocks/>
              </p:cNvGrpSpPr>
              <p:nvPr/>
            </p:nvGrpSpPr>
            <p:grpSpPr bwMode="auto">
              <a:xfrm>
                <a:off x="5334" y="2319"/>
                <a:ext cx="531" cy="561"/>
                <a:chOff x="909" y="1983"/>
                <a:chExt cx="531" cy="561"/>
              </a:xfrm>
            </p:grpSpPr>
            <p:sp>
              <p:nvSpPr>
                <p:cNvPr id="182387" name="AutoShape 56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2388" name="AutoShape 57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82381" name="Line 58"/>
            <p:cNvSpPr>
              <a:spLocks noChangeShapeType="1"/>
            </p:cNvSpPr>
            <p:nvPr/>
          </p:nvSpPr>
          <p:spPr bwMode="auto">
            <a:xfrm>
              <a:off x="864" y="91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sp>
          <p:nvSpPr>
            <p:cNvPr id="182382" name="AutoShape 59"/>
            <p:cNvSpPr>
              <a:spLocks noChangeArrowheads="1"/>
            </p:cNvSpPr>
            <p:nvPr/>
          </p:nvSpPr>
          <p:spPr bwMode="auto">
            <a:xfrm>
              <a:off x="384" y="768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Arg</a:t>
              </a:r>
            </a:p>
          </p:txBody>
        </p:sp>
      </p:grpSp>
      <p:grpSp>
        <p:nvGrpSpPr>
          <p:cNvPr id="11" name="Group 60"/>
          <p:cNvGrpSpPr>
            <a:grpSpLocks/>
          </p:cNvGrpSpPr>
          <p:nvPr/>
        </p:nvGrpSpPr>
        <p:grpSpPr bwMode="auto">
          <a:xfrm>
            <a:off x="1955848" y="991427"/>
            <a:ext cx="1124716" cy="1464818"/>
            <a:chOff x="2178" y="2259"/>
            <a:chExt cx="531" cy="1053"/>
          </a:xfrm>
        </p:grpSpPr>
        <p:sp>
          <p:nvSpPr>
            <p:cNvPr id="182374" name="AutoShape 61"/>
            <p:cNvSpPr>
              <a:spLocks noChangeArrowheads="1"/>
            </p:cNvSpPr>
            <p:nvPr/>
          </p:nvSpPr>
          <p:spPr bwMode="auto">
            <a:xfrm rot="-5400000">
              <a:off x="1984" y="2943"/>
              <a:ext cx="622" cy="115"/>
            </a:xfrm>
            <a:prstGeom prst="flowChartOnlineStorag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G</a:t>
              </a:r>
            </a:p>
          </p:txBody>
        </p:sp>
        <p:sp>
          <p:nvSpPr>
            <p:cNvPr id="182375" name="AutoShape 62"/>
            <p:cNvSpPr>
              <a:spLocks noChangeArrowheads="1"/>
            </p:cNvSpPr>
            <p:nvPr/>
          </p:nvSpPr>
          <p:spPr bwMode="auto">
            <a:xfrm rot="5400000">
              <a:off x="2155" y="2892"/>
              <a:ext cx="622" cy="115"/>
            </a:xfrm>
            <a:prstGeom prst="flowChartOnlineStorag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 dirty="0" smtClean="0">
                  <a:solidFill>
                    <a:srgbClr val="000000"/>
                  </a:solidFill>
                </a:rPr>
                <a:t>C</a:t>
              </a:r>
              <a:endParaRPr lang="en-US" sz="1758" b="1" dirty="0">
                <a:solidFill>
                  <a:srgbClr val="000000"/>
                </a:solidFill>
              </a:endParaRPr>
            </a:p>
          </p:txBody>
        </p:sp>
        <p:sp>
          <p:nvSpPr>
            <p:cNvPr id="182376" name="AutoShape 63"/>
            <p:cNvSpPr>
              <a:spLocks noChangeArrowheads="1"/>
            </p:cNvSpPr>
            <p:nvPr/>
          </p:nvSpPr>
          <p:spPr bwMode="auto">
            <a:xfrm rot="5400000">
              <a:off x="2320" y="2890"/>
              <a:ext cx="622" cy="115"/>
            </a:xfrm>
            <a:prstGeom prst="flowChartOnlineStorag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 dirty="0" smtClean="0">
                  <a:solidFill>
                    <a:srgbClr val="000000"/>
                  </a:solidFill>
                </a:rPr>
                <a:t>C</a:t>
              </a:r>
              <a:endParaRPr lang="en-US" sz="1758" b="1" dirty="0">
                <a:solidFill>
                  <a:srgbClr val="000000"/>
                </a:solidFill>
              </a:endParaRPr>
            </a:p>
          </p:txBody>
        </p:sp>
        <p:grpSp>
          <p:nvGrpSpPr>
            <p:cNvPr id="182377" name="Group 64"/>
            <p:cNvGrpSpPr>
              <a:grpSpLocks/>
            </p:cNvGrpSpPr>
            <p:nvPr/>
          </p:nvGrpSpPr>
          <p:grpSpPr bwMode="auto">
            <a:xfrm>
              <a:off x="2178" y="2259"/>
              <a:ext cx="531" cy="561"/>
              <a:chOff x="909" y="1983"/>
              <a:chExt cx="531" cy="561"/>
            </a:xfrm>
          </p:grpSpPr>
          <p:sp>
            <p:nvSpPr>
              <p:cNvPr id="182378" name="AutoShape 65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82379" name="AutoShape 66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54339" name="AutoShape 67"/>
          <p:cNvSpPr>
            <a:spLocks noChangeArrowheads="1"/>
          </p:cNvSpPr>
          <p:nvPr/>
        </p:nvSpPr>
        <p:spPr bwMode="auto">
          <a:xfrm>
            <a:off x="1117480" y="511769"/>
            <a:ext cx="1017206" cy="267741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Arg</a:t>
            </a:r>
          </a:p>
        </p:txBody>
      </p:sp>
      <p:grpSp>
        <p:nvGrpSpPr>
          <p:cNvPr id="13" name="Group 68"/>
          <p:cNvGrpSpPr>
            <a:grpSpLocks/>
          </p:cNvGrpSpPr>
          <p:nvPr/>
        </p:nvGrpSpPr>
        <p:grpSpPr bwMode="auto">
          <a:xfrm>
            <a:off x="3048518" y="719552"/>
            <a:ext cx="1631251" cy="1736693"/>
            <a:chOff x="573" y="1392"/>
            <a:chExt cx="771" cy="1200"/>
          </a:xfrm>
        </p:grpSpPr>
        <p:grpSp>
          <p:nvGrpSpPr>
            <p:cNvPr id="182364" name="Group 69"/>
            <p:cNvGrpSpPr>
              <a:grpSpLocks/>
            </p:cNvGrpSpPr>
            <p:nvPr/>
          </p:nvGrpSpPr>
          <p:grpSpPr bwMode="auto">
            <a:xfrm>
              <a:off x="573" y="1392"/>
              <a:ext cx="771" cy="1200"/>
              <a:chOff x="573" y="1341"/>
              <a:chExt cx="771" cy="1251"/>
            </a:xfrm>
          </p:grpSpPr>
          <p:grpSp>
            <p:nvGrpSpPr>
              <p:cNvPr id="182366" name="Group 70"/>
              <p:cNvGrpSpPr>
                <a:grpSpLocks/>
              </p:cNvGrpSpPr>
              <p:nvPr/>
            </p:nvGrpSpPr>
            <p:grpSpPr bwMode="auto">
              <a:xfrm>
                <a:off x="813" y="1605"/>
                <a:ext cx="531" cy="987"/>
                <a:chOff x="1641" y="2373"/>
                <a:chExt cx="531" cy="987"/>
              </a:xfrm>
            </p:grpSpPr>
            <p:sp>
              <p:nvSpPr>
                <p:cNvPr id="182368" name="AutoShape 71"/>
                <p:cNvSpPr>
                  <a:spLocks noChangeArrowheads="1"/>
                </p:cNvSpPr>
                <p:nvPr/>
              </p:nvSpPr>
              <p:spPr bwMode="auto">
                <a:xfrm rot="5400000">
                  <a:off x="1456" y="2913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  <p:sp>
              <p:nvSpPr>
                <p:cNvPr id="182369" name="AutoShape 72"/>
                <p:cNvSpPr>
                  <a:spLocks noChangeArrowheads="1"/>
                </p:cNvSpPr>
                <p:nvPr/>
              </p:nvSpPr>
              <p:spPr bwMode="auto">
                <a:xfrm rot="5400000">
                  <a:off x="1654" y="3014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82370" name="AutoShape 73"/>
                <p:cNvSpPr>
                  <a:spLocks noChangeArrowheads="1"/>
                </p:cNvSpPr>
                <p:nvPr/>
              </p:nvSpPr>
              <p:spPr bwMode="auto">
                <a:xfrm rot="-5400000">
                  <a:off x="1809" y="3003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grpSp>
              <p:nvGrpSpPr>
                <p:cNvPr id="182371" name="Group 74"/>
                <p:cNvGrpSpPr>
                  <a:grpSpLocks/>
                </p:cNvGrpSpPr>
                <p:nvPr/>
              </p:nvGrpSpPr>
              <p:grpSpPr bwMode="auto">
                <a:xfrm>
                  <a:off x="1641" y="2373"/>
                  <a:ext cx="531" cy="561"/>
                  <a:chOff x="909" y="1983"/>
                  <a:chExt cx="531" cy="561"/>
                </a:xfrm>
              </p:grpSpPr>
              <p:sp>
                <p:nvSpPr>
                  <p:cNvPr id="182372" name="AutoShape 75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2373" name="AutoShape 76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82367" name="AutoShape 77"/>
              <p:cNvSpPr>
                <a:spLocks noChangeArrowheads="1"/>
              </p:cNvSpPr>
              <p:nvPr/>
            </p:nvSpPr>
            <p:spPr bwMode="auto">
              <a:xfrm>
                <a:off x="573" y="1341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F4147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Val</a:t>
                </a:r>
              </a:p>
            </p:txBody>
          </p:sp>
        </p:grpSp>
        <p:sp>
          <p:nvSpPr>
            <p:cNvPr id="182365" name="Line 78"/>
            <p:cNvSpPr>
              <a:spLocks noChangeShapeType="1"/>
            </p:cNvSpPr>
            <p:nvPr/>
          </p:nvSpPr>
          <p:spPr bwMode="auto">
            <a:xfrm>
              <a:off x="1053" y="139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sp>
        <p:nvSpPr>
          <p:cNvPr id="54351" name="Line 79"/>
          <p:cNvSpPr>
            <a:spLocks noChangeShapeType="1"/>
          </p:cNvSpPr>
          <p:nvPr/>
        </p:nvSpPr>
        <p:spPr bwMode="auto">
          <a:xfrm>
            <a:off x="4711814" y="3552016"/>
            <a:ext cx="0" cy="28117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9396" tIns="44697" rIns="89396" bIns="44697" anchor="ctr"/>
          <a:lstStyle/>
          <a:p>
            <a:endParaRPr lang="en-US" sz="1172"/>
          </a:p>
        </p:txBody>
      </p:sp>
      <p:grpSp>
        <p:nvGrpSpPr>
          <p:cNvPr id="17" name="Group 80"/>
          <p:cNvGrpSpPr>
            <a:grpSpLocks/>
          </p:cNvGrpSpPr>
          <p:nvPr/>
        </p:nvGrpSpPr>
        <p:grpSpPr bwMode="auto">
          <a:xfrm>
            <a:off x="4203211" y="3845600"/>
            <a:ext cx="1124716" cy="1438974"/>
            <a:chOff x="2688" y="2328"/>
            <a:chExt cx="531" cy="1032"/>
          </a:xfrm>
        </p:grpSpPr>
        <p:sp>
          <p:nvSpPr>
            <p:cNvPr id="182358" name="AutoShape 81"/>
            <p:cNvSpPr>
              <a:spLocks noChangeArrowheads="1"/>
            </p:cNvSpPr>
            <p:nvPr/>
          </p:nvSpPr>
          <p:spPr bwMode="auto">
            <a:xfrm rot="5400000">
              <a:off x="2517" y="2984"/>
              <a:ext cx="576" cy="115"/>
            </a:xfrm>
            <a:prstGeom prst="chevron">
              <a:avLst>
                <a:gd name="adj" fmla="val 125217"/>
              </a:avLst>
            </a:prstGeom>
            <a:solidFill>
              <a:srgbClr val="298B4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82359" name="AutoShape 82"/>
            <p:cNvSpPr>
              <a:spLocks noChangeArrowheads="1"/>
            </p:cNvSpPr>
            <p:nvPr/>
          </p:nvSpPr>
          <p:spPr bwMode="auto">
            <a:xfrm rot="-5400000">
              <a:off x="2682" y="3009"/>
              <a:ext cx="587" cy="115"/>
            </a:xfrm>
            <a:prstGeom prst="chevron">
              <a:avLst>
                <a:gd name="adj" fmla="val 12760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U</a:t>
              </a:r>
            </a:p>
          </p:txBody>
        </p:sp>
        <p:sp>
          <p:nvSpPr>
            <p:cNvPr id="182360" name="AutoShape 83"/>
            <p:cNvSpPr>
              <a:spLocks noChangeArrowheads="1"/>
            </p:cNvSpPr>
            <p:nvPr/>
          </p:nvSpPr>
          <p:spPr bwMode="auto">
            <a:xfrm rot="-5400000">
              <a:off x="2827" y="2895"/>
              <a:ext cx="622" cy="115"/>
            </a:xfrm>
            <a:prstGeom prst="flowChartOnlineStorag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G</a:t>
              </a:r>
            </a:p>
          </p:txBody>
        </p:sp>
        <p:grpSp>
          <p:nvGrpSpPr>
            <p:cNvPr id="182361" name="Group 84"/>
            <p:cNvGrpSpPr>
              <a:grpSpLocks/>
            </p:cNvGrpSpPr>
            <p:nvPr/>
          </p:nvGrpSpPr>
          <p:grpSpPr bwMode="auto">
            <a:xfrm>
              <a:off x="2688" y="2328"/>
              <a:ext cx="531" cy="561"/>
              <a:chOff x="909" y="1983"/>
              <a:chExt cx="531" cy="561"/>
            </a:xfrm>
          </p:grpSpPr>
          <p:sp>
            <p:nvSpPr>
              <p:cNvPr id="182362" name="AutoShape 85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82363" name="AutoShape 86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82312" name="Group 87"/>
          <p:cNvGrpSpPr>
            <a:grpSpLocks/>
          </p:cNvGrpSpPr>
          <p:nvPr/>
        </p:nvGrpSpPr>
        <p:grpSpPr bwMode="auto">
          <a:xfrm>
            <a:off x="4908226" y="3498261"/>
            <a:ext cx="1612644" cy="1736693"/>
            <a:chOff x="2319" y="1308"/>
            <a:chExt cx="762" cy="1284"/>
          </a:xfrm>
        </p:grpSpPr>
        <p:grpSp>
          <p:nvGrpSpPr>
            <p:cNvPr id="182349" name="Group 88"/>
            <p:cNvGrpSpPr>
              <a:grpSpLocks/>
            </p:cNvGrpSpPr>
            <p:nvPr/>
          </p:nvGrpSpPr>
          <p:grpSpPr bwMode="auto">
            <a:xfrm>
              <a:off x="2550" y="1590"/>
              <a:ext cx="531" cy="1002"/>
              <a:chOff x="3207" y="2319"/>
              <a:chExt cx="531" cy="1002"/>
            </a:xfrm>
          </p:grpSpPr>
          <p:sp>
            <p:nvSpPr>
              <p:cNvPr id="182352" name="AutoShape 89"/>
              <p:cNvSpPr>
                <a:spLocks noChangeArrowheads="1"/>
              </p:cNvSpPr>
              <p:nvPr/>
            </p:nvSpPr>
            <p:spPr bwMode="auto">
              <a:xfrm rot="5400000">
                <a:off x="3043" y="2975"/>
                <a:ext cx="576" cy="115"/>
              </a:xfrm>
              <a:prstGeom prst="chevron">
                <a:avLst>
                  <a:gd name="adj" fmla="val 125217"/>
                </a:avLst>
              </a:prstGeom>
              <a:solidFill>
                <a:srgbClr val="298B4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82353" name="AutoShape 90"/>
              <p:cNvSpPr>
                <a:spLocks noChangeArrowheads="1"/>
              </p:cNvSpPr>
              <p:nvPr/>
            </p:nvSpPr>
            <p:spPr bwMode="auto">
              <a:xfrm rot="-5400000">
                <a:off x="3193" y="2895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sp>
            <p:nvSpPr>
              <p:cNvPr id="182354" name="AutoShape 91"/>
              <p:cNvSpPr>
                <a:spLocks noChangeArrowheads="1"/>
              </p:cNvSpPr>
              <p:nvPr/>
            </p:nvSpPr>
            <p:spPr bwMode="auto">
              <a:xfrm rot="-5400000">
                <a:off x="3367" y="2895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grpSp>
            <p:nvGrpSpPr>
              <p:cNvPr id="182355" name="Group 92"/>
              <p:cNvGrpSpPr>
                <a:grpSpLocks/>
              </p:cNvGrpSpPr>
              <p:nvPr/>
            </p:nvGrpSpPr>
            <p:grpSpPr bwMode="auto">
              <a:xfrm>
                <a:off x="3207" y="2319"/>
                <a:ext cx="531" cy="561"/>
                <a:chOff x="909" y="1983"/>
                <a:chExt cx="531" cy="561"/>
              </a:xfrm>
            </p:grpSpPr>
            <p:sp>
              <p:nvSpPr>
                <p:cNvPr id="182356" name="AutoShape 93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2357" name="AutoShape 94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82350" name="AutoShape 95"/>
            <p:cNvSpPr>
              <a:spLocks noChangeArrowheads="1"/>
            </p:cNvSpPr>
            <p:nvPr/>
          </p:nvSpPr>
          <p:spPr bwMode="auto">
            <a:xfrm>
              <a:off x="2319" y="1308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Ser</a:t>
              </a:r>
            </a:p>
          </p:txBody>
        </p:sp>
        <p:sp>
          <p:nvSpPr>
            <p:cNvPr id="182351" name="Line 96"/>
            <p:cNvSpPr>
              <a:spLocks noChangeShapeType="1"/>
            </p:cNvSpPr>
            <p:nvPr/>
          </p:nvSpPr>
          <p:spPr bwMode="auto">
            <a:xfrm>
              <a:off x="2793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182313" name="Group 97"/>
          <p:cNvGrpSpPr>
            <a:grpSpLocks/>
          </p:cNvGrpSpPr>
          <p:nvPr/>
        </p:nvGrpSpPr>
        <p:grpSpPr bwMode="auto">
          <a:xfrm>
            <a:off x="9550780" y="2456246"/>
            <a:ext cx="1727389" cy="1598171"/>
            <a:chOff x="4896" y="1200"/>
            <a:chExt cx="816" cy="1200"/>
          </a:xfrm>
        </p:grpSpPr>
        <p:grpSp>
          <p:nvGrpSpPr>
            <p:cNvPr id="182340" name="Group 98"/>
            <p:cNvGrpSpPr>
              <a:grpSpLocks/>
            </p:cNvGrpSpPr>
            <p:nvPr/>
          </p:nvGrpSpPr>
          <p:grpSpPr bwMode="auto">
            <a:xfrm>
              <a:off x="5181" y="1382"/>
              <a:ext cx="531" cy="1018"/>
              <a:chOff x="4806" y="2334"/>
              <a:chExt cx="531" cy="1018"/>
            </a:xfrm>
          </p:grpSpPr>
          <p:sp>
            <p:nvSpPr>
              <p:cNvPr id="182343" name="AutoShape 99"/>
              <p:cNvSpPr>
                <a:spLocks noChangeArrowheads="1"/>
              </p:cNvSpPr>
              <p:nvPr/>
            </p:nvSpPr>
            <p:spPr bwMode="auto">
              <a:xfrm rot="5400000">
                <a:off x="4604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182344" name="AutoShape 100"/>
              <p:cNvSpPr>
                <a:spLocks noChangeArrowheads="1"/>
              </p:cNvSpPr>
              <p:nvPr/>
            </p:nvSpPr>
            <p:spPr bwMode="auto">
              <a:xfrm rot="5400000">
                <a:off x="4768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 smtClean="0">
                    <a:solidFill>
                      <a:srgbClr val="000000"/>
                    </a:solidFill>
                  </a:rPr>
                  <a:t>C</a:t>
                </a:r>
                <a:endParaRPr lang="en-US" sz="1758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2345" name="AutoShape 101"/>
              <p:cNvSpPr>
                <a:spLocks noChangeArrowheads="1"/>
              </p:cNvSpPr>
              <p:nvPr/>
            </p:nvSpPr>
            <p:spPr bwMode="auto">
              <a:xfrm rot="5400000">
                <a:off x="4983" y="2966"/>
                <a:ext cx="576" cy="115"/>
              </a:xfrm>
              <a:prstGeom prst="chevron">
                <a:avLst>
                  <a:gd name="adj" fmla="val 125217"/>
                </a:avLst>
              </a:prstGeom>
              <a:solidFill>
                <a:srgbClr val="298B4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grpSp>
            <p:nvGrpSpPr>
              <p:cNvPr id="182346" name="Group 102"/>
              <p:cNvGrpSpPr>
                <a:grpSpLocks/>
              </p:cNvGrpSpPr>
              <p:nvPr/>
            </p:nvGrpSpPr>
            <p:grpSpPr bwMode="auto">
              <a:xfrm>
                <a:off x="4806" y="2334"/>
                <a:ext cx="531" cy="561"/>
                <a:chOff x="909" y="1983"/>
                <a:chExt cx="531" cy="561"/>
              </a:xfrm>
            </p:grpSpPr>
            <p:sp>
              <p:nvSpPr>
                <p:cNvPr id="182347" name="AutoShape 103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2348" name="AutoShape 104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82341" name="AutoShape 105"/>
            <p:cNvSpPr>
              <a:spLocks noChangeArrowheads="1"/>
            </p:cNvSpPr>
            <p:nvPr/>
          </p:nvSpPr>
          <p:spPr bwMode="auto">
            <a:xfrm>
              <a:off x="4896" y="1200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Gly</a:t>
              </a:r>
            </a:p>
          </p:txBody>
        </p:sp>
        <p:sp>
          <p:nvSpPr>
            <p:cNvPr id="182342" name="Line 106"/>
            <p:cNvSpPr>
              <a:spLocks noChangeShapeType="1"/>
            </p:cNvSpPr>
            <p:nvPr/>
          </p:nvSpPr>
          <p:spPr bwMode="auto">
            <a:xfrm>
              <a:off x="5376" y="1296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25" name="Group 107"/>
          <p:cNvGrpSpPr>
            <a:grpSpLocks/>
          </p:cNvGrpSpPr>
          <p:nvPr/>
        </p:nvGrpSpPr>
        <p:grpSpPr bwMode="auto">
          <a:xfrm>
            <a:off x="7213480" y="1692307"/>
            <a:ext cx="1530978" cy="1736693"/>
            <a:chOff x="2955" y="1329"/>
            <a:chExt cx="723" cy="1263"/>
          </a:xfrm>
        </p:grpSpPr>
        <p:grpSp>
          <p:nvGrpSpPr>
            <p:cNvPr id="182330" name="Group 108"/>
            <p:cNvGrpSpPr>
              <a:grpSpLocks/>
            </p:cNvGrpSpPr>
            <p:nvPr/>
          </p:nvGrpSpPr>
          <p:grpSpPr bwMode="auto">
            <a:xfrm>
              <a:off x="2955" y="1329"/>
              <a:ext cx="723" cy="1263"/>
              <a:chOff x="2955" y="1326"/>
              <a:chExt cx="723" cy="1263"/>
            </a:xfrm>
          </p:grpSpPr>
          <p:grpSp>
            <p:nvGrpSpPr>
              <p:cNvPr id="182332" name="Group 109"/>
              <p:cNvGrpSpPr>
                <a:grpSpLocks/>
              </p:cNvGrpSpPr>
              <p:nvPr/>
            </p:nvGrpSpPr>
            <p:grpSpPr bwMode="auto">
              <a:xfrm>
                <a:off x="3147" y="1605"/>
                <a:ext cx="531" cy="984"/>
                <a:chOff x="3744" y="2376"/>
                <a:chExt cx="531" cy="984"/>
              </a:xfrm>
            </p:grpSpPr>
            <p:sp>
              <p:nvSpPr>
                <p:cNvPr id="182334" name="AutoShape 110"/>
                <p:cNvSpPr>
                  <a:spLocks noChangeArrowheads="1"/>
                </p:cNvSpPr>
                <p:nvPr/>
              </p:nvSpPr>
              <p:spPr bwMode="auto">
                <a:xfrm rot="-5400000">
                  <a:off x="3576" y="300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82335" name="AutoShape 111"/>
                <p:cNvSpPr>
                  <a:spLocks noChangeArrowheads="1"/>
                </p:cNvSpPr>
                <p:nvPr/>
              </p:nvSpPr>
              <p:spPr bwMode="auto">
                <a:xfrm rot="-5400000">
                  <a:off x="3722" y="2989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sp>
              <p:nvSpPr>
                <p:cNvPr id="182336" name="AutoShape 112"/>
                <p:cNvSpPr>
                  <a:spLocks noChangeArrowheads="1"/>
                </p:cNvSpPr>
                <p:nvPr/>
              </p:nvSpPr>
              <p:spPr bwMode="auto">
                <a:xfrm rot="-5400000">
                  <a:off x="3895" y="2989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grpSp>
              <p:nvGrpSpPr>
                <p:cNvPr id="182337" name="Group 113"/>
                <p:cNvGrpSpPr>
                  <a:grpSpLocks/>
                </p:cNvGrpSpPr>
                <p:nvPr/>
              </p:nvGrpSpPr>
              <p:grpSpPr bwMode="auto">
                <a:xfrm>
                  <a:off x="3744" y="2376"/>
                  <a:ext cx="531" cy="561"/>
                  <a:chOff x="909" y="1983"/>
                  <a:chExt cx="531" cy="561"/>
                </a:xfrm>
              </p:grpSpPr>
              <p:sp>
                <p:nvSpPr>
                  <p:cNvPr id="182338" name="AutoShape 114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2339" name="AutoShape 115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82333" name="AutoShape 116"/>
              <p:cNvSpPr>
                <a:spLocks noChangeArrowheads="1"/>
              </p:cNvSpPr>
              <p:nvPr/>
            </p:nvSpPr>
            <p:spPr bwMode="auto">
              <a:xfrm>
                <a:off x="2955" y="1326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Thr</a:t>
                </a:r>
              </a:p>
            </p:txBody>
          </p:sp>
        </p:grpSp>
        <p:sp>
          <p:nvSpPr>
            <p:cNvPr id="182331" name="Line 117"/>
            <p:cNvSpPr>
              <a:spLocks noChangeShapeType="1"/>
            </p:cNvSpPr>
            <p:nvPr/>
          </p:nvSpPr>
          <p:spPr bwMode="auto">
            <a:xfrm>
              <a:off x="3438" y="1389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sp>
        <p:nvSpPr>
          <p:cNvPr id="54390" name="Line 118"/>
          <p:cNvSpPr>
            <a:spLocks noChangeShapeType="1"/>
          </p:cNvSpPr>
          <p:nvPr/>
        </p:nvSpPr>
        <p:spPr bwMode="auto">
          <a:xfrm>
            <a:off x="5946107" y="3556151"/>
            <a:ext cx="268774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9396" tIns="44697" rIns="89396" bIns="44697"/>
          <a:lstStyle/>
          <a:p>
            <a:endParaRPr lang="en-US" sz="1172"/>
          </a:p>
        </p:txBody>
      </p:sp>
      <p:grpSp>
        <p:nvGrpSpPr>
          <p:cNvPr id="182316" name="Group 119"/>
          <p:cNvGrpSpPr>
            <a:grpSpLocks/>
          </p:cNvGrpSpPr>
          <p:nvPr/>
        </p:nvGrpSpPr>
        <p:grpSpPr bwMode="auto">
          <a:xfrm rot="180000">
            <a:off x="1" y="3335963"/>
            <a:ext cx="4893753" cy="347339"/>
            <a:chOff x="3" y="1344"/>
            <a:chExt cx="2309" cy="233"/>
          </a:xfrm>
        </p:grpSpPr>
        <p:sp>
          <p:nvSpPr>
            <p:cNvPr id="182319" name="AutoShape 120"/>
            <p:cNvSpPr>
              <a:spLocks noChangeArrowheads="1"/>
            </p:cNvSpPr>
            <p:nvPr/>
          </p:nvSpPr>
          <p:spPr bwMode="auto">
            <a:xfrm>
              <a:off x="1746" y="1392"/>
              <a:ext cx="480" cy="185"/>
            </a:xfrm>
            <a:prstGeom prst="roundRect">
              <a:avLst>
                <a:gd name="adj" fmla="val 16667"/>
              </a:avLst>
            </a:prstGeom>
            <a:solidFill>
              <a:srgbClr val="F21F1A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Tir</a:t>
              </a:r>
            </a:p>
          </p:txBody>
        </p:sp>
        <p:sp>
          <p:nvSpPr>
            <p:cNvPr id="182320" name="Line 121"/>
            <p:cNvSpPr>
              <a:spLocks noChangeShapeType="1"/>
            </p:cNvSpPr>
            <p:nvPr/>
          </p:nvSpPr>
          <p:spPr bwMode="auto">
            <a:xfrm>
              <a:off x="2185" y="1432"/>
              <a:ext cx="127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172"/>
            </a:p>
          </p:txBody>
        </p:sp>
        <p:grpSp>
          <p:nvGrpSpPr>
            <p:cNvPr id="182321" name="Group 122"/>
            <p:cNvGrpSpPr>
              <a:grpSpLocks/>
            </p:cNvGrpSpPr>
            <p:nvPr/>
          </p:nvGrpSpPr>
          <p:grpSpPr bwMode="auto">
            <a:xfrm rot="180000">
              <a:off x="3" y="1344"/>
              <a:ext cx="1765" cy="185"/>
              <a:chOff x="3" y="1392"/>
              <a:chExt cx="1765" cy="185"/>
            </a:xfrm>
          </p:grpSpPr>
          <p:grpSp>
            <p:nvGrpSpPr>
              <p:cNvPr id="182322" name="Group 123"/>
              <p:cNvGrpSpPr>
                <a:grpSpLocks/>
              </p:cNvGrpSpPr>
              <p:nvPr/>
            </p:nvGrpSpPr>
            <p:grpSpPr bwMode="auto">
              <a:xfrm>
                <a:off x="3" y="1392"/>
                <a:ext cx="1765" cy="185"/>
                <a:chOff x="3" y="1392"/>
                <a:chExt cx="1765" cy="185"/>
              </a:xfrm>
            </p:grpSpPr>
            <p:sp>
              <p:nvSpPr>
                <p:cNvPr id="182324" name="AutoShape 124"/>
                <p:cNvSpPr>
                  <a:spLocks noChangeArrowheads="1"/>
                </p:cNvSpPr>
                <p:nvPr/>
              </p:nvSpPr>
              <p:spPr bwMode="auto">
                <a:xfrm>
                  <a:off x="3" y="1392"/>
                  <a:ext cx="480" cy="182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Met</a:t>
                  </a:r>
                </a:p>
              </p:txBody>
            </p:sp>
            <p:sp>
              <p:nvSpPr>
                <p:cNvPr id="182325" name="AutoShape 125"/>
                <p:cNvSpPr>
                  <a:spLocks noChangeArrowheads="1"/>
                </p:cNvSpPr>
                <p:nvPr/>
              </p:nvSpPr>
              <p:spPr bwMode="auto">
                <a:xfrm>
                  <a:off x="1158" y="1392"/>
                  <a:ext cx="480" cy="18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66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Arg</a:t>
                  </a:r>
                </a:p>
              </p:txBody>
            </p:sp>
            <p:sp>
              <p:nvSpPr>
                <p:cNvPr id="182326" name="AutoShape 126"/>
                <p:cNvSpPr>
                  <a:spLocks noChangeArrowheads="1"/>
                </p:cNvSpPr>
                <p:nvPr/>
              </p:nvSpPr>
              <p:spPr bwMode="auto">
                <a:xfrm>
                  <a:off x="573" y="1392"/>
                  <a:ext cx="480" cy="184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41479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Val</a:t>
                  </a:r>
                </a:p>
              </p:txBody>
            </p:sp>
            <p:sp>
              <p:nvSpPr>
                <p:cNvPr id="182327" name="Line 127"/>
                <p:cNvSpPr>
                  <a:spLocks noChangeShapeType="1"/>
                </p:cNvSpPr>
                <p:nvPr/>
              </p:nvSpPr>
              <p:spPr bwMode="auto">
                <a:xfrm>
                  <a:off x="472" y="1432"/>
                  <a:ext cx="127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172"/>
                </a:p>
              </p:txBody>
            </p:sp>
            <p:sp>
              <p:nvSpPr>
                <p:cNvPr id="182328" name="Line 128"/>
                <p:cNvSpPr>
                  <a:spLocks noChangeShapeType="1"/>
                </p:cNvSpPr>
                <p:nvPr/>
              </p:nvSpPr>
              <p:spPr bwMode="auto">
                <a:xfrm>
                  <a:off x="1025" y="1432"/>
                  <a:ext cx="127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172"/>
                </a:p>
              </p:txBody>
            </p:sp>
            <p:sp>
              <p:nvSpPr>
                <p:cNvPr id="182329" name="Line 129"/>
                <p:cNvSpPr>
                  <a:spLocks noChangeShapeType="1"/>
                </p:cNvSpPr>
                <p:nvPr/>
              </p:nvSpPr>
              <p:spPr bwMode="auto">
                <a:xfrm>
                  <a:off x="1641" y="1432"/>
                  <a:ext cx="127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172"/>
                </a:p>
              </p:txBody>
            </p:sp>
          </p:grpSp>
          <p:sp>
            <p:nvSpPr>
              <p:cNvPr id="182323" name="Line 130"/>
              <p:cNvSpPr>
                <a:spLocks noChangeShapeType="1"/>
              </p:cNvSpPr>
              <p:nvPr/>
            </p:nvSpPr>
            <p:spPr bwMode="auto">
              <a:xfrm>
                <a:off x="1025" y="1440"/>
                <a:ext cx="12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172"/>
              </a:p>
            </p:txBody>
          </p:sp>
        </p:grpSp>
      </p:grpSp>
      <p:sp>
        <p:nvSpPr>
          <p:cNvPr id="54403" name="AutoShape 131"/>
          <p:cNvSpPr>
            <a:spLocks noChangeArrowheads="1"/>
          </p:cNvSpPr>
          <p:nvPr/>
        </p:nvSpPr>
        <p:spPr bwMode="auto">
          <a:xfrm>
            <a:off x="1117480" y="511769"/>
            <a:ext cx="1017206" cy="267741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Arg</a:t>
            </a:r>
          </a:p>
        </p:txBody>
      </p:sp>
      <p:sp>
        <p:nvSpPr>
          <p:cNvPr id="182318" name="AutoShape 132"/>
          <p:cNvSpPr>
            <a:spLocks noChangeArrowheads="1"/>
          </p:cNvSpPr>
          <p:nvPr/>
        </p:nvSpPr>
        <p:spPr bwMode="auto">
          <a:xfrm>
            <a:off x="406263" y="859108"/>
            <a:ext cx="1016172" cy="267741"/>
          </a:xfrm>
          <a:prstGeom prst="roundRect">
            <a:avLst>
              <a:gd name="adj" fmla="val 16667"/>
            </a:avLst>
          </a:prstGeom>
          <a:solidFill>
            <a:srgbClr val="F21F1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396" tIns="44697" rIns="89396" bIns="44697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Tir</a:t>
            </a:r>
          </a:p>
        </p:txBody>
      </p:sp>
    </p:spTree>
    <p:extLst>
      <p:ext uri="{BB962C8B-B14F-4D97-AF65-F5344CB8AC3E}">
        <p14:creationId xmlns:p14="http://schemas.microsoft.com/office/powerpoint/2010/main" val="1793964444"/>
      </p:ext>
    </p:ext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1.48148E-6 L 0.09862 -0.00602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1" y="-30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0.09306 -0.00648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54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-32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24 -0.01111 C -0.00912 0.03032 -0.00287 0.07199 -0.00964 0.10926 C -0.01641 0.14653 -0.04349 0.18681 -0.05547 0.21296 C -0.06745 0.23912 -0.07474 0.25278 -0.0819 0.26667 " pathEditMode="relative" rAng="0" ptsTypes="AAAA">
                                      <p:cBhvr>
                                        <p:cTn id="10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9" presetClass="entr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54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03704E-6 C -0.10521 0.0132 -0.21024 0.0264 -0.26667 -0.00925 C -0.32309 -0.04513 -0.33351 -0.17013 -0.33889 -0.21481 C -0.34427 -0.25948 -0.32153 -0.26874 -0.29861 -0.27777 " pathEditMode="relative" ptsTypes="aaaA">
                                      <p:cBhvr>
                                        <p:cTn id="19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074 L 0.17344 -0.0092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33" y="-83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11111E-6 L 0.14149 0.00555 " pathEditMode="relative" rAng="0" ptsTypes="AA">
                                      <p:cBhvr>
                                        <p:cTn id="2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66" y="278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0.26667 -0.0101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543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33" y="-509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81481E-6 L 0.24358 -0.0273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70" y="-1366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0.26667 -0.0101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44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33" y="-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animBg="1"/>
      <p:bldP spid="54303" grpId="0" animBg="1"/>
      <p:bldP spid="54339" grpId="0" animBg="1"/>
      <p:bldP spid="54351" grpId="0" animBg="1"/>
      <p:bldP spid="54390" grpId="0" animBg="1"/>
      <p:bldP spid="5440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 rot="-5400000">
            <a:off x="4496279" y="2296532"/>
            <a:ext cx="2691875" cy="4123612"/>
          </a:xfrm>
          <a:prstGeom prst="flowChartDelay">
            <a:avLst/>
          </a:prstGeom>
          <a:solidFill>
            <a:srgbClr val="F9B9A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sp>
        <p:nvSpPr>
          <p:cNvPr id="183299" name="AutoShape 3"/>
          <p:cNvSpPr>
            <a:spLocks noChangeArrowheads="1"/>
          </p:cNvSpPr>
          <p:nvPr/>
        </p:nvSpPr>
        <p:spPr bwMode="auto">
          <a:xfrm rot="5400000">
            <a:off x="1602307" y="5167761"/>
            <a:ext cx="780479" cy="242931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3300" name="AutoShape 4"/>
          <p:cNvSpPr>
            <a:spLocks noChangeArrowheads="1"/>
          </p:cNvSpPr>
          <p:nvPr/>
        </p:nvSpPr>
        <p:spPr bwMode="auto">
          <a:xfrm rot="5400000">
            <a:off x="3209781" y="5192571"/>
            <a:ext cx="780479" cy="242930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3301" name="AutoShape 5"/>
          <p:cNvSpPr>
            <a:spLocks noChangeArrowheads="1"/>
          </p:cNvSpPr>
          <p:nvPr/>
        </p:nvSpPr>
        <p:spPr bwMode="auto">
          <a:xfrm rot="5400000">
            <a:off x="3551435" y="5188953"/>
            <a:ext cx="780478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3302" name="AutoShape 6"/>
          <p:cNvSpPr>
            <a:spLocks noChangeArrowheads="1"/>
          </p:cNvSpPr>
          <p:nvPr/>
        </p:nvSpPr>
        <p:spPr bwMode="auto">
          <a:xfrm rot="5400000">
            <a:off x="8948106" y="5169829"/>
            <a:ext cx="778410" cy="242930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3303" name="AutoShape 7"/>
          <p:cNvSpPr>
            <a:spLocks noChangeArrowheads="1"/>
          </p:cNvSpPr>
          <p:nvPr/>
        </p:nvSpPr>
        <p:spPr bwMode="auto">
          <a:xfrm rot="5400000">
            <a:off x="9290275" y="5167761"/>
            <a:ext cx="780479" cy="242930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3304" name="AutoShape 8"/>
          <p:cNvSpPr>
            <a:spLocks noChangeArrowheads="1"/>
          </p:cNvSpPr>
          <p:nvPr/>
        </p:nvSpPr>
        <p:spPr bwMode="auto">
          <a:xfrm rot="5400000">
            <a:off x="8083377" y="5167244"/>
            <a:ext cx="780479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3305" name="AutoShape 9"/>
          <p:cNvSpPr>
            <a:spLocks noChangeArrowheads="1"/>
          </p:cNvSpPr>
          <p:nvPr/>
        </p:nvSpPr>
        <p:spPr bwMode="auto">
          <a:xfrm rot="5400000">
            <a:off x="10587627" y="5156389"/>
            <a:ext cx="780478" cy="242931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3306" name="AutoShape 10"/>
          <p:cNvSpPr>
            <a:spLocks noChangeArrowheads="1"/>
          </p:cNvSpPr>
          <p:nvPr/>
        </p:nvSpPr>
        <p:spPr bwMode="auto">
          <a:xfrm rot="-5400000">
            <a:off x="4772806" y="5208077"/>
            <a:ext cx="778411" cy="242931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83307" name="AutoShape 11"/>
          <p:cNvSpPr>
            <a:spLocks noChangeArrowheads="1"/>
          </p:cNvSpPr>
          <p:nvPr/>
        </p:nvSpPr>
        <p:spPr bwMode="auto">
          <a:xfrm rot="-5400000">
            <a:off x="5625129" y="5205493"/>
            <a:ext cx="779444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3308" name="AutoShape 12"/>
          <p:cNvSpPr>
            <a:spLocks noChangeArrowheads="1"/>
          </p:cNvSpPr>
          <p:nvPr/>
        </p:nvSpPr>
        <p:spPr bwMode="auto">
          <a:xfrm rot="-5400000">
            <a:off x="5991076" y="5205493"/>
            <a:ext cx="779444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3309" name="AutoShape 13"/>
          <p:cNvSpPr>
            <a:spLocks noChangeArrowheads="1"/>
          </p:cNvSpPr>
          <p:nvPr/>
        </p:nvSpPr>
        <p:spPr bwMode="auto">
          <a:xfrm rot="-5400000">
            <a:off x="6836163" y="5204976"/>
            <a:ext cx="779444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3310" name="AutoShape 14"/>
          <p:cNvSpPr>
            <a:spLocks noChangeArrowheads="1"/>
          </p:cNvSpPr>
          <p:nvPr/>
        </p:nvSpPr>
        <p:spPr bwMode="auto">
          <a:xfrm rot="-5400000">
            <a:off x="7204177" y="5206010"/>
            <a:ext cx="779444" cy="241897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3311" name="AutoShape 15"/>
          <p:cNvSpPr>
            <a:spLocks noChangeArrowheads="1"/>
          </p:cNvSpPr>
          <p:nvPr/>
        </p:nvSpPr>
        <p:spPr bwMode="auto">
          <a:xfrm rot="-5400000">
            <a:off x="10222198" y="5205493"/>
            <a:ext cx="779444" cy="242931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3312" name="AutoShape 16"/>
          <p:cNvSpPr>
            <a:spLocks noChangeArrowheads="1"/>
          </p:cNvSpPr>
          <p:nvPr/>
        </p:nvSpPr>
        <p:spPr bwMode="auto">
          <a:xfrm rot="-5400000">
            <a:off x="10996474" y="5194122"/>
            <a:ext cx="779444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3313" name="AutoShape 17"/>
          <p:cNvSpPr>
            <a:spLocks noChangeArrowheads="1"/>
          </p:cNvSpPr>
          <p:nvPr/>
        </p:nvSpPr>
        <p:spPr bwMode="auto">
          <a:xfrm rot="5400000">
            <a:off x="1988928" y="5231853"/>
            <a:ext cx="736027" cy="243964"/>
          </a:xfrm>
          <a:prstGeom prst="chevron">
            <a:avLst>
              <a:gd name="adj" fmla="val 1103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3314" name="AutoShape 18"/>
          <p:cNvSpPr>
            <a:spLocks noChangeArrowheads="1"/>
          </p:cNvSpPr>
          <p:nvPr/>
        </p:nvSpPr>
        <p:spPr bwMode="auto">
          <a:xfrm rot="5400000">
            <a:off x="4088466" y="5231853"/>
            <a:ext cx="736027" cy="243964"/>
          </a:xfrm>
          <a:prstGeom prst="chevron">
            <a:avLst>
              <a:gd name="adj" fmla="val 1103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3315" name="AutoShape 19"/>
          <p:cNvSpPr>
            <a:spLocks noChangeArrowheads="1"/>
          </p:cNvSpPr>
          <p:nvPr/>
        </p:nvSpPr>
        <p:spPr bwMode="auto">
          <a:xfrm rot="5400000">
            <a:off x="5286061" y="5205492"/>
            <a:ext cx="736027" cy="242931"/>
          </a:xfrm>
          <a:prstGeom prst="chevron">
            <a:avLst>
              <a:gd name="adj" fmla="val 1107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3316" name="AutoShape 20"/>
          <p:cNvSpPr>
            <a:spLocks noChangeArrowheads="1"/>
          </p:cNvSpPr>
          <p:nvPr/>
        </p:nvSpPr>
        <p:spPr bwMode="auto">
          <a:xfrm rot="5400000">
            <a:off x="7758264" y="5204976"/>
            <a:ext cx="736027" cy="243964"/>
          </a:xfrm>
          <a:prstGeom prst="chevron">
            <a:avLst>
              <a:gd name="adj" fmla="val 1103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3317" name="AutoShape 21"/>
          <p:cNvSpPr>
            <a:spLocks noChangeArrowheads="1"/>
          </p:cNvSpPr>
          <p:nvPr/>
        </p:nvSpPr>
        <p:spPr bwMode="auto">
          <a:xfrm rot="5400000">
            <a:off x="9720831" y="5205492"/>
            <a:ext cx="736027" cy="242931"/>
          </a:xfrm>
          <a:prstGeom prst="chevron">
            <a:avLst>
              <a:gd name="adj" fmla="val 1107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3318" name="AutoShape 22"/>
          <p:cNvSpPr>
            <a:spLocks noChangeArrowheads="1"/>
          </p:cNvSpPr>
          <p:nvPr/>
        </p:nvSpPr>
        <p:spPr bwMode="auto">
          <a:xfrm rot="-5400000">
            <a:off x="8481369" y="5198256"/>
            <a:ext cx="721555" cy="242931"/>
          </a:xfrm>
          <a:prstGeom prst="chevron">
            <a:avLst>
              <a:gd name="adj" fmla="val 10860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3319" name="AutoShape 23"/>
          <p:cNvSpPr>
            <a:spLocks noChangeArrowheads="1"/>
          </p:cNvSpPr>
          <p:nvPr/>
        </p:nvSpPr>
        <p:spPr bwMode="auto">
          <a:xfrm rot="-5400000">
            <a:off x="6502780" y="5198256"/>
            <a:ext cx="721555" cy="242931"/>
          </a:xfrm>
          <a:prstGeom prst="chevron">
            <a:avLst>
              <a:gd name="adj" fmla="val 10860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3320" name="AutoShape 24"/>
          <p:cNvSpPr>
            <a:spLocks noChangeArrowheads="1"/>
          </p:cNvSpPr>
          <p:nvPr/>
        </p:nvSpPr>
        <p:spPr bwMode="auto">
          <a:xfrm rot="-5400000">
            <a:off x="4458030" y="5198256"/>
            <a:ext cx="721555" cy="242931"/>
          </a:xfrm>
          <a:prstGeom prst="chevron">
            <a:avLst>
              <a:gd name="adj" fmla="val 10860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3321" name="AutoShape 25"/>
          <p:cNvSpPr>
            <a:spLocks noChangeArrowheads="1"/>
          </p:cNvSpPr>
          <p:nvPr/>
        </p:nvSpPr>
        <p:spPr bwMode="auto">
          <a:xfrm rot="-5400000">
            <a:off x="2343502" y="5197740"/>
            <a:ext cx="721555" cy="243964"/>
          </a:xfrm>
          <a:prstGeom prst="chevron">
            <a:avLst>
              <a:gd name="adj" fmla="val 10814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3322" name="AutoShape 26"/>
          <p:cNvSpPr>
            <a:spLocks noChangeArrowheads="1"/>
          </p:cNvSpPr>
          <p:nvPr/>
        </p:nvSpPr>
        <p:spPr bwMode="auto">
          <a:xfrm rot="5400000">
            <a:off x="737578" y="5213763"/>
            <a:ext cx="737061" cy="243964"/>
          </a:xfrm>
          <a:prstGeom prst="chevron">
            <a:avLst>
              <a:gd name="adj" fmla="val 1104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3323" name="AutoShape 27"/>
          <p:cNvSpPr>
            <a:spLocks noChangeArrowheads="1"/>
          </p:cNvSpPr>
          <p:nvPr/>
        </p:nvSpPr>
        <p:spPr bwMode="auto">
          <a:xfrm rot="-5400000">
            <a:off x="2842285" y="5178615"/>
            <a:ext cx="778411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3324" name="AutoShape 28"/>
          <p:cNvSpPr>
            <a:spLocks noChangeArrowheads="1"/>
          </p:cNvSpPr>
          <p:nvPr/>
        </p:nvSpPr>
        <p:spPr bwMode="auto">
          <a:xfrm rot="-5400000">
            <a:off x="397992" y="5207044"/>
            <a:ext cx="722589" cy="242930"/>
          </a:xfrm>
          <a:prstGeom prst="chevron">
            <a:avLst>
              <a:gd name="adj" fmla="val 108761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3325" name="AutoShape 29"/>
          <p:cNvSpPr>
            <a:spLocks noChangeArrowheads="1"/>
          </p:cNvSpPr>
          <p:nvPr/>
        </p:nvSpPr>
        <p:spPr bwMode="auto">
          <a:xfrm rot="5400000">
            <a:off x="1063725" y="5188436"/>
            <a:ext cx="779444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3326" name="Rectangle 30"/>
          <p:cNvSpPr>
            <a:spLocks noChangeArrowheads="1"/>
          </p:cNvSpPr>
          <p:nvPr/>
        </p:nvSpPr>
        <p:spPr bwMode="auto">
          <a:xfrm>
            <a:off x="406263" y="5524404"/>
            <a:ext cx="11444601" cy="194344"/>
          </a:xfrm>
          <a:prstGeom prst="rect">
            <a:avLst/>
          </a:prstGeom>
          <a:solidFill>
            <a:srgbClr val="F21F1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sp>
        <p:nvSpPr>
          <p:cNvPr id="56351" name="AutoShape 31"/>
          <p:cNvSpPr>
            <a:spLocks noChangeArrowheads="1"/>
          </p:cNvSpPr>
          <p:nvPr/>
        </p:nvSpPr>
        <p:spPr bwMode="auto">
          <a:xfrm>
            <a:off x="3606740" y="5593664"/>
            <a:ext cx="4572258" cy="614045"/>
          </a:xfrm>
          <a:prstGeom prst="flowChartPunchedTape">
            <a:avLst/>
          </a:prstGeom>
          <a:solidFill>
            <a:srgbClr val="F9B9A5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grpSp>
        <p:nvGrpSpPr>
          <p:cNvPr id="183328" name="Group 32"/>
          <p:cNvGrpSpPr>
            <a:grpSpLocks/>
          </p:cNvGrpSpPr>
          <p:nvPr/>
        </p:nvGrpSpPr>
        <p:grpSpPr bwMode="auto">
          <a:xfrm>
            <a:off x="10559716" y="928369"/>
            <a:ext cx="1123682" cy="1389355"/>
            <a:chOff x="4260" y="2328"/>
            <a:chExt cx="531" cy="1024"/>
          </a:xfrm>
        </p:grpSpPr>
        <p:sp>
          <p:nvSpPr>
            <p:cNvPr id="183433" name="AutoShape 33"/>
            <p:cNvSpPr>
              <a:spLocks noChangeArrowheads="1"/>
            </p:cNvSpPr>
            <p:nvPr/>
          </p:nvSpPr>
          <p:spPr bwMode="auto">
            <a:xfrm rot="5400000">
              <a:off x="4249" y="2983"/>
              <a:ext cx="622" cy="115"/>
            </a:xfrm>
            <a:prstGeom prst="flowChartOnlineStorag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 dirty="0" smtClean="0">
                  <a:solidFill>
                    <a:srgbClr val="000000"/>
                  </a:solidFill>
                </a:rPr>
                <a:t>C</a:t>
              </a:r>
              <a:endParaRPr lang="en-US" sz="1758" b="1" dirty="0">
                <a:solidFill>
                  <a:srgbClr val="000000"/>
                </a:solidFill>
              </a:endParaRPr>
            </a:p>
          </p:txBody>
        </p:sp>
        <p:sp>
          <p:nvSpPr>
            <p:cNvPr id="183434" name="AutoShape 34"/>
            <p:cNvSpPr>
              <a:spLocks noChangeArrowheads="1"/>
            </p:cNvSpPr>
            <p:nvPr/>
          </p:nvSpPr>
          <p:spPr bwMode="auto">
            <a:xfrm rot="5400000">
              <a:off x="4101" y="2975"/>
              <a:ext cx="576" cy="115"/>
            </a:xfrm>
            <a:prstGeom prst="chevron">
              <a:avLst>
                <a:gd name="adj" fmla="val 125217"/>
              </a:avLst>
            </a:prstGeom>
            <a:solidFill>
              <a:srgbClr val="298B4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83435" name="AutoShape 35"/>
            <p:cNvSpPr>
              <a:spLocks noChangeArrowheads="1"/>
            </p:cNvSpPr>
            <p:nvPr/>
          </p:nvSpPr>
          <p:spPr bwMode="auto">
            <a:xfrm rot="-5400000">
              <a:off x="4429" y="2961"/>
              <a:ext cx="587" cy="115"/>
            </a:xfrm>
            <a:prstGeom prst="chevron">
              <a:avLst>
                <a:gd name="adj" fmla="val 12760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U</a:t>
              </a:r>
            </a:p>
          </p:txBody>
        </p:sp>
        <p:grpSp>
          <p:nvGrpSpPr>
            <p:cNvPr id="183436" name="Group 36"/>
            <p:cNvGrpSpPr>
              <a:grpSpLocks/>
            </p:cNvGrpSpPr>
            <p:nvPr/>
          </p:nvGrpSpPr>
          <p:grpSpPr bwMode="auto">
            <a:xfrm>
              <a:off x="4260" y="2328"/>
              <a:ext cx="531" cy="561"/>
              <a:chOff x="909" y="1983"/>
              <a:chExt cx="531" cy="561"/>
            </a:xfrm>
          </p:grpSpPr>
          <p:sp>
            <p:nvSpPr>
              <p:cNvPr id="183437" name="AutoShape 37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83438" name="AutoShape 38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83329" name="Group 39"/>
          <p:cNvGrpSpPr>
            <a:grpSpLocks/>
          </p:cNvGrpSpPr>
          <p:nvPr/>
        </p:nvGrpSpPr>
        <p:grpSpPr bwMode="auto">
          <a:xfrm>
            <a:off x="3447543" y="719552"/>
            <a:ext cx="1632285" cy="1736693"/>
            <a:chOff x="3" y="1371"/>
            <a:chExt cx="771" cy="1269"/>
          </a:xfrm>
        </p:grpSpPr>
        <p:sp>
          <p:nvSpPr>
            <p:cNvPr id="183423" name="AutoShape 40"/>
            <p:cNvSpPr>
              <a:spLocks noChangeArrowheads="1"/>
            </p:cNvSpPr>
            <p:nvPr/>
          </p:nvSpPr>
          <p:spPr bwMode="auto">
            <a:xfrm>
              <a:off x="3" y="1371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Met</a:t>
              </a:r>
            </a:p>
          </p:txBody>
        </p:sp>
        <p:grpSp>
          <p:nvGrpSpPr>
            <p:cNvPr id="183424" name="Group 41"/>
            <p:cNvGrpSpPr>
              <a:grpSpLocks/>
            </p:cNvGrpSpPr>
            <p:nvPr/>
          </p:nvGrpSpPr>
          <p:grpSpPr bwMode="auto">
            <a:xfrm>
              <a:off x="243" y="1419"/>
              <a:ext cx="531" cy="1221"/>
              <a:chOff x="3120" y="240"/>
              <a:chExt cx="531" cy="1221"/>
            </a:xfrm>
          </p:grpSpPr>
          <p:grpSp>
            <p:nvGrpSpPr>
              <p:cNvPr id="183425" name="Group 42"/>
              <p:cNvGrpSpPr>
                <a:grpSpLocks/>
              </p:cNvGrpSpPr>
              <p:nvPr/>
            </p:nvGrpSpPr>
            <p:grpSpPr bwMode="auto">
              <a:xfrm>
                <a:off x="3120" y="480"/>
                <a:ext cx="531" cy="981"/>
                <a:chOff x="1131" y="2349"/>
                <a:chExt cx="531" cy="981"/>
              </a:xfrm>
            </p:grpSpPr>
            <p:sp>
              <p:nvSpPr>
                <p:cNvPr id="183427" name="AutoShape 43"/>
                <p:cNvSpPr>
                  <a:spLocks noChangeArrowheads="1"/>
                </p:cNvSpPr>
                <p:nvPr/>
              </p:nvSpPr>
              <p:spPr bwMode="auto">
                <a:xfrm rot="5400000">
                  <a:off x="1123" y="2975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83428" name="AutoShape 44"/>
                <p:cNvSpPr>
                  <a:spLocks noChangeArrowheads="1"/>
                </p:cNvSpPr>
                <p:nvPr/>
              </p:nvSpPr>
              <p:spPr bwMode="auto">
                <a:xfrm rot="-5400000">
                  <a:off x="954" y="297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83429" name="AutoShape 45"/>
                <p:cNvSpPr>
                  <a:spLocks noChangeArrowheads="1"/>
                </p:cNvSpPr>
                <p:nvPr/>
              </p:nvSpPr>
              <p:spPr bwMode="auto">
                <a:xfrm rot="5400000">
                  <a:off x="1265" y="2892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83430" name="Group 46"/>
                <p:cNvGrpSpPr>
                  <a:grpSpLocks/>
                </p:cNvGrpSpPr>
                <p:nvPr/>
              </p:nvGrpSpPr>
              <p:grpSpPr bwMode="auto">
                <a:xfrm>
                  <a:off x="1131" y="2349"/>
                  <a:ext cx="531" cy="561"/>
                  <a:chOff x="909" y="1983"/>
                  <a:chExt cx="531" cy="561"/>
                </a:xfrm>
              </p:grpSpPr>
              <p:sp>
                <p:nvSpPr>
                  <p:cNvPr id="183431" name="AutoShape 47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3432" name="AutoShape 48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83426" name="Line 49"/>
              <p:cNvSpPr>
                <a:spLocks noChangeShapeType="1"/>
              </p:cNvSpPr>
              <p:nvPr/>
            </p:nvSpPr>
            <p:spPr bwMode="auto">
              <a:xfrm>
                <a:off x="3360" y="240"/>
                <a:ext cx="0" cy="20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172"/>
              </a:p>
            </p:txBody>
          </p:sp>
        </p:grpSp>
      </p:grpSp>
      <p:grpSp>
        <p:nvGrpSpPr>
          <p:cNvPr id="183330" name="Group 50"/>
          <p:cNvGrpSpPr>
            <a:grpSpLocks/>
          </p:cNvGrpSpPr>
          <p:nvPr/>
        </p:nvGrpSpPr>
        <p:grpSpPr bwMode="auto">
          <a:xfrm>
            <a:off x="9436033" y="997630"/>
            <a:ext cx="1638488" cy="1945510"/>
            <a:chOff x="384" y="768"/>
            <a:chExt cx="774" cy="1425"/>
          </a:xfrm>
        </p:grpSpPr>
        <p:grpSp>
          <p:nvGrpSpPr>
            <p:cNvPr id="183414" name="Group 51"/>
            <p:cNvGrpSpPr>
              <a:grpSpLocks/>
            </p:cNvGrpSpPr>
            <p:nvPr/>
          </p:nvGrpSpPr>
          <p:grpSpPr bwMode="auto">
            <a:xfrm>
              <a:off x="624" y="1152"/>
              <a:ext cx="534" cy="1041"/>
              <a:chOff x="5334" y="2319"/>
              <a:chExt cx="534" cy="1041"/>
            </a:xfrm>
          </p:grpSpPr>
          <p:sp>
            <p:nvSpPr>
              <p:cNvPr id="183417" name="AutoShape 52"/>
              <p:cNvSpPr>
                <a:spLocks noChangeArrowheads="1"/>
              </p:cNvSpPr>
              <p:nvPr/>
            </p:nvSpPr>
            <p:spPr bwMode="auto">
              <a:xfrm rot="5400000">
                <a:off x="5305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X</a:t>
                </a:r>
              </a:p>
            </p:txBody>
          </p:sp>
          <p:sp>
            <p:nvSpPr>
              <p:cNvPr id="183418" name="AutoShape 53"/>
              <p:cNvSpPr>
                <a:spLocks noChangeArrowheads="1"/>
              </p:cNvSpPr>
              <p:nvPr/>
            </p:nvSpPr>
            <p:spPr bwMode="auto">
              <a:xfrm rot="-5400000">
                <a:off x="5131" y="2991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sp>
            <p:nvSpPr>
              <p:cNvPr id="183419" name="AutoShape 54"/>
              <p:cNvSpPr>
                <a:spLocks noChangeArrowheads="1"/>
              </p:cNvSpPr>
              <p:nvPr/>
            </p:nvSpPr>
            <p:spPr bwMode="auto">
              <a:xfrm rot="-5400000">
                <a:off x="5500" y="2991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grpSp>
            <p:nvGrpSpPr>
              <p:cNvPr id="183420" name="Group 55"/>
              <p:cNvGrpSpPr>
                <a:grpSpLocks/>
              </p:cNvGrpSpPr>
              <p:nvPr/>
            </p:nvGrpSpPr>
            <p:grpSpPr bwMode="auto">
              <a:xfrm>
                <a:off x="5334" y="2319"/>
                <a:ext cx="531" cy="561"/>
                <a:chOff x="909" y="1983"/>
                <a:chExt cx="531" cy="561"/>
              </a:xfrm>
            </p:grpSpPr>
            <p:sp>
              <p:nvSpPr>
                <p:cNvPr id="183421" name="AutoShape 56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3422" name="AutoShape 57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83415" name="Line 58"/>
            <p:cNvSpPr>
              <a:spLocks noChangeShapeType="1"/>
            </p:cNvSpPr>
            <p:nvPr/>
          </p:nvSpPr>
          <p:spPr bwMode="auto">
            <a:xfrm>
              <a:off x="864" y="91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sp>
          <p:nvSpPr>
            <p:cNvPr id="183416" name="AutoShape 59"/>
            <p:cNvSpPr>
              <a:spLocks noChangeArrowheads="1"/>
            </p:cNvSpPr>
            <p:nvPr/>
          </p:nvSpPr>
          <p:spPr bwMode="auto">
            <a:xfrm>
              <a:off x="384" y="768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Arg</a:t>
              </a:r>
            </a:p>
          </p:txBody>
        </p:sp>
      </p:grpSp>
      <p:grpSp>
        <p:nvGrpSpPr>
          <p:cNvPr id="183331" name="Group 60"/>
          <p:cNvGrpSpPr>
            <a:grpSpLocks/>
          </p:cNvGrpSpPr>
          <p:nvPr/>
        </p:nvGrpSpPr>
        <p:grpSpPr bwMode="auto">
          <a:xfrm>
            <a:off x="6298615" y="581030"/>
            <a:ext cx="1658129" cy="1723254"/>
            <a:chOff x="1158" y="1344"/>
            <a:chExt cx="783" cy="1239"/>
          </a:xfrm>
        </p:grpSpPr>
        <p:sp>
          <p:nvSpPr>
            <p:cNvPr id="183404" name="Line 61"/>
            <p:cNvSpPr>
              <a:spLocks noChangeShapeType="1"/>
            </p:cNvSpPr>
            <p:nvPr/>
          </p:nvSpPr>
          <p:spPr bwMode="auto">
            <a:xfrm>
              <a:off x="1644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grpSp>
          <p:nvGrpSpPr>
            <p:cNvPr id="183405" name="Group 62"/>
            <p:cNvGrpSpPr>
              <a:grpSpLocks/>
            </p:cNvGrpSpPr>
            <p:nvPr/>
          </p:nvGrpSpPr>
          <p:grpSpPr bwMode="auto">
            <a:xfrm>
              <a:off x="1158" y="1344"/>
              <a:ext cx="783" cy="1239"/>
              <a:chOff x="1158" y="1338"/>
              <a:chExt cx="783" cy="1239"/>
            </a:xfrm>
          </p:grpSpPr>
          <p:grpSp>
            <p:nvGrpSpPr>
              <p:cNvPr id="183406" name="Group 63"/>
              <p:cNvGrpSpPr>
                <a:grpSpLocks/>
              </p:cNvGrpSpPr>
              <p:nvPr/>
            </p:nvGrpSpPr>
            <p:grpSpPr bwMode="auto">
              <a:xfrm>
                <a:off x="1410" y="1524"/>
                <a:ext cx="531" cy="1053"/>
                <a:chOff x="2178" y="2259"/>
                <a:chExt cx="531" cy="1053"/>
              </a:xfrm>
            </p:grpSpPr>
            <p:sp>
              <p:nvSpPr>
                <p:cNvPr id="183408" name="AutoShape 64"/>
                <p:cNvSpPr>
                  <a:spLocks noChangeArrowheads="1"/>
                </p:cNvSpPr>
                <p:nvPr/>
              </p:nvSpPr>
              <p:spPr bwMode="auto">
                <a:xfrm rot="-5400000">
                  <a:off x="1984" y="2943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sp>
              <p:nvSpPr>
                <p:cNvPr id="183409" name="AutoShape 65"/>
                <p:cNvSpPr>
                  <a:spLocks noChangeArrowheads="1"/>
                </p:cNvSpPr>
                <p:nvPr/>
              </p:nvSpPr>
              <p:spPr bwMode="auto">
                <a:xfrm rot="5400000">
                  <a:off x="2155" y="2892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  <p:sp>
              <p:nvSpPr>
                <p:cNvPr id="183410" name="AutoShape 66"/>
                <p:cNvSpPr>
                  <a:spLocks noChangeArrowheads="1"/>
                </p:cNvSpPr>
                <p:nvPr/>
              </p:nvSpPr>
              <p:spPr bwMode="auto">
                <a:xfrm rot="5400000">
                  <a:off x="2320" y="2890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83411" name="Group 67"/>
                <p:cNvGrpSpPr>
                  <a:grpSpLocks/>
                </p:cNvGrpSpPr>
                <p:nvPr/>
              </p:nvGrpSpPr>
              <p:grpSpPr bwMode="auto">
                <a:xfrm>
                  <a:off x="2178" y="2259"/>
                  <a:ext cx="531" cy="561"/>
                  <a:chOff x="909" y="1983"/>
                  <a:chExt cx="531" cy="561"/>
                </a:xfrm>
              </p:grpSpPr>
              <p:sp>
                <p:nvSpPr>
                  <p:cNvPr id="183412" name="AutoShape 68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3413" name="AutoShape 69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83407" name="AutoShape 70"/>
              <p:cNvSpPr>
                <a:spLocks noChangeArrowheads="1"/>
              </p:cNvSpPr>
              <p:nvPr/>
            </p:nvSpPr>
            <p:spPr bwMode="auto">
              <a:xfrm>
                <a:off x="1158" y="1338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Arg</a:t>
                </a:r>
              </a:p>
            </p:txBody>
          </p:sp>
        </p:grpSp>
      </p:grpSp>
      <p:grpSp>
        <p:nvGrpSpPr>
          <p:cNvPr id="183332" name="Group 71"/>
          <p:cNvGrpSpPr>
            <a:grpSpLocks/>
          </p:cNvGrpSpPr>
          <p:nvPr/>
        </p:nvGrpSpPr>
        <p:grpSpPr bwMode="auto">
          <a:xfrm>
            <a:off x="4667364" y="859108"/>
            <a:ext cx="1631251" cy="1736693"/>
            <a:chOff x="573" y="1392"/>
            <a:chExt cx="771" cy="1200"/>
          </a:xfrm>
        </p:grpSpPr>
        <p:grpSp>
          <p:nvGrpSpPr>
            <p:cNvPr id="183394" name="Group 72"/>
            <p:cNvGrpSpPr>
              <a:grpSpLocks/>
            </p:cNvGrpSpPr>
            <p:nvPr/>
          </p:nvGrpSpPr>
          <p:grpSpPr bwMode="auto">
            <a:xfrm>
              <a:off x="573" y="1392"/>
              <a:ext cx="771" cy="1200"/>
              <a:chOff x="573" y="1341"/>
              <a:chExt cx="771" cy="1251"/>
            </a:xfrm>
          </p:grpSpPr>
          <p:grpSp>
            <p:nvGrpSpPr>
              <p:cNvPr id="183396" name="Group 73"/>
              <p:cNvGrpSpPr>
                <a:grpSpLocks/>
              </p:cNvGrpSpPr>
              <p:nvPr/>
            </p:nvGrpSpPr>
            <p:grpSpPr bwMode="auto">
              <a:xfrm>
                <a:off x="813" y="1605"/>
                <a:ext cx="531" cy="987"/>
                <a:chOff x="1641" y="2373"/>
                <a:chExt cx="531" cy="987"/>
              </a:xfrm>
            </p:grpSpPr>
            <p:sp>
              <p:nvSpPr>
                <p:cNvPr id="183398" name="AutoShape 74"/>
                <p:cNvSpPr>
                  <a:spLocks noChangeArrowheads="1"/>
                </p:cNvSpPr>
                <p:nvPr/>
              </p:nvSpPr>
              <p:spPr bwMode="auto">
                <a:xfrm rot="5400000">
                  <a:off x="1456" y="2913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  <p:sp>
              <p:nvSpPr>
                <p:cNvPr id="183399" name="AutoShape 75"/>
                <p:cNvSpPr>
                  <a:spLocks noChangeArrowheads="1"/>
                </p:cNvSpPr>
                <p:nvPr/>
              </p:nvSpPr>
              <p:spPr bwMode="auto">
                <a:xfrm rot="5400000">
                  <a:off x="1654" y="3014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83400" name="AutoShape 76"/>
                <p:cNvSpPr>
                  <a:spLocks noChangeArrowheads="1"/>
                </p:cNvSpPr>
                <p:nvPr/>
              </p:nvSpPr>
              <p:spPr bwMode="auto">
                <a:xfrm rot="-5400000">
                  <a:off x="1809" y="3003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grpSp>
              <p:nvGrpSpPr>
                <p:cNvPr id="183401" name="Group 77"/>
                <p:cNvGrpSpPr>
                  <a:grpSpLocks/>
                </p:cNvGrpSpPr>
                <p:nvPr/>
              </p:nvGrpSpPr>
              <p:grpSpPr bwMode="auto">
                <a:xfrm>
                  <a:off x="1641" y="2373"/>
                  <a:ext cx="531" cy="561"/>
                  <a:chOff x="909" y="1983"/>
                  <a:chExt cx="531" cy="561"/>
                </a:xfrm>
              </p:grpSpPr>
              <p:sp>
                <p:nvSpPr>
                  <p:cNvPr id="183402" name="AutoShape 78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3403" name="AutoShape 79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83397" name="AutoShape 80"/>
              <p:cNvSpPr>
                <a:spLocks noChangeArrowheads="1"/>
              </p:cNvSpPr>
              <p:nvPr/>
            </p:nvSpPr>
            <p:spPr bwMode="auto">
              <a:xfrm>
                <a:off x="573" y="1341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F4147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Val</a:t>
                </a:r>
              </a:p>
            </p:txBody>
          </p:sp>
        </p:grpSp>
        <p:sp>
          <p:nvSpPr>
            <p:cNvPr id="183395" name="Line 81"/>
            <p:cNvSpPr>
              <a:spLocks noChangeShapeType="1"/>
            </p:cNvSpPr>
            <p:nvPr/>
          </p:nvSpPr>
          <p:spPr bwMode="auto">
            <a:xfrm>
              <a:off x="1053" y="139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19" name="Group 82"/>
          <p:cNvGrpSpPr>
            <a:grpSpLocks/>
          </p:cNvGrpSpPr>
          <p:nvPr/>
        </p:nvGrpSpPr>
        <p:grpSpPr bwMode="auto">
          <a:xfrm>
            <a:off x="1218787" y="1434905"/>
            <a:ext cx="1124716" cy="1437940"/>
            <a:chOff x="2688" y="2328"/>
            <a:chExt cx="531" cy="1032"/>
          </a:xfrm>
        </p:grpSpPr>
        <p:sp>
          <p:nvSpPr>
            <p:cNvPr id="183388" name="AutoShape 83"/>
            <p:cNvSpPr>
              <a:spLocks noChangeArrowheads="1"/>
            </p:cNvSpPr>
            <p:nvPr/>
          </p:nvSpPr>
          <p:spPr bwMode="auto">
            <a:xfrm rot="5400000">
              <a:off x="2517" y="2984"/>
              <a:ext cx="576" cy="115"/>
            </a:xfrm>
            <a:prstGeom prst="chevron">
              <a:avLst>
                <a:gd name="adj" fmla="val 125217"/>
              </a:avLst>
            </a:prstGeom>
            <a:solidFill>
              <a:srgbClr val="298B4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83389" name="AutoShape 84"/>
            <p:cNvSpPr>
              <a:spLocks noChangeArrowheads="1"/>
            </p:cNvSpPr>
            <p:nvPr/>
          </p:nvSpPr>
          <p:spPr bwMode="auto">
            <a:xfrm rot="-5400000">
              <a:off x="2682" y="3009"/>
              <a:ext cx="587" cy="115"/>
            </a:xfrm>
            <a:prstGeom prst="chevron">
              <a:avLst>
                <a:gd name="adj" fmla="val 12760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U</a:t>
              </a:r>
            </a:p>
          </p:txBody>
        </p:sp>
        <p:sp>
          <p:nvSpPr>
            <p:cNvPr id="183390" name="AutoShape 85"/>
            <p:cNvSpPr>
              <a:spLocks noChangeArrowheads="1"/>
            </p:cNvSpPr>
            <p:nvPr/>
          </p:nvSpPr>
          <p:spPr bwMode="auto">
            <a:xfrm rot="-5400000">
              <a:off x="2827" y="2895"/>
              <a:ext cx="622" cy="115"/>
            </a:xfrm>
            <a:prstGeom prst="flowChartOnlineStorag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G</a:t>
              </a:r>
            </a:p>
          </p:txBody>
        </p:sp>
        <p:grpSp>
          <p:nvGrpSpPr>
            <p:cNvPr id="183391" name="Group 86"/>
            <p:cNvGrpSpPr>
              <a:grpSpLocks/>
            </p:cNvGrpSpPr>
            <p:nvPr/>
          </p:nvGrpSpPr>
          <p:grpSpPr bwMode="auto">
            <a:xfrm>
              <a:off x="2688" y="2328"/>
              <a:ext cx="531" cy="561"/>
              <a:chOff x="909" y="1983"/>
              <a:chExt cx="531" cy="561"/>
            </a:xfrm>
          </p:grpSpPr>
          <p:sp>
            <p:nvSpPr>
              <p:cNvPr id="183392" name="AutoShape 87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83393" name="AutoShape 88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56409" name="AutoShape 89"/>
          <p:cNvSpPr>
            <a:spLocks noChangeArrowheads="1"/>
          </p:cNvSpPr>
          <p:nvPr/>
        </p:nvSpPr>
        <p:spPr bwMode="auto">
          <a:xfrm>
            <a:off x="406263" y="859108"/>
            <a:ext cx="1016172" cy="267741"/>
          </a:xfrm>
          <a:prstGeom prst="roundRect">
            <a:avLst>
              <a:gd name="adj" fmla="val 16667"/>
            </a:avLst>
          </a:prstGeom>
          <a:solidFill>
            <a:srgbClr val="F21F1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Tir</a:t>
            </a:r>
          </a:p>
        </p:txBody>
      </p:sp>
      <p:grpSp>
        <p:nvGrpSpPr>
          <p:cNvPr id="183335" name="Group 90"/>
          <p:cNvGrpSpPr>
            <a:grpSpLocks/>
          </p:cNvGrpSpPr>
          <p:nvPr/>
        </p:nvGrpSpPr>
        <p:grpSpPr bwMode="auto">
          <a:xfrm>
            <a:off x="8229652" y="650291"/>
            <a:ext cx="1612644" cy="1736693"/>
            <a:chOff x="2319" y="1308"/>
            <a:chExt cx="762" cy="1284"/>
          </a:xfrm>
        </p:grpSpPr>
        <p:grpSp>
          <p:nvGrpSpPr>
            <p:cNvPr id="183379" name="Group 91"/>
            <p:cNvGrpSpPr>
              <a:grpSpLocks/>
            </p:cNvGrpSpPr>
            <p:nvPr/>
          </p:nvGrpSpPr>
          <p:grpSpPr bwMode="auto">
            <a:xfrm>
              <a:off x="2550" y="1590"/>
              <a:ext cx="531" cy="1002"/>
              <a:chOff x="3207" y="2319"/>
              <a:chExt cx="531" cy="1002"/>
            </a:xfrm>
          </p:grpSpPr>
          <p:sp>
            <p:nvSpPr>
              <p:cNvPr id="183382" name="AutoShape 92"/>
              <p:cNvSpPr>
                <a:spLocks noChangeArrowheads="1"/>
              </p:cNvSpPr>
              <p:nvPr/>
            </p:nvSpPr>
            <p:spPr bwMode="auto">
              <a:xfrm rot="5400000">
                <a:off x="3043" y="2975"/>
                <a:ext cx="576" cy="115"/>
              </a:xfrm>
              <a:prstGeom prst="chevron">
                <a:avLst>
                  <a:gd name="adj" fmla="val 125217"/>
                </a:avLst>
              </a:prstGeom>
              <a:solidFill>
                <a:srgbClr val="298B4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83383" name="AutoShape 93"/>
              <p:cNvSpPr>
                <a:spLocks noChangeArrowheads="1"/>
              </p:cNvSpPr>
              <p:nvPr/>
            </p:nvSpPr>
            <p:spPr bwMode="auto">
              <a:xfrm rot="-5400000">
                <a:off x="3193" y="2895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sp>
            <p:nvSpPr>
              <p:cNvPr id="183384" name="AutoShape 94"/>
              <p:cNvSpPr>
                <a:spLocks noChangeArrowheads="1"/>
              </p:cNvSpPr>
              <p:nvPr/>
            </p:nvSpPr>
            <p:spPr bwMode="auto">
              <a:xfrm rot="-5400000">
                <a:off x="3367" y="2895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grpSp>
            <p:nvGrpSpPr>
              <p:cNvPr id="183385" name="Group 95"/>
              <p:cNvGrpSpPr>
                <a:grpSpLocks/>
              </p:cNvGrpSpPr>
              <p:nvPr/>
            </p:nvGrpSpPr>
            <p:grpSpPr bwMode="auto">
              <a:xfrm>
                <a:off x="3207" y="2319"/>
                <a:ext cx="531" cy="561"/>
                <a:chOff x="909" y="1983"/>
                <a:chExt cx="531" cy="561"/>
              </a:xfrm>
            </p:grpSpPr>
            <p:sp>
              <p:nvSpPr>
                <p:cNvPr id="183386" name="AutoShape 96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3387" name="AutoShape 97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83380" name="AutoShape 98"/>
            <p:cNvSpPr>
              <a:spLocks noChangeArrowheads="1"/>
            </p:cNvSpPr>
            <p:nvPr/>
          </p:nvSpPr>
          <p:spPr bwMode="auto">
            <a:xfrm>
              <a:off x="2319" y="1308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Ser</a:t>
              </a:r>
            </a:p>
          </p:txBody>
        </p:sp>
        <p:sp>
          <p:nvSpPr>
            <p:cNvPr id="183381" name="Line 99"/>
            <p:cNvSpPr>
              <a:spLocks noChangeShapeType="1"/>
            </p:cNvSpPr>
            <p:nvPr/>
          </p:nvSpPr>
          <p:spPr bwMode="auto">
            <a:xfrm>
              <a:off x="2793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183336" name="Group 100"/>
          <p:cNvGrpSpPr>
            <a:grpSpLocks/>
          </p:cNvGrpSpPr>
          <p:nvPr/>
        </p:nvGrpSpPr>
        <p:grpSpPr bwMode="auto">
          <a:xfrm>
            <a:off x="9550780" y="2178168"/>
            <a:ext cx="1727389" cy="1598171"/>
            <a:chOff x="4896" y="1200"/>
            <a:chExt cx="816" cy="1200"/>
          </a:xfrm>
        </p:grpSpPr>
        <p:grpSp>
          <p:nvGrpSpPr>
            <p:cNvPr id="183370" name="Group 101"/>
            <p:cNvGrpSpPr>
              <a:grpSpLocks/>
            </p:cNvGrpSpPr>
            <p:nvPr/>
          </p:nvGrpSpPr>
          <p:grpSpPr bwMode="auto">
            <a:xfrm>
              <a:off x="5181" y="1382"/>
              <a:ext cx="531" cy="1018"/>
              <a:chOff x="4806" y="2334"/>
              <a:chExt cx="531" cy="1018"/>
            </a:xfrm>
          </p:grpSpPr>
          <p:sp>
            <p:nvSpPr>
              <p:cNvPr id="183373" name="AutoShape 102"/>
              <p:cNvSpPr>
                <a:spLocks noChangeArrowheads="1"/>
              </p:cNvSpPr>
              <p:nvPr/>
            </p:nvSpPr>
            <p:spPr bwMode="auto">
              <a:xfrm rot="5400000">
                <a:off x="4604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 smtClean="0">
                    <a:solidFill>
                      <a:srgbClr val="000000"/>
                    </a:solidFill>
                  </a:rPr>
                  <a:t>C</a:t>
                </a:r>
                <a:endParaRPr lang="en-US" sz="1758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3374" name="AutoShape 103"/>
              <p:cNvSpPr>
                <a:spLocks noChangeArrowheads="1"/>
              </p:cNvSpPr>
              <p:nvPr/>
            </p:nvSpPr>
            <p:spPr bwMode="auto">
              <a:xfrm rot="5400000">
                <a:off x="4768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183375" name="AutoShape 104"/>
              <p:cNvSpPr>
                <a:spLocks noChangeArrowheads="1"/>
              </p:cNvSpPr>
              <p:nvPr/>
            </p:nvSpPr>
            <p:spPr bwMode="auto">
              <a:xfrm rot="5400000">
                <a:off x="4983" y="2966"/>
                <a:ext cx="576" cy="115"/>
              </a:xfrm>
              <a:prstGeom prst="chevron">
                <a:avLst>
                  <a:gd name="adj" fmla="val 125217"/>
                </a:avLst>
              </a:prstGeom>
              <a:solidFill>
                <a:srgbClr val="298B4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grpSp>
            <p:nvGrpSpPr>
              <p:cNvPr id="183376" name="Group 105"/>
              <p:cNvGrpSpPr>
                <a:grpSpLocks/>
              </p:cNvGrpSpPr>
              <p:nvPr/>
            </p:nvGrpSpPr>
            <p:grpSpPr bwMode="auto">
              <a:xfrm>
                <a:off x="4806" y="2334"/>
                <a:ext cx="531" cy="561"/>
                <a:chOff x="909" y="1983"/>
                <a:chExt cx="531" cy="561"/>
              </a:xfrm>
            </p:grpSpPr>
            <p:sp>
              <p:nvSpPr>
                <p:cNvPr id="183377" name="AutoShape 106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3378" name="AutoShape 107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83371" name="AutoShape 108"/>
            <p:cNvSpPr>
              <a:spLocks noChangeArrowheads="1"/>
            </p:cNvSpPr>
            <p:nvPr/>
          </p:nvSpPr>
          <p:spPr bwMode="auto">
            <a:xfrm>
              <a:off x="4896" y="1200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Gly</a:t>
              </a:r>
            </a:p>
          </p:txBody>
        </p:sp>
        <p:sp>
          <p:nvSpPr>
            <p:cNvPr id="183372" name="Line 109"/>
            <p:cNvSpPr>
              <a:spLocks noChangeShapeType="1"/>
            </p:cNvSpPr>
            <p:nvPr/>
          </p:nvSpPr>
          <p:spPr bwMode="auto">
            <a:xfrm>
              <a:off x="5376" y="1296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183337" name="Group 110"/>
          <p:cNvGrpSpPr>
            <a:grpSpLocks/>
          </p:cNvGrpSpPr>
          <p:nvPr/>
        </p:nvGrpSpPr>
        <p:grpSpPr bwMode="auto">
          <a:xfrm>
            <a:off x="6197308" y="3429000"/>
            <a:ext cx="1530977" cy="1736693"/>
            <a:chOff x="2955" y="1329"/>
            <a:chExt cx="723" cy="1263"/>
          </a:xfrm>
        </p:grpSpPr>
        <p:grpSp>
          <p:nvGrpSpPr>
            <p:cNvPr id="183360" name="Group 111"/>
            <p:cNvGrpSpPr>
              <a:grpSpLocks/>
            </p:cNvGrpSpPr>
            <p:nvPr/>
          </p:nvGrpSpPr>
          <p:grpSpPr bwMode="auto">
            <a:xfrm>
              <a:off x="2955" y="1329"/>
              <a:ext cx="723" cy="1263"/>
              <a:chOff x="2955" y="1326"/>
              <a:chExt cx="723" cy="1263"/>
            </a:xfrm>
          </p:grpSpPr>
          <p:grpSp>
            <p:nvGrpSpPr>
              <p:cNvPr id="183362" name="Group 112"/>
              <p:cNvGrpSpPr>
                <a:grpSpLocks/>
              </p:cNvGrpSpPr>
              <p:nvPr/>
            </p:nvGrpSpPr>
            <p:grpSpPr bwMode="auto">
              <a:xfrm>
                <a:off x="3147" y="1605"/>
                <a:ext cx="531" cy="984"/>
                <a:chOff x="3744" y="2376"/>
                <a:chExt cx="531" cy="984"/>
              </a:xfrm>
            </p:grpSpPr>
            <p:sp>
              <p:nvSpPr>
                <p:cNvPr id="183364" name="AutoShape 113"/>
                <p:cNvSpPr>
                  <a:spLocks noChangeArrowheads="1"/>
                </p:cNvSpPr>
                <p:nvPr/>
              </p:nvSpPr>
              <p:spPr bwMode="auto">
                <a:xfrm rot="-5400000">
                  <a:off x="3576" y="300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83365" name="AutoShape 114"/>
                <p:cNvSpPr>
                  <a:spLocks noChangeArrowheads="1"/>
                </p:cNvSpPr>
                <p:nvPr/>
              </p:nvSpPr>
              <p:spPr bwMode="auto">
                <a:xfrm rot="-5400000">
                  <a:off x="3722" y="2989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sp>
              <p:nvSpPr>
                <p:cNvPr id="183366" name="AutoShape 115"/>
                <p:cNvSpPr>
                  <a:spLocks noChangeArrowheads="1"/>
                </p:cNvSpPr>
                <p:nvPr/>
              </p:nvSpPr>
              <p:spPr bwMode="auto">
                <a:xfrm rot="-5400000">
                  <a:off x="3895" y="2989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grpSp>
              <p:nvGrpSpPr>
                <p:cNvPr id="183367" name="Group 116"/>
                <p:cNvGrpSpPr>
                  <a:grpSpLocks/>
                </p:cNvGrpSpPr>
                <p:nvPr/>
              </p:nvGrpSpPr>
              <p:grpSpPr bwMode="auto">
                <a:xfrm>
                  <a:off x="3744" y="2376"/>
                  <a:ext cx="531" cy="561"/>
                  <a:chOff x="909" y="1983"/>
                  <a:chExt cx="531" cy="561"/>
                </a:xfrm>
              </p:grpSpPr>
              <p:sp>
                <p:nvSpPr>
                  <p:cNvPr id="183368" name="AutoShape 117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3369" name="AutoShape 118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83363" name="AutoShape 119"/>
              <p:cNvSpPr>
                <a:spLocks noChangeArrowheads="1"/>
              </p:cNvSpPr>
              <p:nvPr/>
            </p:nvSpPr>
            <p:spPr bwMode="auto">
              <a:xfrm>
                <a:off x="2955" y="1326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Thr</a:t>
                </a:r>
              </a:p>
            </p:txBody>
          </p:sp>
        </p:grpSp>
        <p:sp>
          <p:nvSpPr>
            <p:cNvPr id="183361" name="Line 120"/>
            <p:cNvSpPr>
              <a:spLocks noChangeShapeType="1"/>
            </p:cNvSpPr>
            <p:nvPr/>
          </p:nvSpPr>
          <p:spPr bwMode="auto">
            <a:xfrm>
              <a:off x="3438" y="1389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31" name="Group 121"/>
          <p:cNvGrpSpPr>
            <a:grpSpLocks/>
          </p:cNvGrpSpPr>
          <p:nvPr/>
        </p:nvGrpSpPr>
        <p:grpSpPr bwMode="auto">
          <a:xfrm>
            <a:off x="5398222" y="3811486"/>
            <a:ext cx="1122648" cy="1354207"/>
            <a:chOff x="3207" y="2319"/>
            <a:chExt cx="531" cy="1002"/>
          </a:xfrm>
        </p:grpSpPr>
        <p:sp>
          <p:nvSpPr>
            <p:cNvPr id="183354" name="AutoShape 122"/>
            <p:cNvSpPr>
              <a:spLocks noChangeArrowheads="1"/>
            </p:cNvSpPr>
            <p:nvPr/>
          </p:nvSpPr>
          <p:spPr bwMode="auto">
            <a:xfrm rot="5400000">
              <a:off x="3043" y="2975"/>
              <a:ext cx="576" cy="115"/>
            </a:xfrm>
            <a:prstGeom prst="chevron">
              <a:avLst>
                <a:gd name="adj" fmla="val 125217"/>
              </a:avLst>
            </a:prstGeom>
            <a:solidFill>
              <a:srgbClr val="298B4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83355" name="AutoShape 123"/>
            <p:cNvSpPr>
              <a:spLocks noChangeArrowheads="1"/>
            </p:cNvSpPr>
            <p:nvPr/>
          </p:nvSpPr>
          <p:spPr bwMode="auto">
            <a:xfrm rot="-5400000">
              <a:off x="3193" y="2895"/>
              <a:ext cx="622" cy="115"/>
            </a:xfrm>
            <a:prstGeom prst="flowChartOnlineStorag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G</a:t>
              </a:r>
            </a:p>
          </p:txBody>
        </p:sp>
        <p:sp>
          <p:nvSpPr>
            <p:cNvPr id="183356" name="AutoShape 124"/>
            <p:cNvSpPr>
              <a:spLocks noChangeArrowheads="1"/>
            </p:cNvSpPr>
            <p:nvPr/>
          </p:nvSpPr>
          <p:spPr bwMode="auto">
            <a:xfrm rot="-5400000">
              <a:off x="3367" y="2895"/>
              <a:ext cx="622" cy="115"/>
            </a:xfrm>
            <a:prstGeom prst="flowChartOnlineStorag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G</a:t>
              </a:r>
            </a:p>
          </p:txBody>
        </p:sp>
        <p:grpSp>
          <p:nvGrpSpPr>
            <p:cNvPr id="183357" name="Group 125"/>
            <p:cNvGrpSpPr>
              <a:grpSpLocks/>
            </p:cNvGrpSpPr>
            <p:nvPr/>
          </p:nvGrpSpPr>
          <p:grpSpPr bwMode="auto">
            <a:xfrm>
              <a:off x="3207" y="2319"/>
              <a:ext cx="531" cy="561"/>
              <a:chOff x="909" y="1983"/>
              <a:chExt cx="531" cy="561"/>
            </a:xfrm>
          </p:grpSpPr>
          <p:sp>
            <p:nvSpPr>
              <p:cNvPr id="183358" name="AutoShape 126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83359" name="AutoShape 127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83339" name="AutoShape 128"/>
          <p:cNvSpPr>
            <a:spLocks noChangeArrowheads="1"/>
          </p:cNvSpPr>
          <p:nvPr/>
        </p:nvSpPr>
        <p:spPr bwMode="auto">
          <a:xfrm>
            <a:off x="4908226" y="3429000"/>
            <a:ext cx="1017206" cy="259471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492" tIns="44745" rIns="89492" bIns="44745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Ser</a:t>
            </a:r>
          </a:p>
        </p:txBody>
      </p:sp>
      <p:sp>
        <p:nvSpPr>
          <p:cNvPr id="56449" name="Line 129"/>
          <p:cNvSpPr>
            <a:spLocks noChangeShapeType="1"/>
          </p:cNvSpPr>
          <p:nvPr/>
        </p:nvSpPr>
        <p:spPr bwMode="auto">
          <a:xfrm>
            <a:off x="5911994" y="3529274"/>
            <a:ext cx="0" cy="27290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9492" tIns="44745" rIns="89492" bIns="44745" anchor="ctr"/>
          <a:lstStyle/>
          <a:p>
            <a:endParaRPr lang="en-US" sz="1172"/>
          </a:p>
        </p:txBody>
      </p:sp>
      <p:sp>
        <p:nvSpPr>
          <p:cNvPr id="183341" name="Line 130"/>
          <p:cNvSpPr>
            <a:spLocks noChangeShapeType="1"/>
          </p:cNvSpPr>
          <p:nvPr/>
        </p:nvSpPr>
        <p:spPr bwMode="auto">
          <a:xfrm>
            <a:off x="5946107" y="3486890"/>
            <a:ext cx="268774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9492" tIns="44745" rIns="89492" bIns="44745"/>
          <a:lstStyle/>
          <a:p>
            <a:endParaRPr lang="en-US" sz="1172"/>
          </a:p>
        </p:txBody>
      </p:sp>
      <p:grpSp>
        <p:nvGrpSpPr>
          <p:cNvPr id="183342" name="Group 131"/>
          <p:cNvGrpSpPr>
            <a:grpSpLocks/>
          </p:cNvGrpSpPr>
          <p:nvPr/>
        </p:nvGrpSpPr>
        <p:grpSpPr bwMode="auto">
          <a:xfrm rot="240000">
            <a:off x="40317" y="3243960"/>
            <a:ext cx="4886517" cy="337001"/>
            <a:chOff x="3" y="2112"/>
            <a:chExt cx="2309" cy="233"/>
          </a:xfrm>
        </p:grpSpPr>
        <p:sp>
          <p:nvSpPr>
            <p:cNvPr id="183343" name="AutoShape 132"/>
            <p:cNvSpPr>
              <a:spLocks noChangeArrowheads="1"/>
            </p:cNvSpPr>
            <p:nvPr/>
          </p:nvSpPr>
          <p:spPr bwMode="auto">
            <a:xfrm>
              <a:off x="1746" y="2160"/>
              <a:ext cx="480" cy="185"/>
            </a:xfrm>
            <a:prstGeom prst="roundRect">
              <a:avLst>
                <a:gd name="adj" fmla="val 16667"/>
              </a:avLst>
            </a:prstGeom>
            <a:solidFill>
              <a:srgbClr val="F21F1A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Tir</a:t>
              </a:r>
            </a:p>
          </p:txBody>
        </p:sp>
        <p:sp>
          <p:nvSpPr>
            <p:cNvPr id="183344" name="Line 133"/>
            <p:cNvSpPr>
              <a:spLocks noChangeShapeType="1"/>
            </p:cNvSpPr>
            <p:nvPr/>
          </p:nvSpPr>
          <p:spPr bwMode="auto">
            <a:xfrm>
              <a:off x="2185" y="2200"/>
              <a:ext cx="127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172"/>
            </a:p>
          </p:txBody>
        </p:sp>
        <p:grpSp>
          <p:nvGrpSpPr>
            <p:cNvPr id="183345" name="Group 134"/>
            <p:cNvGrpSpPr>
              <a:grpSpLocks/>
            </p:cNvGrpSpPr>
            <p:nvPr/>
          </p:nvGrpSpPr>
          <p:grpSpPr bwMode="auto">
            <a:xfrm rot="180000">
              <a:off x="3" y="2112"/>
              <a:ext cx="1765" cy="185"/>
              <a:chOff x="3" y="1392"/>
              <a:chExt cx="1765" cy="185"/>
            </a:xfrm>
          </p:grpSpPr>
          <p:grpSp>
            <p:nvGrpSpPr>
              <p:cNvPr id="183346" name="Group 135"/>
              <p:cNvGrpSpPr>
                <a:grpSpLocks/>
              </p:cNvGrpSpPr>
              <p:nvPr/>
            </p:nvGrpSpPr>
            <p:grpSpPr bwMode="auto">
              <a:xfrm>
                <a:off x="3" y="1392"/>
                <a:ext cx="1765" cy="185"/>
                <a:chOff x="3" y="1392"/>
                <a:chExt cx="1765" cy="185"/>
              </a:xfrm>
            </p:grpSpPr>
            <p:sp>
              <p:nvSpPr>
                <p:cNvPr id="183348" name="AutoShape 136"/>
                <p:cNvSpPr>
                  <a:spLocks noChangeArrowheads="1"/>
                </p:cNvSpPr>
                <p:nvPr/>
              </p:nvSpPr>
              <p:spPr bwMode="auto">
                <a:xfrm>
                  <a:off x="3" y="1392"/>
                  <a:ext cx="480" cy="182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Met</a:t>
                  </a:r>
                </a:p>
              </p:txBody>
            </p:sp>
            <p:sp>
              <p:nvSpPr>
                <p:cNvPr id="183349" name="AutoShape 137"/>
                <p:cNvSpPr>
                  <a:spLocks noChangeArrowheads="1"/>
                </p:cNvSpPr>
                <p:nvPr/>
              </p:nvSpPr>
              <p:spPr bwMode="auto">
                <a:xfrm>
                  <a:off x="1158" y="1392"/>
                  <a:ext cx="480" cy="18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66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Arg</a:t>
                  </a:r>
                </a:p>
              </p:txBody>
            </p:sp>
            <p:sp>
              <p:nvSpPr>
                <p:cNvPr id="183350" name="AutoShape 138"/>
                <p:cNvSpPr>
                  <a:spLocks noChangeArrowheads="1"/>
                </p:cNvSpPr>
                <p:nvPr/>
              </p:nvSpPr>
              <p:spPr bwMode="auto">
                <a:xfrm>
                  <a:off x="573" y="1392"/>
                  <a:ext cx="480" cy="184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41479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Val</a:t>
                  </a:r>
                </a:p>
              </p:txBody>
            </p:sp>
            <p:sp>
              <p:nvSpPr>
                <p:cNvPr id="183351" name="Line 139"/>
                <p:cNvSpPr>
                  <a:spLocks noChangeShapeType="1"/>
                </p:cNvSpPr>
                <p:nvPr/>
              </p:nvSpPr>
              <p:spPr bwMode="auto">
                <a:xfrm>
                  <a:off x="472" y="1432"/>
                  <a:ext cx="127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172"/>
                </a:p>
              </p:txBody>
            </p:sp>
            <p:sp>
              <p:nvSpPr>
                <p:cNvPr id="183352" name="Line 140"/>
                <p:cNvSpPr>
                  <a:spLocks noChangeShapeType="1"/>
                </p:cNvSpPr>
                <p:nvPr/>
              </p:nvSpPr>
              <p:spPr bwMode="auto">
                <a:xfrm>
                  <a:off x="1025" y="1432"/>
                  <a:ext cx="127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172"/>
                </a:p>
              </p:txBody>
            </p:sp>
            <p:sp>
              <p:nvSpPr>
                <p:cNvPr id="183353" name="Line 141"/>
                <p:cNvSpPr>
                  <a:spLocks noChangeShapeType="1"/>
                </p:cNvSpPr>
                <p:nvPr/>
              </p:nvSpPr>
              <p:spPr bwMode="auto">
                <a:xfrm>
                  <a:off x="1641" y="1432"/>
                  <a:ext cx="127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172"/>
                </a:p>
              </p:txBody>
            </p:sp>
          </p:grpSp>
          <p:sp>
            <p:nvSpPr>
              <p:cNvPr id="183347" name="Line 142"/>
              <p:cNvSpPr>
                <a:spLocks noChangeShapeType="1"/>
              </p:cNvSpPr>
              <p:nvPr/>
            </p:nvSpPr>
            <p:spPr bwMode="auto">
              <a:xfrm>
                <a:off x="1025" y="1440"/>
                <a:ext cx="12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172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05564073"/>
      </p:ext>
    </p:extLst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1.48148E-6 L 0.09862 -0.00602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1" y="-30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0.09306 -0.00648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-32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2000"/>
                                        <p:tgtEl>
                                          <p:spTgt spid="56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0.02199 C -0.09323 -0.00694 -0.18646 0.00834 -0.25278 -0.00532 C -0.3191 -0.01898 -0.37657 -0.05138 -0.39862 -0.10347 C -0.42066 -0.15555 -0.38768 -0.28333 -0.38473 -0.31828 " pathEditMode="relative" rAng="0" ptsTypes="aaaA">
                                      <p:cBhvr>
                                        <p:cTn id="13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42" y="-1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0.16232 -0.040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08" y="-203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81481E-6 L 0.18333 0.0009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64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nimBg="1"/>
      <p:bldP spid="56351" grpId="0" animBg="1"/>
      <p:bldP spid="56409" grpId="0" animBg="1"/>
      <p:bldP spid="564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 rot="-5400000">
            <a:off x="5953860" y="2296532"/>
            <a:ext cx="2691875" cy="4123612"/>
          </a:xfrm>
          <a:prstGeom prst="flowChartDelay">
            <a:avLst/>
          </a:prstGeom>
          <a:solidFill>
            <a:srgbClr val="F9B9A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sp>
        <p:nvSpPr>
          <p:cNvPr id="184323" name="AutoShape 3"/>
          <p:cNvSpPr>
            <a:spLocks noChangeArrowheads="1"/>
          </p:cNvSpPr>
          <p:nvPr/>
        </p:nvSpPr>
        <p:spPr bwMode="auto">
          <a:xfrm rot="5400000">
            <a:off x="1841619" y="5167244"/>
            <a:ext cx="780479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4324" name="AutoShape 4"/>
          <p:cNvSpPr>
            <a:spLocks noChangeArrowheads="1"/>
          </p:cNvSpPr>
          <p:nvPr/>
        </p:nvSpPr>
        <p:spPr bwMode="auto">
          <a:xfrm rot="5400000">
            <a:off x="3448060" y="5192054"/>
            <a:ext cx="780479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4325" name="AutoShape 5"/>
          <p:cNvSpPr>
            <a:spLocks noChangeArrowheads="1"/>
          </p:cNvSpPr>
          <p:nvPr/>
        </p:nvSpPr>
        <p:spPr bwMode="auto">
          <a:xfrm rot="5400000">
            <a:off x="3791264" y="5188953"/>
            <a:ext cx="780478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4326" name="AutoShape 6"/>
          <p:cNvSpPr>
            <a:spLocks noChangeArrowheads="1"/>
          </p:cNvSpPr>
          <p:nvPr/>
        </p:nvSpPr>
        <p:spPr bwMode="auto">
          <a:xfrm rot="5400000">
            <a:off x="9187418" y="5169312"/>
            <a:ext cx="778410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4327" name="AutoShape 7"/>
          <p:cNvSpPr>
            <a:spLocks noChangeArrowheads="1"/>
          </p:cNvSpPr>
          <p:nvPr/>
        </p:nvSpPr>
        <p:spPr bwMode="auto">
          <a:xfrm rot="5400000">
            <a:off x="9529587" y="5167244"/>
            <a:ext cx="780479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4328" name="AutoShape 8"/>
          <p:cNvSpPr>
            <a:spLocks noChangeArrowheads="1"/>
          </p:cNvSpPr>
          <p:nvPr/>
        </p:nvSpPr>
        <p:spPr bwMode="auto">
          <a:xfrm rot="5400000">
            <a:off x="8323206" y="5167244"/>
            <a:ext cx="780479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4329" name="AutoShape 9"/>
          <p:cNvSpPr>
            <a:spLocks noChangeArrowheads="1"/>
          </p:cNvSpPr>
          <p:nvPr/>
        </p:nvSpPr>
        <p:spPr bwMode="auto">
          <a:xfrm rot="5400000">
            <a:off x="10826939" y="5155873"/>
            <a:ext cx="780478" cy="243964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4330" name="AutoShape 10"/>
          <p:cNvSpPr>
            <a:spLocks noChangeArrowheads="1"/>
          </p:cNvSpPr>
          <p:nvPr/>
        </p:nvSpPr>
        <p:spPr bwMode="auto">
          <a:xfrm rot="-5400000">
            <a:off x="5011084" y="5207560"/>
            <a:ext cx="778411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4331" name="AutoShape 11"/>
          <p:cNvSpPr>
            <a:spLocks noChangeArrowheads="1"/>
          </p:cNvSpPr>
          <p:nvPr/>
        </p:nvSpPr>
        <p:spPr bwMode="auto">
          <a:xfrm rot="-5400000">
            <a:off x="5863925" y="5205493"/>
            <a:ext cx="779444" cy="242931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84332" name="AutoShape 12"/>
          <p:cNvSpPr>
            <a:spLocks noChangeArrowheads="1"/>
          </p:cNvSpPr>
          <p:nvPr/>
        </p:nvSpPr>
        <p:spPr bwMode="auto">
          <a:xfrm rot="-5400000">
            <a:off x="6230388" y="5204976"/>
            <a:ext cx="779444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4333" name="AutoShape 13"/>
          <p:cNvSpPr>
            <a:spLocks noChangeArrowheads="1"/>
          </p:cNvSpPr>
          <p:nvPr/>
        </p:nvSpPr>
        <p:spPr bwMode="auto">
          <a:xfrm rot="-5400000">
            <a:off x="7073924" y="5204976"/>
            <a:ext cx="779444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4334" name="AutoShape 14"/>
          <p:cNvSpPr>
            <a:spLocks noChangeArrowheads="1"/>
          </p:cNvSpPr>
          <p:nvPr/>
        </p:nvSpPr>
        <p:spPr bwMode="auto">
          <a:xfrm rot="-5400000">
            <a:off x="7442455" y="5205493"/>
            <a:ext cx="779444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4335" name="AutoShape 15"/>
          <p:cNvSpPr>
            <a:spLocks noChangeArrowheads="1"/>
          </p:cNvSpPr>
          <p:nvPr/>
        </p:nvSpPr>
        <p:spPr bwMode="auto">
          <a:xfrm rot="-5400000">
            <a:off x="10461510" y="5204976"/>
            <a:ext cx="779444" cy="243964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4336" name="AutoShape 16"/>
          <p:cNvSpPr>
            <a:spLocks noChangeArrowheads="1"/>
          </p:cNvSpPr>
          <p:nvPr/>
        </p:nvSpPr>
        <p:spPr bwMode="auto">
          <a:xfrm rot="-5400000">
            <a:off x="11236303" y="5194122"/>
            <a:ext cx="779444" cy="242930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4337" name="AutoShape 17"/>
          <p:cNvSpPr>
            <a:spLocks noChangeArrowheads="1"/>
          </p:cNvSpPr>
          <p:nvPr/>
        </p:nvSpPr>
        <p:spPr bwMode="auto">
          <a:xfrm rot="5400000">
            <a:off x="2228757" y="5231853"/>
            <a:ext cx="736027" cy="243964"/>
          </a:xfrm>
          <a:prstGeom prst="chevron">
            <a:avLst>
              <a:gd name="adj" fmla="val 1103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4338" name="AutoShape 18"/>
          <p:cNvSpPr>
            <a:spLocks noChangeArrowheads="1"/>
          </p:cNvSpPr>
          <p:nvPr/>
        </p:nvSpPr>
        <p:spPr bwMode="auto">
          <a:xfrm rot="5400000">
            <a:off x="4328295" y="5231853"/>
            <a:ext cx="736027" cy="243964"/>
          </a:xfrm>
          <a:prstGeom prst="chevron">
            <a:avLst>
              <a:gd name="adj" fmla="val 1103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4339" name="AutoShape 19"/>
          <p:cNvSpPr>
            <a:spLocks noChangeArrowheads="1"/>
          </p:cNvSpPr>
          <p:nvPr/>
        </p:nvSpPr>
        <p:spPr bwMode="auto">
          <a:xfrm rot="5400000">
            <a:off x="5525890" y="5205492"/>
            <a:ext cx="736027" cy="242931"/>
          </a:xfrm>
          <a:prstGeom prst="chevron">
            <a:avLst>
              <a:gd name="adj" fmla="val 1107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4340" name="AutoShape 20"/>
          <p:cNvSpPr>
            <a:spLocks noChangeArrowheads="1"/>
          </p:cNvSpPr>
          <p:nvPr/>
        </p:nvSpPr>
        <p:spPr bwMode="auto">
          <a:xfrm rot="5400000">
            <a:off x="7998093" y="5204976"/>
            <a:ext cx="736027" cy="243964"/>
          </a:xfrm>
          <a:prstGeom prst="chevron">
            <a:avLst>
              <a:gd name="adj" fmla="val 1103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4341" name="AutoShape 21"/>
          <p:cNvSpPr>
            <a:spLocks noChangeArrowheads="1"/>
          </p:cNvSpPr>
          <p:nvPr/>
        </p:nvSpPr>
        <p:spPr bwMode="auto">
          <a:xfrm rot="5400000">
            <a:off x="9960660" y="5205492"/>
            <a:ext cx="736027" cy="242931"/>
          </a:xfrm>
          <a:prstGeom prst="chevron">
            <a:avLst>
              <a:gd name="adj" fmla="val 1107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4342" name="AutoShape 22"/>
          <p:cNvSpPr>
            <a:spLocks noChangeArrowheads="1"/>
          </p:cNvSpPr>
          <p:nvPr/>
        </p:nvSpPr>
        <p:spPr bwMode="auto">
          <a:xfrm rot="-5400000">
            <a:off x="8721199" y="5198256"/>
            <a:ext cx="721555" cy="242931"/>
          </a:xfrm>
          <a:prstGeom prst="chevron">
            <a:avLst>
              <a:gd name="adj" fmla="val 10860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4343" name="AutoShape 23"/>
          <p:cNvSpPr>
            <a:spLocks noChangeArrowheads="1"/>
          </p:cNvSpPr>
          <p:nvPr/>
        </p:nvSpPr>
        <p:spPr bwMode="auto">
          <a:xfrm rot="-5400000">
            <a:off x="6741058" y="5197740"/>
            <a:ext cx="721555" cy="243964"/>
          </a:xfrm>
          <a:prstGeom prst="chevron">
            <a:avLst>
              <a:gd name="adj" fmla="val 10814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4344" name="AutoShape 24"/>
          <p:cNvSpPr>
            <a:spLocks noChangeArrowheads="1"/>
          </p:cNvSpPr>
          <p:nvPr/>
        </p:nvSpPr>
        <p:spPr bwMode="auto">
          <a:xfrm rot="-5400000">
            <a:off x="4697342" y="5197740"/>
            <a:ext cx="721555" cy="243964"/>
          </a:xfrm>
          <a:prstGeom prst="chevron">
            <a:avLst>
              <a:gd name="adj" fmla="val 108145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4345" name="AutoShape 25"/>
          <p:cNvSpPr>
            <a:spLocks noChangeArrowheads="1"/>
          </p:cNvSpPr>
          <p:nvPr/>
        </p:nvSpPr>
        <p:spPr bwMode="auto">
          <a:xfrm rot="-5400000">
            <a:off x="2582298" y="5198773"/>
            <a:ext cx="721555" cy="241897"/>
          </a:xfrm>
          <a:prstGeom prst="chevron">
            <a:avLst>
              <a:gd name="adj" fmla="val 109069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4346" name="AutoShape 26"/>
          <p:cNvSpPr>
            <a:spLocks noChangeArrowheads="1"/>
          </p:cNvSpPr>
          <p:nvPr/>
        </p:nvSpPr>
        <p:spPr bwMode="auto">
          <a:xfrm rot="5400000">
            <a:off x="975857" y="5214280"/>
            <a:ext cx="737061" cy="242930"/>
          </a:xfrm>
          <a:prstGeom prst="chevron">
            <a:avLst>
              <a:gd name="adj" fmla="val 11093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563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84347" name="AutoShape 27"/>
          <p:cNvSpPr>
            <a:spLocks noChangeArrowheads="1"/>
          </p:cNvSpPr>
          <p:nvPr/>
        </p:nvSpPr>
        <p:spPr bwMode="auto">
          <a:xfrm rot="-5400000">
            <a:off x="3081597" y="5179132"/>
            <a:ext cx="778411" cy="242931"/>
          </a:xfrm>
          <a:prstGeom prst="flowChartOnlineStorag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 dirty="0" smtClean="0">
                <a:solidFill>
                  <a:srgbClr val="000000"/>
                </a:solidFill>
              </a:rPr>
              <a:t>C</a:t>
            </a:r>
            <a:endParaRPr lang="en-US" sz="1758" b="1" dirty="0">
              <a:solidFill>
                <a:srgbClr val="000000"/>
              </a:solidFill>
            </a:endParaRPr>
          </a:p>
        </p:txBody>
      </p:sp>
      <p:sp>
        <p:nvSpPr>
          <p:cNvPr id="184348" name="AutoShape 28"/>
          <p:cNvSpPr>
            <a:spLocks noChangeArrowheads="1"/>
          </p:cNvSpPr>
          <p:nvPr/>
        </p:nvSpPr>
        <p:spPr bwMode="auto">
          <a:xfrm rot="-5400000">
            <a:off x="637304" y="5206527"/>
            <a:ext cx="722589" cy="243964"/>
          </a:xfrm>
          <a:prstGeom prst="chevron">
            <a:avLst>
              <a:gd name="adj" fmla="val 108300"/>
            </a:avLst>
          </a:prstGeom>
          <a:solidFill>
            <a:srgbClr val="298B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84349" name="AutoShape 29"/>
          <p:cNvSpPr>
            <a:spLocks noChangeArrowheads="1"/>
          </p:cNvSpPr>
          <p:nvPr/>
        </p:nvSpPr>
        <p:spPr bwMode="auto">
          <a:xfrm rot="5400000">
            <a:off x="1302004" y="5188953"/>
            <a:ext cx="779444" cy="242930"/>
          </a:xfrm>
          <a:prstGeom prst="flowChartOnlineStorage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758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4350" name="Rectangle 30"/>
          <p:cNvSpPr>
            <a:spLocks noChangeArrowheads="1"/>
          </p:cNvSpPr>
          <p:nvPr/>
        </p:nvSpPr>
        <p:spPr bwMode="auto">
          <a:xfrm>
            <a:off x="645058" y="5524404"/>
            <a:ext cx="11445635" cy="194344"/>
          </a:xfrm>
          <a:prstGeom prst="rect">
            <a:avLst/>
          </a:prstGeom>
          <a:solidFill>
            <a:srgbClr val="F21F1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sp>
        <p:nvSpPr>
          <p:cNvPr id="57375" name="AutoShape 31"/>
          <p:cNvSpPr>
            <a:spLocks noChangeArrowheads="1"/>
          </p:cNvSpPr>
          <p:nvPr/>
        </p:nvSpPr>
        <p:spPr bwMode="auto">
          <a:xfrm>
            <a:off x="5065356" y="5593664"/>
            <a:ext cx="4572259" cy="614045"/>
          </a:xfrm>
          <a:prstGeom prst="flowChartPunchedTape">
            <a:avLst/>
          </a:prstGeom>
          <a:solidFill>
            <a:srgbClr val="F9B9A5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9600" tIns="44799" rIns="89600" bIns="44799" anchor="ctr"/>
          <a:lstStyle>
            <a:lvl1pPr>
              <a:spcBef>
                <a:spcPct val="20000"/>
              </a:spcBef>
              <a:buChar char="•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758">
              <a:solidFill>
                <a:srgbClr val="000000"/>
              </a:solidFill>
            </a:endParaRPr>
          </a:p>
        </p:txBody>
      </p:sp>
      <p:grpSp>
        <p:nvGrpSpPr>
          <p:cNvPr id="184352" name="Group 32"/>
          <p:cNvGrpSpPr>
            <a:grpSpLocks/>
          </p:cNvGrpSpPr>
          <p:nvPr/>
        </p:nvGrpSpPr>
        <p:grpSpPr bwMode="auto">
          <a:xfrm>
            <a:off x="10798511" y="928369"/>
            <a:ext cx="1124716" cy="1389355"/>
            <a:chOff x="4260" y="2328"/>
            <a:chExt cx="531" cy="1024"/>
          </a:xfrm>
        </p:grpSpPr>
        <p:sp>
          <p:nvSpPr>
            <p:cNvPr id="184450" name="AutoShape 33"/>
            <p:cNvSpPr>
              <a:spLocks noChangeArrowheads="1"/>
            </p:cNvSpPr>
            <p:nvPr/>
          </p:nvSpPr>
          <p:spPr bwMode="auto">
            <a:xfrm rot="5400000">
              <a:off x="4249" y="2983"/>
              <a:ext cx="622" cy="115"/>
            </a:xfrm>
            <a:prstGeom prst="flowChartOnlineStorag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 dirty="0" smtClean="0">
                  <a:solidFill>
                    <a:srgbClr val="000000"/>
                  </a:solidFill>
                </a:rPr>
                <a:t>C</a:t>
              </a:r>
              <a:endParaRPr lang="en-US" sz="1758" b="1" dirty="0">
                <a:solidFill>
                  <a:srgbClr val="000000"/>
                </a:solidFill>
              </a:endParaRPr>
            </a:p>
          </p:txBody>
        </p:sp>
        <p:sp>
          <p:nvSpPr>
            <p:cNvPr id="184451" name="AutoShape 34"/>
            <p:cNvSpPr>
              <a:spLocks noChangeArrowheads="1"/>
            </p:cNvSpPr>
            <p:nvPr/>
          </p:nvSpPr>
          <p:spPr bwMode="auto">
            <a:xfrm rot="5400000">
              <a:off x="4101" y="2975"/>
              <a:ext cx="576" cy="115"/>
            </a:xfrm>
            <a:prstGeom prst="chevron">
              <a:avLst>
                <a:gd name="adj" fmla="val 125217"/>
              </a:avLst>
            </a:prstGeom>
            <a:solidFill>
              <a:srgbClr val="298B4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84452" name="AutoShape 35"/>
            <p:cNvSpPr>
              <a:spLocks noChangeArrowheads="1"/>
            </p:cNvSpPr>
            <p:nvPr/>
          </p:nvSpPr>
          <p:spPr bwMode="auto">
            <a:xfrm rot="-5400000">
              <a:off x="4429" y="2961"/>
              <a:ext cx="587" cy="115"/>
            </a:xfrm>
            <a:prstGeom prst="chevron">
              <a:avLst>
                <a:gd name="adj" fmla="val 12760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U</a:t>
              </a:r>
            </a:p>
          </p:txBody>
        </p:sp>
        <p:grpSp>
          <p:nvGrpSpPr>
            <p:cNvPr id="184453" name="Group 36"/>
            <p:cNvGrpSpPr>
              <a:grpSpLocks/>
            </p:cNvGrpSpPr>
            <p:nvPr/>
          </p:nvGrpSpPr>
          <p:grpSpPr bwMode="auto">
            <a:xfrm>
              <a:off x="4260" y="2328"/>
              <a:ext cx="531" cy="561"/>
              <a:chOff x="909" y="1983"/>
              <a:chExt cx="531" cy="561"/>
            </a:xfrm>
          </p:grpSpPr>
          <p:sp>
            <p:nvSpPr>
              <p:cNvPr id="184454" name="AutoShape 37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84455" name="AutoShape 38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84353" name="Group 39"/>
          <p:cNvGrpSpPr>
            <a:grpSpLocks/>
          </p:cNvGrpSpPr>
          <p:nvPr/>
        </p:nvGrpSpPr>
        <p:grpSpPr bwMode="auto">
          <a:xfrm>
            <a:off x="3178769" y="788813"/>
            <a:ext cx="1632285" cy="1736693"/>
            <a:chOff x="3" y="1371"/>
            <a:chExt cx="771" cy="1269"/>
          </a:xfrm>
        </p:grpSpPr>
        <p:sp>
          <p:nvSpPr>
            <p:cNvPr id="184440" name="AutoShape 40"/>
            <p:cNvSpPr>
              <a:spLocks noChangeArrowheads="1"/>
            </p:cNvSpPr>
            <p:nvPr/>
          </p:nvSpPr>
          <p:spPr bwMode="auto">
            <a:xfrm>
              <a:off x="3" y="1371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Met</a:t>
              </a:r>
            </a:p>
          </p:txBody>
        </p:sp>
        <p:grpSp>
          <p:nvGrpSpPr>
            <p:cNvPr id="184441" name="Group 41"/>
            <p:cNvGrpSpPr>
              <a:grpSpLocks/>
            </p:cNvGrpSpPr>
            <p:nvPr/>
          </p:nvGrpSpPr>
          <p:grpSpPr bwMode="auto">
            <a:xfrm>
              <a:off x="243" y="1419"/>
              <a:ext cx="531" cy="1221"/>
              <a:chOff x="3120" y="240"/>
              <a:chExt cx="531" cy="1221"/>
            </a:xfrm>
          </p:grpSpPr>
          <p:grpSp>
            <p:nvGrpSpPr>
              <p:cNvPr id="184442" name="Group 42"/>
              <p:cNvGrpSpPr>
                <a:grpSpLocks/>
              </p:cNvGrpSpPr>
              <p:nvPr/>
            </p:nvGrpSpPr>
            <p:grpSpPr bwMode="auto">
              <a:xfrm>
                <a:off x="3120" y="480"/>
                <a:ext cx="531" cy="981"/>
                <a:chOff x="1131" y="2349"/>
                <a:chExt cx="531" cy="981"/>
              </a:xfrm>
            </p:grpSpPr>
            <p:sp>
              <p:nvSpPr>
                <p:cNvPr id="184444" name="AutoShape 43"/>
                <p:cNvSpPr>
                  <a:spLocks noChangeArrowheads="1"/>
                </p:cNvSpPr>
                <p:nvPr/>
              </p:nvSpPr>
              <p:spPr bwMode="auto">
                <a:xfrm rot="5400000">
                  <a:off x="1123" y="2975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84445" name="AutoShape 44"/>
                <p:cNvSpPr>
                  <a:spLocks noChangeArrowheads="1"/>
                </p:cNvSpPr>
                <p:nvPr/>
              </p:nvSpPr>
              <p:spPr bwMode="auto">
                <a:xfrm rot="-5400000">
                  <a:off x="954" y="297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84446" name="AutoShape 45"/>
                <p:cNvSpPr>
                  <a:spLocks noChangeArrowheads="1"/>
                </p:cNvSpPr>
                <p:nvPr/>
              </p:nvSpPr>
              <p:spPr bwMode="auto">
                <a:xfrm rot="5400000">
                  <a:off x="1265" y="2892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  <p:grpSp>
              <p:nvGrpSpPr>
                <p:cNvPr id="184447" name="Group 46"/>
                <p:cNvGrpSpPr>
                  <a:grpSpLocks/>
                </p:cNvGrpSpPr>
                <p:nvPr/>
              </p:nvGrpSpPr>
              <p:grpSpPr bwMode="auto">
                <a:xfrm>
                  <a:off x="1131" y="2349"/>
                  <a:ext cx="531" cy="561"/>
                  <a:chOff x="909" y="1983"/>
                  <a:chExt cx="531" cy="561"/>
                </a:xfrm>
              </p:grpSpPr>
              <p:sp>
                <p:nvSpPr>
                  <p:cNvPr id="184448" name="AutoShape 47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4449" name="AutoShape 48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84443" name="Line 49"/>
              <p:cNvSpPr>
                <a:spLocks noChangeShapeType="1"/>
              </p:cNvSpPr>
              <p:nvPr/>
            </p:nvSpPr>
            <p:spPr bwMode="auto">
              <a:xfrm>
                <a:off x="3360" y="240"/>
                <a:ext cx="0" cy="20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172"/>
              </a:p>
            </p:txBody>
          </p:sp>
        </p:grpSp>
      </p:grpSp>
      <p:grpSp>
        <p:nvGrpSpPr>
          <p:cNvPr id="184354" name="Group 50"/>
          <p:cNvGrpSpPr>
            <a:grpSpLocks/>
          </p:cNvGrpSpPr>
          <p:nvPr/>
        </p:nvGrpSpPr>
        <p:grpSpPr bwMode="auto">
          <a:xfrm>
            <a:off x="9675862" y="997630"/>
            <a:ext cx="1637454" cy="1945510"/>
            <a:chOff x="384" y="768"/>
            <a:chExt cx="774" cy="1425"/>
          </a:xfrm>
        </p:grpSpPr>
        <p:grpSp>
          <p:nvGrpSpPr>
            <p:cNvPr id="184431" name="Group 51"/>
            <p:cNvGrpSpPr>
              <a:grpSpLocks/>
            </p:cNvGrpSpPr>
            <p:nvPr/>
          </p:nvGrpSpPr>
          <p:grpSpPr bwMode="auto">
            <a:xfrm>
              <a:off x="624" y="1152"/>
              <a:ext cx="534" cy="1041"/>
              <a:chOff x="5334" y="2319"/>
              <a:chExt cx="534" cy="1041"/>
            </a:xfrm>
          </p:grpSpPr>
          <p:sp>
            <p:nvSpPr>
              <p:cNvPr id="184434" name="AutoShape 52"/>
              <p:cNvSpPr>
                <a:spLocks noChangeArrowheads="1"/>
              </p:cNvSpPr>
              <p:nvPr/>
            </p:nvSpPr>
            <p:spPr bwMode="auto">
              <a:xfrm rot="5400000">
                <a:off x="5305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X</a:t>
                </a:r>
              </a:p>
            </p:txBody>
          </p:sp>
          <p:sp>
            <p:nvSpPr>
              <p:cNvPr id="184435" name="AutoShape 53"/>
              <p:cNvSpPr>
                <a:spLocks noChangeArrowheads="1"/>
              </p:cNvSpPr>
              <p:nvPr/>
            </p:nvSpPr>
            <p:spPr bwMode="auto">
              <a:xfrm rot="-5400000">
                <a:off x="5131" y="2991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sp>
            <p:nvSpPr>
              <p:cNvPr id="184436" name="AutoShape 54"/>
              <p:cNvSpPr>
                <a:spLocks noChangeArrowheads="1"/>
              </p:cNvSpPr>
              <p:nvPr/>
            </p:nvSpPr>
            <p:spPr bwMode="auto">
              <a:xfrm rot="-5400000">
                <a:off x="5500" y="2991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grpSp>
            <p:nvGrpSpPr>
              <p:cNvPr id="184437" name="Group 55"/>
              <p:cNvGrpSpPr>
                <a:grpSpLocks/>
              </p:cNvGrpSpPr>
              <p:nvPr/>
            </p:nvGrpSpPr>
            <p:grpSpPr bwMode="auto">
              <a:xfrm>
                <a:off x="5334" y="2319"/>
                <a:ext cx="531" cy="561"/>
                <a:chOff x="909" y="1983"/>
                <a:chExt cx="531" cy="561"/>
              </a:xfrm>
            </p:grpSpPr>
            <p:sp>
              <p:nvSpPr>
                <p:cNvPr id="184438" name="AutoShape 56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4439" name="AutoShape 57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84432" name="Line 58"/>
            <p:cNvSpPr>
              <a:spLocks noChangeShapeType="1"/>
            </p:cNvSpPr>
            <p:nvPr/>
          </p:nvSpPr>
          <p:spPr bwMode="auto">
            <a:xfrm>
              <a:off x="864" y="91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sp>
          <p:nvSpPr>
            <p:cNvPr id="184433" name="AutoShape 59"/>
            <p:cNvSpPr>
              <a:spLocks noChangeArrowheads="1"/>
            </p:cNvSpPr>
            <p:nvPr/>
          </p:nvSpPr>
          <p:spPr bwMode="auto">
            <a:xfrm>
              <a:off x="384" y="768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Arg</a:t>
              </a:r>
            </a:p>
          </p:txBody>
        </p:sp>
      </p:grpSp>
      <p:grpSp>
        <p:nvGrpSpPr>
          <p:cNvPr id="184355" name="Group 60"/>
          <p:cNvGrpSpPr>
            <a:grpSpLocks/>
          </p:cNvGrpSpPr>
          <p:nvPr/>
        </p:nvGrpSpPr>
        <p:grpSpPr bwMode="auto">
          <a:xfrm>
            <a:off x="6538444" y="581030"/>
            <a:ext cx="1658129" cy="1723254"/>
            <a:chOff x="1158" y="1344"/>
            <a:chExt cx="783" cy="1239"/>
          </a:xfrm>
        </p:grpSpPr>
        <p:sp>
          <p:nvSpPr>
            <p:cNvPr id="184421" name="Line 61"/>
            <p:cNvSpPr>
              <a:spLocks noChangeShapeType="1"/>
            </p:cNvSpPr>
            <p:nvPr/>
          </p:nvSpPr>
          <p:spPr bwMode="auto">
            <a:xfrm>
              <a:off x="1644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grpSp>
          <p:nvGrpSpPr>
            <p:cNvPr id="184422" name="Group 62"/>
            <p:cNvGrpSpPr>
              <a:grpSpLocks/>
            </p:cNvGrpSpPr>
            <p:nvPr/>
          </p:nvGrpSpPr>
          <p:grpSpPr bwMode="auto">
            <a:xfrm>
              <a:off x="1158" y="1344"/>
              <a:ext cx="783" cy="1239"/>
              <a:chOff x="1158" y="1338"/>
              <a:chExt cx="783" cy="1239"/>
            </a:xfrm>
          </p:grpSpPr>
          <p:grpSp>
            <p:nvGrpSpPr>
              <p:cNvPr id="184423" name="Group 63"/>
              <p:cNvGrpSpPr>
                <a:grpSpLocks/>
              </p:cNvGrpSpPr>
              <p:nvPr/>
            </p:nvGrpSpPr>
            <p:grpSpPr bwMode="auto">
              <a:xfrm>
                <a:off x="1410" y="1524"/>
                <a:ext cx="531" cy="1053"/>
                <a:chOff x="2178" y="2259"/>
                <a:chExt cx="531" cy="1053"/>
              </a:xfrm>
            </p:grpSpPr>
            <p:sp>
              <p:nvSpPr>
                <p:cNvPr id="184425" name="AutoShape 64"/>
                <p:cNvSpPr>
                  <a:spLocks noChangeArrowheads="1"/>
                </p:cNvSpPr>
                <p:nvPr/>
              </p:nvSpPr>
              <p:spPr bwMode="auto">
                <a:xfrm rot="-5400000">
                  <a:off x="1984" y="2943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sp>
              <p:nvSpPr>
                <p:cNvPr id="184426" name="AutoShape 65"/>
                <p:cNvSpPr>
                  <a:spLocks noChangeArrowheads="1"/>
                </p:cNvSpPr>
                <p:nvPr/>
              </p:nvSpPr>
              <p:spPr bwMode="auto">
                <a:xfrm rot="5400000">
                  <a:off x="2155" y="2892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  <p:sp>
              <p:nvSpPr>
                <p:cNvPr id="184427" name="AutoShape 66"/>
                <p:cNvSpPr>
                  <a:spLocks noChangeArrowheads="1"/>
                </p:cNvSpPr>
                <p:nvPr/>
              </p:nvSpPr>
              <p:spPr bwMode="auto">
                <a:xfrm rot="5400000">
                  <a:off x="2320" y="2890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84428" name="Group 67"/>
                <p:cNvGrpSpPr>
                  <a:grpSpLocks/>
                </p:cNvGrpSpPr>
                <p:nvPr/>
              </p:nvGrpSpPr>
              <p:grpSpPr bwMode="auto">
                <a:xfrm>
                  <a:off x="2178" y="2259"/>
                  <a:ext cx="531" cy="561"/>
                  <a:chOff x="909" y="1983"/>
                  <a:chExt cx="531" cy="561"/>
                </a:xfrm>
              </p:grpSpPr>
              <p:sp>
                <p:nvSpPr>
                  <p:cNvPr id="184429" name="AutoShape 68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4430" name="AutoShape 69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84424" name="AutoShape 70"/>
              <p:cNvSpPr>
                <a:spLocks noChangeArrowheads="1"/>
              </p:cNvSpPr>
              <p:nvPr/>
            </p:nvSpPr>
            <p:spPr bwMode="auto">
              <a:xfrm>
                <a:off x="1158" y="1338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0066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Arg</a:t>
                </a:r>
              </a:p>
            </p:txBody>
          </p:sp>
        </p:grpSp>
      </p:grpSp>
      <p:grpSp>
        <p:nvGrpSpPr>
          <p:cNvPr id="184356" name="Group 71"/>
          <p:cNvGrpSpPr>
            <a:grpSpLocks/>
          </p:cNvGrpSpPr>
          <p:nvPr/>
        </p:nvGrpSpPr>
        <p:grpSpPr bwMode="auto">
          <a:xfrm>
            <a:off x="5008500" y="719552"/>
            <a:ext cx="1631251" cy="1736693"/>
            <a:chOff x="573" y="1392"/>
            <a:chExt cx="771" cy="1200"/>
          </a:xfrm>
        </p:grpSpPr>
        <p:grpSp>
          <p:nvGrpSpPr>
            <p:cNvPr id="184411" name="Group 72"/>
            <p:cNvGrpSpPr>
              <a:grpSpLocks/>
            </p:cNvGrpSpPr>
            <p:nvPr/>
          </p:nvGrpSpPr>
          <p:grpSpPr bwMode="auto">
            <a:xfrm>
              <a:off x="573" y="1392"/>
              <a:ext cx="771" cy="1200"/>
              <a:chOff x="573" y="1341"/>
              <a:chExt cx="771" cy="1251"/>
            </a:xfrm>
          </p:grpSpPr>
          <p:grpSp>
            <p:nvGrpSpPr>
              <p:cNvPr id="184413" name="Group 73"/>
              <p:cNvGrpSpPr>
                <a:grpSpLocks/>
              </p:cNvGrpSpPr>
              <p:nvPr/>
            </p:nvGrpSpPr>
            <p:grpSpPr bwMode="auto">
              <a:xfrm>
                <a:off x="813" y="1605"/>
                <a:ext cx="531" cy="987"/>
                <a:chOff x="1641" y="2373"/>
                <a:chExt cx="531" cy="987"/>
              </a:xfrm>
            </p:grpSpPr>
            <p:sp>
              <p:nvSpPr>
                <p:cNvPr id="184415" name="AutoShape 74"/>
                <p:cNvSpPr>
                  <a:spLocks noChangeArrowheads="1"/>
                </p:cNvSpPr>
                <p:nvPr/>
              </p:nvSpPr>
              <p:spPr bwMode="auto">
                <a:xfrm rot="5400000">
                  <a:off x="1456" y="2913"/>
                  <a:ext cx="622" cy="115"/>
                </a:xfrm>
                <a:prstGeom prst="flowChartOnlineStorag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 dirty="0" smtClean="0">
                      <a:solidFill>
                        <a:srgbClr val="000000"/>
                      </a:solidFill>
                    </a:rPr>
                    <a:t>C</a:t>
                  </a:r>
                  <a:endParaRPr lang="en-US" sz="1758" b="1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4416" name="AutoShape 75"/>
                <p:cNvSpPr>
                  <a:spLocks noChangeArrowheads="1"/>
                </p:cNvSpPr>
                <p:nvPr/>
              </p:nvSpPr>
              <p:spPr bwMode="auto">
                <a:xfrm rot="5400000">
                  <a:off x="1654" y="3014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84417" name="AutoShape 76"/>
                <p:cNvSpPr>
                  <a:spLocks noChangeArrowheads="1"/>
                </p:cNvSpPr>
                <p:nvPr/>
              </p:nvSpPr>
              <p:spPr bwMode="auto">
                <a:xfrm rot="-5400000">
                  <a:off x="1809" y="3003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grpSp>
              <p:nvGrpSpPr>
                <p:cNvPr id="184418" name="Group 77"/>
                <p:cNvGrpSpPr>
                  <a:grpSpLocks/>
                </p:cNvGrpSpPr>
                <p:nvPr/>
              </p:nvGrpSpPr>
              <p:grpSpPr bwMode="auto">
                <a:xfrm>
                  <a:off x="1641" y="2373"/>
                  <a:ext cx="531" cy="561"/>
                  <a:chOff x="909" y="1983"/>
                  <a:chExt cx="531" cy="561"/>
                </a:xfrm>
              </p:grpSpPr>
              <p:sp>
                <p:nvSpPr>
                  <p:cNvPr id="184419" name="AutoShape 78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4420" name="AutoShape 79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84414" name="AutoShape 80"/>
              <p:cNvSpPr>
                <a:spLocks noChangeArrowheads="1"/>
              </p:cNvSpPr>
              <p:nvPr/>
            </p:nvSpPr>
            <p:spPr bwMode="auto">
              <a:xfrm>
                <a:off x="573" y="1341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F4147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Val</a:t>
                </a:r>
              </a:p>
            </p:txBody>
          </p:sp>
        </p:grpSp>
        <p:sp>
          <p:nvSpPr>
            <p:cNvPr id="184412" name="Line 81"/>
            <p:cNvSpPr>
              <a:spLocks noChangeShapeType="1"/>
            </p:cNvSpPr>
            <p:nvPr/>
          </p:nvSpPr>
          <p:spPr bwMode="auto">
            <a:xfrm>
              <a:off x="1053" y="139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184357" name="Group 82"/>
          <p:cNvGrpSpPr>
            <a:grpSpLocks/>
          </p:cNvGrpSpPr>
          <p:nvPr/>
        </p:nvGrpSpPr>
        <p:grpSpPr bwMode="auto">
          <a:xfrm>
            <a:off x="7554616" y="859107"/>
            <a:ext cx="1631251" cy="1835933"/>
            <a:chOff x="1746" y="1344"/>
            <a:chExt cx="771" cy="1317"/>
          </a:xfrm>
        </p:grpSpPr>
        <p:sp>
          <p:nvSpPr>
            <p:cNvPr id="184401" name="Line 83"/>
            <p:cNvSpPr>
              <a:spLocks noChangeShapeType="1"/>
            </p:cNvSpPr>
            <p:nvPr/>
          </p:nvSpPr>
          <p:spPr bwMode="auto">
            <a:xfrm>
              <a:off x="2226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  <p:grpSp>
          <p:nvGrpSpPr>
            <p:cNvPr id="184402" name="Group 84"/>
            <p:cNvGrpSpPr>
              <a:grpSpLocks/>
            </p:cNvGrpSpPr>
            <p:nvPr/>
          </p:nvGrpSpPr>
          <p:grpSpPr bwMode="auto">
            <a:xfrm>
              <a:off x="1746" y="1344"/>
              <a:ext cx="771" cy="1317"/>
              <a:chOff x="1746" y="1323"/>
              <a:chExt cx="771" cy="1317"/>
            </a:xfrm>
          </p:grpSpPr>
          <p:grpSp>
            <p:nvGrpSpPr>
              <p:cNvPr id="184403" name="Group 85"/>
              <p:cNvGrpSpPr>
                <a:grpSpLocks/>
              </p:cNvGrpSpPr>
              <p:nvPr/>
            </p:nvGrpSpPr>
            <p:grpSpPr bwMode="auto">
              <a:xfrm>
                <a:off x="1986" y="1608"/>
                <a:ext cx="531" cy="1032"/>
                <a:chOff x="2688" y="2328"/>
                <a:chExt cx="531" cy="1032"/>
              </a:xfrm>
            </p:grpSpPr>
            <p:sp>
              <p:nvSpPr>
                <p:cNvPr id="184405" name="AutoShape 86"/>
                <p:cNvSpPr>
                  <a:spLocks noChangeArrowheads="1"/>
                </p:cNvSpPr>
                <p:nvPr/>
              </p:nvSpPr>
              <p:spPr bwMode="auto">
                <a:xfrm rot="5400000">
                  <a:off x="2517" y="2984"/>
                  <a:ext cx="576" cy="115"/>
                </a:xfrm>
                <a:prstGeom prst="chevron">
                  <a:avLst>
                    <a:gd name="adj" fmla="val 125217"/>
                  </a:avLst>
                </a:prstGeom>
                <a:solidFill>
                  <a:srgbClr val="298B4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84406" name="AutoShape 87"/>
                <p:cNvSpPr>
                  <a:spLocks noChangeArrowheads="1"/>
                </p:cNvSpPr>
                <p:nvPr/>
              </p:nvSpPr>
              <p:spPr bwMode="auto">
                <a:xfrm rot="-5400000">
                  <a:off x="2682" y="3009"/>
                  <a:ext cx="587" cy="115"/>
                </a:xfrm>
                <a:prstGeom prst="chevron">
                  <a:avLst>
                    <a:gd name="adj" fmla="val 12760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U</a:t>
                  </a:r>
                </a:p>
              </p:txBody>
            </p:sp>
            <p:sp>
              <p:nvSpPr>
                <p:cNvPr id="184407" name="AutoShape 88"/>
                <p:cNvSpPr>
                  <a:spLocks noChangeArrowheads="1"/>
                </p:cNvSpPr>
                <p:nvPr/>
              </p:nvSpPr>
              <p:spPr bwMode="auto">
                <a:xfrm rot="-5400000">
                  <a:off x="2827" y="2895"/>
                  <a:ext cx="622" cy="115"/>
                </a:xfrm>
                <a:prstGeom prst="flowChartOnlineStorag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  <p:grpSp>
              <p:nvGrpSpPr>
                <p:cNvPr id="184408" name="Group 89"/>
                <p:cNvGrpSpPr>
                  <a:grpSpLocks/>
                </p:cNvGrpSpPr>
                <p:nvPr/>
              </p:nvGrpSpPr>
              <p:grpSpPr bwMode="auto">
                <a:xfrm>
                  <a:off x="2688" y="2328"/>
                  <a:ext cx="531" cy="561"/>
                  <a:chOff x="909" y="1983"/>
                  <a:chExt cx="531" cy="561"/>
                </a:xfrm>
              </p:grpSpPr>
              <p:sp>
                <p:nvSpPr>
                  <p:cNvPr id="184409" name="AutoShape 90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112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4410" name="AutoShape 91"/>
                  <p:cNvSpPr>
                    <a:spLocks noChangeArrowheads="1"/>
                  </p:cNvSpPr>
                  <p:nvPr/>
                </p:nvSpPr>
                <p:spPr bwMode="auto">
                  <a:xfrm rot="-2520579">
                    <a:off x="909" y="1983"/>
                    <a:ext cx="480" cy="432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0066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4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4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3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sz="1758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84404" name="AutoShape 92"/>
              <p:cNvSpPr>
                <a:spLocks noChangeArrowheads="1"/>
              </p:cNvSpPr>
              <p:nvPr/>
            </p:nvSpPr>
            <p:spPr bwMode="auto">
              <a:xfrm>
                <a:off x="1746" y="1323"/>
                <a:ext cx="480" cy="192"/>
              </a:xfrm>
              <a:prstGeom prst="roundRect">
                <a:avLst>
                  <a:gd name="adj" fmla="val 16667"/>
                </a:avLst>
              </a:prstGeom>
              <a:solidFill>
                <a:srgbClr val="F21F1A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Tir</a:t>
                </a:r>
              </a:p>
            </p:txBody>
          </p:sp>
        </p:grpSp>
      </p:grpSp>
      <p:grpSp>
        <p:nvGrpSpPr>
          <p:cNvPr id="184358" name="Group 93"/>
          <p:cNvGrpSpPr>
            <a:grpSpLocks/>
          </p:cNvGrpSpPr>
          <p:nvPr/>
        </p:nvGrpSpPr>
        <p:grpSpPr bwMode="auto">
          <a:xfrm>
            <a:off x="8469481" y="650291"/>
            <a:ext cx="1612644" cy="1736693"/>
            <a:chOff x="2319" y="1308"/>
            <a:chExt cx="762" cy="1284"/>
          </a:xfrm>
        </p:grpSpPr>
        <p:grpSp>
          <p:nvGrpSpPr>
            <p:cNvPr id="184392" name="Group 94"/>
            <p:cNvGrpSpPr>
              <a:grpSpLocks/>
            </p:cNvGrpSpPr>
            <p:nvPr/>
          </p:nvGrpSpPr>
          <p:grpSpPr bwMode="auto">
            <a:xfrm>
              <a:off x="2550" y="1590"/>
              <a:ext cx="531" cy="1002"/>
              <a:chOff x="3207" y="2319"/>
              <a:chExt cx="531" cy="1002"/>
            </a:xfrm>
          </p:grpSpPr>
          <p:sp>
            <p:nvSpPr>
              <p:cNvPr id="184395" name="AutoShape 95"/>
              <p:cNvSpPr>
                <a:spLocks noChangeArrowheads="1"/>
              </p:cNvSpPr>
              <p:nvPr/>
            </p:nvSpPr>
            <p:spPr bwMode="auto">
              <a:xfrm rot="5400000">
                <a:off x="3043" y="2975"/>
                <a:ext cx="576" cy="115"/>
              </a:xfrm>
              <a:prstGeom prst="chevron">
                <a:avLst>
                  <a:gd name="adj" fmla="val 125217"/>
                </a:avLst>
              </a:prstGeom>
              <a:solidFill>
                <a:srgbClr val="298B4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84396" name="AutoShape 96"/>
              <p:cNvSpPr>
                <a:spLocks noChangeArrowheads="1"/>
              </p:cNvSpPr>
              <p:nvPr/>
            </p:nvSpPr>
            <p:spPr bwMode="auto">
              <a:xfrm rot="-5400000">
                <a:off x="3193" y="2895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sp>
            <p:nvSpPr>
              <p:cNvPr id="184397" name="AutoShape 97"/>
              <p:cNvSpPr>
                <a:spLocks noChangeArrowheads="1"/>
              </p:cNvSpPr>
              <p:nvPr/>
            </p:nvSpPr>
            <p:spPr bwMode="auto">
              <a:xfrm rot="-5400000">
                <a:off x="3367" y="2895"/>
                <a:ext cx="622" cy="115"/>
              </a:xfrm>
              <a:prstGeom prst="flowChartOnlineStorag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G</a:t>
                </a:r>
              </a:p>
            </p:txBody>
          </p:sp>
          <p:grpSp>
            <p:nvGrpSpPr>
              <p:cNvPr id="184398" name="Group 98"/>
              <p:cNvGrpSpPr>
                <a:grpSpLocks/>
              </p:cNvGrpSpPr>
              <p:nvPr/>
            </p:nvGrpSpPr>
            <p:grpSpPr bwMode="auto">
              <a:xfrm>
                <a:off x="3207" y="2319"/>
                <a:ext cx="531" cy="561"/>
                <a:chOff x="909" y="1983"/>
                <a:chExt cx="531" cy="561"/>
              </a:xfrm>
            </p:grpSpPr>
            <p:sp>
              <p:nvSpPr>
                <p:cNvPr id="184399" name="AutoShape 99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4400" name="AutoShape 100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84393" name="AutoShape 101"/>
            <p:cNvSpPr>
              <a:spLocks noChangeArrowheads="1"/>
            </p:cNvSpPr>
            <p:nvPr/>
          </p:nvSpPr>
          <p:spPr bwMode="auto">
            <a:xfrm>
              <a:off x="2319" y="1308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Ser</a:t>
              </a:r>
            </a:p>
          </p:txBody>
        </p:sp>
        <p:sp>
          <p:nvSpPr>
            <p:cNvPr id="184394" name="Line 102"/>
            <p:cNvSpPr>
              <a:spLocks noChangeShapeType="1"/>
            </p:cNvSpPr>
            <p:nvPr/>
          </p:nvSpPr>
          <p:spPr bwMode="auto">
            <a:xfrm>
              <a:off x="2793" y="1382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184359" name="Group 103"/>
          <p:cNvGrpSpPr>
            <a:grpSpLocks/>
          </p:cNvGrpSpPr>
          <p:nvPr/>
        </p:nvGrpSpPr>
        <p:grpSpPr bwMode="auto">
          <a:xfrm>
            <a:off x="9788541" y="2178168"/>
            <a:ext cx="1728423" cy="1598171"/>
            <a:chOff x="4896" y="1200"/>
            <a:chExt cx="816" cy="1200"/>
          </a:xfrm>
        </p:grpSpPr>
        <p:grpSp>
          <p:nvGrpSpPr>
            <p:cNvPr id="184383" name="Group 104"/>
            <p:cNvGrpSpPr>
              <a:grpSpLocks/>
            </p:cNvGrpSpPr>
            <p:nvPr/>
          </p:nvGrpSpPr>
          <p:grpSpPr bwMode="auto">
            <a:xfrm>
              <a:off x="5181" y="1382"/>
              <a:ext cx="531" cy="1018"/>
              <a:chOff x="4806" y="2334"/>
              <a:chExt cx="531" cy="1018"/>
            </a:xfrm>
          </p:grpSpPr>
          <p:sp>
            <p:nvSpPr>
              <p:cNvPr id="184386" name="AutoShape 105"/>
              <p:cNvSpPr>
                <a:spLocks noChangeArrowheads="1"/>
              </p:cNvSpPr>
              <p:nvPr/>
            </p:nvSpPr>
            <p:spPr bwMode="auto">
              <a:xfrm rot="5400000">
                <a:off x="4604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184387" name="AutoShape 106"/>
              <p:cNvSpPr>
                <a:spLocks noChangeArrowheads="1"/>
              </p:cNvSpPr>
              <p:nvPr/>
            </p:nvSpPr>
            <p:spPr bwMode="auto">
              <a:xfrm rot="5400000">
                <a:off x="4768" y="2983"/>
                <a:ext cx="622" cy="115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 dirty="0" smtClean="0">
                    <a:solidFill>
                      <a:srgbClr val="000000"/>
                    </a:solidFill>
                  </a:rPr>
                  <a:t>C</a:t>
                </a:r>
                <a:endParaRPr lang="en-US" sz="1758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4388" name="AutoShape 107"/>
              <p:cNvSpPr>
                <a:spLocks noChangeArrowheads="1"/>
              </p:cNvSpPr>
              <p:nvPr/>
            </p:nvSpPr>
            <p:spPr bwMode="auto">
              <a:xfrm rot="5400000">
                <a:off x="4983" y="2966"/>
                <a:ext cx="576" cy="115"/>
              </a:xfrm>
              <a:prstGeom prst="chevron">
                <a:avLst>
                  <a:gd name="adj" fmla="val 125217"/>
                </a:avLst>
              </a:prstGeom>
              <a:solidFill>
                <a:srgbClr val="298B4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sz="1758" b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grpSp>
            <p:nvGrpSpPr>
              <p:cNvPr id="184389" name="Group 108"/>
              <p:cNvGrpSpPr>
                <a:grpSpLocks/>
              </p:cNvGrpSpPr>
              <p:nvPr/>
            </p:nvGrpSpPr>
            <p:grpSpPr bwMode="auto">
              <a:xfrm>
                <a:off x="4806" y="2334"/>
                <a:ext cx="531" cy="561"/>
                <a:chOff x="909" y="1983"/>
                <a:chExt cx="531" cy="561"/>
              </a:xfrm>
            </p:grpSpPr>
            <p:sp>
              <p:nvSpPr>
                <p:cNvPr id="184390" name="AutoShape 109"/>
                <p:cNvSpPr>
                  <a:spLocks noChangeArrowheads="1"/>
                </p:cNvSpPr>
                <p:nvPr/>
              </p:nvSpPr>
              <p:spPr bwMode="auto">
                <a:xfrm>
                  <a:off x="960" y="2112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4391" name="AutoShape 110"/>
                <p:cNvSpPr>
                  <a:spLocks noChangeArrowheads="1"/>
                </p:cNvSpPr>
                <p:nvPr/>
              </p:nvSpPr>
              <p:spPr bwMode="auto">
                <a:xfrm rot="-2520579">
                  <a:off x="909" y="1983"/>
                  <a:ext cx="480" cy="432"/>
                </a:xfrm>
                <a:prstGeom prst="can">
                  <a:avLst>
                    <a:gd name="adj" fmla="val 25000"/>
                  </a:avLst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sz="1758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84384" name="AutoShape 111"/>
            <p:cNvSpPr>
              <a:spLocks noChangeArrowheads="1"/>
            </p:cNvSpPr>
            <p:nvPr/>
          </p:nvSpPr>
          <p:spPr bwMode="auto">
            <a:xfrm>
              <a:off x="4896" y="1200"/>
              <a:ext cx="480" cy="192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Gly</a:t>
              </a:r>
            </a:p>
          </p:txBody>
        </p:sp>
        <p:sp>
          <p:nvSpPr>
            <p:cNvPr id="184385" name="Line 112"/>
            <p:cNvSpPr>
              <a:spLocks noChangeShapeType="1"/>
            </p:cNvSpPr>
            <p:nvPr/>
          </p:nvSpPr>
          <p:spPr bwMode="auto">
            <a:xfrm>
              <a:off x="5376" y="1296"/>
              <a:ext cx="0" cy="2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172"/>
            </a:p>
          </p:txBody>
        </p:sp>
      </p:grpSp>
      <p:grpSp>
        <p:nvGrpSpPr>
          <p:cNvPr id="29" name="Group 113"/>
          <p:cNvGrpSpPr>
            <a:grpSpLocks/>
          </p:cNvGrpSpPr>
          <p:nvPr/>
        </p:nvGrpSpPr>
        <p:grpSpPr bwMode="auto">
          <a:xfrm>
            <a:off x="6843399" y="3812520"/>
            <a:ext cx="1123682" cy="1353173"/>
            <a:chOff x="3744" y="2376"/>
            <a:chExt cx="531" cy="984"/>
          </a:xfrm>
        </p:grpSpPr>
        <p:sp>
          <p:nvSpPr>
            <p:cNvPr id="184377" name="AutoShape 114"/>
            <p:cNvSpPr>
              <a:spLocks noChangeArrowheads="1"/>
            </p:cNvSpPr>
            <p:nvPr/>
          </p:nvSpPr>
          <p:spPr bwMode="auto">
            <a:xfrm rot="-5400000">
              <a:off x="3576" y="3009"/>
              <a:ext cx="587" cy="115"/>
            </a:xfrm>
            <a:prstGeom prst="chevron">
              <a:avLst>
                <a:gd name="adj" fmla="val 12760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U</a:t>
              </a:r>
            </a:p>
          </p:txBody>
        </p:sp>
        <p:sp>
          <p:nvSpPr>
            <p:cNvPr id="184378" name="AutoShape 115"/>
            <p:cNvSpPr>
              <a:spLocks noChangeArrowheads="1"/>
            </p:cNvSpPr>
            <p:nvPr/>
          </p:nvSpPr>
          <p:spPr bwMode="auto">
            <a:xfrm rot="-5400000">
              <a:off x="3722" y="2989"/>
              <a:ext cx="622" cy="115"/>
            </a:xfrm>
            <a:prstGeom prst="flowChartOnlineStorag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G</a:t>
              </a:r>
            </a:p>
          </p:txBody>
        </p:sp>
        <p:sp>
          <p:nvSpPr>
            <p:cNvPr id="184379" name="AutoShape 116"/>
            <p:cNvSpPr>
              <a:spLocks noChangeArrowheads="1"/>
            </p:cNvSpPr>
            <p:nvPr/>
          </p:nvSpPr>
          <p:spPr bwMode="auto">
            <a:xfrm rot="-5400000">
              <a:off x="3895" y="2989"/>
              <a:ext cx="622" cy="115"/>
            </a:xfrm>
            <a:prstGeom prst="flowChartOnlineStorag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G</a:t>
              </a:r>
            </a:p>
          </p:txBody>
        </p:sp>
        <p:grpSp>
          <p:nvGrpSpPr>
            <p:cNvPr id="184380" name="Group 117"/>
            <p:cNvGrpSpPr>
              <a:grpSpLocks/>
            </p:cNvGrpSpPr>
            <p:nvPr/>
          </p:nvGrpSpPr>
          <p:grpSpPr bwMode="auto">
            <a:xfrm>
              <a:off x="3744" y="2376"/>
              <a:ext cx="531" cy="561"/>
              <a:chOff x="909" y="1983"/>
              <a:chExt cx="531" cy="561"/>
            </a:xfrm>
          </p:grpSpPr>
          <p:sp>
            <p:nvSpPr>
              <p:cNvPr id="184381" name="AutoShape 118"/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  <p:sp>
            <p:nvSpPr>
              <p:cNvPr id="184382" name="AutoShape 119"/>
              <p:cNvSpPr>
                <a:spLocks noChangeArrowheads="1"/>
              </p:cNvSpPr>
              <p:nvPr/>
            </p:nvSpPr>
            <p:spPr bwMode="auto">
              <a:xfrm rot="-2520579">
                <a:off x="909" y="1983"/>
                <a:ext cx="480" cy="432"/>
              </a:xfrm>
              <a:prstGeom prst="can">
                <a:avLst>
                  <a:gd name="adj" fmla="val 25000"/>
                </a:avLst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4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sz="1758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57464" name="Line 120"/>
          <p:cNvSpPr>
            <a:spLocks noChangeShapeType="1"/>
          </p:cNvSpPr>
          <p:nvPr/>
        </p:nvSpPr>
        <p:spPr bwMode="auto">
          <a:xfrm>
            <a:off x="7459511" y="3511700"/>
            <a:ext cx="0" cy="27807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9600" tIns="44799" rIns="89600" bIns="44799" anchor="ctr"/>
          <a:lstStyle/>
          <a:p>
            <a:endParaRPr lang="en-US" sz="1172"/>
          </a:p>
        </p:txBody>
      </p:sp>
      <p:grpSp>
        <p:nvGrpSpPr>
          <p:cNvPr id="31" name="Group 121"/>
          <p:cNvGrpSpPr>
            <a:grpSpLocks/>
          </p:cNvGrpSpPr>
          <p:nvPr/>
        </p:nvGrpSpPr>
        <p:grpSpPr bwMode="auto">
          <a:xfrm rot="480000">
            <a:off x="311159" y="2943140"/>
            <a:ext cx="7208310" cy="337001"/>
            <a:chOff x="3" y="2112"/>
            <a:chExt cx="3405" cy="233"/>
          </a:xfrm>
        </p:grpSpPr>
        <p:sp>
          <p:nvSpPr>
            <p:cNvPr id="184363" name="AutoShape 122"/>
            <p:cNvSpPr>
              <a:spLocks noChangeArrowheads="1"/>
            </p:cNvSpPr>
            <p:nvPr/>
          </p:nvSpPr>
          <p:spPr bwMode="auto">
            <a:xfrm>
              <a:off x="2928" y="2160"/>
              <a:ext cx="480" cy="182"/>
            </a:xfrm>
            <a:prstGeom prst="roundRect">
              <a:avLst>
                <a:gd name="adj" fmla="val 16667"/>
              </a:avLst>
            </a:prstGeom>
            <a:solidFill>
              <a:srgbClr val="66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Thr</a:t>
              </a:r>
            </a:p>
          </p:txBody>
        </p:sp>
        <p:sp>
          <p:nvSpPr>
            <p:cNvPr id="184364" name="AutoShape 123"/>
            <p:cNvSpPr>
              <a:spLocks noChangeArrowheads="1"/>
            </p:cNvSpPr>
            <p:nvPr/>
          </p:nvSpPr>
          <p:spPr bwMode="auto">
            <a:xfrm>
              <a:off x="1746" y="2160"/>
              <a:ext cx="480" cy="185"/>
            </a:xfrm>
            <a:prstGeom prst="roundRect">
              <a:avLst>
                <a:gd name="adj" fmla="val 16667"/>
              </a:avLst>
            </a:prstGeom>
            <a:solidFill>
              <a:srgbClr val="F21F1A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Tir</a:t>
              </a:r>
            </a:p>
          </p:txBody>
        </p:sp>
        <p:sp>
          <p:nvSpPr>
            <p:cNvPr id="184365" name="AutoShape 124"/>
            <p:cNvSpPr>
              <a:spLocks noChangeArrowheads="1"/>
            </p:cNvSpPr>
            <p:nvPr/>
          </p:nvSpPr>
          <p:spPr bwMode="auto">
            <a:xfrm>
              <a:off x="2319" y="2160"/>
              <a:ext cx="480" cy="179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1758" b="1">
                  <a:solidFill>
                    <a:srgbClr val="000000"/>
                  </a:solidFill>
                </a:rPr>
                <a:t>Ser</a:t>
              </a:r>
            </a:p>
          </p:txBody>
        </p:sp>
        <p:sp>
          <p:nvSpPr>
            <p:cNvPr id="184366" name="Line 125"/>
            <p:cNvSpPr>
              <a:spLocks noChangeShapeType="1"/>
            </p:cNvSpPr>
            <p:nvPr/>
          </p:nvSpPr>
          <p:spPr bwMode="auto">
            <a:xfrm>
              <a:off x="2809" y="2200"/>
              <a:ext cx="127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172"/>
            </a:p>
          </p:txBody>
        </p:sp>
        <p:sp>
          <p:nvSpPr>
            <p:cNvPr id="184367" name="Line 126"/>
            <p:cNvSpPr>
              <a:spLocks noChangeShapeType="1"/>
            </p:cNvSpPr>
            <p:nvPr/>
          </p:nvSpPr>
          <p:spPr bwMode="auto">
            <a:xfrm>
              <a:off x="2185" y="2200"/>
              <a:ext cx="127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172"/>
            </a:p>
          </p:txBody>
        </p:sp>
        <p:grpSp>
          <p:nvGrpSpPr>
            <p:cNvPr id="184368" name="Group 127"/>
            <p:cNvGrpSpPr>
              <a:grpSpLocks/>
            </p:cNvGrpSpPr>
            <p:nvPr/>
          </p:nvGrpSpPr>
          <p:grpSpPr bwMode="auto">
            <a:xfrm rot="180000">
              <a:off x="3" y="2112"/>
              <a:ext cx="1765" cy="185"/>
              <a:chOff x="3" y="1392"/>
              <a:chExt cx="1765" cy="185"/>
            </a:xfrm>
          </p:grpSpPr>
          <p:grpSp>
            <p:nvGrpSpPr>
              <p:cNvPr id="184369" name="Group 128"/>
              <p:cNvGrpSpPr>
                <a:grpSpLocks/>
              </p:cNvGrpSpPr>
              <p:nvPr/>
            </p:nvGrpSpPr>
            <p:grpSpPr bwMode="auto">
              <a:xfrm>
                <a:off x="3" y="1392"/>
                <a:ext cx="1765" cy="185"/>
                <a:chOff x="3" y="1392"/>
                <a:chExt cx="1765" cy="185"/>
              </a:xfrm>
            </p:grpSpPr>
            <p:sp>
              <p:nvSpPr>
                <p:cNvPr id="184371" name="AutoShape 129"/>
                <p:cNvSpPr>
                  <a:spLocks noChangeArrowheads="1"/>
                </p:cNvSpPr>
                <p:nvPr/>
              </p:nvSpPr>
              <p:spPr bwMode="auto">
                <a:xfrm>
                  <a:off x="3" y="1392"/>
                  <a:ext cx="480" cy="182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Met</a:t>
                  </a:r>
                </a:p>
              </p:txBody>
            </p:sp>
            <p:sp>
              <p:nvSpPr>
                <p:cNvPr id="184372" name="AutoShape 130"/>
                <p:cNvSpPr>
                  <a:spLocks noChangeArrowheads="1"/>
                </p:cNvSpPr>
                <p:nvPr/>
              </p:nvSpPr>
              <p:spPr bwMode="auto">
                <a:xfrm>
                  <a:off x="1158" y="1392"/>
                  <a:ext cx="480" cy="18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66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Arg</a:t>
                  </a:r>
                </a:p>
              </p:txBody>
            </p:sp>
            <p:sp>
              <p:nvSpPr>
                <p:cNvPr id="184373" name="AutoShape 131"/>
                <p:cNvSpPr>
                  <a:spLocks noChangeArrowheads="1"/>
                </p:cNvSpPr>
                <p:nvPr/>
              </p:nvSpPr>
              <p:spPr bwMode="auto">
                <a:xfrm>
                  <a:off x="573" y="1392"/>
                  <a:ext cx="480" cy="184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41479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4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4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sz="1758" b="1">
                      <a:solidFill>
                        <a:srgbClr val="000000"/>
                      </a:solidFill>
                    </a:rPr>
                    <a:t>Val</a:t>
                  </a:r>
                </a:p>
              </p:txBody>
            </p:sp>
            <p:sp>
              <p:nvSpPr>
                <p:cNvPr id="184374" name="Line 132"/>
                <p:cNvSpPr>
                  <a:spLocks noChangeShapeType="1"/>
                </p:cNvSpPr>
                <p:nvPr/>
              </p:nvSpPr>
              <p:spPr bwMode="auto">
                <a:xfrm>
                  <a:off x="472" y="1432"/>
                  <a:ext cx="127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172"/>
                </a:p>
              </p:txBody>
            </p:sp>
            <p:sp>
              <p:nvSpPr>
                <p:cNvPr id="184375" name="Line 133"/>
                <p:cNvSpPr>
                  <a:spLocks noChangeShapeType="1"/>
                </p:cNvSpPr>
                <p:nvPr/>
              </p:nvSpPr>
              <p:spPr bwMode="auto">
                <a:xfrm>
                  <a:off x="1025" y="1432"/>
                  <a:ext cx="127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172"/>
                </a:p>
              </p:txBody>
            </p:sp>
            <p:sp>
              <p:nvSpPr>
                <p:cNvPr id="184376" name="Line 134"/>
                <p:cNvSpPr>
                  <a:spLocks noChangeShapeType="1"/>
                </p:cNvSpPr>
                <p:nvPr/>
              </p:nvSpPr>
              <p:spPr bwMode="auto">
                <a:xfrm>
                  <a:off x="1641" y="1432"/>
                  <a:ext cx="127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172"/>
                </a:p>
              </p:txBody>
            </p:sp>
          </p:grpSp>
          <p:sp>
            <p:nvSpPr>
              <p:cNvPr id="184370" name="Line 135"/>
              <p:cNvSpPr>
                <a:spLocks noChangeShapeType="1"/>
              </p:cNvSpPr>
              <p:nvPr/>
            </p:nvSpPr>
            <p:spPr bwMode="auto">
              <a:xfrm>
                <a:off x="1025" y="1440"/>
                <a:ext cx="12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172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38802509"/>
      </p:ext>
    </p:extLst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1.11111E-6 L 0.1 -0.00602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1" y="-30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3.7037E-7 L 0.09445 -0.00648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57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-32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2000"/>
                                        <p:tgtEl>
                                          <p:spTgt spid="57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7 C -0.11059 0.00973 -0.221 0.01945 -0.3 -0.02037 C -0.37899 -0.06018 -0.45277 -0.17199 -0.47361 -0.23888 C -0.49444 -0.30578 -0.43732 -0.38588 -0.425 -0.42222 C -0.41267 -0.45856 -0.40555 -0.45115 -0.4 -0.4574 C -0.39444 -0.46365 -0.39305 -0.46157 -0.39166 -0.45926 " pathEditMode="relative" ptsTypes="aaaaaA">
                                      <p:cBhvr>
                                        <p:cTn id="13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6 L -0.0323 -0.04908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-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animBg="1"/>
      <p:bldP spid="57375" grpId="0" animBg="1"/>
      <p:bldP spid="5746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580</Words>
  <Application>Microsoft Office PowerPoint</Application>
  <PresentationFormat>Widescreen</PresentationFormat>
  <Paragraphs>546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Cairo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2025-01-17T14:09:44Z</dcterms:created>
  <dcterms:modified xsi:type="dcterms:W3CDTF">2025-01-17T14:09:58Z</dcterms:modified>
</cp:coreProperties>
</file>