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6F0C9-7CCB-4D17-A68F-69D4233FB10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1A1D0-2744-4DF3-8875-F406B49E5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1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g152a7caf94b_1_1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5" name="Google Shape;915;g152a7caf94b_1_1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751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2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1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950967" y="2931467"/>
            <a:ext cx="6308800" cy="14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5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9pPr>
          </a:lstStyle>
          <a:p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title" idx="2" hasCustomPrompt="1"/>
          </p:nvPr>
        </p:nvSpPr>
        <p:spPr>
          <a:xfrm>
            <a:off x="3221367" y="1421067"/>
            <a:ext cx="1768000" cy="1510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9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6667"/>
            </a:lvl9pPr>
          </a:lstStyle>
          <a:p>
            <a:r>
              <a:t>xx%</a:t>
            </a:r>
          </a:p>
        </p:txBody>
      </p:sp>
      <p:sp>
        <p:nvSpPr>
          <p:cNvPr id="143" name="Google Shape;143;p14"/>
          <p:cNvSpPr txBox="1">
            <a:spLocks noGrp="1"/>
          </p:cNvSpPr>
          <p:nvPr>
            <p:ph type="subTitle" idx="1"/>
          </p:nvPr>
        </p:nvSpPr>
        <p:spPr>
          <a:xfrm>
            <a:off x="950967" y="4344767"/>
            <a:ext cx="6308800" cy="5584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133"/>
            </a:lvl9pPr>
          </a:lstStyle>
          <a:p>
            <a:endParaRPr/>
          </a:p>
        </p:txBody>
      </p:sp>
      <p:grpSp>
        <p:nvGrpSpPr>
          <p:cNvPr id="144" name="Google Shape;144;p14"/>
          <p:cNvGrpSpPr/>
          <p:nvPr/>
        </p:nvGrpSpPr>
        <p:grpSpPr>
          <a:xfrm>
            <a:off x="8928951" y="607528"/>
            <a:ext cx="817839" cy="813541"/>
            <a:chOff x="4705338" y="292646"/>
            <a:chExt cx="613379" cy="610156"/>
          </a:xfrm>
        </p:grpSpPr>
        <p:sp>
          <p:nvSpPr>
            <p:cNvPr id="145" name="Google Shape;145;p14"/>
            <p:cNvSpPr/>
            <p:nvPr/>
          </p:nvSpPr>
          <p:spPr>
            <a:xfrm>
              <a:off x="4705338" y="292646"/>
              <a:ext cx="613379" cy="610156"/>
            </a:xfrm>
            <a:custGeom>
              <a:avLst/>
              <a:gdLst/>
              <a:ahLst/>
              <a:cxnLst/>
              <a:rect l="l" t="t" r="r" b="b"/>
              <a:pathLst>
                <a:path w="5900" h="5869" extrusionOk="0">
                  <a:moveTo>
                    <a:pt x="2943" y="1"/>
                  </a:moveTo>
                  <a:cubicBezTo>
                    <a:pt x="2939" y="1"/>
                    <a:pt x="2935" y="1"/>
                    <a:pt x="2931" y="1"/>
                  </a:cubicBezTo>
                  <a:cubicBezTo>
                    <a:pt x="1315" y="7"/>
                    <a:pt x="4" y="1319"/>
                    <a:pt x="4" y="2935"/>
                  </a:cubicBezTo>
                  <a:cubicBezTo>
                    <a:pt x="1" y="4576"/>
                    <a:pt x="1294" y="5869"/>
                    <a:pt x="2941" y="5869"/>
                  </a:cubicBezTo>
                  <a:cubicBezTo>
                    <a:pt x="2943" y="5869"/>
                    <a:pt x="2945" y="5869"/>
                    <a:pt x="2947" y="5869"/>
                  </a:cubicBezTo>
                  <a:cubicBezTo>
                    <a:pt x="4579" y="5869"/>
                    <a:pt x="5900" y="4555"/>
                    <a:pt x="5897" y="2935"/>
                  </a:cubicBezTo>
                  <a:cubicBezTo>
                    <a:pt x="5897" y="1335"/>
                    <a:pt x="4551" y="1"/>
                    <a:pt x="2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4847775" y="434340"/>
              <a:ext cx="328497" cy="326771"/>
            </a:xfrm>
            <a:custGeom>
              <a:avLst/>
              <a:gdLst/>
              <a:ahLst/>
              <a:cxnLst/>
              <a:rect l="l" t="t" r="r" b="b"/>
              <a:pathLst>
                <a:path w="5900" h="5869" extrusionOk="0">
                  <a:moveTo>
                    <a:pt x="2943" y="1"/>
                  </a:moveTo>
                  <a:cubicBezTo>
                    <a:pt x="2939" y="1"/>
                    <a:pt x="2935" y="1"/>
                    <a:pt x="2931" y="1"/>
                  </a:cubicBezTo>
                  <a:cubicBezTo>
                    <a:pt x="1315" y="7"/>
                    <a:pt x="4" y="1319"/>
                    <a:pt x="4" y="2935"/>
                  </a:cubicBezTo>
                  <a:cubicBezTo>
                    <a:pt x="1" y="4576"/>
                    <a:pt x="1294" y="5869"/>
                    <a:pt x="2941" y="5869"/>
                  </a:cubicBezTo>
                  <a:cubicBezTo>
                    <a:pt x="2943" y="5869"/>
                    <a:pt x="2945" y="5869"/>
                    <a:pt x="2947" y="5869"/>
                  </a:cubicBezTo>
                  <a:cubicBezTo>
                    <a:pt x="4579" y="5869"/>
                    <a:pt x="5900" y="4555"/>
                    <a:pt x="5897" y="2935"/>
                  </a:cubicBezTo>
                  <a:cubicBezTo>
                    <a:pt x="5897" y="1335"/>
                    <a:pt x="4551" y="1"/>
                    <a:pt x="2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7" name="Google Shape;147;p14"/>
          <p:cNvGrpSpPr/>
          <p:nvPr/>
        </p:nvGrpSpPr>
        <p:grpSpPr>
          <a:xfrm>
            <a:off x="11517367" y="4680702"/>
            <a:ext cx="1248999" cy="1248999"/>
            <a:chOff x="245275" y="-61949"/>
            <a:chExt cx="936749" cy="936749"/>
          </a:xfrm>
        </p:grpSpPr>
        <p:sp>
          <p:nvSpPr>
            <p:cNvPr id="148" name="Google Shape;148;p14"/>
            <p:cNvSpPr/>
            <p:nvPr/>
          </p:nvSpPr>
          <p:spPr>
            <a:xfrm>
              <a:off x="245275" y="761100"/>
              <a:ext cx="113700" cy="113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cxnSp>
          <p:nvCxnSpPr>
            <p:cNvPr id="149" name="Google Shape;149;p14"/>
            <p:cNvCxnSpPr>
              <a:stCxn id="148" idx="7"/>
            </p:cNvCxnSpPr>
            <p:nvPr/>
          </p:nvCxnSpPr>
          <p:spPr>
            <a:xfrm rot="10800000" flipH="1">
              <a:off x="342324" y="-61949"/>
              <a:ext cx="839700" cy="839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0" name="Google Shape;150;p14"/>
          <p:cNvSpPr/>
          <p:nvPr/>
        </p:nvSpPr>
        <p:spPr>
          <a:xfrm>
            <a:off x="671400" y="607533"/>
            <a:ext cx="438000" cy="438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1" name="Google Shape;151;p14"/>
          <p:cNvSpPr/>
          <p:nvPr/>
        </p:nvSpPr>
        <p:spPr>
          <a:xfrm>
            <a:off x="582367" y="5724154"/>
            <a:ext cx="437996" cy="435695"/>
          </a:xfrm>
          <a:custGeom>
            <a:avLst/>
            <a:gdLst/>
            <a:ahLst/>
            <a:cxnLst/>
            <a:rect l="l" t="t" r="r" b="b"/>
            <a:pathLst>
              <a:path w="5900" h="5869" extrusionOk="0">
                <a:moveTo>
                  <a:pt x="2943" y="1"/>
                </a:moveTo>
                <a:cubicBezTo>
                  <a:pt x="2939" y="1"/>
                  <a:pt x="2935" y="1"/>
                  <a:pt x="2931" y="1"/>
                </a:cubicBezTo>
                <a:cubicBezTo>
                  <a:pt x="1315" y="7"/>
                  <a:pt x="4" y="1319"/>
                  <a:pt x="4" y="2935"/>
                </a:cubicBezTo>
                <a:cubicBezTo>
                  <a:pt x="1" y="4576"/>
                  <a:pt x="1294" y="5869"/>
                  <a:pt x="2941" y="5869"/>
                </a:cubicBezTo>
                <a:cubicBezTo>
                  <a:pt x="2943" y="5869"/>
                  <a:pt x="2945" y="5869"/>
                  <a:pt x="2947" y="5869"/>
                </a:cubicBezTo>
                <a:cubicBezTo>
                  <a:pt x="4579" y="5869"/>
                  <a:pt x="5900" y="4555"/>
                  <a:pt x="5897" y="2935"/>
                </a:cubicBezTo>
                <a:cubicBezTo>
                  <a:pt x="5897" y="1335"/>
                  <a:pt x="4551" y="1"/>
                  <a:pt x="2943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152" name="Google Shape;152;p14"/>
          <p:cNvCxnSpPr/>
          <p:nvPr/>
        </p:nvCxnSpPr>
        <p:spPr>
          <a:xfrm flipH="1">
            <a:off x="671400" y="1478833"/>
            <a:ext cx="782800" cy="782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53" name="Google Shape;153;p14"/>
          <p:cNvCxnSpPr/>
          <p:nvPr/>
        </p:nvCxnSpPr>
        <p:spPr>
          <a:xfrm flipH="1">
            <a:off x="5475300" y="5724167"/>
            <a:ext cx="782800" cy="782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oval" w="med" len="med"/>
          </a:ln>
        </p:spPr>
      </p:cxnSp>
    </p:spTree>
    <p:extLst>
      <p:ext uri="{BB962C8B-B14F-4D97-AF65-F5344CB8AC3E}">
        <p14:creationId xmlns:p14="http://schemas.microsoft.com/office/powerpoint/2010/main" val="2489134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42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8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42"/>
          <p:cNvSpPr txBox="1">
            <a:spLocks noGrp="1"/>
          </p:cNvSpPr>
          <p:nvPr>
            <p:ph type="subTitle" idx="1"/>
          </p:nvPr>
        </p:nvSpPr>
        <p:spPr>
          <a:xfrm>
            <a:off x="4469567" y="4143015"/>
            <a:ext cx="3252800" cy="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581" name="Google Shape;581;p42"/>
          <p:cNvSpPr txBox="1">
            <a:spLocks noGrp="1"/>
          </p:cNvSpPr>
          <p:nvPr>
            <p:ph type="subTitle" idx="2"/>
          </p:nvPr>
        </p:nvSpPr>
        <p:spPr>
          <a:xfrm>
            <a:off x="4469567" y="4563332"/>
            <a:ext cx="325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endParaRPr/>
          </a:p>
        </p:txBody>
      </p:sp>
      <p:sp>
        <p:nvSpPr>
          <p:cNvPr id="582" name="Google Shape;582;p42"/>
          <p:cNvSpPr txBox="1">
            <a:spLocks noGrp="1"/>
          </p:cNvSpPr>
          <p:nvPr>
            <p:ph type="subTitle" idx="3"/>
          </p:nvPr>
        </p:nvSpPr>
        <p:spPr>
          <a:xfrm>
            <a:off x="4469567" y="2238200"/>
            <a:ext cx="3252800" cy="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583" name="Google Shape;583;p42"/>
          <p:cNvSpPr txBox="1">
            <a:spLocks noGrp="1"/>
          </p:cNvSpPr>
          <p:nvPr>
            <p:ph type="subTitle" idx="4"/>
          </p:nvPr>
        </p:nvSpPr>
        <p:spPr>
          <a:xfrm>
            <a:off x="4469567" y="2658503"/>
            <a:ext cx="325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endParaRPr/>
          </a:p>
        </p:txBody>
      </p:sp>
      <p:sp>
        <p:nvSpPr>
          <p:cNvPr id="584" name="Google Shape;584;p42"/>
          <p:cNvSpPr txBox="1">
            <a:spLocks noGrp="1"/>
          </p:cNvSpPr>
          <p:nvPr>
            <p:ph type="subTitle" idx="5"/>
          </p:nvPr>
        </p:nvSpPr>
        <p:spPr>
          <a:xfrm>
            <a:off x="7988200" y="2238213"/>
            <a:ext cx="3252800" cy="49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585" name="Google Shape;585;p42"/>
          <p:cNvSpPr txBox="1">
            <a:spLocks noGrp="1"/>
          </p:cNvSpPr>
          <p:nvPr>
            <p:ph type="subTitle" idx="6"/>
          </p:nvPr>
        </p:nvSpPr>
        <p:spPr>
          <a:xfrm>
            <a:off x="7988200" y="2658517"/>
            <a:ext cx="325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endParaRPr/>
          </a:p>
        </p:txBody>
      </p:sp>
      <p:sp>
        <p:nvSpPr>
          <p:cNvPr id="586" name="Google Shape;586;p42"/>
          <p:cNvSpPr txBox="1">
            <a:spLocks noGrp="1"/>
          </p:cNvSpPr>
          <p:nvPr>
            <p:ph type="subTitle" idx="7"/>
          </p:nvPr>
        </p:nvSpPr>
        <p:spPr>
          <a:xfrm>
            <a:off x="950933" y="2238200"/>
            <a:ext cx="3252800" cy="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587" name="Google Shape;587;p42"/>
          <p:cNvSpPr txBox="1">
            <a:spLocks noGrp="1"/>
          </p:cNvSpPr>
          <p:nvPr>
            <p:ph type="subTitle" idx="8"/>
          </p:nvPr>
        </p:nvSpPr>
        <p:spPr>
          <a:xfrm>
            <a:off x="950933" y="2658503"/>
            <a:ext cx="325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endParaRPr/>
          </a:p>
        </p:txBody>
      </p:sp>
      <p:sp>
        <p:nvSpPr>
          <p:cNvPr id="588" name="Google Shape;588;p42"/>
          <p:cNvSpPr txBox="1">
            <a:spLocks noGrp="1"/>
          </p:cNvSpPr>
          <p:nvPr>
            <p:ph type="subTitle" idx="9"/>
          </p:nvPr>
        </p:nvSpPr>
        <p:spPr>
          <a:xfrm>
            <a:off x="950933" y="4143015"/>
            <a:ext cx="3252800" cy="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589" name="Google Shape;589;p42"/>
          <p:cNvSpPr txBox="1">
            <a:spLocks noGrp="1"/>
          </p:cNvSpPr>
          <p:nvPr>
            <p:ph type="subTitle" idx="13"/>
          </p:nvPr>
        </p:nvSpPr>
        <p:spPr>
          <a:xfrm>
            <a:off x="950933" y="4563332"/>
            <a:ext cx="325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endParaRPr/>
          </a:p>
        </p:txBody>
      </p:sp>
      <p:sp>
        <p:nvSpPr>
          <p:cNvPr id="590" name="Google Shape;590;p42"/>
          <p:cNvSpPr txBox="1">
            <a:spLocks noGrp="1"/>
          </p:cNvSpPr>
          <p:nvPr>
            <p:ph type="subTitle" idx="14"/>
          </p:nvPr>
        </p:nvSpPr>
        <p:spPr>
          <a:xfrm>
            <a:off x="7988200" y="4143000"/>
            <a:ext cx="3252800" cy="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2933" b="1">
                <a:latin typeface="Cairo"/>
                <a:ea typeface="Cairo"/>
                <a:cs typeface="Cairo"/>
                <a:sym typeface="Cairo"/>
              </a:defRPr>
            </a:lvl9pPr>
          </a:lstStyle>
          <a:p>
            <a:endParaRPr/>
          </a:p>
        </p:txBody>
      </p:sp>
      <p:sp>
        <p:nvSpPr>
          <p:cNvPr id="591" name="Google Shape;591;p42"/>
          <p:cNvSpPr txBox="1">
            <a:spLocks noGrp="1"/>
          </p:cNvSpPr>
          <p:nvPr>
            <p:ph type="subTitle" idx="15"/>
          </p:nvPr>
        </p:nvSpPr>
        <p:spPr>
          <a:xfrm>
            <a:off x="7988200" y="4563300"/>
            <a:ext cx="325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defRPr sz="1867"/>
            </a:lvl9pPr>
          </a:lstStyle>
          <a:p>
            <a:endParaRPr/>
          </a:p>
        </p:txBody>
      </p:sp>
      <p:sp>
        <p:nvSpPr>
          <p:cNvPr id="592" name="Google Shape;592;p42"/>
          <p:cNvSpPr/>
          <p:nvPr/>
        </p:nvSpPr>
        <p:spPr>
          <a:xfrm>
            <a:off x="1250167" y="5966467"/>
            <a:ext cx="438000" cy="438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cxnSp>
        <p:nvCxnSpPr>
          <p:cNvPr id="593" name="Google Shape;593;p42"/>
          <p:cNvCxnSpPr/>
          <p:nvPr/>
        </p:nvCxnSpPr>
        <p:spPr>
          <a:xfrm flipH="1">
            <a:off x="5961867" y="6319267"/>
            <a:ext cx="782800" cy="782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594" name="Google Shape;594;p42"/>
          <p:cNvCxnSpPr/>
          <p:nvPr/>
        </p:nvCxnSpPr>
        <p:spPr>
          <a:xfrm flipH="1">
            <a:off x="11666433" y="0"/>
            <a:ext cx="782800" cy="782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oval" w="med" len="med"/>
          </a:ln>
        </p:spPr>
      </p:cxnSp>
      <p:sp>
        <p:nvSpPr>
          <p:cNvPr id="595" name="Google Shape;595;p42"/>
          <p:cNvSpPr/>
          <p:nvPr/>
        </p:nvSpPr>
        <p:spPr>
          <a:xfrm>
            <a:off x="10599467" y="6557754"/>
            <a:ext cx="437996" cy="435695"/>
          </a:xfrm>
          <a:custGeom>
            <a:avLst/>
            <a:gdLst/>
            <a:ahLst/>
            <a:cxnLst/>
            <a:rect l="l" t="t" r="r" b="b"/>
            <a:pathLst>
              <a:path w="5900" h="5869" extrusionOk="0">
                <a:moveTo>
                  <a:pt x="2943" y="1"/>
                </a:moveTo>
                <a:cubicBezTo>
                  <a:pt x="2939" y="1"/>
                  <a:pt x="2935" y="1"/>
                  <a:pt x="2931" y="1"/>
                </a:cubicBezTo>
                <a:cubicBezTo>
                  <a:pt x="1315" y="7"/>
                  <a:pt x="4" y="1319"/>
                  <a:pt x="4" y="2935"/>
                </a:cubicBezTo>
                <a:cubicBezTo>
                  <a:pt x="1" y="4576"/>
                  <a:pt x="1294" y="5869"/>
                  <a:pt x="2941" y="5869"/>
                </a:cubicBezTo>
                <a:cubicBezTo>
                  <a:pt x="2943" y="5869"/>
                  <a:pt x="2945" y="5869"/>
                  <a:pt x="2947" y="5869"/>
                </a:cubicBezTo>
                <a:cubicBezTo>
                  <a:pt x="4579" y="5869"/>
                  <a:pt x="5900" y="4555"/>
                  <a:pt x="5897" y="2935"/>
                </a:cubicBezTo>
                <a:cubicBezTo>
                  <a:pt x="5897" y="1335"/>
                  <a:pt x="4551" y="1"/>
                  <a:pt x="2943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96" name="Google Shape;596;p42"/>
          <p:cNvGrpSpPr/>
          <p:nvPr/>
        </p:nvGrpSpPr>
        <p:grpSpPr>
          <a:xfrm>
            <a:off x="-100316" y="6044462"/>
            <a:ext cx="817839" cy="813541"/>
            <a:chOff x="4705338" y="292646"/>
            <a:chExt cx="613379" cy="610156"/>
          </a:xfrm>
        </p:grpSpPr>
        <p:sp>
          <p:nvSpPr>
            <p:cNvPr id="597" name="Google Shape;597;p42"/>
            <p:cNvSpPr/>
            <p:nvPr/>
          </p:nvSpPr>
          <p:spPr>
            <a:xfrm>
              <a:off x="4705338" y="292646"/>
              <a:ext cx="613379" cy="610156"/>
            </a:xfrm>
            <a:custGeom>
              <a:avLst/>
              <a:gdLst/>
              <a:ahLst/>
              <a:cxnLst/>
              <a:rect l="l" t="t" r="r" b="b"/>
              <a:pathLst>
                <a:path w="5900" h="5869" extrusionOk="0">
                  <a:moveTo>
                    <a:pt x="2943" y="1"/>
                  </a:moveTo>
                  <a:cubicBezTo>
                    <a:pt x="2939" y="1"/>
                    <a:pt x="2935" y="1"/>
                    <a:pt x="2931" y="1"/>
                  </a:cubicBezTo>
                  <a:cubicBezTo>
                    <a:pt x="1315" y="7"/>
                    <a:pt x="4" y="1319"/>
                    <a:pt x="4" y="2935"/>
                  </a:cubicBezTo>
                  <a:cubicBezTo>
                    <a:pt x="1" y="4576"/>
                    <a:pt x="1294" y="5869"/>
                    <a:pt x="2941" y="5869"/>
                  </a:cubicBezTo>
                  <a:cubicBezTo>
                    <a:pt x="2943" y="5869"/>
                    <a:pt x="2945" y="5869"/>
                    <a:pt x="2947" y="5869"/>
                  </a:cubicBezTo>
                  <a:cubicBezTo>
                    <a:pt x="4579" y="5869"/>
                    <a:pt x="5900" y="4555"/>
                    <a:pt x="5897" y="2935"/>
                  </a:cubicBezTo>
                  <a:cubicBezTo>
                    <a:pt x="5897" y="1335"/>
                    <a:pt x="4551" y="1"/>
                    <a:pt x="2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42"/>
            <p:cNvSpPr/>
            <p:nvPr/>
          </p:nvSpPr>
          <p:spPr>
            <a:xfrm>
              <a:off x="4847775" y="434340"/>
              <a:ext cx="328497" cy="326771"/>
            </a:xfrm>
            <a:custGeom>
              <a:avLst/>
              <a:gdLst/>
              <a:ahLst/>
              <a:cxnLst/>
              <a:rect l="l" t="t" r="r" b="b"/>
              <a:pathLst>
                <a:path w="5900" h="5869" extrusionOk="0">
                  <a:moveTo>
                    <a:pt x="2943" y="1"/>
                  </a:moveTo>
                  <a:cubicBezTo>
                    <a:pt x="2939" y="1"/>
                    <a:pt x="2935" y="1"/>
                    <a:pt x="2931" y="1"/>
                  </a:cubicBezTo>
                  <a:cubicBezTo>
                    <a:pt x="1315" y="7"/>
                    <a:pt x="4" y="1319"/>
                    <a:pt x="4" y="2935"/>
                  </a:cubicBezTo>
                  <a:cubicBezTo>
                    <a:pt x="1" y="4576"/>
                    <a:pt x="1294" y="5869"/>
                    <a:pt x="2941" y="5869"/>
                  </a:cubicBezTo>
                  <a:cubicBezTo>
                    <a:pt x="2943" y="5869"/>
                    <a:pt x="2945" y="5869"/>
                    <a:pt x="2947" y="5869"/>
                  </a:cubicBezTo>
                  <a:cubicBezTo>
                    <a:pt x="4579" y="5869"/>
                    <a:pt x="5900" y="4555"/>
                    <a:pt x="5897" y="2935"/>
                  </a:cubicBezTo>
                  <a:cubicBezTo>
                    <a:pt x="5897" y="1335"/>
                    <a:pt x="4551" y="1"/>
                    <a:pt x="2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9" name="Google Shape;599;p42"/>
          <p:cNvGrpSpPr/>
          <p:nvPr/>
        </p:nvGrpSpPr>
        <p:grpSpPr>
          <a:xfrm>
            <a:off x="11301201" y="4717469"/>
            <a:ext cx="1248999" cy="1248999"/>
            <a:chOff x="245275" y="-61949"/>
            <a:chExt cx="936749" cy="936749"/>
          </a:xfrm>
        </p:grpSpPr>
        <p:sp>
          <p:nvSpPr>
            <p:cNvPr id="600" name="Google Shape;600;p42"/>
            <p:cNvSpPr/>
            <p:nvPr/>
          </p:nvSpPr>
          <p:spPr>
            <a:xfrm>
              <a:off x="245275" y="761100"/>
              <a:ext cx="113700" cy="1137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cxnSp>
          <p:nvCxnSpPr>
            <p:cNvPr id="601" name="Google Shape;601;p42"/>
            <p:cNvCxnSpPr>
              <a:stCxn id="600" idx="7"/>
            </p:cNvCxnSpPr>
            <p:nvPr/>
          </p:nvCxnSpPr>
          <p:spPr>
            <a:xfrm rot="10800000" flipH="1">
              <a:off x="342324" y="-61949"/>
              <a:ext cx="839700" cy="839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602" name="Google Shape;602;p42"/>
          <p:cNvCxnSpPr/>
          <p:nvPr/>
        </p:nvCxnSpPr>
        <p:spPr>
          <a:xfrm rot="10800000" flipH="1">
            <a:off x="214867" y="198700"/>
            <a:ext cx="782800" cy="782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oval" w="med" len="med"/>
          </a:ln>
        </p:spPr>
      </p:cxnSp>
      <p:sp>
        <p:nvSpPr>
          <p:cNvPr id="603" name="Google Shape;603;p42"/>
          <p:cNvSpPr/>
          <p:nvPr/>
        </p:nvSpPr>
        <p:spPr>
          <a:xfrm>
            <a:off x="10863201" y="283654"/>
            <a:ext cx="437996" cy="435695"/>
          </a:xfrm>
          <a:custGeom>
            <a:avLst/>
            <a:gdLst/>
            <a:ahLst/>
            <a:cxnLst/>
            <a:rect l="l" t="t" r="r" b="b"/>
            <a:pathLst>
              <a:path w="5900" h="5869" extrusionOk="0">
                <a:moveTo>
                  <a:pt x="2943" y="1"/>
                </a:moveTo>
                <a:cubicBezTo>
                  <a:pt x="2939" y="1"/>
                  <a:pt x="2935" y="1"/>
                  <a:pt x="2931" y="1"/>
                </a:cubicBezTo>
                <a:cubicBezTo>
                  <a:pt x="1315" y="7"/>
                  <a:pt x="4" y="1319"/>
                  <a:pt x="4" y="2935"/>
                </a:cubicBezTo>
                <a:cubicBezTo>
                  <a:pt x="1" y="4576"/>
                  <a:pt x="1294" y="5869"/>
                  <a:pt x="2941" y="5869"/>
                </a:cubicBezTo>
                <a:cubicBezTo>
                  <a:pt x="2943" y="5869"/>
                  <a:pt x="2945" y="5869"/>
                  <a:pt x="2947" y="5869"/>
                </a:cubicBezTo>
                <a:cubicBezTo>
                  <a:pt x="4579" y="5869"/>
                  <a:pt x="5900" y="4555"/>
                  <a:pt x="5897" y="2935"/>
                </a:cubicBezTo>
                <a:cubicBezTo>
                  <a:pt x="5897" y="1335"/>
                  <a:pt x="4551" y="1"/>
                  <a:pt x="2943" y="1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04574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5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5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D6A7F-739E-495E-B1EC-D6814D40F4D9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EF89-6DD9-4CC4-AB40-343F2FFF9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76" y="0"/>
            <a:ext cx="10135672" cy="674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90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Rectangle: Rounded Corners 898">
            <a:extLst>
              <a:ext uri="{FF2B5EF4-FFF2-40B4-BE49-F238E27FC236}">
                <a16:creationId xmlns="" xmlns:a16="http://schemas.microsoft.com/office/drawing/2014/main" id="{088B401A-F565-0161-B358-6A9A60CF3A22}"/>
              </a:ext>
            </a:extLst>
          </p:cNvPr>
          <p:cNvSpPr/>
          <p:nvPr/>
        </p:nvSpPr>
        <p:spPr>
          <a:xfrm>
            <a:off x="2668894" y="295421"/>
            <a:ext cx="8743993" cy="6020973"/>
          </a:xfrm>
          <a:prstGeom prst="roundRect">
            <a:avLst>
              <a:gd name="adj" fmla="val 536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5" name="Freeform 24">
            <a:extLst>
              <a:ext uri="{FF2B5EF4-FFF2-40B4-BE49-F238E27FC236}">
                <a16:creationId xmlns="" xmlns:a16="http://schemas.microsoft.com/office/drawing/2014/main" id="{EBDD56BD-AB9D-380A-F2C0-0773E4EFA4DF}"/>
              </a:ext>
            </a:extLst>
          </p:cNvPr>
          <p:cNvSpPr/>
          <p:nvPr/>
        </p:nvSpPr>
        <p:spPr>
          <a:xfrm rot="16008457">
            <a:off x="10905711" y="-71384"/>
            <a:ext cx="1540968" cy="1385501"/>
          </a:xfrm>
          <a:custGeom>
            <a:avLst/>
            <a:gdLst/>
            <a:ahLst/>
            <a:cxnLst/>
            <a:rect l="l" t="t" r="r" b="b"/>
            <a:pathLst>
              <a:path w="2713553" h="2143707">
                <a:moveTo>
                  <a:pt x="0" y="0"/>
                </a:moveTo>
                <a:lnTo>
                  <a:pt x="2713553" y="0"/>
                </a:lnTo>
                <a:lnTo>
                  <a:pt x="2713553" y="2143707"/>
                </a:lnTo>
                <a:lnTo>
                  <a:pt x="0" y="214370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sz="2400"/>
          </a:p>
        </p:txBody>
      </p:sp>
      <p:sp>
        <p:nvSpPr>
          <p:cNvPr id="13" name="Freeform 6"/>
          <p:cNvSpPr/>
          <p:nvPr/>
        </p:nvSpPr>
        <p:spPr>
          <a:xfrm>
            <a:off x="115909" y="2235986"/>
            <a:ext cx="2552985" cy="4622015"/>
          </a:xfrm>
          <a:custGeom>
            <a:avLst/>
            <a:gdLst/>
            <a:ahLst/>
            <a:cxnLst/>
            <a:rect l="l" t="t" r="r" b="b"/>
            <a:pathLst>
              <a:path w="2242566" h="4114800">
                <a:moveTo>
                  <a:pt x="0" y="0"/>
                </a:moveTo>
                <a:lnTo>
                  <a:pt x="2242566" y="0"/>
                </a:lnTo>
                <a:lnTo>
                  <a:pt x="2242566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2" name="Rectangle 1"/>
          <p:cNvSpPr/>
          <p:nvPr/>
        </p:nvSpPr>
        <p:spPr>
          <a:xfrm>
            <a:off x="2975020" y="3482969"/>
            <a:ext cx="83051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>
              <a:buFont typeface="Wingdings" panose="05000000000000000000" pitchFamily="2" charset="2"/>
              <a:buChar char="§"/>
            </a:pPr>
            <a:r>
              <a:rPr lang="vi-VN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 </a:t>
            </a:r>
            <a:r>
              <a:rPr lang="vi-VN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 phần tham gia dịch mã</a:t>
            </a:r>
            <a:r>
              <a:rPr lang="vi-VN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mRNA,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tRNA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ribosome, amino acid </a:t>
            </a:r>
            <a:r>
              <a:rPr lang="en-US" sz="4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9108" y="586476"/>
            <a:ext cx="84211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vi-VN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mã là quá trình tổng hợp chuỗi polypeptide dựa trên trình tự nucleotide của mRNA</a:t>
            </a:r>
            <a:r>
              <a:rPr lang="vi-VN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2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" grpId="0" animBg="1"/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 rot="-5400000">
            <a:off x="-2423617" y="2436087"/>
            <a:ext cx="2413797" cy="4122580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77155" name="AutoShape 3"/>
          <p:cNvSpPr>
            <a:spLocks noChangeArrowheads="1"/>
          </p:cNvSpPr>
          <p:nvPr/>
        </p:nvSpPr>
        <p:spPr bwMode="auto">
          <a:xfrm rot="5400000">
            <a:off x="1942926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 rot="5400000">
            <a:off x="3550400" y="519205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57" name="AutoShape 5"/>
          <p:cNvSpPr>
            <a:spLocks noChangeArrowheads="1"/>
          </p:cNvSpPr>
          <p:nvPr/>
        </p:nvSpPr>
        <p:spPr bwMode="auto">
          <a:xfrm rot="5400000">
            <a:off x="3892571" y="5189986"/>
            <a:ext cx="780478" cy="241897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58" name="AutoShape 6"/>
          <p:cNvSpPr>
            <a:spLocks noChangeArrowheads="1"/>
          </p:cNvSpPr>
          <p:nvPr/>
        </p:nvSpPr>
        <p:spPr bwMode="auto">
          <a:xfrm rot="5400000">
            <a:off x="9340412" y="5169312"/>
            <a:ext cx="778410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59" name="AutoShape 7"/>
          <p:cNvSpPr>
            <a:spLocks noChangeArrowheads="1"/>
          </p:cNvSpPr>
          <p:nvPr/>
        </p:nvSpPr>
        <p:spPr bwMode="auto">
          <a:xfrm rot="5400000">
            <a:off x="9681548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60" name="AutoShape 8"/>
          <p:cNvSpPr>
            <a:spLocks noChangeArrowheads="1"/>
          </p:cNvSpPr>
          <p:nvPr/>
        </p:nvSpPr>
        <p:spPr bwMode="auto">
          <a:xfrm rot="5400000">
            <a:off x="8458626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61" name="AutoShape 9"/>
          <p:cNvSpPr>
            <a:spLocks noChangeArrowheads="1"/>
          </p:cNvSpPr>
          <p:nvPr/>
        </p:nvSpPr>
        <p:spPr bwMode="auto">
          <a:xfrm rot="5400000">
            <a:off x="10995957" y="5156390"/>
            <a:ext cx="780478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62" name="AutoShape 10"/>
          <p:cNvSpPr>
            <a:spLocks noChangeArrowheads="1"/>
          </p:cNvSpPr>
          <p:nvPr/>
        </p:nvSpPr>
        <p:spPr bwMode="auto">
          <a:xfrm rot="-5400000">
            <a:off x="5113425" y="5207560"/>
            <a:ext cx="778411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3" name="AutoShape 11"/>
          <p:cNvSpPr>
            <a:spLocks noChangeArrowheads="1"/>
          </p:cNvSpPr>
          <p:nvPr/>
        </p:nvSpPr>
        <p:spPr bwMode="auto">
          <a:xfrm rot="-5400000">
            <a:off x="5965749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4" name="AutoShape 12"/>
          <p:cNvSpPr>
            <a:spLocks noChangeArrowheads="1"/>
          </p:cNvSpPr>
          <p:nvPr/>
        </p:nvSpPr>
        <p:spPr bwMode="auto">
          <a:xfrm rot="-5400000">
            <a:off x="6331695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5" name="AutoShape 13"/>
          <p:cNvSpPr>
            <a:spLocks noChangeArrowheads="1"/>
          </p:cNvSpPr>
          <p:nvPr/>
        </p:nvSpPr>
        <p:spPr bwMode="auto">
          <a:xfrm rot="-5400000">
            <a:off x="7226919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6" name="AutoShape 14"/>
          <p:cNvSpPr>
            <a:spLocks noChangeArrowheads="1"/>
          </p:cNvSpPr>
          <p:nvPr/>
        </p:nvSpPr>
        <p:spPr bwMode="auto">
          <a:xfrm rot="-5400000">
            <a:off x="7595966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7" name="AutoShape 15"/>
          <p:cNvSpPr>
            <a:spLocks noChangeArrowheads="1"/>
          </p:cNvSpPr>
          <p:nvPr/>
        </p:nvSpPr>
        <p:spPr bwMode="auto">
          <a:xfrm rot="-5400000">
            <a:off x="10630527" y="5205493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8" name="AutoShape 16"/>
          <p:cNvSpPr>
            <a:spLocks noChangeArrowheads="1"/>
          </p:cNvSpPr>
          <p:nvPr/>
        </p:nvSpPr>
        <p:spPr bwMode="auto">
          <a:xfrm rot="-5400000">
            <a:off x="11405320" y="5193605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69" name="AutoShape 17"/>
          <p:cNvSpPr>
            <a:spLocks noChangeArrowheads="1"/>
          </p:cNvSpPr>
          <p:nvPr/>
        </p:nvSpPr>
        <p:spPr bwMode="auto">
          <a:xfrm rot="5400000">
            <a:off x="2329547" y="5182750"/>
            <a:ext cx="736027" cy="242931"/>
          </a:xfrm>
          <a:prstGeom prst="chevron">
            <a:avLst>
              <a:gd name="adj" fmla="val 1107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7170" name="AutoShape 18"/>
          <p:cNvSpPr>
            <a:spLocks noChangeArrowheads="1"/>
          </p:cNvSpPr>
          <p:nvPr/>
        </p:nvSpPr>
        <p:spPr bwMode="auto">
          <a:xfrm rot="5400000">
            <a:off x="4429602" y="5231853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7171" name="AutoShape 19"/>
          <p:cNvSpPr>
            <a:spLocks noChangeArrowheads="1"/>
          </p:cNvSpPr>
          <p:nvPr/>
        </p:nvSpPr>
        <p:spPr bwMode="auto">
          <a:xfrm rot="5400000">
            <a:off x="5626680" y="5204976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7172" name="AutoShape 20"/>
          <p:cNvSpPr>
            <a:spLocks noChangeArrowheads="1"/>
          </p:cNvSpPr>
          <p:nvPr/>
        </p:nvSpPr>
        <p:spPr bwMode="auto">
          <a:xfrm rot="5400000">
            <a:off x="8133514" y="5204976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7173" name="AutoShape 21"/>
          <p:cNvSpPr>
            <a:spLocks noChangeArrowheads="1"/>
          </p:cNvSpPr>
          <p:nvPr/>
        </p:nvSpPr>
        <p:spPr bwMode="auto">
          <a:xfrm rot="5400000">
            <a:off x="10112103" y="5204976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7174" name="AutoShape 22"/>
          <p:cNvSpPr>
            <a:spLocks noChangeArrowheads="1"/>
          </p:cNvSpPr>
          <p:nvPr/>
        </p:nvSpPr>
        <p:spPr bwMode="auto">
          <a:xfrm rot="-5400000">
            <a:off x="8856619" y="5198257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7175" name="AutoShape 23"/>
          <p:cNvSpPr>
            <a:spLocks noChangeArrowheads="1"/>
          </p:cNvSpPr>
          <p:nvPr/>
        </p:nvSpPr>
        <p:spPr bwMode="auto">
          <a:xfrm rot="-5400000">
            <a:off x="6894052" y="5197740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7176" name="AutoShape 24"/>
          <p:cNvSpPr>
            <a:spLocks noChangeArrowheads="1"/>
          </p:cNvSpPr>
          <p:nvPr/>
        </p:nvSpPr>
        <p:spPr bwMode="auto">
          <a:xfrm rot="-5400000">
            <a:off x="4798649" y="5197740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7177" name="AutoShape 25"/>
          <p:cNvSpPr>
            <a:spLocks noChangeArrowheads="1"/>
          </p:cNvSpPr>
          <p:nvPr/>
        </p:nvSpPr>
        <p:spPr bwMode="auto">
          <a:xfrm rot="-5400000">
            <a:off x="2684122" y="5136231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7178" name="AutoShape 26"/>
          <p:cNvSpPr>
            <a:spLocks noChangeArrowheads="1"/>
          </p:cNvSpPr>
          <p:nvPr/>
        </p:nvSpPr>
        <p:spPr bwMode="auto">
          <a:xfrm rot="5400000">
            <a:off x="1078714" y="5188953"/>
            <a:ext cx="737061" cy="243964"/>
          </a:xfrm>
          <a:prstGeom prst="chevron">
            <a:avLst>
              <a:gd name="adj" fmla="val 110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7179" name="AutoShape 27"/>
          <p:cNvSpPr>
            <a:spLocks noChangeArrowheads="1"/>
          </p:cNvSpPr>
          <p:nvPr/>
        </p:nvSpPr>
        <p:spPr bwMode="auto">
          <a:xfrm rot="-5400000">
            <a:off x="3182905" y="5179132"/>
            <a:ext cx="778411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7180" name="AutoShape 28"/>
          <p:cNvSpPr>
            <a:spLocks noChangeArrowheads="1"/>
          </p:cNvSpPr>
          <p:nvPr/>
        </p:nvSpPr>
        <p:spPr bwMode="auto">
          <a:xfrm rot="-5400000">
            <a:off x="738612" y="5169312"/>
            <a:ext cx="722589" cy="243964"/>
          </a:xfrm>
          <a:prstGeom prst="chevron">
            <a:avLst>
              <a:gd name="adj" fmla="val 108300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7181" name="AutoShape 29"/>
          <p:cNvSpPr>
            <a:spLocks noChangeArrowheads="1"/>
          </p:cNvSpPr>
          <p:nvPr/>
        </p:nvSpPr>
        <p:spPr bwMode="auto">
          <a:xfrm rot="5400000">
            <a:off x="1404345" y="5201358"/>
            <a:ext cx="779444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7182" name="Rectangle 30"/>
          <p:cNvSpPr>
            <a:spLocks noChangeArrowheads="1"/>
          </p:cNvSpPr>
          <p:nvPr/>
        </p:nvSpPr>
        <p:spPr bwMode="auto">
          <a:xfrm>
            <a:off x="747399" y="5524404"/>
            <a:ext cx="11444601" cy="194344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77183" name="Group 31"/>
          <p:cNvGrpSpPr>
            <a:grpSpLocks/>
          </p:cNvGrpSpPr>
          <p:nvPr/>
        </p:nvGrpSpPr>
        <p:grpSpPr bwMode="auto">
          <a:xfrm>
            <a:off x="10393283" y="997629"/>
            <a:ext cx="1123682" cy="1389355"/>
            <a:chOff x="4260" y="2328"/>
            <a:chExt cx="531" cy="1024"/>
          </a:xfrm>
        </p:grpSpPr>
        <p:sp>
          <p:nvSpPr>
            <p:cNvPr id="177276" name="AutoShape 32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77277" name="AutoShape 33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77278" name="AutoShape 34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77279" name="Group 35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77280" name="AutoShape 36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77281" name="AutoShape 37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084699" y="997630"/>
            <a:ext cx="1631251" cy="1736693"/>
            <a:chOff x="3" y="1371"/>
            <a:chExt cx="771" cy="1269"/>
          </a:xfrm>
        </p:grpSpPr>
        <p:sp>
          <p:nvSpPr>
            <p:cNvPr id="177266" name="AutoShape 39"/>
            <p:cNvSpPr>
              <a:spLocks noChangeArrowheads="1"/>
            </p:cNvSpPr>
            <p:nvPr/>
          </p:nvSpPr>
          <p:spPr bwMode="auto">
            <a:xfrm>
              <a:off x="3" y="1371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grpSp>
          <p:nvGrpSpPr>
            <p:cNvPr id="177267" name="Group 40"/>
            <p:cNvGrpSpPr>
              <a:grpSpLocks/>
            </p:cNvGrpSpPr>
            <p:nvPr/>
          </p:nvGrpSpPr>
          <p:grpSpPr bwMode="auto">
            <a:xfrm>
              <a:off x="243" y="1419"/>
              <a:ext cx="531" cy="1221"/>
              <a:chOff x="3120" y="240"/>
              <a:chExt cx="531" cy="1221"/>
            </a:xfrm>
          </p:grpSpPr>
          <p:grpSp>
            <p:nvGrpSpPr>
              <p:cNvPr id="177268" name="Group 41"/>
              <p:cNvGrpSpPr>
                <a:grpSpLocks/>
              </p:cNvGrpSpPr>
              <p:nvPr/>
            </p:nvGrpSpPr>
            <p:grpSpPr bwMode="auto">
              <a:xfrm>
                <a:off x="3120" y="480"/>
                <a:ext cx="531" cy="981"/>
                <a:chOff x="1131" y="2349"/>
                <a:chExt cx="531" cy="981"/>
              </a:xfrm>
            </p:grpSpPr>
            <p:sp>
              <p:nvSpPr>
                <p:cNvPr id="177270" name="AutoShape 42"/>
                <p:cNvSpPr>
                  <a:spLocks noChangeArrowheads="1"/>
                </p:cNvSpPr>
                <p:nvPr/>
              </p:nvSpPr>
              <p:spPr bwMode="auto">
                <a:xfrm rot="5400000">
                  <a:off x="1123" y="2975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7271" name="AutoShape 43"/>
                <p:cNvSpPr>
                  <a:spLocks noChangeArrowheads="1"/>
                </p:cNvSpPr>
                <p:nvPr/>
              </p:nvSpPr>
              <p:spPr bwMode="auto">
                <a:xfrm rot="-5400000">
                  <a:off x="954" y="297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7272" name="AutoShape 44"/>
                <p:cNvSpPr>
                  <a:spLocks noChangeArrowheads="1"/>
                </p:cNvSpPr>
                <p:nvPr/>
              </p:nvSpPr>
              <p:spPr bwMode="auto">
                <a:xfrm rot="5400000">
                  <a:off x="126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7273" name="Group 45"/>
                <p:cNvGrpSpPr>
                  <a:grpSpLocks/>
                </p:cNvGrpSpPr>
                <p:nvPr/>
              </p:nvGrpSpPr>
              <p:grpSpPr bwMode="auto">
                <a:xfrm>
                  <a:off x="1131" y="2349"/>
                  <a:ext cx="531" cy="561"/>
                  <a:chOff x="909" y="1983"/>
                  <a:chExt cx="531" cy="561"/>
                </a:xfrm>
              </p:grpSpPr>
              <p:sp>
                <p:nvSpPr>
                  <p:cNvPr id="177274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7275" name="AutoShape 47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7269" name="Line 48"/>
              <p:cNvSpPr>
                <a:spLocks noChangeShapeType="1"/>
              </p:cNvSpPr>
              <p:nvPr/>
            </p:nvSpPr>
            <p:spPr bwMode="auto">
              <a:xfrm>
                <a:off x="3360" y="240"/>
                <a:ext cx="0" cy="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172"/>
              </a:p>
            </p:txBody>
          </p:sp>
        </p:grpSp>
      </p:grpSp>
      <p:grpSp>
        <p:nvGrpSpPr>
          <p:cNvPr id="177185" name="Group 49"/>
          <p:cNvGrpSpPr>
            <a:grpSpLocks/>
          </p:cNvGrpSpPr>
          <p:nvPr/>
        </p:nvGrpSpPr>
        <p:grpSpPr bwMode="auto">
          <a:xfrm>
            <a:off x="8673129" y="1136152"/>
            <a:ext cx="1637454" cy="1945510"/>
            <a:chOff x="384" y="768"/>
            <a:chExt cx="774" cy="1425"/>
          </a:xfrm>
        </p:grpSpPr>
        <p:grpSp>
          <p:nvGrpSpPr>
            <p:cNvPr id="177257" name="Group 50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77260" name="AutoShape 51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261" name="AutoShape 52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77262" name="AutoShape 53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77263" name="Group 54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77264" name="AutoShape 55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65" name="AutoShape 56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7258" name="Line 57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77259" name="AutoShape 58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77186" name="Group 59"/>
          <p:cNvGrpSpPr>
            <a:grpSpLocks/>
          </p:cNvGrpSpPr>
          <p:nvPr/>
        </p:nvGrpSpPr>
        <p:grpSpPr bwMode="auto">
          <a:xfrm>
            <a:off x="4303485" y="859108"/>
            <a:ext cx="1657094" cy="1723255"/>
            <a:chOff x="1158" y="1344"/>
            <a:chExt cx="783" cy="1239"/>
          </a:xfrm>
        </p:grpSpPr>
        <p:sp>
          <p:nvSpPr>
            <p:cNvPr id="177247" name="Line 60"/>
            <p:cNvSpPr>
              <a:spLocks noChangeShapeType="1"/>
            </p:cNvSpPr>
            <p:nvPr/>
          </p:nvSpPr>
          <p:spPr bwMode="auto">
            <a:xfrm>
              <a:off x="1644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77248" name="Group 61"/>
            <p:cNvGrpSpPr>
              <a:grpSpLocks/>
            </p:cNvGrpSpPr>
            <p:nvPr/>
          </p:nvGrpSpPr>
          <p:grpSpPr bwMode="auto">
            <a:xfrm>
              <a:off x="1158" y="1344"/>
              <a:ext cx="783" cy="1239"/>
              <a:chOff x="1158" y="1338"/>
              <a:chExt cx="783" cy="1239"/>
            </a:xfrm>
          </p:grpSpPr>
          <p:grpSp>
            <p:nvGrpSpPr>
              <p:cNvPr id="177249" name="Group 62"/>
              <p:cNvGrpSpPr>
                <a:grpSpLocks/>
              </p:cNvGrpSpPr>
              <p:nvPr/>
            </p:nvGrpSpPr>
            <p:grpSpPr bwMode="auto">
              <a:xfrm>
                <a:off x="1410" y="1524"/>
                <a:ext cx="531" cy="1053"/>
                <a:chOff x="2178" y="2259"/>
                <a:chExt cx="531" cy="1053"/>
              </a:xfrm>
            </p:grpSpPr>
            <p:sp>
              <p:nvSpPr>
                <p:cNvPr id="177251" name="AutoShape 63"/>
                <p:cNvSpPr>
                  <a:spLocks noChangeArrowheads="1"/>
                </p:cNvSpPr>
                <p:nvPr/>
              </p:nvSpPr>
              <p:spPr bwMode="auto">
                <a:xfrm rot="-5400000">
                  <a:off x="1984" y="2943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77252" name="AutoShape 64"/>
                <p:cNvSpPr>
                  <a:spLocks noChangeArrowheads="1"/>
                </p:cNvSpPr>
                <p:nvPr/>
              </p:nvSpPr>
              <p:spPr bwMode="auto">
                <a:xfrm rot="5400000">
                  <a:off x="215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53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2320" y="2890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7254" name="Group 66"/>
                <p:cNvGrpSpPr>
                  <a:grpSpLocks/>
                </p:cNvGrpSpPr>
                <p:nvPr/>
              </p:nvGrpSpPr>
              <p:grpSpPr bwMode="auto">
                <a:xfrm>
                  <a:off x="2178" y="2259"/>
                  <a:ext cx="531" cy="561"/>
                  <a:chOff x="909" y="1983"/>
                  <a:chExt cx="531" cy="561"/>
                </a:xfrm>
              </p:grpSpPr>
              <p:sp>
                <p:nvSpPr>
                  <p:cNvPr id="177255" name="AutoShape 6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7256" name="AutoShape 6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7250" name="AutoShape 69"/>
              <p:cNvSpPr>
                <a:spLocks noChangeArrowheads="1"/>
              </p:cNvSpPr>
              <p:nvPr/>
            </p:nvSpPr>
            <p:spPr bwMode="auto">
              <a:xfrm>
                <a:off x="1158" y="1338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Arg</a:t>
                </a:r>
              </a:p>
            </p:txBody>
          </p:sp>
        </p:grpSp>
      </p:grpSp>
      <p:grpSp>
        <p:nvGrpSpPr>
          <p:cNvPr id="177187" name="Group 70"/>
          <p:cNvGrpSpPr>
            <a:grpSpLocks/>
          </p:cNvGrpSpPr>
          <p:nvPr/>
        </p:nvGrpSpPr>
        <p:grpSpPr bwMode="auto">
          <a:xfrm>
            <a:off x="6538444" y="788813"/>
            <a:ext cx="1631251" cy="1736693"/>
            <a:chOff x="573" y="1392"/>
            <a:chExt cx="771" cy="1200"/>
          </a:xfrm>
        </p:grpSpPr>
        <p:grpSp>
          <p:nvGrpSpPr>
            <p:cNvPr id="177237" name="Group 71"/>
            <p:cNvGrpSpPr>
              <a:grpSpLocks/>
            </p:cNvGrpSpPr>
            <p:nvPr/>
          </p:nvGrpSpPr>
          <p:grpSpPr bwMode="auto">
            <a:xfrm>
              <a:off x="573" y="1392"/>
              <a:ext cx="771" cy="1200"/>
              <a:chOff x="573" y="1341"/>
              <a:chExt cx="771" cy="1251"/>
            </a:xfrm>
          </p:grpSpPr>
          <p:grpSp>
            <p:nvGrpSpPr>
              <p:cNvPr id="177239" name="Group 72"/>
              <p:cNvGrpSpPr>
                <a:grpSpLocks/>
              </p:cNvGrpSpPr>
              <p:nvPr/>
            </p:nvGrpSpPr>
            <p:grpSpPr bwMode="auto">
              <a:xfrm>
                <a:off x="813" y="1605"/>
                <a:ext cx="531" cy="987"/>
                <a:chOff x="1641" y="2373"/>
                <a:chExt cx="531" cy="987"/>
              </a:xfrm>
            </p:grpSpPr>
            <p:sp>
              <p:nvSpPr>
                <p:cNvPr id="177241" name="AutoShape 73"/>
                <p:cNvSpPr>
                  <a:spLocks noChangeArrowheads="1"/>
                </p:cNvSpPr>
                <p:nvPr/>
              </p:nvSpPr>
              <p:spPr bwMode="auto">
                <a:xfrm rot="5400000">
                  <a:off x="1456" y="2913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X</a:t>
                  </a:r>
                </a:p>
              </p:txBody>
            </p:sp>
            <p:sp>
              <p:nvSpPr>
                <p:cNvPr id="177242" name="AutoShape 74"/>
                <p:cNvSpPr>
                  <a:spLocks noChangeArrowheads="1"/>
                </p:cNvSpPr>
                <p:nvPr/>
              </p:nvSpPr>
              <p:spPr bwMode="auto">
                <a:xfrm rot="5400000">
                  <a:off x="1654" y="301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7243" name="AutoShape 75"/>
                <p:cNvSpPr>
                  <a:spLocks noChangeArrowheads="1"/>
                </p:cNvSpPr>
                <p:nvPr/>
              </p:nvSpPr>
              <p:spPr bwMode="auto">
                <a:xfrm rot="-5400000">
                  <a:off x="1809" y="3003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grpSp>
              <p:nvGrpSpPr>
                <p:cNvPr id="177244" name="Group 76"/>
                <p:cNvGrpSpPr>
                  <a:grpSpLocks/>
                </p:cNvGrpSpPr>
                <p:nvPr/>
              </p:nvGrpSpPr>
              <p:grpSpPr bwMode="auto">
                <a:xfrm>
                  <a:off x="1641" y="2373"/>
                  <a:ext cx="531" cy="561"/>
                  <a:chOff x="909" y="1983"/>
                  <a:chExt cx="531" cy="561"/>
                </a:xfrm>
              </p:grpSpPr>
              <p:sp>
                <p:nvSpPr>
                  <p:cNvPr id="177245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7246" name="AutoShape 7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7240" name="AutoShape 79"/>
              <p:cNvSpPr>
                <a:spLocks noChangeArrowheads="1"/>
              </p:cNvSpPr>
              <p:nvPr/>
            </p:nvSpPr>
            <p:spPr bwMode="auto">
              <a:xfrm>
                <a:off x="573" y="1341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4147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Val</a:t>
                </a:r>
              </a:p>
            </p:txBody>
          </p:sp>
        </p:grpSp>
        <p:sp>
          <p:nvSpPr>
            <p:cNvPr id="177238" name="Line 80"/>
            <p:cNvSpPr>
              <a:spLocks noChangeShapeType="1"/>
            </p:cNvSpPr>
            <p:nvPr/>
          </p:nvSpPr>
          <p:spPr bwMode="auto">
            <a:xfrm>
              <a:off x="1053" y="139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7188" name="Group 81"/>
          <p:cNvGrpSpPr>
            <a:grpSpLocks/>
          </p:cNvGrpSpPr>
          <p:nvPr/>
        </p:nvGrpSpPr>
        <p:grpSpPr bwMode="auto">
          <a:xfrm>
            <a:off x="5725919" y="928369"/>
            <a:ext cx="1632285" cy="1835933"/>
            <a:chOff x="1746" y="1344"/>
            <a:chExt cx="771" cy="1317"/>
          </a:xfrm>
        </p:grpSpPr>
        <p:sp>
          <p:nvSpPr>
            <p:cNvPr id="177227" name="Line 82"/>
            <p:cNvSpPr>
              <a:spLocks noChangeShapeType="1"/>
            </p:cNvSpPr>
            <p:nvPr/>
          </p:nvSpPr>
          <p:spPr bwMode="auto">
            <a:xfrm>
              <a:off x="2226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77228" name="Group 83"/>
            <p:cNvGrpSpPr>
              <a:grpSpLocks/>
            </p:cNvGrpSpPr>
            <p:nvPr/>
          </p:nvGrpSpPr>
          <p:grpSpPr bwMode="auto">
            <a:xfrm>
              <a:off x="1746" y="1344"/>
              <a:ext cx="771" cy="1317"/>
              <a:chOff x="1746" y="1323"/>
              <a:chExt cx="771" cy="1317"/>
            </a:xfrm>
          </p:grpSpPr>
          <p:grpSp>
            <p:nvGrpSpPr>
              <p:cNvPr id="177229" name="Group 84"/>
              <p:cNvGrpSpPr>
                <a:grpSpLocks/>
              </p:cNvGrpSpPr>
              <p:nvPr/>
            </p:nvGrpSpPr>
            <p:grpSpPr bwMode="auto">
              <a:xfrm>
                <a:off x="1986" y="1608"/>
                <a:ext cx="531" cy="1032"/>
                <a:chOff x="2688" y="2328"/>
                <a:chExt cx="531" cy="1032"/>
              </a:xfrm>
            </p:grpSpPr>
            <p:sp>
              <p:nvSpPr>
                <p:cNvPr id="177231" name="AutoShape 85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298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7232" name="AutoShape 86"/>
                <p:cNvSpPr>
                  <a:spLocks noChangeArrowheads="1"/>
                </p:cNvSpPr>
                <p:nvPr/>
              </p:nvSpPr>
              <p:spPr bwMode="auto">
                <a:xfrm rot="-5400000">
                  <a:off x="2682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7233" name="AutoShape 87"/>
                <p:cNvSpPr>
                  <a:spLocks noChangeArrowheads="1"/>
                </p:cNvSpPr>
                <p:nvPr/>
              </p:nvSpPr>
              <p:spPr bwMode="auto">
                <a:xfrm rot="-5400000">
                  <a:off x="2827" y="2895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77234" name="Group 88"/>
                <p:cNvGrpSpPr>
                  <a:grpSpLocks/>
                </p:cNvGrpSpPr>
                <p:nvPr/>
              </p:nvGrpSpPr>
              <p:grpSpPr bwMode="auto">
                <a:xfrm>
                  <a:off x="2688" y="2328"/>
                  <a:ext cx="531" cy="561"/>
                  <a:chOff x="909" y="1983"/>
                  <a:chExt cx="531" cy="561"/>
                </a:xfrm>
              </p:grpSpPr>
              <p:sp>
                <p:nvSpPr>
                  <p:cNvPr id="177235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7236" name="AutoShape 90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7230" name="AutoShape 91"/>
              <p:cNvSpPr>
                <a:spLocks noChangeArrowheads="1"/>
              </p:cNvSpPr>
              <p:nvPr/>
            </p:nvSpPr>
            <p:spPr bwMode="auto">
              <a:xfrm>
                <a:off x="1746" y="1323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21F1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Tir</a:t>
                </a:r>
              </a:p>
            </p:txBody>
          </p:sp>
        </p:grpSp>
      </p:grpSp>
      <p:grpSp>
        <p:nvGrpSpPr>
          <p:cNvPr id="177189" name="Group 92"/>
          <p:cNvGrpSpPr>
            <a:grpSpLocks/>
          </p:cNvGrpSpPr>
          <p:nvPr/>
        </p:nvGrpSpPr>
        <p:grpSpPr bwMode="auto">
          <a:xfrm>
            <a:off x="7250694" y="859108"/>
            <a:ext cx="1612644" cy="1736693"/>
            <a:chOff x="2319" y="1308"/>
            <a:chExt cx="762" cy="1284"/>
          </a:xfrm>
        </p:grpSpPr>
        <p:grpSp>
          <p:nvGrpSpPr>
            <p:cNvPr id="177218" name="Group 93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77221" name="AutoShape 94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7222" name="AutoShape 95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77223" name="AutoShape 96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77224" name="Group 97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77225" name="AutoShape 98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26" name="AutoShape 99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7219" name="AutoShape 100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77220" name="Line 101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7190" name="Group 102"/>
          <p:cNvGrpSpPr>
            <a:grpSpLocks/>
          </p:cNvGrpSpPr>
          <p:nvPr/>
        </p:nvGrpSpPr>
        <p:grpSpPr bwMode="auto">
          <a:xfrm>
            <a:off x="9891916" y="2317724"/>
            <a:ext cx="1726356" cy="1597137"/>
            <a:chOff x="4896" y="1200"/>
            <a:chExt cx="816" cy="1200"/>
          </a:xfrm>
        </p:grpSpPr>
        <p:grpSp>
          <p:nvGrpSpPr>
            <p:cNvPr id="177209" name="Group 103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77212" name="AutoShape 104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213" name="AutoShape 105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214" name="AutoShape 106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77215" name="Group 107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77216" name="AutoShape 108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217" name="AutoShape 109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7210" name="AutoShape 110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77211" name="Line 111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7191" name="Group 112"/>
          <p:cNvGrpSpPr>
            <a:grpSpLocks/>
          </p:cNvGrpSpPr>
          <p:nvPr/>
        </p:nvGrpSpPr>
        <p:grpSpPr bwMode="auto">
          <a:xfrm>
            <a:off x="8462245" y="719552"/>
            <a:ext cx="1529944" cy="1736693"/>
            <a:chOff x="2955" y="1329"/>
            <a:chExt cx="723" cy="1263"/>
          </a:xfrm>
        </p:grpSpPr>
        <p:grpSp>
          <p:nvGrpSpPr>
            <p:cNvPr id="177199" name="Group 113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77201" name="Group 114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77203" name="AutoShape 115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7204" name="AutoShape 116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77205" name="AutoShape 117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77206" name="Group 118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77207" name="AutoShape 119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7208" name="AutoShape 120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7202" name="AutoShape 121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77200" name="Line 122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49275" name="AutoShape 123"/>
          <p:cNvSpPr>
            <a:spLocks noChangeArrowheads="1"/>
          </p:cNvSpPr>
          <p:nvPr/>
        </p:nvSpPr>
        <p:spPr bwMode="auto">
          <a:xfrm>
            <a:off x="-3452711" y="5593664"/>
            <a:ext cx="4573292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77193" name="AutoShape 124"/>
          <p:cNvSpPr>
            <a:spLocks noChangeArrowheads="1"/>
          </p:cNvSpPr>
          <p:nvPr/>
        </p:nvSpPr>
        <p:spPr bwMode="auto">
          <a:xfrm>
            <a:off x="812525" y="1414229"/>
            <a:ext cx="1016173" cy="26360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Met</a:t>
            </a:r>
          </a:p>
        </p:txBody>
      </p:sp>
      <p:sp>
        <p:nvSpPr>
          <p:cNvPr id="177194" name="AutoShape 125"/>
          <p:cNvSpPr>
            <a:spLocks noChangeArrowheads="1"/>
          </p:cNvSpPr>
          <p:nvPr/>
        </p:nvSpPr>
        <p:spPr bwMode="auto">
          <a:xfrm>
            <a:off x="304956" y="1761568"/>
            <a:ext cx="1016172" cy="26774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sp>
        <p:nvSpPr>
          <p:cNvPr id="177195" name="AutoShape 126"/>
          <p:cNvSpPr>
            <a:spLocks noChangeArrowheads="1"/>
          </p:cNvSpPr>
          <p:nvPr/>
        </p:nvSpPr>
        <p:spPr bwMode="auto">
          <a:xfrm>
            <a:off x="812525" y="997630"/>
            <a:ext cx="1016173" cy="266706"/>
          </a:xfrm>
          <a:prstGeom prst="roundRect">
            <a:avLst>
              <a:gd name="adj" fmla="val 16667"/>
            </a:avLst>
          </a:prstGeom>
          <a:solidFill>
            <a:srgbClr val="F414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Val</a:t>
            </a:r>
          </a:p>
        </p:txBody>
      </p:sp>
      <p:sp>
        <p:nvSpPr>
          <p:cNvPr id="177196" name="AutoShape 127"/>
          <p:cNvSpPr>
            <a:spLocks noChangeArrowheads="1"/>
          </p:cNvSpPr>
          <p:nvPr/>
        </p:nvSpPr>
        <p:spPr bwMode="auto">
          <a:xfrm>
            <a:off x="1828697" y="1970385"/>
            <a:ext cx="1016172" cy="267740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  <p:sp>
        <p:nvSpPr>
          <p:cNvPr id="177197" name="AutoShape 128"/>
          <p:cNvSpPr>
            <a:spLocks noChangeArrowheads="1"/>
          </p:cNvSpPr>
          <p:nvPr/>
        </p:nvSpPr>
        <p:spPr bwMode="auto">
          <a:xfrm>
            <a:off x="1321128" y="581031"/>
            <a:ext cx="1015139" cy="25843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177198" name="AutoShape 129"/>
          <p:cNvSpPr>
            <a:spLocks noChangeArrowheads="1"/>
          </p:cNvSpPr>
          <p:nvPr/>
        </p:nvSpPr>
        <p:spPr bwMode="auto">
          <a:xfrm>
            <a:off x="2031312" y="788813"/>
            <a:ext cx="1017206" cy="263606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096" tIns="44548" rIns="89096" bIns="44548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Thr</a:t>
            </a:r>
          </a:p>
        </p:txBody>
      </p:sp>
    </p:spTree>
    <p:extLst>
      <p:ext uri="{BB962C8B-B14F-4D97-AF65-F5344CB8AC3E}">
        <p14:creationId xmlns:p14="http://schemas.microsoft.com/office/powerpoint/2010/main" val="2464737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49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-0.04352 C -0.02734 0.07894 -0.05768 0.2007 -0.09622 0.26829 C -0.13359 0.33565 -0.20338 0.34421 -0.2237 0.36019 " pathEditMode="relative" rAng="1320000" ptsTypes="AAA">
                                      <p:cBhvr>
                                        <p:cTn id="11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28" y="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2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 rot="-5400000">
            <a:off x="-1547517" y="2331162"/>
            <a:ext cx="2484091" cy="4123613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78179" name="AutoShape 3"/>
          <p:cNvSpPr>
            <a:spLocks noChangeArrowheads="1"/>
          </p:cNvSpPr>
          <p:nvPr/>
        </p:nvSpPr>
        <p:spPr bwMode="auto">
          <a:xfrm rot="5400000">
            <a:off x="1602307" y="5098500"/>
            <a:ext cx="780478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 rot="5400000">
            <a:off x="3209782" y="5123310"/>
            <a:ext cx="780478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1" name="AutoShape 5"/>
          <p:cNvSpPr>
            <a:spLocks noChangeArrowheads="1"/>
          </p:cNvSpPr>
          <p:nvPr/>
        </p:nvSpPr>
        <p:spPr bwMode="auto">
          <a:xfrm rot="5400000">
            <a:off x="3551435" y="5119692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2" name="AutoShape 6"/>
          <p:cNvSpPr>
            <a:spLocks noChangeArrowheads="1"/>
          </p:cNvSpPr>
          <p:nvPr/>
        </p:nvSpPr>
        <p:spPr bwMode="auto">
          <a:xfrm rot="5400000">
            <a:off x="8999276" y="5101084"/>
            <a:ext cx="778411" cy="241897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3" name="AutoShape 7"/>
          <p:cNvSpPr>
            <a:spLocks noChangeArrowheads="1"/>
          </p:cNvSpPr>
          <p:nvPr/>
        </p:nvSpPr>
        <p:spPr bwMode="auto">
          <a:xfrm rot="5400000">
            <a:off x="9340930" y="5098500"/>
            <a:ext cx="780478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4" name="AutoShape 8"/>
          <p:cNvSpPr>
            <a:spLocks noChangeArrowheads="1"/>
          </p:cNvSpPr>
          <p:nvPr/>
        </p:nvSpPr>
        <p:spPr bwMode="auto">
          <a:xfrm rot="5400000">
            <a:off x="8118008" y="5098500"/>
            <a:ext cx="780478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5" name="AutoShape 9"/>
          <p:cNvSpPr>
            <a:spLocks noChangeArrowheads="1"/>
          </p:cNvSpPr>
          <p:nvPr/>
        </p:nvSpPr>
        <p:spPr bwMode="auto">
          <a:xfrm rot="5400000">
            <a:off x="10655337" y="5086612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186" name="AutoShape 10"/>
          <p:cNvSpPr>
            <a:spLocks noChangeArrowheads="1"/>
          </p:cNvSpPr>
          <p:nvPr/>
        </p:nvSpPr>
        <p:spPr bwMode="auto">
          <a:xfrm rot="-5400000">
            <a:off x="4772289" y="5138299"/>
            <a:ext cx="779444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187" name="AutoShape 11"/>
          <p:cNvSpPr>
            <a:spLocks noChangeArrowheads="1"/>
          </p:cNvSpPr>
          <p:nvPr/>
        </p:nvSpPr>
        <p:spPr bwMode="auto">
          <a:xfrm rot="-5400000">
            <a:off x="5625129" y="5136232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188" name="AutoShape 12"/>
          <p:cNvSpPr>
            <a:spLocks noChangeArrowheads="1"/>
          </p:cNvSpPr>
          <p:nvPr/>
        </p:nvSpPr>
        <p:spPr bwMode="auto">
          <a:xfrm rot="-5400000">
            <a:off x="5991076" y="5136232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189" name="AutoShape 13"/>
          <p:cNvSpPr>
            <a:spLocks noChangeArrowheads="1"/>
          </p:cNvSpPr>
          <p:nvPr/>
        </p:nvSpPr>
        <p:spPr bwMode="auto">
          <a:xfrm rot="-5400000">
            <a:off x="6886300" y="5136232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190" name="AutoShape 14"/>
          <p:cNvSpPr>
            <a:spLocks noChangeArrowheads="1"/>
          </p:cNvSpPr>
          <p:nvPr/>
        </p:nvSpPr>
        <p:spPr bwMode="auto">
          <a:xfrm rot="-5400000">
            <a:off x="7254830" y="5135715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191" name="AutoShape 15"/>
          <p:cNvSpPr>
            <a:spLocks noChangeArrowheads="1"/>
          </p:cNvSpPr>
          <p:nvPr/>
        </p:nvSpPr>
        <p:spPr bwMode="auto">
          <a:xfrm rot="-5400000">
            <a:off x="10289908" y="5135715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192" name="AutoShape 16"/>
          <p:cNvSpPr>
            <a:spLocks noChangeArrowheads="1"/>
          </p:cNvSpPr>
          <p:nvPr/>
        </p:nvSpPr>
        <p:spPr bwMode="auto">
          <a:xfrm rot="-5400000">
            <a:off x="11064183" y="512434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8193" name="AutoShape 17"/>
          <p:cNvSpPr>
            <a:spLocks noChangeArrowheads="1"/>
          </p:cNvSpPr>
          <p:nvPr/>
        </p:nvSpPr>
        <p:spPr bwMode="auto">
          <a:xfrm rot="5400000">
            <a:off x="1989445" y="5100051"/>
            <a:ext cx="734993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8194" name="AutoShape 18"/>
          <p:cNvSpPr>
            <a:spLocks noChangeArrowheads="1"/>
          </p:cNvSpPr>
          <p:nvPr/>
        </p:nvSpPr>
        <p:spPr bwMode="auto">
          <a:xfrm rot="5400000">
            <a:off x="4088983" y="5162075"/>
            <a:ext cx="734993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8195" name="AutoShape 19"/>
          <p:cNvSpPr>
            <a:spLocks noChangeArrowheads="1"/>
          </p:cNvSpPr>
          <p:nvPr/>
        </p:nvSpPr>
        <p:spPr bwMode="auto">
          <a:xfrm rot="5400000">
            <a:off x="5286061" y="5136231"/>
            <a:ext cx="736027" cy="242931"/>
          </a:xfrm>
          <a:prstGeom prst="chevron">
            <a:avLst>
              <a:gd name="adj" fmla="val 1107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8196" name="AutoShape 20"/>
          <p:cNvSpPr>
            <a:spLocks noChangeArrowheads="1"/>
          </p:cNvSpPr>
          <p:nvPr/>
        </p:nvSpPr>
        <p:spPr bwMode="auto">
          <a:xfrm rot="5400000">
            <a:off x="7792895" y="5136232"/>
            <a:ext cx="736027" cy="242930"/>
          </a:xfrm>
          <a:prstGeom prst="chevron">
            <a:avLst>
              <a:gd name="adj" fmla="val 11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8197" name="AutoShape 21"/>
          <p:cNvSpPr>
            <a:spLocks noChangeArrowheads="1"/>
          </p:cNvSpPr>
          <p:nvPr/>
        </p:nvSpPr>
        <p:spPr bwMode="auto">
          <a:xfrm rot="5400000">
            <a:off x="9771484" y="5136232"/>
            <a:ext cx="736027" cy="242930"/>
          </a:xfrm>
          <a:prstGeom prst="chevron">
            <a:avLst>
              <a:gd name="adj" fmla="val 11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8198" name="AutoShape 22"/>
          <p:cNvSpPr>
            <a:spLocks noChangeArrowheads="1"/>
          </p:cNvSpPr>
          <p:nvPr/>
        </p:nvSpPr>
        <p:spPr bwMode="auto">
          <a:xfrm rot="-5400000">
            <a:off x="8515483" y="5128996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8199" name="AutoShape 23"/>
          <p:cNvSpPr>
            <a:spLocks noChangeArrowheads="1"/>
          </p:cNvSpPr>
          <p:nvPr/>
        </p:nvSpPr>
        <p:spPr bwMode="auto">
          <a:xfrm rot="-5400000">
            <a:off x="6553433" y="5128996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8200" name="AutoShape 24"/>
          <p:cNvSpPr>
            <a:spLocks noChangeArrowheads="1"/>
          </p:cNvSpPr>
          <p:nvPr/>
        </p:nvSpPr>
        <p:spPr bwMode="auto">
          <a:xfrm rot="-5400000">
            <a:off x="4458030" y="5128996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8201" name="AutoShape 25"/>
          <p:cNvSpPr>
            <a:spLocks noChangeArrowheads="1"/>
          </p:cNvSpPr>
          <p:nvPr/>
        </p:nvSpPr>
        <p:spPr bwMode="auto">
          <a:xfrm rot="-5400000">
            <a:off x="2343502" y="5054049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8202" name="AutoShape 26"/>
          <p:cNvSpPr>
            <a:spLocks noChangeArrowheads="1"/>
          </p:cNvSpPr>
          <p:nvPr/>
        </p:nvSpPr>
        <p:spPr bwMode="auto">
          <a:xfrm rot="5400000">
            <a:off x="737578" y="5119692"/>
            <a:ext cx="737061" cy="243964"/>
          </a:xfrm>
          <a:prstGeom prst="chevron">
            <a:avLst>
              <a:gd name="adj" fmla="val 110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8203" name="AutoShape 27"/>
          <p:cNvSpPr>
            <a:spLocks noChangeArrowheads="1"/>
          </p:cNvSpPr>
          <p:nvPr/>
        </p:nvSpPr>
        <p:spPr bwMode="auto">
          <a:xfrm rot="-5400000">
            <a:off x="2841768" y="5108838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8204" name="AutoShape 28"/>
          <p:cNvSpPr>
            <a:spLocks noChangeArrowheads="1"/>
          </p:cNvSpPr>
          <p:nvPr/>
        </p:nvSpPr>
        <p:spPr bwMode="auto">
          <a:xfrm rot="-5400000">
            <a:off x="397993" y="5100568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8205" name="AutoShape 29"/>
          <p:cNvSpPr>
            <a:spLocks noChangeArrowheads="1"/>
          </p:cNvSpPr>
          <p:nvPr/>
        </p:nvSpPr>
        <p:spPr bwMode="auto">
          <a:xfrm rot="5400000">
            <a:off x="1064242" y="5118658"/>
            <a:ext cx="778411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8206" name="Rectangle 30"/>
          <p:cNvSpPr>
            <a:spLocks noChangeArrowheads="1"/>
          </p:cNvSpPr>
          <p:nvPr/>
        </p:nvSpPr>
        <p:spPr bwMode="auto">
          <a:xfrm>
            <a:off x="406263" y="5455142"/>
            <a:ext cx="11444601" cy="194344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-2539914" y="5524404"/>
            <a:ext cx="4571225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78208" name="Group 32"/>
          <p:cNvGrpSpPr>
            <a:grpSpLocks/>
          </p:cNvGrpSpPr>
          <p:nvPr/>
        </p:nvGrpSpPr>
        <p:grpSpPr bwMode="auto">
          <a:xfrm>
            <a:off x="10052147" y="1344968"/>
            <a:ext cx="1123682" cy="1389355"/>
            <a:chOff x="4260" y="2328"/>
            <a:chExt cx="531" cy="1024"/>
          </a:xfrm>
        </p:grpSpPr>
        <p:sp>
          <p:nvSpPr>
            <p:cNvPr id="178301" name="AutoShape 3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78302" name="AutoShape 3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78303" name="AutoShape 3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78304" name="Group 3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78305" name="AutoShape 3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78306" name="AutoShape 3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8209" name="Group 39"/>
          <p:cNvGrpSpPr>
            <a:grpSpLocks/>
          </p:cNvGrpSpPr>
          <p:nvPr/>
        </p:nvGrpSpPr>
        <p:grpSpPr bwMode="auto">
          <a:xfrm>
            <a:off x="6203" y="3396954"/>
            <a:ext cx="1631251" cy="1736693"/>
            <a:chOff x="3" y="1371"/>
            <a:chExt cx="771" cy="1269"/>
          </a:xfrm>
        </p:grpSpPr>
        <p:sp>
          <p:nvSpPr>
            <p:cNvPr id="178291" name="AutoShape 40"/>
            <p:cNvSpPr>
              <a:spLocks noChangeArrowheads="1"/>
            </p:cNvSpPr>
            <p:nvPr/>
          </p:nvSpPr>
          <p:spPr bwMode="auto">
            <a:xfrm>
              <a:off x="3" y="1371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grpSp>
          <p:nvGrpSpPr>
            <p:cNvPr id="178292" name="Group 41"/>
            <p:cNvGrpSpPr>
              <a:grpSpLocks/>
            </p:cNvGrpSpPr>
            <p:nvPr/>
          </p:nvGrpSpPr>
          <p:grpSpPr bwMode="auto">
            <a:xfrm>
              <a:off x="243" y="1419"/>
              <a:ext cx="531" cy="1221"/>
              <a:chOff x="3120" y="240"/>
              <a:chExt cx="531" cy="1221"/>
            </a:xfrm>
          </p:grpSpPr>
          <p:grpSp>
            <p:nvGrpSpPr>
              <p:cNvPr id="178293" name="Group 42"/>
              <p:cNvGrpSpPr>
                <a:grpSpLocks/>
              </p:cNvGrpSpPr>
              <p:nvPr/>
            </p:nvGrpSpPr>
            <p:grpSpPr bwMode="auto">
              <a:xfrm>
                <a:off x="3120" y="480"/>
                <a:ext cx="531" cy="981"/>
                <a:chOff x="1131" y="2349"/>
                <a:chExt cx="531" cy="981"/>
              </a:xfrm>
            </p:grpSpPr>
            <p:sp>
              <p:nvSpPr>
                <p:cNvPr id="178295" name="AutoShape 43"/>
                <p:cNvSpPr>
                  <a:spLocks noChangeArrowheads="1"/>
                </p:cNvSpPr>
                <p:nvPr/>
              </p:nvSpPr>
              <p:spPr bwMode="auto">
                <a:xfrm rot="5400000">
                  <a:off x="1123" y="2975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8296" name="AutoShape 44"/>
                <p:cNvSpPr>
                  <a:spLocks noChangeArrowheads="1"/>
                </p:cNvSpPr>
                <p:nvPr/>
              </p:nvSpPr>
              <p:spPr bwMode="auto">
                <a:xfrm rot="-5400000">
                  <a:off x="954" y="297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8297" name="AutoShape 45"/>
                <p:cNvSpPr>
                  <a:spLocks noChangeArrowheads="1"/>
                </p:cNvSpPr>
                <p:nvPr/>
              </p:nvSpPr>
              <p:spPr bwMode="auto">
                <a:xfrm rot="5400000">
                  <a:off x="126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8298" name="Group 46"/>
                <p:cNvGrpSpPr>
                  <a:grpSpLocks/>
                </p:cNvGrpSpPr>
                <p:nvPr/>
              </p:nvGrpSpPr>
              <p:grpSpPr bwMode="auto">
                <a:xfrm>
                  <a:off x="1131" y="2349"/>
                  <a:ext cx="531" cy="561"/>
                  <a:chOff x="909" y="1983"/>
                  <a:chExt cx="531" cy="561"/>
                </a:xfrm>
              </p:grpSpPr>
              <p:sp>
                <p:nvSpPr>
                  <p:cNvPr id="178299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300" name="AutoShape 4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8294" name="Line 49"/>
              <p:cNvSpPr>
                <a:spLocks noChangeShapeType="1"/>
              </p:cNvSpPr>
              <p:nvPr/>
            </p:nvSpPr>
            <p:spPr bwMode="auto">
              <a:xfrm>
                <a:off x="3360" y="240"/>
                <a:ext cx="0" cy="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172"/>
              </a:p>
            </p:txBody>
          </p:sp>
        </p:grpSp>
      </p:grpSp>
      <p:grpSp>
        <p:nvGrpSpPr>
          <p:cNvPr id="178210" name="Group 50"/>
          <p:cNvGrpSpPr>
            <a:grpSpLocks/>
          </p:cNvGrpSpPr>
          <p:nvPr/>
        </p:nvGrpSpPr>
        <p:grpSpPr bwMode="auto">
          <a:xfrm>
            <a:off x="8330960" y="1066891"/>
            <a:ext cx="1638487" cy="1945510"/>
            <a:chOff x="384" y="768"/>
            <a:chExt cx="774" cy="1425"/>
          </a:xfrm>
        </p:grpSpPr>
        <p:grpSp>
          <p:nvGrpSpPr>
            <p:cNvPr id="178282" name="Group 51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78285" name="AutoShape 52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178286" name="AutoShape 53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78287" name="AutoShape 54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78288" name="Group 55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78289" name="AutoShape 5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290" name="AutoShape 5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8283" name="Line 58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78284" name="AutoShape 59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78211" name="Group 60"/>
          <p:cNvGrpSpPr>
            <a:grpSpLocks/>
          </p:cNvGrpSpPr>
          <p:nvPr/>
        </p:nvGrpSpPr>
        <p:grpSpPr bwMode="auto">
          <a:xfrm>
            <a:off x="5047782" y="719552"/>
            <a:ext cx="1658129" cy="1724288"/>
            <a:chOff x="1158" y="1344"/>
            <a:chExt cx="783" cy="1239"/>
          </a:xfrm>
        </p:grpSpPr>
        <p:sp>
          <p:nvSpPr>
            <p:cNvPr id="178272" name="Line 61"/>
            <p:cNvSpPr>
              <a:spLocks noChangeShapeType="1"/>
            </p:cNvSpPr>
            <p:nvPr/>
          </p:nvSpPr>
          <p:spPr bwMode="auto">
            <a:xfrm>
              <a:off x="1644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78273" name="Group 62"/>
            <p:cNvGrpSpPr>
              <a:grpSpLocks/>
            </p:cNvGrpSpPr>
            <p:nvPr/>
          </p:nvGrpSpPr>
          <p:grpSpPr bwMode="auto">
            <a:xfrm>
              <a:off x="1158" y="1344"/>
              <a:ext cx="783" cy="1239"/>
              <a:chOff x="1158" y="1338"/>
              <a:chExt cx="783" cy="1239"/>
            </a:xfrm>
          </p:grpSpPr>
          <p:grpSp>
            <p:nvGrpSpPr>
              <p:cNvPr id="178274" name="Group 63"/>
              <p:cNvGrpSpPr>
                <a:grpSpLocks/>
              </p:cNvGrpSpPr>
              <p:nvPr/>
            </p:nvGrpSpPr>
            <p:grpSpPr bwMode="auto">
              <a:xfrm>
                <a:off x="1410" y="1524"/>
                <a:ext cx="531" cy="1053"/>
                <a:chOff x="2178" y="2259"/>
                <a:chExt cx="531" cy="1053"/>
              </a:xfrm>
            </p:grpSpPr>
            <p:sp>
              <p:nvSpPr>
                <p:cNvPr id="178276" name="AutoShape 64"/>
                <p:cNvSpPr>
                  <a:spLocks noChangeArrowheads="1"/>
                </p:cNvSpPr>
                <p:nvPr/>
              </p:nvSpPr>
              <p:spPr bwMode="auto">
                <a:xfrm rot="-5400000">
                  <a:off x="1984" y="2943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78277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215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278" name="AutoShape 66"/>
                <p:cNvSpPr>
                  <a:spLocks noChangeArrowheads="1"/>
                </p:cNvSpPr>
                <p:nvPr/>
              </p:nvSpPr>
              <p:spPr bwMode="auto">
                <a:xfrm rot="5400000">
                  <a:off x="2320" y="2890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8279" name="Group 67"/>
                <p:cNvGrpSpPr>
                  <a:grpSpLocks/>
                </p:cNvGrpSpPr>
                <p:nvPr/>
              </p:nvGrpSpPr>
              <p:grpSpPr bwMode="auto">
                <a:xfrm>
                  <a:off x="2178" y="2259"/>
                  <a:ext cx="531" cy="561"/>
                  <a:chOff x="909" y="1983"/>
                  <a:chExt cx="531" cy="561"/>
                </a:xfrm>
              </p:grpSpPr>
              <p:sp>
                <p:nvSpPr>
                  <p:cNvPr id="178280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81" name="AutoShape 6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8275" name="AutoShape 70"/>
              <p:cNvSpPr>
                <a:spLocks noChangeArrowheads="1"/>
              </p:cNvSpPr>
              <p:nvPr/>
            </p:nvSpPr>
            <p:spPr bwMode="auto">
              <a:xfrm>
                <a:off x="1158" y="1338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Arg</a:t>
                </a:r>
              </a:p>
            </p:txBody>
          </p:sp>
        </p:grp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5689739" y="1692307"/>
            <a:ext cx="1632285" cy="1736693"/>
            <a:chOff x="573" y="1392"/>
            <a:chExt cx="771" cy="1200"/>
          </a:xfrm>
        </p:grpSpPr>
        <p:grpSp>
          <p:nvGrpSpPr>
            <p:cNvPr id="178262" name="Group 72"/>
            <p:cNvGrpSpPr>
              <a:grpSpLocks/>
            </p:cNvGrpSpPr>
            <p:nvPr/>
          </p:nvGrpSpPr>
          <p:grpSpPr bwMode="auto">
            <a:xfrm>
              <a:off x="573" y="1392"/>
              <a:ext cx="771" cy="1200"/>
              <a:chOff x="573" y="1341"/>
              <a:chExt cx="771" cy="1251"/>
            </a:xfrm>
          </p:grpSpPr>
          <p:grpSp>
            <p:nvGrpSpPr>
              <p:cNvPr id="178264" name="Group 73"/>
              <p:cNvGrpSpPr>
                <a:grpSpLocks/>
              </p:cNvGrpSpPr>
              <p:nvPr/>
            </p:nvGrpSpPr>
            <p:grpSpPr bwMode="auto">
              <a:xfrm>
                <a:off x="813" y="1605"/>
                <a:ext cx="531" cy="987"/>
                <a:chOff x="1641" y="2373"/>
                <a:chExt cx="531" cy="987"/>
              </a:xfrm>
            </p:grpSpPr>
            <p:sp>
              <p:nvSpPr>
                <p:cNvPr id="178266" name="AutoShape 74"/>
                <p:cNvSpPr>
                  <a:spLocks noChangeArrowheads="1"/>
                </p:cNvSpPr>
                <p:nvPr/>
              </p:nvSpPr>
              <p:spPr bwMode="auto">
                <a:xfrm rot="5400000">
                  <a:off x="1456" y="2913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267" name="AutoShape 75"/>
                <p:cNvSpPr>
                  <a:spLocks noChangeArrowheads="1"/>
                </p:cNvSpPr>
                <p:nvPr/>
              </p:nvSpPr>
              <p:spPr bwMode="auto">
                <a:xfrm rot="5400000">
                  <a:off x="1654" y="301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8268" name="AutoShape 76"/>
                <p:cNvSpPr>
                  <a:spLocks noChangeArrowheads="1"/>
                </p:cNvSpPr>
                <p:nvPr/>
              </p:nvSpPr>
              <p:spPr bwMode="auto">
                <a:xfrm rot="-5400000">
                  <a:off x="1809" y="3003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grpSp>
              <p:nvGrpSpPr>
                <p:cNvPr id="178269" name="Group 77"/>
                <p:cNvGrpSpPr>
                  <a:grpSpLocks/>
                </p:cNvGrpSpPr>
                <p:nvPr/>
              </p:nvGrpSpPr>
              <p:grpSpPr bwMode="auto">
                <a:xfrm>
                  <a:off x="1641" y="2373"/>
                  <a:ext cx="531" cy="561"/>
                  <a:chOff x="909" y="1983"/>
                  <a:chExt cx="531" cy="561"/>
                </a:xfrm>
              </p:grpSpPr>
              <p:sp>
                <p:nvSpPr>
                  <p:cNvPr id="178270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71" name="AutoShape 7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8265" name="AutoShape 80"/>
              <p:cNvSpPr>
                <a:spLocks noChangeArrowheads="1"/>
              </p:cNvSpPr>
              <p:nvPr/>
            </p:nvSpPr>
            <p:spPr bwMode="auto">
              <a:xfrm>
                <a:off x="573" y="1341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4147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>
                    <a:solidFill>
                      <a:srgbClr val="000000"/>
                    </a:solidFill>
                  </a:rPr>
                  <a:t>Val</a:t>
                </a:r>
              </a:p>
            </p:txBody>
          </p:sp>
        </p:grpSp>
        <p:sp>
          <p:nvSpPr>
            <p:cNvPr id="178263" name="Line 81"/>
            <p:cNvSpPr>
              <a:spLocks noChangeShapeType="1"/>
            </p:cNvSpPr>
            <p:nvPr/>
          </p:nvSpPr>
          <p:spPr bwMode="auto">
            <a:xfrm>
              <a:off x="1053" y="139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8213" name="Group 82"/>
          <p:cNvGrpSpPr>
            <a:grpSpLocks/>
          </p:cNvGrpSpPr>
          <p:nvPr/>
        </p:nvGrpSpPr>
        <p:grpSpPr bwMode="auto">
          <a:xfrm>
            <a:off x="8026004" y="1970385"/>
            <a:ext cx="1632285" cy="1835933"/>
            <a:chOff x="1746" y="1344"/>
            <a:chExt cx="771" cy="1317"/>
          </a:xfrm>
        </p:grpSpPr>
        <p:sp>
          <p:nvSpPr>
            <p:cNvPr id="178252" name="Line 83"/>
            <p:cNvSpPr>
              <a:spLocks noChangeShapeType="1"/>
            </p:cNvSpPr>
            <p:nvPr/>
          </p:nvSpPr>
          <p:spPr bwMode="auto">
            <a:xfrm>
              <a:off x="2226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78253" name="Group 84"/>
            <p:cNvGrpSpPr>
              <a:grpSpLocks/>
            </p:cNvGrpSpPr>
            <p:nvPr/>
          </p:nvGrpSpPr>
          <p:grpSpPr bwMode="auto">
            <a:xfrm>
              <a:off x="1746" y="1344"/>
              <a:ext cx="771" cy="1317"/>
              <a:chOff x="1746" y="1323"/>
              <a:chExt cx="771" cy="1317"/>
            </a:xfrm>
          </p:grpSpPr>
          <p:grpSp>
            <p:nvGrpSpPr>
              <p:cNvPr id="178254" name="Group 85"/>
              <p:cNvGrpSpPr>
                <a:grpSpLocks/>
              </p:cNvGrpSpPr>
              <p:nvPr/>
            </p:nvGrpSpPr>
            <p:grpSpPr bwMode="auto">
              <a:xfrm>
                <a:off x="1986" y="1608"/>
                <a:ext cx="531" cy="1032"/>
                <a:chOff x="2688" y="2328"/>
                <a:chExt cx="531" cy="1032"/>
              </a:xfrm>
            </p:grpSpPr>
            <p:sp>
              <p:nvSpPr>
                <p:cNvPr id="178256" name="AutoShape 86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298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8257" name="AutoShape 87"/>
                <p:cNvSpPr>
                  <a:spLocks noChangeArrowheads="1"/>
                </p:cNvSpPr>
                <p:nvPr/>
              </p:nvSpPr>
              <p:spPr bwMode="auto">
                <a:xfrm rot="-5400000">
                  <a:off x="2682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8258" name="AutoShape 88"/>
                <p:cNvSpPr>
                  <a:spLocks noChangeArrowheads="1"/>
                </p:cNvSpPr>
                <p:nvPr/>
              </p:nvSpPr>
              <p:spPr bwMode="auto">
                <a:xfrm rot="-5400000">
                  <a:off x="2827" y="2895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78259" name="Group 89"/>
                <p:cNvGrpSpPr>
                  <a:grpSpLocks/>
                </p:cNvGrpSpPr>
                <p:nvPr/>
              </p:nvGrpSpPr>
              <p:grpSpPr bwMode="auto">
                <a:xfrm>
                  <a:off x="2688" y="2328"/>
                  <a:ext cx="531" cy="561"/>
                  <a:chOff x="909" y="1983"/>
                  <a:chExt cx="531" cy="561"/>
                </a:xfrm>
              </p:grpSpPr>
              <p:sp>
                <p:nvSpPr>
                  <p:cNvPr id="178260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61" name="AutoShape 91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8255" name="AutoShape 92"/>
              <p:cNvSpPr>
                <a:spLocks noChangeArrowheads="1"/>
              </p:cNvSpPr>
              <p:nvPr/>
            </p:nvSpPr>
            <p:spPr bwMode="auto">
              <a:xfrm>
                <a:off x="1746" y="1323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21F1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Tir</a:t>
                </a:r>
              </a:p>
            </p:txBody>
          </p:sp>
        </p:grpSp>
      </p:grpSp>
      <p:grpSp>
        <p:nvGrpSpPr>
          <p:cNvPr id="178214" name="Group 93"/>
          <p:cNvGrpSpPr>
            <a:grpSpLocks/>
          </p:cNvGrpSpPr>
          <p:nvPr/>
        </p:nvGrpSpPr>
        <p:grpSpPr bwMode="auto">
          <a:xfrm>
            <a:off x="7010865" y="650291"/>
            <a:ext cx="1612644" cy="1736693"/>
            <a:chOff x="2319" y="1308"/>
            <a:chExt cx="762" cy="1284"/>
          </a:xfrm>
        </p:grpSpPr>
        <p:grpSp>
          <p:nvGrpSpPr>
            <p:cNvPr id="178243" name="Group 94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78246" name="AutoShape 95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8247" name="AutoShape 96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78248" name="AutoShape 97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78249" name="Group 98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78250" name="AutoShape 99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251" name="AutoShape 100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8244" name="AutoShape 101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78245" name="Line 102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8215" name="Group 103"/>
          <p:cNvGrpSpPr>
            <a:grpSpLocks/>
          </p:cNvGrpSpPr>
          <p:nvPr/>
        </p:nvGrpSpPr>
        <p:grpSpPr bwMode="auto">
          <a:xfrm>
            <a:off x="9550780" y="2248462"/>
            <a:ext cx="1727389" cy="1597138"/>
            <a:chOff x="4896" y="1200"/>
            <a:chExt cx="816" cy="1200"/>
          </a:xfrm>
        </p:grpSpPr>
        <p:grpSp>
          <p:nvGrpSpPr>
            <p:cNvPr id="178234" name="Group 104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78237" name="AutoShape 105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238" name="AutoShape 106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239" name="AutoShape 107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78240" name="Group 108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78241" name="AutoShape 109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8242" name="AutoShape 110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8235" name="AutoShape 111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78236" name="Line 112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8216" name="Group 113"/>
          <p:cNvGrpSpPr>
            <a:grpSpLocks/>
          </p:cNvGrpSpPr>
          <p:nvPr/>
        </p:nvGrpSpPr>
        <p:grpSpPr bwMode="auto">
          <a:xfrm>
            <a:off x="9143484" y="1692307"/>
            <a:ext cx="1529944" cy="1736693"/>
            <a:chOff x="2955" y="1329"/>
            <a:chExt cx="723" cy="1263"/>
          </a:xfrm>
        </p:grpSpPr>
        <p:grpSp>
          <p:nvGrpSpPr>
            <p:cNvPr id="178224" name="Group 114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78226" name="Group 115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78228" name="AutoShape 116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8229" name="AutoShape 117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78230" name="AutoShape 118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78231" name="Group 119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78232" name="AutoShape 120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8233" name="AutoShape 121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8227" name="AutoShape 122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78225" name="Line 123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50300" name="Line 124"/>
          <p:cNvSpPr>
            <a:spLocks noChangeShapeType="1"/>
          </p:cNvSpPr>
          <p:nvPr/>
        </p:nvSpPr>
        <p:spPr bwMode="auto">
          <a:xfrm>
            <a:off x="1016173" y="3417629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131" tIns="44565" rIns="89131" bIns="44565"/>
          <a:lstStyle/>
          <a:p>
            <a:endParaRPr lang="en-US" sz="1172"/>
          </a:p>
        </p:txBody>
      </p:sp>
      <p:sp>
        <p:nvSpPr>
          <p:cNvPr id="178218" name="AutoShape 125"/>
          <p:cNvSpPr>
            <a:spLocks noChangeArrowheads="1"/>
          </p:cNvSpPr>
          <p:nvPr/>
        </p:nvSpPr>
        <p:spPr bwMode="auto">
          <a:xfrm>
            <a:off x="812525" y="1414229"/>
            <a:ext cx="1016173" cy="26360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Met</a:t>
            </a:r>
          </a:p>
        </p:txBody>
      </p:sp>
      <p:sp>
        <p:nvSpPr>
          <p:cNvPr id="178219" name="AutoShape 126"/>
          <p:cNvSpPr>
            <a:spLocks noChangeArrowheads="1"/>
          </p:cNvSpPr>
          <p:nvPr/>
        </p:nvSpPr>
        <p:spPr bwMode="auto">
          <a:xfrm>
            <a:off x="304956" y="1761568"/>
            <a:ext cx="1016172" cy="26774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sp>
        <p:nvSpPr>
          <p:cNvPr id="178220" name="AutoShape 127"/>
          <p:cNvSpPr>
            <a:spLocks noChangeArrowheads="1"/>
          </p:cNvSpPr>
          <p:nvPr/>
        </p:nvSpPr>
        <p:spPr bwMode="auto">
          <a:xfrm>
            <a:off x="812525" y="997630"/>
            <a:ext cx="1016173" cy="266706"/>
          </a:xfrm>
          <a:prstGeom prst="roundRect">
            <a:avLst>
              <a:gd name="adj" fmla="val 16667"/>
            </a:avLst>
          </a:prstGeom>
          <a:solidFill>
            <a:srgbClr val="F414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Val</a:t>
            </a:r>
          </a:p>
        </p:txBody>
      </p:sp>
      <p:sp>
        <p:nvSpPr>
          <p:cNvPr id="178221" name="AutoShape 128"/>
          <p:cNvSpPr>
            <a:spLocks noChangeArrowheads="1"/>
          </p:cNvSpPr>
          <p:nvPr/>
        </p:nvSpPr>
        <p:spPr bwMode="auto">
          <a:xfrm>
            <a:off x="1828697" y="1970385"/>
            <a:ext cx="1016172" cy="267740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  <p:sp>
        <p:nvSpPr>
          <p:cNvPr id="178222" name="AutoShape 129"/>
          <p:cNvSpPr>
            <a:spLocks noChangeArrowheads="1"/>
          </p:cNvSpPr>
          <p:nvPr/>
        </p:nvSpPr>
        <p:spPr bwMode="auto">
          <a:xfrm>
            <a:off x="1321128" y="581031"/>
            <a:ext cx="1015139" cy="25843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178223" name="AutoShape 130"/>
          <p:cNvSpPr>
            <a:spLocks noChangeArrowheads="1"/>
          </p:cNvSpPr>
          <p:nvPr/>
        </p:nvSpPr>
        <p:spPr bwMode="auto">
          <a:xfrm>
            <a:off x="2031312" y="788813"/>
            <a:ext cx="1017206" cy="263606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31" tIns="44565" rIns="89131" bIns="4456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Thr</a:t>
            </a:r>
          </a:p>
        </p:txBody>
      </p:sp>
    </p:spTree>
    <p:extLst>
      <p:ext uri="{BB962C8B-B14F-4D97-AF65-F5344CB8AC3E}">
        <p14:creationId xmlns:p14="http://schemas.microsoft.com/office/powerpoint/2010/main" val="3055175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0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2708 C -0.01744 0.0338 -0.03281 0.09491 -0.09349 0.13935 C -0.15468 0.18426 -0.26145 0.2125 -0.3677 0.24143 " pathEditMode="relative" rAng="0" ptsTypes="AAA">
                                      <p:cBhvr>
                                        <p:cTn id="10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33" y="1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2" presetID="9" presetClass="entr" presetSubtype="0" repeatCount="5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207" grpId="0" animBg="1"/>
      <p:bldP spid="503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 rot="-5400000">
            <a:off x="-328213" y="2227270"/>
            <a:ext cx="2552318" cy="4122580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79203" name="AutoShape 3"/>
          <p:cNvSpPr>
            <a:spLocks noChangeArrowheads="1"/>
          </p:cNvSpPr>
          <p:nvPr/>
        </p:nvSpPr>
        <p:spPr bwMode="auto">
          <a:xfrm rot="5400000">
            <a:off x="1602307" y="5029239"/>
            <a:ext cx="780479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04" name="AutoShape 4"/>
          <p:cNvSpPr>
            <a:spLocks noChangeArrowheads="1"/>
          </p:cNvSpPr>
          <p:nvPr/>
        </p:nvSpPr>
        <p:spPr bwMode="auto">
          <a:xfrm rot="5400000">
            <a:off x="3210299" y="5053532"/>
            <a:ext cx="779444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05" name="AutoShape 5"/>
          <p:cNvSpPr>
            <a:spLocks noChangeArrowheads="1"/>
          </p:cNvSpPr>
          <p:nvPr/>
        </p:nvSpPr>
        <p:spPr bwMode="auto">
          <a:xfrm rot="5400000">
            <a:off x="3551435" y="5050431"/>
            <a:ext cx="780478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06" name="AutoShape 6"/>
          <p:cNvSpPr>
            <a:spLocks noChangeArrowheads="1"/>
          </p:cNvSpPr>
          <p:nvPr/>
        </p:nvSpPr>
        <p:spPr bwMode="auto">
          <a:xfrm rot="5400000">
            <a:off x="8999277" y="5031823"/>
            <a:ext cx="778410" cy="241897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07" name="AutoShape 7"/>
          <p:cNvSpPr>
            <a:spLocks noChangeArrowheads="1"/>
          </p:cNvSpPr>
          <p:nvPr/>
        </p:nvSpPr>
        <p:spPr bwMode="auto">
          <a:xfrm rot="5400000">
            <a:off x="9340929" y="5029239"/>
            <a:ext cx="780479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08" name="AutoShape 8"/>
          <p:cNvSpPr>
            <a:spLocks noChangeArrowheads="1"/>
          </p:cNvSpPr>
          <p:nvPr/>
        </p:nvSpPr>
        <p:spPr bwMode="auto">
          <a:xfrm rot="5400000">
            <a:off x="8118007" y="5029239"/>
            <a:ext cx="780479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09" name="AutoShape 9"/>
          <p:cNvSpPr>
            <a:spLocks noChangeArrowheads="1"/>
          </p:cNvSpPr>
          <p:nvPr/>
        </p:nvSpPr>
        <p:spPr bwMode="auto">
          <a:xfrm rot="5400000">
            <a:off x="10655854" y="5016834"/>
            <a:ext cx="779444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10" name="AutoShape 10"/>
          <p:cNvSpPr>
            <a:spLocks noChangeArrowheads="1"/>
          </p:cNvSpPr>
          <p:nvPr/>
        </p:nvSpPr>
        <p:spPr bwMode="auto">
          <a:xfrm rot="-5400000">
            <a:off x="4772806" y="5068521"/>
            <a:ext cx="778410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9211" name="AutoShape 11"/>
          <p:cNvSpPr>
            <a:spLocks noChangeArrowheads="1"/>
          </p:cNvSpPr>
          <p:nvPr/>
        </p:nvSpPr>
        <p:spPr bwMode="auto">
          <a:xfrm rot="-5400000">
            <a:off x="5624612" y="506645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9212" name="AutoShape 12"/>
          <p:cNvSpPr>
            <a:spLocks noChangeArrowheads="1"/>
          </p:cNvSpPr>
          <p:nvPr/>
        </p:nvSpPr>
        <p:spPr bwMode="auto">
          <a:xfrm rot="-5400000">
            <a:off x="5990558" y="506645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9213" name="AutoShape 13"/>
          <p:cNvSpPr>
            <a:spLocks noChangeArrowheads="1"/>
          </p:cNvSpPr>
          <p:nvPr/>
        </p:nvSpPr>
        <p:spPr bwMode="auto">
          <a:xfrm rot="-5400000">
            <a:off x="6885782" y="506645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9214" name="AutoShape 14"/>
          <p:cNvSpPr>
            <a:spLocks noChangeArrowheads="1"/>
          </p:cNvSpPr>
          <p:nvPr/>
        </p:nvSpPr>
        <p:spPr bwMode="auto">
          <a:xfrm rot="-5400000">
            <a:off x="7254313" y="5065937"/>
            <a:ext cx="780479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9215" name="AutoShape 15"/>
          <p:cNvSpPr>
            <a:spLocks noChangeArrowheads="1"/>
          </p:cNvSpPr>
          <p:nvPr/>
        </p:nvSpPr>
        <p:spPr bwMode="auto">
          <a:xfrm rot="-5400000">
            <a:off x="10289391" y="5065937"/>
            <a:ext cx="780479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9216" name="AutoShape 16"/>
          <p:cNvSpPr>
            <a:spLocks noChangeArrowheads="1"/>
          </p:cNvSpPr>
          <p:nvPr/>
        </p:nvSpPr>
        <p:spPr bwMode="auto">
          <a:xfrm rot="-5400000">
            <a:off x="11064184" y="5055083"/>
            <a:ext cx="780478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9217" name="AutoShape 17"/>
          <p:cNvSpPr>
            <a:spLocks noChangeArrowheads="1"/>
          </p:cNvSpPr>
          <p:nvPr/>
        </p:nvSpPr>
        <p:spPr bwMode="auto">
          <a:xfrm rot="5400000">
            <a:off x="1989444" y="5018385"/>
            <a:ext cx="734994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9218" name="AutoShape 18"/>
          <p:cNvSpPr>
            <a:spLocks noChangeArrowheads="1"/>
          </p:cNvSpPr>
          <p:nvPr/>
        </p:nvSpPr>
        <p:spPr bwMode="auto">
          <a:xfrm rot="5400000">
            <a:off x="4088983" y="5092815"/>
            <a:ext cx="734994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9219" name="AutoShape 19"/>
          <p:cNvSpPr>
            <a:spLocks noChangeArrowheads="1"/>
          </p:cNvSpPr>
          <p:nvPr/>
        </p:nvSpPr>
        <p:spPr bwMode="auto">
          <a:xfrm rot="5400000">
            <a:off x="5285544" y="5066454"/>
            <a:ext cx="737061" cy="242931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9220" name="AutoShape 20"/>
          <p:cNvSpPr>
            <a:spLocks noChangeArrowheads="1"/>
          </p:cNvSpPr>
          <p:nvPr/>
        </p:nvSpPr>
        <p:spPr bwMode="auto">
          <a:xfrm rot="5400000">
            <a:off x="7792378" y="5066454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9221" name="AutoShape 21"/>
          <p:cNvSpPr>
            <a:spLocks noChangeArrowheads="1"/>
          </p:cNvSpPr>
          <p:nvPr/>
        </p:nvSpPr>
        <p:spPr bwMode="auto">
          <a:xfrm rot="5400000">
            <a:off x="9770967" y="5066454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9222" name="AutoShape 22"/>
          <p:cNvSpPr>
            <a:spLocks noChangeArrowheads="1"/>
          </p:cNvSpPr>
          <p:nvPr/>
        </p:nvSpPr>
        <p:spPr bwMode="auto">
          <a:xfrm rot="-5400000">
            <a:off x="8514966" y="5059218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9223" name="AutoShape 23"/>
          <p:cNvSpPr>
            <a:spLocks noChangeArrowheads="1"/>
          </p:cNvSpPr>
          <p:nvPr/>
        </p:nvSpPr>
        <p:spPr bwMode="auto">
          <a:xfrm rot="-5400000">
            <a:off x="6552916" y="5059218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9224" name="AutoShape 24"/>
          <p:cNvSpPr>
            <a:spLocks noChangeArrowheads="1"/>
          </p:cNvSpPr>
          <p:nvPr/>
        </p:nvSpPr>
        <p:spPr bwMode="auto">
          <a:xfrm rot="-5400000">
            <a:off x="4457514" y="5059217"/>
            <a:ext cx="722588" cy="242931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9225" name="AutoShape 25"/>
          <p:cNvSpPr>
            <a:spLocks noChangeArrowheads="1"/>
          </p:cNvSpPr>
          <p:nvPr/>
        </p:nvSpPr>
        <p:spPr bwMode="auto">
          <a:xfrm rot="-5400000">
            <a:off x="2342986" y="4996676"/>
            <a:ext cx="722588" cy="243964"/>
          </a:xfrm>
          <a:prstGeom prst="chevron">
            <a:avLst>
              <a:gd name="adj" fmla="val 108300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9226" name="AutoShape 26"/>
          <p:cNvSpPr>
            <a:spLocks noChangeArrowheads="1"/>
          </p:cNvSpPr>
          <p:nvPr/>
        </p:nvSpPr>
        <p:spPr bwMode="auto">
          <a:xfrm rot="5400000">
            <a:off x="738095" y="5074724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79227" name="AutoShape 27"/>
          <p:cNvSpPr>
            <a:spLocks noChangeArrowheads="1"/>
          </p:cNvSpPr>
          <p:nvPr/>
        </p:nvSpPr>
        <p:spPr bwMode="auto">
          <a:xfrm rot="-5400000">
            <a:off x="2842285" y="5039060"/>
            <a:ext cx="778410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79228" name="AutoShape 28"/>
          <p:cNvSpPr>
            <a:spLocks noChangeArrowheads="1"/>
          </p:cNvSpPr>
          <p:nvPr/>
        </p:nvSpPr>
        <p:spPr bwMode="auto">
          <a:xfrm rot="-5400000">
            <a:off x="398509" y="5068005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79229" name="AutoShape 29"/>
          <p:cNvSpPr>
            <a:spLocks noChangeArrowheads="1"/>
          </p:cNvSpPr>
          <p:nvPr/>
        </p:nvSpPr>
        <p:spPr bwMode="auto">
          <a:xfrm rot="5400000">
            <a:off x="1064242" y="5049397"/>
            <a:ext cx="778410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79230" name="Rectangle 30"/>
          <p:cNvSpPr>
            <a:spLocks noChangeArrowheads="1"/>
          </p:cNvSpPr>
          <p:nvPr/>
        </p:nvSpPr>
        <p:spPr bwMode="auto">
          <a:xfrm>
            <a:off x="406263" y="5385882"/>
            <a:ext cx="11444601" cy="193310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-1287014" y="5455142"/>
            <a:ext cx="4572259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79232" name="Group 32"/>
          <p:cNvGrpSpPr>
            <a:grpSpLocks/>
          </p:cNvGrpSpPr>
          <p:nvPr/>
        </p:nvGrpSpPr>
        <p:grpSpPr bwMode="auto">
          <a:xfrm>
            <a:off x="10458408" y="859107"/>
            <a:ext cx="1123682" cy="1389355"/>
            <a:chOff x="4260" y="2328"/>
            <a:chExt cx="531" cy="1024"/>
          </a:xfrm>
        </p:grpSpPr>
        <p:sp>
          <p:nvSpPr>
            <p:cNvPr id="179324" name="AutoShape 3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79325" name="AutoShape 3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79326" name="AutoShape 3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79327" name="Group 3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79328" name="AutoShape 3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79329" name="AutoShape 3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79233" name="AutoShape 39"/>
          <p:cNvSpPr>
            <a:spLocks noChangeArrowheads="1"/>
          </p:cNvSpPr>
          <p:nvPr/>
        </p:nvSpPr>
        <p:spPr bwMode="auto">
          <a:xfrm>
            <a:off x="6203" y="3290479"/>
            <a:ext cx="1016173" cy="2625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Met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14806" y="3757732"/>
            <a:ext cx="1122648" cy="1342836"/>
            <a:chOff x="1131" y="2349"/>
            <a:chExt cx="531" cy="981"/>
          </a:xfrm>
        </p:grpSpPr>
        <p:sp>
          <p:nvSpPr>
            <p:cNvPr id="179318" name="AutoShape 41"/>
            <p:cNvSpPr>
              <a:spLocks noChangeArrowheads="1"/>
            </p:cNvSpPr>
            <p:nvPr/>
          </p:nvSpPr>
          <p:spPr bwMode="auto">
            <a:xfrm rot="5400000">
              <a:off x="1123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79319" name="AutoShape 42"/>
            <p:cNvSpPr>
              <a:spLocks noChangeArrowheads="1"/>
            </p:cNvSpPr>
            <p:nvPr/>
          </p:nvSpPr>
          <p:spPr bwMode="auto">
            <a:xfrm rot="-5400000">
              <a:off x="954" y="2979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79320" name="AutoShape 43"/>
            <p:cNvSpPr>
              <a:spLocks noChangeArrowheads="1"/>
            </p:cNvSpPr>
            <p:nvPr/>
          </p:nvSpPr>
          <p:spPr bwMode="auto">
            <a:xfrm rot="5400000">
              <a:off x="1265" y="2892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grpSp>
          <p:nvGrpSpPr>
            <p:cNvPr id="179321" name="Group 44"/>
            <p:cNvGrpSpPr>
              <a:grpSpLocks/>
            </p:cNvGrpSpPr>
            <p:nvPr/>
          </p:nvGrpSpPr>
          <p:grpSpPr bwMode="auto">
            <a:xfrm>
              <a:off x="1131" y="2349"/>
              <a:ext cx="531" cy="561"/>
              <a:chOff x="909" y="1983"/>
              <a:chExt cx="531" cy="561"/>
            </a:xfrm>
          </p:grpSpPr>
          <p:sp>
            <p:nvSpPr>
              <p:cNvPr id="179322" name="AutoShape 45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79323" name="AutoShape 46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1022375" y="3429000"/>
            <a:ext cx="0" cy="27601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180" tIns="44589" rIns="89180" bIns="44589" anchor="ctr"/>
          <a:lstStyle/>
          <a:p>
            <a:endParaRPr lang="en-US" sz="1172"/>
          </a:p>
        </p:txBody>
      </p:sp>
      <p:grpSp>
        <p:nvGrpSpPr>
          <p:cNvPr id="179236" name="Group 48"/>
          <p:cNvGrpSpPr>
            <a:grpSpLocks/>
          </p:cNvGrpSpPr>
          <p:nvPr/>
        </p:nvGrpSpPr>
        <p:grpSpPr bwMode="auto">
          <a:xfrm>
            <a:off x="8330960" y="997630"/>
            <a:ext cx="1638487" cy="1945510"/>
            <a:chOff x="384" y="768"/>
            <a:chExt cx="774" cy="1425"/>
          </a:xfrm>
        </p:grpSpPr>
        <p:grpSp>
          <p:nvGrpSpPr>
            <p:cNvPr id="179309" name="Group 49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79312" name="AutoShape 50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179313" name="AutoShape 51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79314" name="AutoShape 52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79315" name="Group 53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79316" name="AutoShape 54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17" name="AutoShape 55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9310" name="Line 56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79311" name="AutoShape 57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5438539" y="1669565"/>
            <a:ext cx="1656061" cy="1723255"/>
            <a:chOff x="1158" y="1344"/>
            <a:chExt cx="783" cy="1239"/>
          </a:xfrm>
        </p:grpSpPr>
        <p:sp>
          <p:nvSpPr>
            <p:cNvPr id="179299" name="Line 59"/>
            <p:cNvSpPr>
              <a:spLocks noChangeShapeType="1"/>
            </p:cNvSpPr>
            <p:nvPr/>
          </p:nvSpPr>
          <p:spPr bwMode="auto">
            <a:xfrm>
              <a:off x="1644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79300" name="Group 60"/>
            <p:cNvGrpSpPr>
              <a:grpSpLocks/>
            </p:cNvGrpSpPr>
            <p:nvPr/>
          </p:nvGrpSpPr>
          <p:grpSpPr bwMode="auto">
            <a:xfrm>
              <a:off x="1158" y="1344"/>
              <a:ext cx="783" cy="1239"/>
              <a:chOff x="1158" y="1338"/>
              <a:chExt cx="783" cy="1239"/>
            </a:xfrm>
          </p:grpSpPr>
          <p:grpSp>
            <p:nvGrpSpPr>
              <p:cNvPr id="179301" name="Group 61"/>
              <p:cNvGrpSpPr>
                <a:grpSpLocks/>
              </p:cNvGrpSpPr>
              <p:nvPr/>
            </p:nvGrpSpPr>
            <p:grpSpPr bwMode="auto">
              <a:xfrm>
                <a:off x="1410" y="1524"/>
                <a:ext cx="531" cy="1053"/>
                <a:chOff x="2178" y="2259"/>
                <a:chExt cx="531" cy="1053"/>
              </a:xfrm>
            </p:grpSpPr>
            <p:sp>
              <p:nvSpPr>
                <p:cNvPr id="179303" name="AutoShape 62"/>
                <p:cNvSpPr>
                  <a:spLocks noChangeArrowheads="1"/>
                </p:cNvSpPr>
                <p:nvPr/>
              </p:nvSpPr>
              <p:spPr bwMode="auto">
                <a:xfrm rot="-5400000">
                  <a:off x="1984" y="2943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79304" name="AutoShape 63"/>
                <p:cNvSpPr>
                  <a:spLocks noChangeArrowheads="1"/>
                </p:cNvSpPr>
                <p:nvPr/>
              </p:nvSpPr>
              <p:spPr bwMode="auto">
                <a:xfrm rot="5400000">
                  <a:off x="215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305" name="AutoShape 64"/>
                <p:cNvSpPr>
                  <a:spLocks noChangeArrowheads="1"/>
                </p:cNvSpPr>
                <p:nvPr/>
              </p:nvSpPr>
              <p:spPr bwMode="auto">
                <a:xfrm rot="5400000">
                  <a:off x="2320" y="2890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9306" name="Group 65"/>
                <p:cNvGrpSpPr>
                  <a:grpSpLocks/>
                </p:cNvGrpSpPr>
                <p:nvPr/>
              </p:nvGrpSpPr>
              <p:grpSpPr bwMode="auto">
                <a:xfrm>
                  <a:off x="2178" y="2259"/>
                  <a:ext cx="531" cy="561"/>
                  <a:chOff x="909" y="1983"/>
                  <a:chExt cx="531" cy="561"/>
                </a:xfrm>
              </p:grpSpPr>
              <p:sp>
                <p:nvSpPr>
                  <p:cNvPr id="179307" name="AutoShape 6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308" name="AutoShape 67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9302" name="AutoShape 68"/>
              <p:cNvSpPr>
                <a:spLocks noChangeArrowheads="1"/>
              </p:cNvSpPr>
              <p:nvPr/>
            </p:nvSpPr>
            <p:spPr bwMode="auto">
              <a:xfrm>
                <a:off x="1158" y="1338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Arg</a:t>
                </a:r>
              </a:p>
            </p:txBody>
          </p:sp>
        </p:grpSp>
      </p:grpSp>
      <p:grpSp>
        <p:nvGrpSpPr>
          <p:cNvPr id="179238" name="Group 69"/>
          <p:cNvGrpSpPr>
            <a:grpSpLocks/>
          </p:cNvGrpSpPr>
          <p:nvPr/>
        </p:nvGrpSpPr>
        <p:grpSpPr bwMode="auto">
          <a:xfrm>
            <a:off x="1213618" y="3290478"/>
            <a:ext cx="1631251" cy="1736693"/>
            <a:chOff x="573" y="1392"/>
            <a:chExt cx="771" cy="1200"/>
          </a:xfrm>
        </p:grpSpPr>
        <p:grpSp>
          <p:nvGrpSpPr>
            <p:cNvPr id="179289" name="Group 70"/>
            <p:cNvGrpSpPr>
              <a:grpSpLocks/>
            </p:cNvGrpSpPr>
            <p:nvPr/>
          </p:nvGrpSpPr>
          <p:grpSpPr bwMode="auto">
            <a:xfrm>
              <a:off x="573" y="1392"/>
              <a:ext cx="771" cy="1200"/>
              <a:chOff x="573" y="1341"/>
              <a:chExt cx="771" cy="1251"/>
            </a:xfrm>
          </p:grpSpPr>
          <p:grpSp>
            <p:nvGrpSpPr>
              <p:cNvPr id="179291" name="Group 71"/>
              <p:cNvGrpSpPr>
                <a:grpSpLocks/>
              </p:cNvGrpSpPr>
              <p:nvPr/>
            </p:nvGrpSpPr>
            <p:grpSpPr bwMode="auto">
              <a:xfrm>
                <a:off x="813" y="1605"/>
                <a:ext cx="531" cy="987"/>
                <a:chOff x="1641" y="2373"/>
                <a:chExt cx="531" cy="987"/>
              </a:xfrm>
            </p:grpSpPr>
            <p:sp>
              <p:nvSpPr>
                <p:cNvPr id="179293" name="AutoShape 72"/>
                <p:cNvSpPr>
                  <a:spLocks noChangeArrowheads="1"/>
                </p:cNvSpPr>
                <p:nvPr/>
              </p:nvSpPr>
              <p:spPr bwMode="auto">
                <a:xfrm rot="5400000">
                  <a:off x="1456" y="2913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294" name="AutoShape 73"/>
                <p:cNvSpPr>
                  <a:spLocks noChangeArrowheads="1"/>
                </p:cNvSpPr>
                <p:nvPr/>
              </p:nvSpPr>
              <p:spPr bwMode="auto">
                <a:xfrm rot="5400000">
                  <a:off x="1654" y="301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9295" name="AutoShape 74"/>
                <p:cNvSpPr>
                  <a:spLocks noChangeArrowheads="1"/>
                </p:cNvSpPr>
                <p:nvPr/>
              </p:nvSpPr>
              <p:spPr bwMode="auto">
                <a:xfrm rot="-5400000">
                  <a:off x="1809" y="3003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grpSp>
              <p:nvGrpSpPr>
                <p:cNvPr id="179296" name="Group 75"/>
                <p:cNvGrpSpPr>
                  <a:grpSpLocks/>
                </p:cNvGrpSpPr>
                <p:nvPr/>
              </p:nvGrpSpPr>
              <p:grpSpPr bwMode="auto">
                <a:xfrm>
                  <a:off x="1641" y="2373"/>
                  <a:ext cx="531" cy="561"/>
                  <a:chOff x="909" y="1983"/>
                  <a:chExt cx="531" cy="561"/>
                </a:xfrm>
              </p:grpSpPr>
              <p:sp>
                <p:nvSpPr>
                  <p:cNvPr id="179297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298" name="AutoShape 77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9292" name="AutoShape 78"/>
              <p:cNvSpPr>
                <a:spLocks noChangeArrowheads="1"/>
              </p:cNvSpPr>
              <p:nvPr/>
            </p:nvSpPr>
            <p:spPr bwMode="auto">
              <a:xfrm>
                <a:off x="573" y="1341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4147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Val</a:t>
                </a:r>
              </a:p>
            </p:txBody>
          </p:sp>
        </p:grpSp>
        <p:sp>
          <p:nvSpPr>
            <p:cNvPr id="179290" name="Line 79"/>
            <p:cNvSpPr>
              <a:spLocks noChangeShapeType="1"/>
            </p:cNvSpPr>
            <p:nvPr/>
          </p:nvSpPr>
          <p:spPr bwMode="auto">
            <a:xfrm>
              <a:off x="1053" y="139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9239" name="Group 80"/>
          <p:cNvGrpSpPr>
            <a:grpSpLocks/>
          </p:cNvGrpSpPr>
          <p:nvPr/>
        </p:nvGrpSpPr>
        <p:grpSpPr bwMode="auto">
          <a:xfrm>
            <a:off x="6908525" y="650291"/>
            <a:ext cx="1632285" cy="1836967"/>
            <a:chOff x="1746" y="1344"/>
            <a:chExt cx="771" cy="1317"/>
          </a:xfrm>
        </p:grpSpPr>
        <p:sp>
          <p:nvSpPr>
            <p:cNvPr id="179279" name="Line 81"/>
            <p:cNvSpPr>
              <a:spLocks noChangeShapeType="1"/>
            </p:cNvSpPr>
            <p:nvPr/>
          </p:nvSpPr>
          <p:spPr bwMode="auto">
            <a:xfrm>
              <a:off x="2226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79280" name="Group 82"/>
            <p:cNvGrpSpPr>
              <a:grpSpLocks/>
            </p:cNvGrpSpPr>
            <p:nvPr/>
          </p:nvGrpSpPr>
          <p:grpSpPr bwMode="auto">
            <a:xfrm>
              <a:off x="1746" y="1344"/>
              <a:ext cx="771" cy="1317"/>
              <a:chOff x="1746" y="1323"/>
              <a:chExt cx="771" cy="1317"/>
            </a:xfrm>
          </p:grpSpPr>
          <p:grpSp>
            <p:nvGrpSpPr>
              <p:cNvPr id="179281" name="Group 83"/>
              <p:cNvGrpSpPr>
                <a:grpSpLocks/>
              </p:cNvGrpSpPr>
              <p:nvPr/>
            </p:nvGrpSpPr>
            <p:grpSpPr bwMode="auto">
              <a:xfrm>
                <a:off x="1986" y="1608"/>
                <a:ext cx="531" cy="1032"/>
                <a:chOff x="2688" y="2328"/>
                <a:chExt cx="531" cy="1032"/>
              </a:xfrm>
            </p:grpSpPr>
            <p:sp>
              <p:nvSpPr>
                <p:cNvPr id="179283" name="AutoShape 84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298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79284" name="AutoShape 85"/>
                <p:cNvSpPr>
                  <a:spLocks noChangeArrowheads="1"/>
                </p:cNvSpPr>
                <p:nvPr/>
              </p:nvSpPr>
              <p:spPr bwMode="auto">
                <a:xfrm rot="-5400000">
                  <a:off x="2682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9285" name="AutoShape 86"/>
                <p:cNvSpPr>
                  <a:spLocks noChangeArrowheads="1"/>
                </p:cNvSpPr>
                <p:nvPr/>
              </p:nvSpPr>
              <p:spPr bwMode="auto">
                <a:xfrm rot="-5400000">
                  <a:off x="2827" y="2895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79286" name="Group 87"/>
                <p:cNvGrpSpPr>
                  <a:grpSpLocks/>
                </p:cNvGrpSpPr>
                <p:nvPr/>
              </p:nvGrpSpPr>
              <p:grpSpPr bwMode="auto">
                <a:xfrm>
                  <a:off x="2688" y="2328"/>
                  <a:ext cx="531" cy="561"/>
                  <a:chOff x="909" y="1983"/>
                  <a:chExt cx="531" cy="561"/>
                </a:xfrm>
              </p:grpSpPr>
              <p:sp>
                <p:nvSpPr>
                  <p:cNvPr id="179287" name="AutoShape 8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288" name="AutoShape 8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9282" name="AutoShape 90"/>
              <p:cNvSpPr>
                <a:spLocks noChangeArrowheads="1"/>
              </p:cNvSpPr>
              <p:nvPr/>
            </p:nvSpPr>
            <p:spPr bwMode="auto">
              <a:xfrm>
                <a:off x="1746" y="1323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21F1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Tir</a:t>
                </a:r>
              </a:p>
            </p:txBody>
          </p:sp>
        </p:grpSp>
      </p:grpSp>
      <p:grpSp>
        <p:nvGrpSpPr>
          <p:cNvPr id="179240" name="Group 91"/>
          <p:cNvGrpSpPr>
            <a:grpSpLocks/>
          </p:cNvGrpSpPr>
          <p:nvPr/>
        </p:nvGrpSpPr>
        <p:grpSpPr bwMode="auto">
          <a:xfrm>
            <a:off x="7924697" y="1414230"/>
            <a:ext cx="1612644" cy="1736693"/>
            <a:chOff x="2319" y="1308"/>
            <a:chExt cx="762" cy="1284"/>
          </a:xfrm>
        </p:grpSpPr>
        <p:grpSp>
          <p:nvGrpSpPr>
            <p:cNvPr id="179270" name="Group 92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79273" name="AutoShape 93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79274" name="AutoShape 94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79275" name="AutoShape 95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79276" name="Group 96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79277" name="AutoShape 97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278" name="AutoShape 98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9271" name="AutoShape 99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79272" name="Line 100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9241" name="Group 101"/>
          <p:cNvGrpSpPr>
            <a:grpSpLocks/>
          </p:cNvGrpSpPr>
          <p:nvPr/>
        </p:nvGrpSpPr>
        <p:grpSpPr bwMode="auto">
          <a:xfrm>
            <a:off x="9957042" y="2178168"/>
            <a:ext cx="1726356" cy="1598171"/>
            <a:chOff x="4896" y="1200"/>
            <a:chExt cx="816" cy="1200"/>
          </a:xfrm>
        </p:grpSpPr>
        <p:grpSp>
          <p:nvGrpSpPr>
            <p:cNvPr id="179261" name="Group 102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79264" name="AutoShape 103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265" name="AutoShape 104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266" name="AutoShape 105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79267" name="Group 106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79268" name="AutoShape 107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9269" name="AutoShape 108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79262" name="AutoShape 109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79263" name="Line 110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79242" name="Group 111"/>
          <p:cNvGrpSpPr>
            <a:grpSpLocks/>
          </p:cNvGrpSpPr>
          <p:nvPr/>
        </p:nvGrpSpPr>
        <p:grpSpPr bwMode="auto">
          <a:xfrm>
            <a:off x="8838528" y="650291"/>
            <a:ext cx="1530978" cy="1736693"/>
            <a:chOff x="2955" y="1329"/>
            <a:chExt cx="723" cy="1263"/>
          </a:xfrm>
        </p:grpSpPr>
        <p:grpSp>
          <p:nvGrpSpPr>
            <p:cNvPr id="179251" name="Group 112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79253" name="Group 113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79255" name="AutoShape 114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79256" name="AutoShape 115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79257" name="AutoShape 116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79258" name="Group 117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79259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79260" name="AutoShape 11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9254" name="AutoShape 120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79252" name="Line 121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179243" name="Line 122"/>
          <p:cNvSpPr>
            <a:spLocks noChangeShapeType="1"/>
          </p:cNvSpPr>
          <p:nvPr/>
        </p:nvSpPr>
        <p:spPr bwMode="auto">
          <a:xfrm>
            <a:off x="999633" y="3348368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180" tIns="44589" rIns="89180" bIns="44589"/>
          <a:lstStyle/>
          <a:p>
            <a:endParaRPr lang="en-US" sz="1172"/>
          </a:p>
        </p:txBody>
      </p:sp>
      <p:sp>
        <p:nvSpPr>
          <p:cNvPr id="51323" name="Line 123"/>
          <p:cNvSpPr>
            <a:spLocks noChangeShapeType="1"/>
          </p:cNvSpPr>
          <p:nvPr/>
        </p:nvSpPr>
        <p:spPr bwMode="auto">
          <a:xfrm>
            <a:off x="2220487" y="3348368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180" tIns="44589" rIns="89180" bIns="44589"/>
          <a:lstStyle/>
          <a:p>
            <a:endParaRPr lang="en-US" sz="1172"/>
          </a:p>
        </p:txBody>
      </p:sp>
      <p:sp>
        <p:nvSpPr>
          <p:cNvPr id="179245" name="AutoShape 124"/>
          <p:cNvSpPr>
            <a:spLocks noChangeArrowheads="1"/>
          </p:cNvSpPr>
          <p:nvPr/>
        </p:nvSpPr>
        <p:spPr bwMode="auto">
          <a:xfrm>
            <a:off x="812525" y="1414229"/>
            <a:ext cx="1016173" cy="26360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Met</a:t>
            </a:r>
          </a:p>
        </p:txBody>
      </p:sp>
      <p:sp>
        <p:nvSpPr>
          <p:cNvPr id="179246" name="AutoShape 125"/>
          <p:cNvSpPr>
            <a:spLocks noChangeArrowheads="1"/>
          </p:cNvSpPr>
          <p:nvPr/>
        </p:nvSpPr>
        <p:spPr bwMode="auto">
          <a:xfrm>
            <a:off x="304956" y="1761568"/>
            <a:ext cx="1016172" cy="26774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sp>
        <p:nvSpPr>
          <p:cNvPr id="179247" name="AutoShape 126"/>
          <p:cNvSpPr>
            <a:spLocks noChangeArrowheads="1"/>
          </p:cNvSpPr>
          <p:nvPr/>
        </p:nvSpPr>
        <p:spPr bwMode="auto">
          <a:xfrm>
            <a:off x="812525" y="997630"/>
            <a:ext cx="1016173" cy="266706"/>
          </a:xfrm>
          <a:prstGeom prst="roundRect">
            <a:avLst>
              <a:gd name="adj" fmla="val 16667"/>
            </a:avLst>
          </a:prstGeom>
          <a:solidFill>
            <a:srgbClr val="F414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Val</a:t>
            </a:r>
          </a:p>
        </p:txBody>
      </p:sp>
      <p:sp>
        <p:nvSpPr>
          <p:cNvPr id="179248" name="AutoShape 127"/>
          <p:cNvSpPr>
            <a:spLocks noChangeArrowheads="1"/>
          </p:cNvSpPr>
          <p:nvPr/>
        </p:nvSpPr>
        <p:spPr bwMode="auto">
          <a:xfrm>
            <a:off x="1828697" y="1970385"/>
            <a:ext cx="1016172" cy="267740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  <p:sp>
        <p:nvSpPr>
          <p:cNvPr id="179249" name="AutoShape 128"/>
          <p:cNvSpPr>
            <a:spLocks noChangeArrowheads="1"/>
          </p:cNvSpPr>
          <p:nvPr/>
        </p:nvSpPr>
        <p:spPr bwMode="auto">
          <a:xfrm>
            <a:off x="1321128" y="581031"/>
            <a:ext cx="1015139" cy="25843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179250" name="AutoShape 129"/>
          <p:cNvSpPr>
            <a:spLocks noChangeArrowheads="1"/>
          </p:cNvSpPr>
          <p:nvPr/>
        </p:nvSpPr>
        <p:spPr bwMode="auto">
          <a:xfrm>
            <a:off x="2031312" y="788813"/>
            <a:ext cx="1017206" cy="263606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180" tIns="44589" rIns="89180" bIns="4458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Thr</a:t>
            </a:r>
          </a:p>
        </p:txBody>
      </p:sp>
    </p:spTree>
    <p:extLst>
      <p:ext uri="{BB962C8B-B14F-4D97-AF65-F5344CB8AC3E}">
        <p14:creationId xmlns:p14="http://schemas.microsoft.com/office/powerpoint/2010/main" val="394558900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97 -0.05162 C 0.02813 -0.0044 0.03933 0.04352 0.01016 0.0794 C -0.01888 0.11505 -0.11315 0.13866 -0.15586 0.16389 C -0.19857 0.18935 -0.22995 0.2206 -0.24531 0.23241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0" y="14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C -0.04062 -0.01342 -0.08108 -0.02685 -0.09722 -0.06666 C -0.11337 -0.10648 -0.11649 -0.19282 -0.09722 -0.23889 C -0.07795 -0.28495 -0.03003 -0.31389 0.01806 -0.34259 " pathEditMode="relative" ptsTypes="aaaA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31" grpId="0" animBg="1"/>
      <p:bldP spid="51247" grpId="0" animBg="1"/>
      <p:bldP spid="513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5486091" y="1483490"/>
            <a:ext cx="1613677" cy="1736693"/>
            <a:chOff x="2319" y="1308"/>
            <a:chExt cx="762" cy="1284"/>
          </a:xfrm>
        </p:grpSpPr>
        <p:grpSp>
          <p:nvGrpSpPr>
            <p:cNvPr id="180343" name="Group 3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80346" name="AutoShape 4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80347" name="AutoShape 5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0348" name="AutoShape 6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0349" name="Group 7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80350" name="AutoShape 8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351" name="AutoShape 9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0344" name="AutoShape 10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80345" name="Line 11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52236" name="AutoShape 12"/>
          <p:cNvSpPr>
            <a:spLocks noChangeArrowheads="1"/>
          </p:cNvSpPr>
          <p:nvPr/>
        </p:nvSpPr>
        <p:spPr bwMode="auto">
          <a:xfrm rot="-5400000">
            <a:off x="891607" y="2227271"/>
            <a:ext cx="2552318" cy="4122579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80228" name="AutoShape 13"/>
          <p:cNvSpPr>
            <a:spLocks noChangeArrowheads="1"/>
          </p:cNvSpPr>
          <p:nvPr/>
        </p:nvSpPr>
        <p:spPr bwMode="auto">
          <a:xfrm rot="5400000">
            <a:off x="1602307" y="5029239"/>
            <a:ext cx="780479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29" name="AutoShape 14"/>
          <p:cNvSpPr>
            <a:spLocks noChangeArrowheads="1"/>
          </p:cNvSpPr>
          <p:nvPr/>
        </p:nvSpPr>
        <p:spPr bwMode="auto">
          <a:xfrm rot="5400000">
            <a:off x="3210299" y="5053532"/>
            <a:ext cx="779444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30" name="AutoShape 15"/>
          <p:cNvSpPr>
            <a:spLocks noChangeArrowheads="1"/>
          </p:cNvSpPr>
          <p:nvPr/>
        </p:nvSpPr>
        <p:spPr bwMode="auto">
          <a:xfrm rot="5400000">
            <a:off x="3551435" y="5050431"/>
            <a:ext cx="780478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31" name="AutoShape 16"/>
          <p:cNvSpPr>
            <a:spLocks noChangeArrowheads="1"/>
          </p:cNvSpPr>
          <p:nvPr/>
        </p:nvSpPr>
        <p:spPr bwMode="auto">
          <a:xfrm rot="5400000">
            <a:off x="8999277" y="5031823"/>
            <a:ext cx="778410" cy="241897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32" name="AutoShape 17"/>
          <p:cNvSpPr>
            <a:spLocks noChangeArrowheads="1"/>
          </p:cNvSpPr>
          <p:nvPr/>
        </p:nvSpPr>
        <p:spPr bwMode="auto">
          <a:xfrm rot="5400000">
            <a:off x="9340929" y="5029239"/>
            <a:ext cx="780479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33" name="AutoShape 18"/>
          <p:cNvSpPr>
            <a:spLocks noChangeArrowheads="1"/>
          </p:cNvSpPr>
          <p:nvPr/>
        </p:nvSpPr>
        <p:spPr bwMode="auto">
          <a:xfrm rot="5400000">
            <a:off x="8118007" y="5029239"/>
            <a:ext cx="780479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34" name="AutoShape 19"/>
          <p:cNvSpPr>
            <a:spLocks noChangeArrowheads="1"/>
          </p:cNvSpPr>
          <p:nvPr/>
        </p:nvSpPr>
        <p:spPr bwMode="auto">
          <a:xfrm rot="5400000">
            <a:off x="10655854" y="5016834"/>
            <a:ext cx="779444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35" name="AutoShape 20"/>
          <p:cNvSpPr>
            <a:spLocks noChangeArrowheads="1"/>
          </p:cNvSpPr>
          <p:nvPr/>
        </p:nvSpPr>
        <p:spPr bwMode="auto">
          <a:xfrm rot="-5400000">
            <a:off x="4772807" y="5068521"/>
            <a:ext cx="778410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36" name="AutoShape 21"/>
          <p:cNvSpPr>
            <a:spLocks noChangeArrowheads="1"/>
          </p:cNvSpPr>
          <p:nvPr/>
        </p:nvSpPr>
        <p:spPr bwMode="auto">
          <a:xfrm rot="-5400000">
            <a:off x="5624612" y="506645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37" name="AutoShape 22"/>
          <p:cNvSpPr>
            <a:spLocks noChangeArrowheads="1"/>
          </p:cNvSpPr>
          <p:nvPr/>
        </p:nvSpPr>
        <p:spPr bwMode="auto">
          <a:xfrm rot="-5400000">
            <a:off x="5990558" y="506645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38" name="AutoShape 23"/>
          <p:cNvSpPr>
            <a:spLocks noChangeArrowheads="1"/>
          </p:cNvSpPr>
          <p:nvPr/>
        </p:nvSpPr>
        <p:spPr bwMode="auto">
          <a:xfrm rot="-5400000">
            <a:off x="6885782" y="506645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39" name="AutoShape 24"/>
          <p:cNvSpPr>
            <a:spLocks noChangeArrowheads="1"/>
          </p:cNvSpPr>
          <p:nvPr/>
        </p:nvSpPr>
        <p:spPr bwMode="auto">
          <a:xfrm rot="-5400000">
            <a:off x="7254313" y="5065937"/>
            <a:ext cx="780479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40" name="AutoShape 25"/>
          <p:cNvSpPr>
            <a:spLocks noChangeArrowheads="1"/>
          </p:cNvSpPr>
          <p:nvPr/>
        </p:nvSpPr>
        <p:spPr bwMode="auto">
          <a:xfrm rot="-5400000">
            <a:off x="10289391" y="5065937"/>
            <a:ext cx="780479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41" name="AutoShape 26"/>
          <p:cNvSpPr>
            <a:spLocks noChangeArrowheads="1"/>
          </p:cNvSpPr>
          <p:nvPr/>
        </p:nvSpPr>
        <p:spPr bwMode="auto">
          <a:xfrm rot="-5400000">
            <a:off x="11064184" y="5055083"/>
            <a:ext cx="780478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42" name="AutoShape 27"/>
          <p:cNvSpPr>
            <a:spLocks noChangeArrowheads="1"/>
          </p:cNvSpPr>
          <p:nvPr/>
        </p:nvSpPr>
        <p:spPr bwMode="auto">
          <a:xfrm rot="5400000">
            <a:off x="1989444" y="5092815"/>
            <a:ext cx="734994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0243" name="AutoShape 28"/>
          <p:cNvSpPr>
            <a:spLocks noChangeArrowheads="1"/>
          </p:cNvSpPr>
          <p:nvPr/>
        </p:nvSpPr>
        <p:spPr bwMode="auto">
          <a:xfrm rot="5400000">
            <a:off x="4088983" y="5092815"/>
            <a:ext cx="734994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0244" name="AutoShape 29"/>
          <p:cNvSpPr>
            <a:spLocks noChangeArrowheads="1"/>
          </p:cNvSpPr>
          <p:nvPr/>
        </p:nvSpPr>
        <p:spPr bwMode="auto">
          <a:xfrm rot="5400000">
            <a:off x="5285544" y="5066454"/>
            <a:ext cx="737061" cy="242931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0245" name="AutoShape 30"/>
          <p:cNvSpPr>
            <a:spLocks noChangeArrowheads="1"/>
          </p:cNvSpPr>
          <p:nvPr/>
        </p:nvSpPr>
        <p:spPr bwMode="auto">
          <a:xfrm rot="5400000">
            <a:off x="7792378" y="5066454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0246" name="AutoShape 31"/>
          <p:cNvSpPr>
            <a:spLocks noChangeArrowheads="1"/>
          </p:cNvSpPr>
          <p:nvPr/>
        </p:nvSpPr>
        <p:spPr bwMode="auto">
          <a:xfrm rot="5400000">
            <a:off x="9770967" y="5066454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0247" name="AutoShape 32"/>
          <p:cNvSpPr>
            <a:spLocks noChangeArrowheads="1"/>
          </p:cNvSpPr>
          <p:nvPr/>
        </p:nvSpPr>
        <p:spPr bwMode="auto">
          <a:xfrm rot="-5400000">
            <a:off x="8514966" y="5059218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0248" name="AutoShape 33"/>
          <p:cNvSpPr>
            <a:spLocks noChangeArrowheads="1"/>
          </p:cNvSpPr>
          <p:nvPr/>
        </p:nvSpPr>
        <p:spPr bwMode="auto">
          <a:xfrm rot="-5400000">
            <a:off x="6552916" y="5059218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0249" name="AutoShape 34"/>
          <p:cNvSpPr>
            <a:spLocks noChangeArrowheads="1"/>
          </p:cNvSpPr>
          <p:nvPr/>
        </p:nvSpPr>
        <p:spPr bwMode="auto">
          <a:xfrm rot="-5400000">
            <a:off x="4457514" y="5059217"/>
            <a:ext cx="722588" cy="242931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0250" name="AutoShape 35"/>
          <p:cNvSpPr>
            <a:spLocks noChangeArrowheads="1"/>
          </p:cNvSpPr>
          <p:nvPr/>
        </p:nvSpPr>
        <p:spPr bwMode="auto">
          <a:xfrm rot="-5400000">
            <a:off x="2342986" y="5058701"/>
            <a:ext cx="722588" cy="243964"/>
          </a:xfrm>
          <a:prstGeom prst="chevron">
            <a:avLst>
              <a:gd name="adj" fmla="val 108300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0251" name="AutoShape 36"/>
          <p:cNvSpPr>
            <a:spLocks noChangeArrowheads="1"/>
          </p:cNvSpPr>
          <p:nvPr/>
        </p:nvSpPr>
        <p:spPr bwMode="auto">
          <a:xfrm rot="5400000">
            <a:off x="738095" y="5074724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0252" name="AutoShape 37"/>
          <p:cNvSpPr>
            <a:spLocks noChangeArrowheads="1"/>
          </p:cNvSpPr>
          <p:nvPr/>
        </p:nvSpPr>
        <p:spPr bwMode="auto">
          <a:xfrm rot="-5400000">
            <a:off x="2842285" y="5039060"/>
            <a:ext cx="778410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0253" name="AutoShape 38"/>
          <p:cNvSpPr>
            <a:spLocks noChangeArrowheads="1"/>
          </p:cNvSpPr>
          <p:nvPr/>
        </p:nvSpPr>
        <p:spPr bwMode="auto">
          <a:xfrm rot="-5400000">
            <a:off x="398509" y="5068005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0254" name="AutoShape 39"/>
          <p:cNvSpPr>
            <a:spLocks noChangeArrowheads="1"/>
          </p:cNvSpPr>
          <p:nvPr/>
        </p:nvSpPr>
        <p:spPr bwMode="auto">
          <a:xfrm rot="5400000">
            <a:off x="1064242" y="5049397"/>
            <a:ext cx="778410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0255" name="Rectangle 40"/>
          <p:cNvSpPr>
            <a:spLocks noChangeArrowheads="1"/>
          </p:cNvSpPr>
          <p:nvPr/>
        </p:nvSpPr>
        <p:spPr bwMode="auto">
          <a:xfrm>
            <a:off x="406263" y="5385882"/>
            <a:ext cx="11444601" cy="193310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>
            <a:off x="-68227" y="5455142"/>
            <a:ext cx="4572259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80257" name="Group 42"/>
          <p:cNvGrpSpPr>
            <a:grpSpLocks/>
          </p:cNvGrpSpPr>
          <p:nvPr/>
        </p:nvGrpSpPr>
        <p:grpSpPr bwMode="auto">
          <a:xfrm>
            <a:off x="10052147" y="928369"/>
            <a:ext cx="1123682" cy="1389355"/>
            <a:chOff x="4260" y="2328"/>
            <a:chExt cx="531" cy="1024"/>
          </a:xfrm>
        </p:grpSpPr>
        <p:sp>
          <p:nvSpPr>
            <p:cNvPr id="180337" name="AutoShape 4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80338" name="AutoShape 4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0339" name="AutoShape 4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0340" name="Group 4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80341" name="AutoShape 4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0342" name="AutoShape 4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80258" name="AutoShape 49"/>
          <p:cNvSpPr>
            <a:spLocks noChangeArrowheads="1"/>
          </p:cNvSpPr>
          <p:nvPr/>
        </p:nvSpPr>
        <p:spPr bwMode="auto">
          <a:xfrm>
            <a:off x="6203" y="3290479"/>
            <a:ext cx="1016173" cy="26257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Met</a:t>
            </a:r>
          </a:p>
        </p:txBody>
      </p:sp>
      <p:grpSp>
        <p:nvGrpSpPr>
          <p:cNvPr id="180259" name="Group 50"/>
          <p:cNvGrpSpPr>
            <a:grpSpLocks/>
          </p:cNvGrpSpPr>
          <p:nvPr/>
        </p:nvGrpSpPr>
        <p:grpSpPr bwMode="auto">
          <a:xfrm>
            <a:off x="8330960" y="1066891"/>
            <a:ext cx="1638487" cy="1945510"/>
            <a:chOff x="384" y="768"/>
            <a:chExt cx="774" cy="1425"/>
          </a:xfrm>
        </p:grpSpPr>
        <p:grpSp>
          <p:nvGrpSpPr>
            <p:cNvPr id="180328" name="Group 51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80331" name="AutoShape 52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332" name="AutoShape 53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0333" name="AutoShape 54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0334" name="Group 55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80335" name="AutoShape 5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336" name="AutoShape 5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0329" name="Line 58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80330" name="AutoShape 59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80260" name="Group 60"/>
          <p:cNvGrpSpPr>
            <a:grpSpLocks/>
          </p:cNvGrpSpPr>
          <p:nvPr/>
        </p:nvGrpSpPr>
        <p:grpSpPr bwMode="auto">
          <a:xfrm>
            <a:off x="2451012" y="3290478"/>
            <a:ext cx="1658129" cy="1723255"/>
            <a:chOff x="1158" y="1344"/>
            <a:chExt cx="783" cy="1239"/>
          </a:xfrm>
        </p:grpSpPr>
        <p:sp>
          <p:nvSpPr>
            <p:cNvPr id="180318" name="Line 61"/>
            <p:cNvSpPr>
              <a:spLocks noChangeShapeType="1"/>
            </p:cNvSpPr>
            <p:nvPr/>
          </p:nvSpPr>
          <p:spPr bwMode="auto">
            <a:xfrm>
              <a:off x="1644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80319" name="Group 62"/>
            <p:cNvGrpSpPr>
              <a:grpSpLocks/>
            </p:cNvGrpSpPr>
            <p:nvPr/>
          </p:nvGrpSpPr>
          <p:grpSpPr bwMode="auto">
            <a:xfrm>
              <a:off x="1158" y="1344"/>
              <a:ext cx="783" cy="1239"/>
              <a:chOff x="1158" y="1338"/>
              <a:chExt cx="783" cy="1239"/>
            </a:xfrm>
          </p:grpSpPr>
          <p:grpSp>
            <p:nvGrpSpPr>
              <p:cNvPr id="180320" name="Group 63"/>
              <p:cNvGrpSpPr>
                <a:grpSpLocks/>
              </p:cNvGrpSpPr>
              <p:nvPr/>
            </p:nvGrpSpPr>
            <p:grpSpPr bwMode="auto">
              <a:xfrm>
                <a:off x="1410" y="1524"/>
                <a:ext cx="531" cy="1053"/>
                <a:chOff x="2178" y="2259"/>
                <a:chExt cx="531" cy="1053"/>
              </a:xfrm>
            </p:grpSpPr>
            <p:sp>
              <p:nvSpPr>
                <p:cNvPr id="180322" name="AutoShape 64"/>
                <p:cNvSpPr>
                  <a:spLocks noChangeArrowheads="1"/>
                </p:cNvSpPr>
                <p:nvPr/>
              </p:nvSpPr>
              <p:spPr bwMode="auto">
                <a:xfrm rot="-5400000">
                  <a:off x="1984" y="2943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0323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215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324" name="AutoShape 66"/>
                <p:cNvSpPr>
                  <a:spLocks noChangeArrowheads="1"/>
                </p:cNvSpPr>
                <p:nvPr/>
              </p:nvSpPr>
              <p:spPr bwMode="auto">
                <a:xfrm rot="5400000">
                  <a:off x="2320" y="2890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0325" name="Group 67"/>
                <p:cNvGrpSpPr>
                  <a:grpSpLocks/>
                </p:cNvGrpSpPr>
                <p:nvPr/>
              </p:nvGrpSpPr>
              <p:grpSpPr bwMode="auto">
                <a:xfrm>
                  <a:off x="2178" y="2259"/>
                  <a:ext cx="531" cy="561"/>
                  <a:chOff x="909" y="1983"/>
                  <a:chExt cx="531" cy="561"/>
                </a:xfrm>
              </p:grpSpPr>
              <p:sp>
                <p:nvSpPr>
                  <p:cNvPr id="180326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327" name="AutoShape 6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0321" name="AutoShape 70"/>
              <p:cNvSpPr>
                <a:spLocks noChangeArrowheads="1"/>
              </p:cNvSpPr>
              <p:nvPr/>
            </p:nvSpPr>
            <p:spPr bwMode="auto">
              <a:xfrm>
                <a:off x="1158" y="1338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Arg</a:t>
                </a:r>
              </a:p>
            </p:txBody>
          </p:sp>
        </p:grp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1720153" y="3656425"/>
            <a:ext cx="1124716" cy="1370747"/>
            <a:chOff x="1641" y="2373"/>
            <a:chExt cx="531" cy="987"/>
          </a:xfrm>
        </p:grpSpPr>
        <p:sp>
          <p:nvSpPr>
            <p:cNvPr id="180312" name="AutoShape 72"/>
            <p:cNvSpPr>
              <a:spLocks noChangeArrowheads="1"/>
            </p:cNvSpPr>
            <p:nvPr/>
          </p:nvSpPr>
          <p:spPr bwMode="auto">
            <a:xfrm rot="5400000">
              <a:off x="1456" y="291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80313" name="AutoShape 73"/>
            <p:cNvSpPr>
              <a:spLocks noChangeArrowheads="1"/>
            </p:cNvSpPr>
            <p:nvPr/>
          </p:nvSpPr>
          <p:spPr bwMode="auto">
            <a:xfrm rot="5400000">
              <a:off x="1654" y="3014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0314" name="AutoShape 74"/>
            <p:cNvSpPr>
              <a:spLocks noChangeArrowheads="1"/>
            </p:cNvSpPr>
            <p:nvPr/>
          </p:nvSpPr>
          <p:spPr bwMode="auto">
            <a:xfrm rot="-5400000">
              <a:off x="1809" y="3003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0315" name="Group 75"/>
            <p:cNvGrpSpPr>
              <a:grpSpLocks/>
            </p:cNvGrpSpPr>
            <p:nvPr/>
          </p:nvGrpSpPr>
          <p:grpSpPr bwMode="auto">
            <a:xfrm>
              <a:off x="1641" y="2373"/>
              <a:ext cx="531" cy="561"/>
              <a:chOff x="909" y="1983"/>
              <a:chExt cx="531" cy="561"/>
            </a:xfrm>
          </p:grpSpPr>
          <p:sp>
            <p:nvSpPr>
              <p:cNvPr id="180316" name="AutoShape 76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0317" name="AutoShape 77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80262" name="AutoShape 78"/>
          <p:cNvSpPr>
            <a:spLocks noChangeArrowheads="1"/>
          </p:cNvSpPr>
          <p:nvPr/>
        </p:nvSpPr>
        <p:spPr bwMode="auto">
          <a:xfrm>
            <a:off x="1213618" y="3290478"/>
            <a:ext cx="1015139" cy="265673"/>
          </a:xfrm>
          <a:prstGeom prst="roundRect">
            <a:avLst>
              <a:gd name="adj" fmla="val 16667"/>
            </a:avLst>
          </a:prstGeom>
          <a:solidFill>
            <a:srgbClr val="F414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Val</a:t>
            </a:r>
          </a:p>
        </p:txBody>
      </p:sp>
      <p:sp>
        <p:nvSpPr>
          <p:cNvPr id="52303" name="Line 79"/>
          <p:cNvSpPr>
            <a:spLocks noChangeShapeType="1"/>
          </p:cNvSpPr>
          <p:nvPr/>
        </p:nvSpPr>
        <p:spPr bwMode="auto">
          <a:xfrm>
            <a:off x="2228757" y="3290479"/>
            <a:ext cx="0" cy="29151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239" tIns="44619" rIns="89239" bIns="44619" anchor="ctr"/>
          <a:lstStyle/>
          <a:p>
            <a:endParaRPr lang="en-US" sz="1172"/>
          </a:p>
        </p:txBody>
      </p:sp>
      <p:grpSp>
        <p:nvGrpSpPr>
          <p:cNvPr id="16" name="Group 80"/>
          <p:cNvGrpSpPr>
            <a:grpSpLocks/>
          </p:cNvGrpSpPr>
          <p:nvPr/>
        </p:nvGrpSpPr>
        <p:grpSpPr bwMode="auto">
          <a:xfrm>
            <a:off x="6801015" y="650291"/>
            <a:ext cx="1632285" cy="1836967"/>
            <a:chOff x="1746" y="1344"/>
            <a:chExt cx="771" cy="1317"/>
          </a:xfrm>
        </p:grpSpPr>
        <p:sp>
          <p:nvSpPr>
            <p:cNvPr id="180302" name="Line 81"/>
            <p:cNvSpPr>
              <a:spLocks noChangeShapeType="1"/>
            </p:cNvSpPr>
            <p:nvPr/>
          </p:nvSpPr>
          <p:spPr bwMode="auto">
            <a:xfrm>
              <a:off x="2226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80303" name="Group 82"/>
            <p:cNvGrpSpPr>
              <a:grpSpLocks/>
            </p:cNvGrpSpPr>
            <p:nvPr/>
          </p:nvGrpSpPr>
          <p:grpSpPr bwMode="auto">
            <a:xfrm>
              <a:off x="1746" y="1344"/>
              <a:ext cx="771" cy="1317"/>
              <a:chOff x="1746" y="1323"/>
              <a:chExt cx="771" cy="1317"/>
            </a:xfrm>
          </p:grpSpPr>
          <p:grpSp>
            <p:nvGrpSpPr>
              <p:cNvPr id="180304" name="Group 83"/>
              <p:cNvGrpSpPr>
                <a:grpSpLocks/>
              </p:cNvGrpSpPr>
              <p:nvPr/>
            </p:nvGrpSpPr>
            <p:grpSpPr bwMode="auto">
              <a:xfrm>
                <a:off x="1986" y="1608"/>
                <a:ext cx="531" cy="1032"/>
                <a:chOff x="2688" y="2328"/>
                <a:chExt cx="531" cy="1032"/>
              </a:xfrm>
            </p:grpSpPr>
            <p:sp>
              <p:nvSpPr>
                <p:cNvPr id="180306" name="AutoShape 84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298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0307" name="AutoShape 85"/>
                <p:cNvSpPr>
                  <a:spLocks noChangeArrowheads="1"/>
                </p:cNvSpPr>
                <p:nvPr/>
              </p:nvSpPr>
              <p:spPr bwMode="auto">
                <a:xfrm rot="-5400000">
                  <a:off x="2682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0308" name="AutoShape 86"/>
                <p:cNvSpPr>
                  <a:spLocks noChangeArrowheads="1"/>
                </p:cNvSpPr>
                <p:nvPr/>
              </p:nvSpPr>
              <p:spPr bwMode="auto">
                <a:xfrm rot="-5400000">
                  <a:off x="2827" y="2895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0309" name="Group 87"/>
                <p:cNvGrpSpPr>
                  <a:grpSpLocks/>
                </p:cNvGrpSpPr>
                <p:nvPr/>
              </p:nvGrpSpPr>
              <p:grpSpPr bwMode="auto">
                <a:xfrm>
                  <a:off x="2688" y="2328"/>
                  <a:ext cx="531" cy="561"/>
                  <a:chOff x="909" y="1983"/>
                  <a:chExt cx="531" cy="561"/>
                </a:xfrm>
              </p:grpSpPr>
              <p:sp>
                <p:nvSpPr>
                  <p:cNvPr id="180310" name="AutoShape 8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311" name="AutoShape 8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0305" name="AutoShape 90"/>
              <p:cNvSpPr>
                <a:spLocks noChangeArrowheads="1"/>
              </p:cNvSpPr>
              <p:nvPr/>
            </p:nvSpPr>
            <p:spPr bwMode="auto">
              <a:xfrm>
                <a:off x="1746" y="1323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21F1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Tir</a:t>
                </a:r>
              </a:p>
            </p:txBody>
          </p:sp>
        </p:grpSp>
      </p:grpSp>
      <p:grpSp>
        <p:nvGrpSpPr>
          <p:cNvPr id="180265" name="Group 91"/>
          <p:cNvGrpSpPr>
            <a:grpSpLocks/>
          </p:cNvGrpSpPr>
          <p:nvPr/>
        </p:nvGrpSpPr>
        <p:grpSpPr bwMode="auto">
          <a:xfrm>
            <a:off x="9550780" y="2248462"/>
            <a:ext cx="1727389" cy="1597138"/>
            <a:chOff x="4896" y="1200"/>
            <a:chExt cx="816" cy="1200"/>
          </a:xfrm>
        </p:grpSpPr>
        <p:grpSp>
          <p:nvGrpSpPr>
            <p:cNvPr id="180293" name="Group 92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80296" name="AutoShape 93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297" name="AutoShape 94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298" name="AutoShape 95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80299" name="Group 96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80300" name="AutoShape 97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0301" name="AutoShape 98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0294" name="AutoShape 99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80295" name="Line 100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0266" name="Group 101"/>
          <p:cNvGrpSpPr>
            <a:grpSpLocks/>
          </p:cNvGrpSpPr>
          <p:nvPr/>
        </p:nvGrpSpPr>
        <p:grpSpPr bwMode="auto">
          <a:xfrm>
            <a:off x="8128345" y="650291"/>
            <a:ext cx="1529944" cy="1736693"/>
            <a:chOff x="2955" y="1329"/>
            <a:chExt cx="723" cy="1263"/>
          </a:xfrm>
        </p:grpSpPr>
        <p:grpSp>
          <p:nvGrpSpPr>
            <p:cNvPr id="180283" name="Group 102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80285" name="Group 103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80287" name="AutoShape 104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0288" name="AutoShape 105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0289" name="AutoShape 106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0290" name="Group 107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80291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0292" name="AutoShape 10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0286" name="AutoShape 110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80284" name="Line 111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180267" name="Line 112"/>
          <p:cNvSpPr>
            <a:spLocks noChangeShapeType="1"/>
          </p:cNvSpPr>
          <p:nvPr/>
        </p:nvSpPr>
        <p:spPr bwMode="auto">
          <a:xfrm>
            <a:off x="999633" y="3348368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239" tIns="44619" rIns="89239" bIns="44619"/>
          <a:lstStyle/>
          <a:p>
            <a:endParaRPr lang="en-US" sz="1172"/>
          </a:p>
        </p:txBody>
      </p:sp>
      <p:sp>
        <p:nvSpPr>
          <p:cNvPr id="180268" name="Line 113"/>
          <p:cNvSpPr>
            <a:spLocks noChangeShapeType="1"/>
          </p:cNvSpPr>
          <p:nvPr/>
        </p:nvSpPr>
        <p:spPr bwMode="auto">
          <a:xfrm>
            <a:off x="2169833" y="3348368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239" tIns="44619" rIns="89239" bIns="44619"/>
          <a:lstStyle/>
          <a:p>
            <a:endParaRPr lang="en-US" sz="1172"/>
          </a:p>
        </p:txBody>
      </p:sp>
      <p:sp>
        <p:nvSpPr>
          <p:cNvPr id="52338" name="Line 114"/>
          <p:cNvSpPr>
            <a:spLocks noChangeShapeType="1"/>
          </p:cNvSpPr>
          <p:nvPr/>
        </p:nvSpPr>
        <p:spPr bwMode="auto">
          <a:xfrm>
            <a:off x="3456847" y="3348368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239" tIns="44619" rIns="89239" bIns="44619"/>
          <a:lstStyle/>
          <a:p>
            <a:endParaRPr lang="en-US" sz="1172"/>
          </a:p>
        </p:txBody>
      </p:sp>
      <p:grpSp>
        <p:nvGrpSpPr>
          <p:cNvPr id="27" name="Group 115"/>
          <p:cNvGrpSpPr>
            <a:grpSpLocks/>
          </p:cNvGrpSpPr>
          <p:nvPr/>
        </p:nvGrpSpPr>
        <p:grpSpPr bwMode="auto">
          <a:xfrm>
            <a:off x="514806" y="1066891"/>
            <a:ext cx="1122648" cy="1342836"/>
            <a:chOff x="1131" y="2349"/>
            <a:chExt cx="531" cy="981"/>
          </a:xfrm>
        </p:grpSpPr>
        <p:sp>
          <p:nvSpPr>
            <p:cNvPr id="180277" name="AutoShape 116"/>
            <p:cNvSpPr>
              <a:spLocks noChangeArrowheads="1"/>
            </p:cNvSpPr>
            <p:nvPr/>
          </p:nvSpPr>
          <p:spPr bwMode="auto">
            <a:xfrm rot="5400000">
              <a:off x="1123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0278" name="AutoShape 117"/>
            <p:cNvSpPr>
              <a:spLocks noChangeArrowheads="1"/>
            </p:cNvSpPr>
            <p:nvPr/>
          </p:nvSpPr>
          <p:spPr bwMode="auto">
            <a:xfrm rot="-5400000">
              <a:off x="954" y="2979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0279" name="AutoShape 118"/>
            <p:cNvSpPr>
              <a:spLocks noChangeArrowheads="1"/>
            </p:cNvSpPr>
            <p:nvPr/>
          </p:nvSpPr>
          <p:spPr bwMode="auto">
            <a:xfrm rot="5400000">
              <a:off x="1265" y="2892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X</a:t>
              </a:r>
            </a:p>
          </p:txBody>
        </p:sp>
        <p:grpSp>
          <p:nvGrpSpPr>
            <p:cNvPr id="180280" name="Group 119"/>
            <p:cNvGrpSpPr>
              <a:grpSpLocks/>
            </p:cNvGrpSpPr>
            <p:nvPr/>
          </p:nvGrpSpPr>
          <p:grpSpPr bwMode="auto">
            <a:xfrm>
              <a:off x="1131" y="2349"/>
              <a:ext cx="531" cy="561"/>
              <a:chOff x="909" y="1983"/>
              <a:chExt cx="531" cy="561"/>
            </a:xfrm>
          </p:grpSpPr>
          <p:sp>
            <p:nvSpPr>
              <p:cNvPr id="180281" name="AutoShape 120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0282" name="AutoShape 121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2346" name="AutoShape 122"/>
          <p:cNvSpPr>
            <a:spLocks noChangeArrowheads="1"/>
          </p:cNvSpPr>
          <p:nvPr/>
        </p:nvSpPr>
        <p:spPr bwMode="auto">
          <a:xfrm>
            <a:off x="1321128" y="1414229"/>
            <a:ext cx="1015139" cy="26360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Met</a:t>
            </a:r>
          </a:p>
        </p:txBody>
      </p:sp>
      <p:sp>
        <p:nvSpPr>
          <p:cNvPr id="180272" name="AutoShape 123"/>
          <p:cNvSpPr>
            <a:spLocks noChangeArrowheads="1"/>
          </p:cNvSpPr>
          <p:nvPr/>
        </p:nvSpPr>
        <p:spPr bwMode="auto">
          <a:xfrm>
            <a:off x="812525" y="1761568"/>
            <a:ext cx="1016173" cy="26774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sp>
        <p:nvSpPr>
          <p:cNvPr id="180273" name="AutoShape 124"/>
          <p:cNvSpPr>
            <a:spLocks noChangeArrowheads="1"/>
          </p:cNvSpPr>
          <p:nvPr/>
        </p:nvSpPr>
        <p:spPr bwMode="auto">
          <a:xfrm>
            <a:off x="1321128" y="997630"/>
            <a:ext cx="1015139" cy="266706"/>
          </a:xfrm>
          <a:prstGeom prst="roundRect">
            <a:avLst>
              <a:gd name="adj" fmla="val 16667"/>
            </a:avLst>
          </a:prstGeom>
          <a:solidFill>
            <a:srgbClr val="F414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Val</a:t>
            </a:r>
          </a:p>
        </p:txBody>
      </p:sp>
      <p:sp>
        <p:nvSpPr>
          <p:cNvPr id="180274" name="AutoShape 125"/>
          <p:cNvSpPr>
            <a:spLocks noChangeArrowheads="1"/>
          </p:cNvSpPr>
          <p:nvPr/>
        </p:nvSpPr>
        <p:spPr bwMode="auto">
          <a:xfrm>
            <a:off x="2336266" y="1970385"/>
            <a:ext cx="1017206" cy="267740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  <p:sp>
        <p:nvSpPr>
          <p:cNvPr id="180275" name="AutoShape 126"/>
          <p:cNvSpPr>
            <a:spLocks noChangeArrowheads="1"/>
          </p:cNvSpPr>
          <p:nvPr/>
        </p:nvSpPr>
        <p:spPr bwMode="auto">
          <a:xfrm>
            <a:off x="1828697" y="581031"/>
            <a:ext cx="1016172" cy="25843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180276" name="AutoShape 127"/>
          <p:cNvSpPr>
            <a:spLocks noChangeArrowheads="1"/>
          </p:cNvSpPr>
          <p:nvPr/>
        </p:nvSpPr>
        <p:spPr bwMode="auto">
          <a:xfrm>
            <a:off x="2539915" y="788813"/>
            <a:ext cx="1017206" cy="263606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239" tIns="44619" rIns="89239" bIns="4461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Thr</a:t>
            </a:r>
          </a:p>
        </p:txBody>
      </p:sp>
    </p:spTree>
    <p:extLst>
      <p:ext uri="{BB962C8B-B14F-4D97-AF65-F5344CB8AC3E}">
        <p14:creationId xmlns:p14="http://schemas.microsoft.com/office/powerpoint/2010/main" val="4049159568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2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76 -0.03865 C -0.01224 0.08172 -0.01107 0.20278 -0.03958 0.26204 C -0.0681 0.32153 -0.14779 0.29792 -0.18372 0.31829 C -0.2194 0.33889 -0.24232 0.37431 -0.25391 0.38588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57" y="2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20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8 -0.00046 C -0.02691 0.00116 -0.03298 0.00348 -0.05972 -0.00046 C -0.08646 -0.00439 -0.15295 0.00232 -0.18125 -0.02361 C -0.20937 -0.04953 -0.23073 -0.11365 -0.22916 -0.15578 C -0.22778 -0.19814 -0.19635 -0.24953 -0.17257 -0.27754 C -0.14843 -0.30555 -0.11684 -0.31481 -0.08507 -0.32361 " pathEditMode="relative" rAng="0" ptsTypes="aaaaaA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-1597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0.37014 -0.0296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148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741 L 0.25833 -0.1358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2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 animBg="1"/>
      <p:bldP spid="52265" grpId="0" animBg="1"/>
      <p:bldP spid="52303" grpId="0" animBg="1"/>
      <p:bldP spid="52338" grpId="0" animBg="1"/>
      <p:bldP spid="523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250" name="Group 2"/>
          <p:cNvGrpSpPr>
            <a:grpSpLocks/>
          </p:cNvGrpSpPr>
          <p:nvPr/>
        </p:nvGrpSpPr>
        <p:grpSpPr bwMode="auto">
          <a:xfrm>
            <a:off x="5277274" y="441474"/>
            <a:ext cx="1631251" cy="1736693"/>
            <a:chOff x="3" y="1371"/>
            <a:chExt cx="771" cy="1269"/>
          </a:xfrm>
        </p:grpSpPr>
        <p:sp>
          <p:nvSpPr>
            <p:cNvPr id="181368" name="AutoShape 3"/>
            <p:cNvSpPr>
              <a:spLocks noChangeArrowheads="1"/>
            </p:cNvSpPr>
            <p:nvPr/>
          </p:nvSpPr>
          <p:spPr bwMode="auto">
            <a:xfrm>
              <a:off x="3" y="1371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grpSp>
          <p:nvGrpSpPr>
            <p:cNvPr id="181369" name="Group 4"/>
            <p:cNvGrpSpPr>
              <a:grpSpLocks/>
            </p:cNvGrpSpPr>
            <p:nvPr/>
          </p:nvGrpSpPr>
          <p:grpSpPr bwMode="auto">
            <a:xfrm>
              <a:off x="243" y="1419"/>
              <a:ext cx="531" cy="1221"/>
              <a:chOff x="3120" y="240"/>
              <a:chExt cx="531" cy="1221"/>
            </a:xfrm>
          </p:grpSpPr>
          <p:grpSp>
            <p:nvGrpSpPr>
              <p:cNvPr id="181370" name="Group 5"/>
              <p:cNvGrpSpPr>
                <a:grpSpLocks/>
              </p:cNvGrpSpPr>
              <p:nvPr/>
            </p:nvGrpSpPr>
            <p:grpSpPr bwMode="auto">
              <a:xfrm>
                <a:off x="3120" y="480"/>
                <a:ext cx="531" cy="981"/>
                <a:chOff x="1131" y="2349"/>
                <a:chExt cx="531" cy="981"/>
              </a:xfrm>
            </p:grpSpPr>
            <p:sp>
              <p:nvSpPr>
                <p:cNvPr id="181372" name="AutoShape 6"/>
                <p:cNvSpPr>
                  <a:spLocks noChangeArrowheads="1"/>
                </p:cNvSpPr>
                <p:nvPr/>
              </p:nvSpPr>
              <p:spPr bwMode="auto">
                <a:xfrm rot="5400000">
                  <a:off x="1123" y="2975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1373" name="AutoShape 7"/>
                <p:cNvSpPr>
                  <a:spLocks noChangeArrowheads="1"/>
                </p:cNvSpPr>
                <p:nvPr/>
              </p:nvSpPr>
              <p:spPr bwMode="auto">
                <a:xfrm rot="-5400000">
                  <a:off x="954" y="297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1374" name="AutoShape 8"/>
                <p:cNvSpPr>
                  <a:spLocks noChangeArrowheads="1"/>
                </p:cNvSpPr>
                <p:nvPr/>
              </p:nvSpPr>
              <p:spPr bwMode="auto">
                <a:xfrm rot="5400000">
                  <a:off x="126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1375" name="Group 9"/>
                <p:cNvGrpSpPr>
                  <a:grpSpLocks/>
                </p:cNvGrpSpPr>
                <p:nvPr/>
              </p:nvGrpSpPr>
              <p:grpSpPr bwMode="auto">
                <a:xfrm>
                  <a:off x="1131" y="2349"/>
                  <a:ext cx="531" cy="561"/>
                  <a:chOff x="909" y="1983"/>
                  <a:chExt cx="531" cy="561"/>
                </a:xfrm>
              </p:grpSpPr>
              <p:sp>
                <p:nvSpPr>
                  <p:cNvPr id="18137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377" name="AutoShape 11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1371" name="Line 12"/>
              <p:cNvSpPr>
                <a:spLocks noChangeShapeType="1"/>
              </p:cNvSpPr>
              <p:nvPr/>
            </p:nvSpPr>
            <p:spPr bwMode="auto">
              <a:xfrm>
                <a:off x="3360" y="240"/>
                <a:ext cx="0" cy="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172"/>
              </a:p>
            </p:txBody>
          </p:sp>
        </p:grpSp>
      </p:grpSp>
      <p:sp>
        <p:nvSpPr>
          <p:cNvPr id="53261" name="AutoShape 13"/>
          <p:cNvSpPr>
            <a:spLocks noChangeArrowheads="1"/>
          </p:cNvSpPr>
          <p:nvPr/>
        </p:nvSpPr>
        <p:spPr bwMode="auto">
          <a:xfrm rot="-5400000">
            <a:off x="2126933" y="2297565"/>
            <a:ext cx="2553353" cy="4121545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81252" name="AutoShape 14"/>
          <p:cNvSpPr>
            <a:spLocks noChangeArrowheads="1"/>
          </p:cNvSpPr>
          <p:nvPr/>
        </p:nvSpPr>
        <p:spPr bwMode="auto">
          <a:xfrm rot="5400000">
            <a:off x="1602307" y="5098500"/>
            <a:ext cx="780478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3" name="AutoShape 15"/>
          <p:cNvSpPr>
            <a:spLocks noChangeArrowheads="1"/>
          </p:cNvSpPr>
          <p:nvPr/>
        </p:nvSpPr>
        <p:spPr bwMode="auto">
          <a:xfrm rot="5400000">
            <a:off x="3209782" y="5123310"/>
            <a:ext cx="780478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4" name="AutoShape 16"/>
          <p:cNvSpPr>
            <a:spLocks noChangeArrowheads="1"/>
          </p:cNvSpPr>
          <p:nvPr/>
        </p:nvSpPr>
        <p:spPr bwMode="auto">
          <a:xfrm rot="5400000">
            <a:off x="3551435" y="5119692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5" name="AutoShape 17"/>
          <p:cNvSpPr>
            <a:spLocks noChangeArrowheads="1"/>
          </p:cNvSpPr>
          <p:nvPr/>
        </p:nvSpPr>
        <p:spPr bwMode="auto">
          <a:xfrm rot="5400000">
            <a:off x="8999276" y="5101084"/>
            <a:ext cx="778411" cy="241897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6" name="AutoShape 18"/>
          <p:cNvSpPr>
            <a:spLocks noChangeArrowheads="1"/>
          </p:cNvSpPr>
          <p:nvPr/>
        </p:nvSpPr>
        <p:spPr bwMode="auto">
          <a:xfrm rot="5400000">
            <a:off x="9340930" y="5098500"/>
            <a:ext cx="780478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7" name="AutoShape 19"/>
          <p:cNvSpPr>
            <a:spLocks noChangeArrowheads="1"/>
          </p:cNvSpPr>
          <p:nvPr/>
        </p:nvSpPr>
        <p:spPr bwMode="auto">
          <a:xfrm rot="5400000">
            <a:off x="8118008" y="5098500"/>
            <a:ext cx="780478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8" name="AutoShape 20"/>
          <p:cNvSpPr>
            <a:spLocks noChangeArrowheads="1"/>
          </p:cNvSpPr>
          <p:nvPr/>
        </p:nvSpPr>
        <p:spPr bwMode="auto">
          <a:xfrm rot="5400000">
            <a:off x="10655337" y="5086612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59" name="AutoShape 21"/>
          <p:cNvSpPr>
            <a:spLocks noChangeArrowheads="1"/>
          </p:cNvSpPr>
          <p:nvPr/>
        </p:nvSpPr>
        <p:spPr bwMode="auto">
          <a:xfrm rot="-5400000">
            <a:off x="4772289" y="5138299"/>
            <a:ext cx="779444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1260" name="AutoShape 22"/>
          <p:cNvSpPr>
            <a:spLocks noChangeArrowheads="1"/>
          </p:cNvSpPr>
          <p:nvPr/>
        </p:nvSpPr>
        <p:spPr bwMode="auto">
          <a:xfrm rot="-5400000">
            <a:off x="5675783" y="5136231"/>
            <a:ext cx="779444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1261" name="AutoShape 23"/>
          <p:cNvSpPr>
            <a:spLocks noChangeArrowheads="1"/>
          </p:cNvSpPr>
          <p:nvPr/>
        </p:nvSpPr>
        <p:spPr bwMode="auto">
          <a:xfrm rot="-5400000">
            <a:off x="6041729" y="5136231"/>
            <a:ext cx="779444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1262" name="AutoShape 24"/>
          <p:cNvSpPr>
            <a:spLocks noChangeArrowheads="1"/>
          </p:cNvSpPr>
          <p:nvPr/>
        </p:nvSpPr>
        <p:spPr bwMode="auto">
          <a:xfrm rot="-5400000">
            <a:off x="6886300" y="5136232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1263" name="AutoShape 25"/>
          <p:cNvSpPr>
            <a:spLocks noChangeArrowheads="1"/>
          </p:cNvSpPr>
          <p:nvPr/>
        </p:nvSpPr>
        <p:spPr bwMode="auto">
          <a:xfrm rot="-5400000">
            <a:off x="7254830" y="5135715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1264" name="AutoShape 26"/>
          <p:cNvSpPr>
            <a:spLocks noChangeArrowheads="1"/>
          </p:cNvSpPr>
          <p:nvPr/>
        </p:nvSpPr>
        <p:spPr bwMode="auto">
          <a:xfrm rot="-5400000">
            <a:off x="10289908" y="5135715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1265" name="AutoShape 27"/>
          <p:cNvSpPr>
            <a:spLocks noChangeArrowheads="1"/>
          </p:cNvSpPr>
          <p:nvPr/>
        </p:nvSpPr>
        <p:spPr bwMode="auto">
          <a:xfrm rot="-5400000">
            <a:off x="11064183" y="5124344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1266" name="AutoShape 28"/>
          <p:cNvSpPr>
            <a:spLocks noChangeArrowheads="1"/>
          </p:cNvSpPr>
          <p:nvPr/>
        </p:nvSpPr>
        <p:spPr bwMode="auto">
          <a:xfrm rot="5400000">
            <a:off x="1989445" y="5162075"/>
            <a:ext cx="734993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1267" name="AutoShape 29"/>
          <p:cNvSpPr>
            <a:spLocks noChangeArrowheads="1"/>
          </p:cNvSpPr>
          <p:nvPr/>
        </p:nvSpPr>
        <p:spPr bwMode="auto">
          <a:xfrm rot="5400000">
            <a:off x="4088983" y="5162075"/>
            <a:ext cx="734993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1268" name="AutoShape 30"/>
          <p:cNvSpPr>
            <a:spLocks noChangeArrowheads="1"/>
          </p:cNvSpPr>
          <p:nvPr/>
        </p:nvSpPr>
        <p:spPr bwMode="auto">
          <a:xfrm rot="5400000">
            <a:off x="5337231" y="5136748"/>
            <a:ext cx="736027" cy="241897"/>
          </a:xfrm>
          <a:prstGeom prst="chevron">
            <a:avLst>
              <a:gd name="adj" fmla="val 1112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1269" name="AutoShape 31"/>
          <p:cNvSpPr>
            <a:spLocks noChangeArrowheads="1"/>
          </p:cNvSpPr>
          <p:nvPr/>
        </p:nvSpPr>
        <p:spPr bwMode="auto">
          <a:xfrm rot="5400000">
            <a:off x="7792895" y="5136232"/>
            <a:ext cx="736027" cy="242930"/>
          </a:xfrm>
          <a:prstGeom prst="chevron">
            <a:avLst>
              <a:gd name="adj" fmla="val 11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1270" name="AutoShape 32"/>
          <p:cNvSpPr>
            <a:spLocks noChangeArrowheads="1"/>
          </p:cNvSpPr>
          <p:nvPr/>
        </p:nvSpPr>
        <p:spPr bwMode="auto">
          <a:xfrm rot="5400000">
            <a:off x="9771484" y="5136232"/>
            <a:ext cx="736027" cy="242930"/>
          </a:xfrm>
          <a:prstGeom prst="chevron">
            <a:avLst>
              <a:gd name="adj" fmla="val 11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1271" name="AutoShape 33"/>
          <p:cNvSpPr>
            <a:spLocks noChangeArrowheads="1"/>
          </p:cNvSpPr>
          <p:nvPr/>
        </p:nvSpPr>
        <p:spPr bwMode="auto">
          <a:xfrm rot="-5400000">
            <a:off x="8515483" y="5128996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1272" name="AutoShape 34"/>
          <p:cNvSpPr>
            <a:spLocks noChangeArrowheads="1"/>
          </p:cNvSpPr>
          <p:nvPr/>
        </p:nvSpPr>
        <p:spPr bwMode="auto">
          <a:xfrm rot="-5400000">
            <a:off x="6553433" y="5128996"/>
            <a:ext cx="721555" cy="242930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1273" name="AutoShape 35"/>
          <p:cNvSpPr>
            <a:spLocks noChangeArrowheads="1"/>
          </p:cNvSpPr>
          <p:nvPr/>
        </p:nvSpPr>
        <p:spPr bwMode="auto">
          <a:xfrm rot="-5400000">
            <a:off x="4458030" y="5128996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1274" name="AutoShape 36"/>
          <p:cNvSpPr>
            <a:spLocks noChangeArrowheads="1"/>
          </p:cNvSpPr>
          <p:nvPr/>
        </p:nvSpPr>
        <p:spPr bwMode="auto">
          <a:xfrm rot="-5400000">
            <a:off x="2343502" y="5128479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1275" name="AutoShape 37"/>
          <p:cNvSpPr>
            <a:spLocks noChangeArrowheads="1"/>
          </p:cNvSpPr>
          <p:nvPr/>
        </p:nvSpPr>
        <p:spPr bwMode="auto">
          <a:xfrm rot="5400000">
            <a:off x="737578" y="5144502"/>
            <a:ext cx="737061" cy="243964"/>
          </a:xfrm>
          <a:prstGeom prst="chevron">
            <a:avLst>
              <a:gd name="adj" fmla="val 110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1276" name="AutoShape 38"/>
          <p:cNvSpPr>
            <a:spLocks noChangeArrowheads="1"/>
          </p:cNvSpPr>
          <p:nvPr/>
        </p:nvSpPr>
        <p:spPr bwMode="auto">
          <a:xfrm rot="-5400000">
            <a:off x="2841768" y="5108838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1277" name="AutoShape 39"/>
          <p:cNvSpPr>
            <a:spLocks noChangeArrowheads="1"/>
          </p:cNvSpPr>
          <p:nvPr/>
        </p:nvSpPr>
        <p:spPr bwMode="auto">
          <a:xfrm rot="-5400000">
            <a:off x="397993" y="5137782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1278" name="AutoShape 40"/>
          <p:cNvSpPr>
            <a:spLocks noChangeArrowheads="1"/>
          </p:cNvSpPr>
          <p:nvPr/>
        </p:nvSpPr>
        <p:spPr bwMode="auto">
          <a:xfrm rot="5400000">
            <a:off x="1064242" y="5118658"/>
            <a:ext cx="778411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1279" name="Rectangle 41"/>
          <p:cNvSpPr>
            <a:spLocks noChangeArrowheads="1"/>
          </p:cNvSpPr>
          <p:nvPr/>
        </p:nvSpPr>
        <p:spPr bwMode="auto">
          <a:xfrm>
            <a:off x="406263" y="5455142"/>
            <a:ext cx="11444601" cy="194344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>
            <a:off x="1168133" y="5524404"/>
            <a:ext cx="4572259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3291" name="Line 43"/>
          <p:cNvSpPr>
            <a:spLocks noChangeShapeType="1"/>
          </p:cNvSpPr>
          <p:nvPr/>
        </p:nvSpPr>
        <p:spPr bwMode="auto">
          <a:xfrm>
            <a:off x="3479589" y="3413494"/>
            <a:ext cx="0" cy="28014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312" tIns="44656" rIns="89312" bIns="44656" anchor="ctr"/>
          <a:lstStyle/>
          <a:p>
            <a:endParaRPr lang="en-US" sz="1172"/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2984425" y="3741191"/>
            <a:ext cx="1124716" cy="1464818"/>
            <a:chOff x="2178" y="2259"/>
            <a:chExt cx="531" cy="1053"/>
          </a:xfrm>
        </p:grpSpPr>
        <p:sp>
          <p:nvSpPr>
            <p:cNvPr id="181362" name="AutoShape 45"/>
            <p:cNvSpPr>
              <a:spLocks noChangeArrowheads="1"/>
            </p:cNvSpPr>
            <p:nvPr/>
          </p:nvSpPr>
          <p:spPr bwMode="auto">
            <a:xfrm rot="-5400000">
              <a:off x="1984" y="2943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81363" name="AutoShape 46"/>
            <p:cNvSpPr>
              <a:spLocks noChangeArrowheads="1"/>
            </p:cNvSpPr>
            <p:nvPr/>
          </p:nvSpPr>
          <p:spPr bwMode="auto">
            <a:xfrm rot="5400000">
              <a:off x="2155" y="2892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81364" name="AutoShape 47"/>
            <p:cNvSpPr>
              <a:spLocks noChangeArrowheads="1"/>
            </p:cNvSpPr>
            <p:nvPr/>
          </p:nvSpPr>
          <p:spPr bwMode="auto">
            <a:xfrm rot="5400000">
              <a:off x="2320" y="2890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>
                  <a:solidFill>
                    <a:srgbClr val="000000"/>
                  </a:solidFill>
                </a:rPr>
                <a:t>C</a:t>
              </a:r>
            </a:p>
          </p:txBody>
        </p:sp>
        <p:grpSp>
          <p:nvGrpSpPr>
            <p:cNvPr id="181365" name="Group 48"/>
            <p:cNvGrpSpPr>
              <a:grpSpLocks/>
            </p:cNvGrpSpPr>
            <p:nvPr/>
          </p:nvGrpSpPr>
          <p:grpSpPr bwMode="auto">
            <a:xfrm>
              <a:off x="2178" y="2259"/>
              <a:ext cx="531" cy="561"/>
              <a:chOff x="909" y="1983"/>
              <a:chExt cx="531" cy="561"/>
            </a:xfrm>
          </p:grpSpPr>
          <p:sp>
            <p:nvSpPr>
              <p:cNvPr id="181366" name="AutoShape 49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1367" name="AutoShape 50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1283" name="Group 51"/>
          <p:cNvGrpSpPr>
            <a:grpSpLocks/>
          </p:cNvGrpSpPr>
          <p:nvPr/>
        </p:nvGrpSpPr>
        <p:grpSpPr bwMode="auto">
          <a:xfrm>
            <a:off x="3708047" y="3328727"/>
            <a:ext cx="1633319" cy="1836966"/>
            <a:chOff x="1746" y="1344"/>
            <a:chExt cx="771" cy="1317"/>
          </a:xfrm>
        </p:grpSpPr>
        <p:sp>
          <p:nvSpPr>
            <p:cNvPr id="181352" name="Line 52"/>
            <p:cNvSpPr>
              <a:spLocks noChangeShapeType="1"/>
            </p:cNvSpPr>
            <p:nvPr/>
          </p:nvSpPr>
          <p:spPr bwMode="auto">
            <a:xfrm>
              <a:off x="2226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81353" name="Group 53"/>
            <p:cNvGrpSpPr>
              <a:grpSpLocks/>
            </p:cNvGrpSpPr>
            <p:nvPr/>
          </p:nvGrpSpPr>
          <p:grpSpPr bwMode="auto">
            <a:xfrm>
              <a:off x="1746" y="1344"/>
              <a:ext cx="771" cy="1317"/>
              <a:chOff x="1746" y="1323"/>
              <a:chExt cx="771" cy="1317"/>
            </a:xfrm>
          </p:grpSpPr>
          <p:grpSp>
            <p:nvGrpSpPr>
              <p:cNvPr id="181354" name="Group 54"/>
              <p:cNvGrpSpPr>
                <a:grpSpLocks/>
              </p:cNvGrpSpPr>
              <p:nvPr/>
            </p:nvGrpSpPr>
            <p:grpSpPr bwMode="auto">
              <a:xfrm>
                <a:off x="1986" y="1608"/>
                <a:ext cx="531" cy="1032"/>
                <a:chOff x="2688" y="2328"/>
                <a:chExt cx="531" cy="1032"/>
              </a:xfrm>
            </p:grpSpPr>
            <p:sp>
              <p:nvSpPr>
                <p:cNvPr id="181356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298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1357" name="AutoShape 56"/>
                <p:cNvSpPr>
                  <a:spLocks noChangeArrowheads="1"/>
                </p:cNvSpPr>
                <p:nvPr/>
              </p:nvSpPr>
              <p:spPr bwMode="auto">
                <a:xfrm rot="-5400000">
                  <a:off x="2682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1358" name="AutoShape 57"/>
                <p:cNvSpPr>
                  <a:spLocks noChangeArrowheads="1"/>
                </p:cNvSpPr>
                <p:nvPr/>
              </p:nvSpPr>
              <p:spPr bwMode="auto">
                <a:xfrm rot="-5400000">
                  <a:off x="2827" y="2895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1359" name="Group 58"/>
                <p:cNvGrpSpPr>
                  <a:grpSpLocks/>
                </p:cNvGrpSpPr>
                <p:nvPr/>
              </p:nvGrpSpPr>
              <p:grpSpPr bwMode="auto">
                <a:xfrm>
                  <a:off x="2688" y="2328"/>
                  <a:ext cx="531" cy="561"/>
                  <a:chOff x="909" y="1983"/>
                  <a:chExt cx="531" cy="561"/>
                </a:xfrm>
              </p:grpSpPr>
              <p:sp>
                <p:nvSpPr>
                  <p:cNvPr id="181360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361" name="AutoShape 60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1355" name="AutoShape 61"/>
              <p:cNvSpPr>
                <a:spLocks noChangeArrowheads="1"/>
              </p:cNvSpPr>
              <p:nvPr/>
            </p:nvSpPr>
            <p:spPr bwMode="auto">
              <a:xfrm>
                <a:off x="1746" y="1323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21F1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Tir</a:t>
                </a:r>
              </a:p>
            </p:txBody>
          </p:sp>
        </p:grpSp>
      </p:grpSp>
      <p:grpSp>
        <p:nvGrpSpPr>
          <p:cNvPr id="12" name="Group 62"/>
          <p:cNvGrpSpPr>
            <a:grpSpLocks/>
          </p:cNvGrpSpPr>
          <p:nvPr/>
        </p:nvGrpSpPr>
        <p:grpSpPr bwMode="auto">
          <a:xfrm>
            <a:off x="5842732" y="1634417"/>
            <a:ext cx="1612644" cy="1736693"/>
            <a:chOff x="2319" y="1308"/>
            <a:chExt cx="762" cy="1284"/>
          </a:xfrm>
        </p:grpSpPr>
        <p:grpSp>
          <p:nvGrpSpPr>
            <p:cNvPr id="181343" name="Group 63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81346" name="AutoShape 64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81347" name="AutoShape 65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1348" name="AutoShape 66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1349" name="Group 67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81350" name="AutoShape 68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51" name="AutoShape 69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1344" name="AutoShape 70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81345" name="Line 71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53320" name="Line 72"/>
          <p:cNvSpPr>
            <a:spLocks noChangeShapeType="1"/>
          </p:cNvSpPr>
          <p:nvPr/>
        </p:nvSpPr>
        <p:spPr bwMode="auto">
          <a:xfrm>
            <a:off x="4707679" y="3406258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312" tIns="44656" rIns="89312" bIns="44656"/>
          <a:lstStyle/>
          <a:p>
            <a:endParaRPr lang="en-US" sz="1172"/>
          </a:p>
        </p:txBody>
      </p:sp>
      <p:grpSp>
        <p:nvGrpSpPr>
          <p:cNvPr id="15" name="Group 73"/>
          <p:cNvGrpSpPr>
            <a:grpSpLocks/>
          </p:cNvGrpSpPr>
          <p:nvPr/>
        </p:nvGrpSpPr>
        <p:grpSpPr bwMode="auto">
          <a:xfrm>
            <a:off x="1009970" y="1414229"/>
            <a:ext cx="1124716" cy="1342836"/>
            <a:chOff x="1131" y="2349"/>
            <a:chExt cx="531" cy="981"/>
          </a:xfrm>
        </p:grpSpPr>
        <p:sp>
          <p:nvSpPr>
            <p:cNvPr id="181337" name="AutoShape 74"/>
            <p:cNvSpPr>
              <a:spLocks noChangeArrowheads="1"/>
            </p:cNvSpPr>
            <p:nvPr/>
          </p:nvSpPr>
          <p:spPr bwMode="auto">
            <a:xfrm rot="5400000">
              <a:off x="1123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1338" name="AutoShape 75"/>
            <p:cNvSpPr>
              <a:spLocks noChangeArrowheads="1"/>
            </p:cNvSpPr>
            <p:nvPr/>
          </p:nvSpPr>
          <p:spPr bwMode="auto">
            <a:xfrm rot="-5400000">
              <a:off x="954" y="2979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1339" name="AutoShape 76"/>
            <p:cNvSpPr>
              <a:spLocks noChangeArrowheads="1"/>
            </p:cNvSpPr>
            <p:nvPr/>
          </p:nvSpPr>
          <p:spPr bwMode="auto">
            <a:xfrm rot="5400000">
              <a:off x="1265" y="2892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grpSp>
          <p:nvGrpSpPr>
            <p:cNvPr id="181340" name="Group 77"/>
            <p:cNvGrpSpPr>
              <a:grpSpLocks/>
            </p:cNvGrpSpPr>
            <p:nvPr/>
          </p:nvGrpSpPr>
          <p:grpSpPr bwMode="auto">
            <a:xfrm>
              <a:off x="1131" y="2349"/>
              <a:ext cx="531" cy="561"/>
              <a:chOff x="909" y="1983"/>
              <a:chExt cx="531" cy="561"/>
            </a:xfrm>
          </p:grpSpPr>
          <p:sp>
            <p:nvSpPr>
              <p:cNvPr id="181341" name="AutoShape 78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1342" name="AutoShape 79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1287" name="Group 80"/>
          <p:cNvGrpSpPr>
            <a:grpSpLocks/>
          </p:cNvGrpSpPr>
          <p:nvPr/>
        </p:nvGrpSpPr>
        <p:grpSpPr bwMode="auto">
          <a:xfrm rot="240000">
            <a:off x="0" y="3197441"/>
            <a:ext cx="3722520" cy="300820"/>
            <a:chOff x="3" y="1376"/>
            <a:chExt cx="1756" cy="185"/>
          </a:xfrm>
        </p:grpSpPr>
        <p:sp>
          <p:nvSpPr>
            <p:cNvPr id="181331" name="AutoShape 81"/>
            <p:cNvSpPr>
              <a:spLocks noChangeArrowheads="1"/>
            </p:cNvSpPr>
            <p:nvPr/>
          </p:nvSpPr>
          <p:spPr bwMode="auto">
            <a:xfrm>
              <a:off x="3" y="1376"/>
              <a:ext cx="480" cy="1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sp>
          <p:nvSpPr>
            <p:cNvPr id="181332" name="AutoShape 82"/>
            <p:cNvSpPr>
              <a:spLocks noChangeArrowheads="1"/>
            </p:cNvSpPr>
            <p:nvPr/>
          </p:nvSpPr>
          <p:spPr bwMode="auto">
            <a:xfrm>
              <a:off x="1158" y="1376"/>
              <a:ext cx="480" cy="185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  <p:sp>
          <p:nvSpPr>
            <p:cNvPr id="181333" name="AutoShape 83"/>
            <p:cNvSpPr>
              <a:spLocks noChangeArrowheads="1"/>
            </p:cNvSpPr>
            <p:nvPr/>
          </p:nvSpPr>
          <p:spPr bwMode="auto">
            <a:xfrm>
              <a:off x="573" y="1376"/>
              <a:ext cx="480" cy="184"/>
            </a:xfrm>
            <a:prstGeom prst="roundRect">
              <a:avLst>
                <a:gd name="adj" fmla="val 16667"/>
              </a:avLst>
            </a:prstGeom>
            <a:solidFill>
              <a:srgbClr val="F4147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Val</a:t>
              </a:r>
            </a:p>
          </p:txBody>
        </p:sp>
        <p:sp>
          <p:nvSpPr>
            <p:cNvPr id="181334" name="Line 84"/>
            <p:cNvSpPr>
              <a:spLocks noChangeShapeType="1"/>
            </p:cNvSpPr>
            <p:nvPr/>
          </p:nvSpPr>
          <p:spPr bwMode="auto">
            <a:xfrm>
              <a:off x="472" y="1432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  <p:sp>
          <p:nvSpPr>
            <p:cNvPr id="181335" name="Line 85"/>
            <p:cNvSpPr>
              <a:spLocks noChangeShapeType="1"/>
            </p:cNvSpPr>
            <p:nvPr/>
          </p:nvSpPr>
          <p:spPr bwMode="auto">
            <a:xfrm>
              <a:off x="1025" y="1432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  <p:sp>
          <p:nvSpPr>
            <p:cNvPr id="181336" name="Line 86"/>
            <p:cNvSpPr>
              <a:spLocks noChangeShapeType="1"/>
            </p:cNvSpPr>
            <p:nvPr/>
          </p:nvSpPr>
          <p:spPr bwMode="auto">
            <a:xfrm>
              <a:off x="1632" y="1440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</p:grpSp>
      <p:sp>
        <p:nvSpPr>
          <p:cNvPr id="181288" name="AutoShape 87"/>
          <p:cNvSpPr>
            <a:spLocks noChangeArrowheads="1"/>
          </p:cNvSpPr>
          <p:nvPr/>
        </p:nvSpPr>
        <p:spPr bwMode="auto">
          <a:xfrm>
            <a:off x="812525" y="1761568"/>
            <a:ext cx="1016173" cy="26774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sp>
        <p:nvSpPr>
          <p:cNvPr id="53336" name="AutoShape 88"/>
          <p:cNvSpPr>
            <a:spLocks noChangeArrowheads="1"/>
          </p:cNvSpPr>
          <p:nvPr/>
        </p:nvSpPr>
        <p:spPr bwMode="auto">
          <a:xfrm>
            <a:off x="1321128" y="997630"/>
            <a:ext cx="1015139" cy="266706"/>
          </a:xfrm>
          <a:prstGeom prst="roundRect">
            <a:avLst>
              <a:gd name="adj" fmla="val 16667"/>
            </a:avLst>
          </a:prstGeom>
          <a:solidFill>
            <a:srgbClr val="F4147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Val</a:t>
            </a:r>
          </a:p>
        </p:txBody>
      </p:sp>
      <p:sp>
        <p:nvSpPr>
          <p:cNvPr id="181290" name="AutoShape 89"/>
          <p:cNvSpPr>
            <a:spLocks noChangeArrowheads="1"/>
          </p:cNvSpPr>
          <p:nvPr/>
        </p:nvSpPr>
        <p:spPr bwMode="auto">
          <a:xfrm>
            <a:off x="2336266" y="1970385"/>
            <a:ext cx="1017206" cy="267740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  <p:sp>
        <p:nvSpPr>
          <p:cNvPr id="181291" name="AutoShape 90"/>
          <p:cNvSpPr>
            <a:spLocks noChangeArrowheads="1"/>
          </p:cNvSpPr>
          <p:nvPr/>
        </p:nvSpPr>
        <p:spPr bwMode="auto">
          <a:xfrm>
            <a:off x="1828697" y="581031"/>
            <a:ext cx="1016172" cy="25843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181292" name="AutoShape 91"/>
          <p:cNvSpPr>
            <a:spLocks noChangeArrowheads="1"/>
          </p:cNvSpPr>
          <p:nvPr/>
        </p:nvSpPr>
        <p:spPr bwMode="auto">
          <a:xfrm>
            <a:off x="2539915" y="788813"/>
            <a:ext cx="1017206" cy="263606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12" tIns="44656" rIns="89312" bIns="44656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Thr</a:t>
            </a:r>
          </a:p>
        </p:txBody>
      </p:sp>
      <p:grpSp>
        <p:nvGrpSpPr>
          <p:cNvPr id="181293" name="Group 92"/>
          <p:cNvGrpSpPr>
            <a:grpSpLocks/>
          </p:cNvGrpSpPr>
          <p:nvPr/>
        </p:nvGrpSpPr>
        <p:grpSpPr bwMode="auto">
          <a:xfrm>
            <a:off x="10052147" y="928369"/>
            <a:ext cx="1123682" cy="1389355"/>
            <a:chOff x="4260" y="2328"/>
            <a:chExt cx="531" cy="1024"/>
          </a:xfrm>
        </p:grpSpPr>
        <p:sp>
          <p:nvSpPr>
            <p:cNvPr id="181325" name="AutoShape 9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81326" name="AutoShape 9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1327" name="AutoShape 9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1328" name="Group 9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81329" name="AutoShape 9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1330" name="AutoShape 9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1294" name="Group 99"/>
          <p:cNvGrpSpPr>
            <a:grpSpLocks/>
          </p:cNvGrpSpPr>
          <p:nvPr/>
        </p:nvGrpSpPr>
        <p:grpSpPr bwMode="auto">
          <a:xfrm>
            <a:off x="8330960" y="1066891"/>
            <a:ext cx="1638487" cy="1945510"/>
            <a:chOff x="384" y="768"/>
            <a:chExt cx="774" cy="1425"/>
          </a:xfrm>
        </p:grpSpPr>
        <p:grpSp>
          <p:nvGrpSpPr>
            <p:cNvPr id="181316" name="Group 100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81319" name="AutoShape 101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81320" name="AutoShape 102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1321" name="AutoShape 103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1322" name="Group 104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81323" name="AutoShape 105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24" name="AutoShape 106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1317" name="Line 107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81318" name="AutoShape 108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81295" name="Group 109"/>
          <p:cNvGrpSpPr>
            <a:grpSpLocks/>
          </p:cNvGrpSpPr>
          <p:nvPr/>
        </p:nvGrpSpPr>
        <p:grpSpPr bwMode="auto">
          <a:xfrm>
            <a:off x="9550780" y="2248462"/>
            <a:ext cx="1727389" cy="1597138"/>
            <a:chOff x="4896" y="1200"/>
            <a:chExt cx="816" cy="1200"/>
          </a:xfrm>
        </p:grpSpPr>
        <p:grpSp>
          <p:nvGrpSpPr>
            <p:cNvPr id="181307" name="Group 110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81310" name="AutoShape 111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311" name="AutoShape 112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1312" name="AutoShape 113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81313" name="Group 114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81314" name="AutoShape 115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1315" name="AutoShape 116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1308" name="AutoShape 117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81309" name="Line 118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1296" name="Group 119"/>
          <p:cNvGrpSpPr>
            <a:grpSpLocks/>
          </p:cNvGrpSpPr>
          <p:nvPr/>
        </p:nvGrpSpPr>
        <p:grpSpPr bwMode="auto">
          <a:xfrm>
            <a:off x="8128345" y="650291"/>
            <a:ext cx="1529944" cy="1736693"/>
            <a:chOff x="2955" y="1329"/>
            <a:chExt cx="723" cy="1263"/>
          </a:xfrm>
        </p:grpSpPr>
        <p:grpSp>
          <p:nvGrpSpPr>
            <p:cNvPr id="181297" name="Group 120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81299" name="Group 121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81301" name="AutoShape 122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1302" name="AutoShape 123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1303" name="AutoShape 124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1304" name="Group 125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81305" name="AutoShape 126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1306" name="AutoShape 127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1300" name="AutoShape 128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81298" name="Line 129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</p:spTree>
    <p:extLst>
      <p:ext uri="{BB962C8B-B14F-4D97-AF65-F5344CB8AC3E}">
        <p14:creationId xmlns:p14="http://schemas.microsoft.com/office/powerpoint/2010/main" val="889867670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1875 C 0.00378 0.04421 0.00677 0.10717 0.00104 0.14051 C -0.00455 0.17407 -0.02018 0.16365 -0.03242 0.1824 C -0.04479 0.20115 -0.05898 0.22708 -0.07304 0.25347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1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20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C -0.06181 0.00926 -0.12362 0.01852 -0.16528 -0.01111 C -0.20695 -0.04074 -0.24184 -0.13403 -0.25 -0.17778 C -0.25816 -0.22153 -0.22483 -0.25301 -0.21389 -0.27408 C -0.20296 -0.29514 -0.19393 -0.29954 -0.18473 -0.30371 " pathEditMode="relative" ptsTypes="aaaaA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111 L 0.20833 -0.043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3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162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27118 -0.0518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9" y="-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1" grpId="0" animBg="1"/>
      <p:bldP spid="53290" grpId="0" animBg="1"/>
      <p:bldP spid="53291" grpId="0" animBg="1"/>
      <p:bldP spid="53320" grpId="0" animBg="1"/>
      <p:bldP spid="533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 rot="-5400000">
            <a:off x="3328146" y="2400940"/>
            <a:ext cx="2622613" cy="4122579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82275" name="AutoShape 3"/>
          <p:cNvSpPr>
            <a:spLocks noChangeArrowheads="1"/>
          </p:cNvSpPr>
          <p:nvPr/>
        </p:nvSpPr>
        <p:spPr bwMode="auto">
          <a:xfrm rot="5400000">
            <a:off x="1602824" y="5237539"/>
            <a:ext cx="779444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 rot="5400000">
            <a:off x="3209782" y="5261832"/>
            <a:ext cx="780478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77" name="AutoShape 5"/>
          <p:cNvSpPr>
            <a:spLocks noChangeArrowheads="1"/>
          </p:cNvSpPr>
          <p:nvPr/>
        </p:nvSpPr>
        <p:spPr bwMode="auto">
          <a:xfrm rot="5400000">
            <a:off x="3551952" y="5258731"/>
            <a:ext cx="779444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78" name="AutoShape 6"/>
          <p:cNvSpPr>
            <a:spLocks noChangeArrowheads="1"/>
          </p:cNvSpPr>
          <p:nvPr/>
        </p:nvSpPr>
        <p:spPr bwMode="auto">
          <a:xfrm rot="5400000">
            <a:off x="8998760" y="5240123"/>
            <a:ext cx="779444" cy="241897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79" name="AutoShape 7"/>
          <p:cNvSpPr>
            <a:spLocks noChangeArrowheads="1"/>
          </p:cNvSpPr>
          <p:nvPr/>
        </p:nvSpPr>
        <p:spPr bwMode="auto">
          <a:xfrm rot="5400000">
            <a:off x="9341447" y="5237539"/>
            <a:ext cx="779444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80" name="AutoShape 8"/>
          <p:cNvSpPr>
            <a:spLocks noChangeArrowheads="1"/>
          </p:cNvSpPr>
          <p:nvPr/>
        </p:nvSpPr>
        <p:spPr bwMode="auto">
          <a:xfrm rot="5400000">
            <a:off x="8118525" y="5237539"/>
            <a:ext cx="779444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81" name="AutoShape 9"/>
          <p:cNvSpPr>
            <a:spLocks noChangeArrowheads="1"/>
          </p:cNvSpPr>
          <p:nvPr/>
        </p:nvSpPr>
        <p:spPr bwMode="auto">
          <a:xfrm rot="5400000">
            <a:off x="10655337" y="522513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282" name="AutoShape 10"/>
          <p:cNvSpPr>
            <a:spLocks noChangeArrowheads="1"/>
          </p:cNvSpPr>
          <p:nvPr/>
        </p:nvSpPr>
        <p:spPr bwMode="auto">
          <a:xfrm rot="-5400000">
            <a:off x="4772806" y="5277338"/>
            <a:ext cx="778410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2283" name="AutoShape 11"/>
          <p:cNvSpPr>
            <a:spLocks noChangeArrowheads="1"/>
          </p:cNvSpPr>
          <p:nvPr/>
        </p:nvSpPr>
        <p:spPr bwMode="auto">
          <a:xfrm rot="-5400000">
            <a:off x="5624612" y="5275271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2284" name="AutoShape 12"/>
          <p:cNvSpPr>
            <a:spLocks noChangeArrowheads="1"/>
          </p:cNvSpPr>
          <p:nvPr/>
        </p:nvSpPr>
        <p:spPr bwMode="auto">
          <a:xfrm rot="-5400000">
            <a:off x="5990558" y="5275271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2285" name="AutoShape 13"/>
          <p:cNvSpPr>
            <a:spLocks noChangeArrowheads="1"/>
          </p:cNvSpPr>
          <p:nvPr/>
        </p:nvSpPr>
        <p:spPr bwMode="auto">
          <a:xfrm rot="-5400000">
            <a:off x="6868725" y="5274754"/>
            <a:ext cx="780479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2286" name="AutoShape 14"/>
          <p:cNvSpPr>
            <a:spLocks noChangeArrowheads="1"/>
          </p:cNvSpPr>
          <p:nvPr/>
        </p:nvSpPr>
        <p:spPr bwMode="auto">
          <a:xfrm rot="-5400000">
            <a:off x="7237256" y="5275271"/>
            <a:ext cx="780479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2287" name="AutoShape 15"/>
          <p:cNvSpPr>
            <a:spLocks noChangeArrowheads="1"/>
          </p:cNvSpPr>
          <p:nvPr/>
        </p:nvSpPr>
        <p:spPr bwMode="auto">
          <a:xfrm rot="-5400000">
            <a:off x="10289391" y="5274754"/>
            <a:ext cx="780479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2288" name="AutoShape 16"/>
          <p:cNvSpPr>
            <a:spLocks noChangeArrowheads="1"/>
          </p:cNvSpPr>
          <p:nvPr/>
        </p:nvSpPr>
        <p:spPr bwMode="auto">
          <a:xfrm rot="-5400000">
            <a:off x="11064701" y="5263383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2289" name="AutoShape 17"/>
          <p:cNvSpPr>
            <a:spLocks noChangeArrowheads="1"/>
          </p:cNvSpPr>
          <p:nvPr/>
        </p:nvSpPr>
        <p:spPr bwMode="auto">
          <a:xfrm rot="5400000">
            <a:off x="1989444" y="5301631"/>
            <a:ext cx="734994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2290" name="AutoShape 18"/>
          <p:cNvSpPr>
            <a:spLocks noChangeArrowheads="1"/>
          </p:cNvSpPr>
          <p:nvPr/>
        </p:nvSpPr>
        <p:spPr bwMode="auto">
          <a:xfrm rot="5400000">
            <a:off x="4088983" y="5239607"/>
            <a:ext cx="734994" cy="243964"/>
          </a:xfrm>
          <a:prstGeom prst="chevron">
            <a:avLst>
              <a:gd name="adj" fmla="val 1101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2291" name="AutoShape 19"/>
          <p:cNvSpPr>
            <a:spLocks noChangeArrowheads="1"/>
          </p:cNvSpPr>
          <p:nvPr/>
        </p:nvSpPr>
        <p:spPr bwMode="auto">
          <a:xfrm rot="5400000">
            <a:off x="5285544" y="5213246"/>
            <a:ext cx="737061" cy="242931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2292" name="AutoShape 20"/>
          <p:cNvSpPr>
            <a:spLocks noChangeArrowheads="1"/>
          </p:cNvSpPr>
          <p:nvPr/>
        </p:nvSpPr>
        <p:spPr bwMode="auto">
          <a:xfrm rot="5400000">
            <a:off x="7792378" y="5275271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2293" name="AutoShape 21"/>
          <p:cNvSpPr>
            <a:spLocks noChangeArrowheads="1"/>
          </p:cNvSpPr>
          <p:nvPr/>
        </p:nvSpPr>
        <p:spPr bwMode="auto">
          <a:xfrm rot="5400000">
            <a:off x="9770967" y="5275271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2294" name="AutoShape 22"/>
          <p:cNvSpPr>
            <a:spLocks noChangeArrowheads="1"/>
          </p:cNvSpPr>
          <p:nvPr/>
        </p:nvSpPr>
        <p:spPr bwMode="auto">
          <a:xfrm rot="-5400000">
            <a:off x="8514966" y="5268034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2295" name="AutoShape 23"/>
          <p:cNvSpPr>
            <a:spLocks noChangeArrowheads="1"/>
          </p:cNvSpPr>
          <p:nvPr/>
        </p:nvSpPr>
        <p:spPr bwMode="auto">
          <a:xfrm rot="-5400000">
            <a:off x="6535859" y="5267517"/>
            <a:ext cx="722588" cy="243964"/>
          </a:xfrm>
          <a:prstGeom prst="chevron">
            <a:avLst>
              <a:gd name="adj" fmla="val 108300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2296" name="AutoShape 24"/>
          <p:cNvSpPr>
            <a:spLocks noChangeArrowheads="1"/>
          </p:cNvSpPr>
          <p:nvPr/>
        </p:nvSpPr>
        <p:spPr bwMode="auto">
          <a:xfrm rot="-5400000">
            <a:off x="4457514" y="5268034"/>
            <a:ext cx="722588" cy="242931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2297" name="AutoShape 25"/>
          <p:cNvSpPr>
            <a:spLocks noChangeArrowheads="1"/>
          </p:cNvSpPr>
          <p:nvPr/>
        </p:nvSpPr>
        <p:spPr bwMode="auto">
          <a:xfrm rot="-5400000">
            <a:off x="2342986" y="5267517"/>
            <a:ext cx="722588" cy="243964"/>
          </a:xfrm>
          <a:prstGeom prst="chevron">
            <a:avLst>
              <a:gd name="adj" fmla="val 108300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2298" name="AutoShape 26"/>
          <p:cNvSpPr>
            <a:spLocks noChangeArrowheads="1"/>
          </p:cNvSpPr>
          <p:nvPr/>
        </p:nvSpPr>
        <p:spPr bwMode="auto">
          <a:xfrm rot="5400000">
            <a:off x="737578" y="5283024"/>
            <a:ext cx="737061" cy="243964"/>
          </a:xfrm>
          <a:prstGeom prst="chevron">
            <a:avLst>
              <a:gd name="adj" fmla="val 110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2299" name="AutoShape 27"/>
          <p:cNvSpPr>
            <a:spLocks noChangeArrowheads="1"/>
          </p:cNvSpPr>
          <p:nvPr/>
        </p:nvSpPr>
        <p:spPr bwMode="auto">
          <a:xfrm rot="-5400000">
            <a:off x="2842285" y="5247877"/>
            <a:ext cx="778410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2300" name="AutoShape 28"/>
          <p:cNvSpPr>
            <a:spLocks noChangeArrowheads="1"/>
          </p:cNvSpPr>
          <p:nvPr/>
        </p:nvSpPr>
        <p:spPr bwMode="auto">
          <a:xfrm rot="-5400000">
            <a:off x="397993" y="5276304"/>
            <a:ext cx="722588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2301" name="AutoShape 29"/>
          <p:cNvSpPr>
            <a:spLocks noChangeArrowheads="1"/>
          </p:cNvSpPr>
          <p:nvPr/>
        </p:nvSpPr>
        <p:spPr bwMode="auto">
          <a:xfrm rot="5400000">
            <a:off x="1064242" y="5258214"/>
            <a:ext cx="778410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2302" name="Rectangle 30"/>
          <p:cNvSpPr>
            <a:spLocks noChangeArrowheads="1"/>
          </p:cNvSpPr>
          <p:nvPr/>
        </p:nvSpPr>
        <p:spPr bwMode="auto">
          <a:xfrm>
            <a:off x="406263" y="5593664"/>
            <a:ext cx="11444601" cy="194344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2404494" y="5663959"/>
            <a:ext cx="4571225" cy="613012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82304" name="Group 32"/>
          <p:cNvGrpSpPr>
            <a:grpSpLocks/>
          </p:cNvGrpSpPr>
          <p:nvPr/>
        </p:nvGrpSpPr>
        <p:grpSpPr bwMode="auto">
          <a:xfrm>
            <a:off x="10052147" y="1136151"/>
            <a:ext cx="1123682" cy="1389355"/>
            <a:chOff x="4260" y="2328"/>
            <a:chExt cx="531" cy="1024"/>
          </a:xfrm>
        </p:grpSpPr>
        <p:sp>
          <p:nvSpPr>
            <p:cNvPr id="182399" name="AutoShape 3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82400" name="AutoShape 3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2401" name="AutoShape 3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2402" name="Group 3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82403" name="AutoShape 3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2404" name="AutoShape 3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876180" y="997630"/>
            <a:ext cx="1633319" cy="1736693"/>
            <a:chOff x="3" y="1371"/>
            <a:chExt cx="771" cy="1269"/>
          </a:xfrm>
        </p:grpSpPr>
        <p:sp>
          <p:nvSpPr>
            <p:cNvPr id="182389" name="AutoShape 40"/>
            <p:cNvSpPr>
              <a:spLocks noChangeArrowheads="1"/>
            </p:cNvSpPr>
            <p:nvPr/>
          </p:nvSpPr>
          <p:spPr bwMode="auto">
            <a:xfrm>
              <a:off x="3" y="1371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grpSp>
          <p:nvGrpSpPr>
            <p:cNvPr id="182390" name="Group 41"/>
            <p:cNvGrpSpPr>
              <a:grpSpLocks/>
            </p:cNvGrpSpPr>
            <p:nvPr/>
          </p:nvGrpSpPr>
          <p:grpSpPr bwMode="auto">
            <a:xfrm>
              <a:off x="243" y="1419"/>
              <a:ext cx="531" cy="1221"/>
              <a:chOff x="3120" y="240"/>
              <a:chExt cx="531" cy="1221"/>
            </a:xfrm>
          </p:grpSpPr>
          <p:grpSp>
            <p:nvGrpSpPr>
              <p:cNvPr id="182391" name="Group 42"/>
              <p:cNvGrpSpPr>
                <a:grpSpLocks/>
              </p:cNvGrpSpPr>
              <p:nvPr/>
            </p:nvGrpSpPr>
            <p:grpSpPr bwMode="auto">
              <a:xfrm>
                <a:off x="3120" y="480"/>
                <a:ext cx="531" cy="981"/>
                <a:chOff x="1131" y="2349"/>
                <a:chExt cx="531" cy="981"/>
              </a:xfrm>
            </p:grpSpPr>
            <p:sp>
              <p:nvSpPr>
                <p:cNvPr id="182393" name="AutoShape 43"/>
                <p:cNvSpPr>
                  <a:spLocks noChangeArrowheads="1"/>
                </p:cNvSpPr>
                <p:nvPr/>
              </p:nvSpPr>
              <p:spPr bwMode="auto">
                <a:xfrm rot="5400000">
                  <a:off x="1123" y="2975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2394" name="AutoShape 44"/>
                <p:cNvSpPr>
                  <a:spLocks noChangeArrowheads="1"/>
                </p:cNvSpPr>
                <p:nvPr/>
              </p:nvSpPr>
              <p:spPr bwMode="auto">
                <a:xfrm rot="-5400000">
                  <a:off x="954" y="297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2395" name="AutoShape 45"/>
                <p:cNvSpPr>
                  <a:spLocks noChangeArrowheads="1"/>
                </p:cNvSpPr>
                <p:nvPr/>
              </p:nvSpPr>
              <p:spPr bwMode="auto">
                <a:xfrm rot="5400000">
                  <a:off x="126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2396" name="Group 46"/>
                <p:cNvGrpSpPr>
                  <a:grpSpLocks/>
                </p:cNvGrpSpPr>
                <p:nvPr/>
              </p:nvGrpSpPr>
              <p:grpSpPr bwMode="auto">
                <a:xfrm>
                  <a:off x="1131" y="2349"/>
                  <a:ext cx="531" cy="561"/>
                  <a:chOff x="909" y="1983"/>
                  <a:chExt cx="531" cy="561"/>
                </a:xfrm>
              </p:grpSpPr>
              <p:sp>
                <p:nvSpPr>
                  <p:cNvPr id="182397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398" name="AutoShape 4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2392" name="Line 49"/>
              <p:cNvSpPr>
                <a:spLocks noChangeShapeType="1"/>
              </p:cNvSpPr>
              <p:nvPr/>
            </p:nvSpPr>
            <p:spPr bwMode="auto">
              <a:xfrm>
                <a:off x="3360" y="240"/>
                <a:ext cx="0" cy="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172"/>
              </a:p>
            </p:txBody>
          </p:sp>
        </p:grpSp>
      </p:grpSp>
      <p:grpSp>
        <p:nvGrpSpPr>
          <p:cNvPr id="182306" name="Group 50"/>
          <p:cNvGrpSpPr>
            <a:grpSpLocks/>
          </p:cNvGrpSpPr>
          <p:nvPr/>
        </p:nvGrpSpPr>
        <p:grpSpPr bwMode="auto">
          <a:xfrm>
            <a:off x="8330960" y="1275708"/>
            <a:ext cx="1638487" cy="1944476"/>
            <a:chOff x="384" y="768"/>
            <a:chExt cx="774" cy="1425"/>
          </a:xfrm>
        </p:grpSpPr>
        <p:grpSp>
          <p:nvGrpSpPr>
            <p:cNvPr id="182380" name="Group 51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82383" name="AutoShape 52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2384" name="AutoShape 53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2385" name="AutoShape 54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2386" name="Group 55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82387" name="AutoShape 5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88" name="AutoShape 5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2381" name="Line 58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82382" name="AutoShape 59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1955848" y="991427"/>
            <a:ext cx="1124716" cy="1464818"/>
            <a:chOff x="2178" y="2259"/>
            <a:chExt cx="531" cy="1053"/>
          </a:xfrm>
        </p:grpSpPr>
        <p:sp>
          <p:nvSpPr>
            <p:cNvPr id="182374" name="AutoShape 61"/>
            <p:cNvSpPr>
              <a:spLocks noChangeArrowheads="1"/>
            </p:cNvSpPr>
            <p:nvPr/>
          </p:nvSpPr>
          <p:spPr bwMode="auto">
            <a:xfrm rot="-5400000">
              <a:off x="1984" y="2943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82375" name="AutoShape 62"/>
            <p:cNvSpPr>
              <a:spLocks noChangeArrowheads="1"/>
            </p:cNvSpPr>
            <p:nvPr/>
          </p:nvSpPr>
          <p:spPr bwMode="auto">
            <a:xfrm rot="5400000">
              <a:off x="2155" y="2892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82376" name="AutoShape 63"/>
            <p:cNvSpPr>
              <a:spLocks noChangeArrowheads="1"/>
            </p:cNvSpPr>
            <p:nvPr/>
          </p:nvSpPr>
          <p:spPr bwMode="auto">
            <a:xfrm rot="5400000">
              <a:off x="2320" y="2890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grpSp>
          <p:nvGrpSpPr>
            <p:cNvPr id="182377" name="Group 64"/>
            <p:cNvGrpSpPr>
              <a:grpSpLocks/>
            </p:cNvGrpSpPr>
            <p:nvPr/>
          </p:nvGrpSpPr>
          <p:grpSpPr bwMode="auto">
            <a:xfrm>
              <a:off x="2178" y="2259"/>
              <a:ext cx="531" cy="561"/>
              <a:chOff x="909" y="1983"/>
              <a:chExt cx="531" cy="561"/>
            </a:xfrm>
          </p:grpSpPr>
          <p:sp>
            <p:nvSpPr>
              <p:cNvPr id="182378" name="AutoShape 65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2379" name="AutoShape 66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4339" name="AutoShape 67"/>
          <p:cNvSpPr>
            <a:spLocks noChangeArrowheads="1"/>
          </p:cNvSpPr>
          <p:nvPr/>
        </p:nvSpPr>
        <p:spPr bwMode="auto">
          <a:xfrm>
            <a:off x="1117480" y="511769"/>
            <a:ext cx="1017206" cy="267741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3048518" y="719552"/>
            <a:ext cx="1631251" cy="1736693"/>
            <a:chOff x="573" y="1392"/>
            <a:chExt cx="771" cy="1200"/>
          </a:xfrm>
        </p:grpSpPr>
        <p:grpSp>
          <p:nvGrpSpPr>
            <p:cNvPr id="182364" name="Group 69"/>
            <p:cNvGrpSpPr>
              <a:grpSpLocks/>
            </p:cNvGrpSpPr>
            <p:nvPr/>
          </p:nvGrpSpPr>
          <p:grpSpPr bwMode="auto">
            <a:xfrm>
              <a:off x="573" y="1392"/>
              <a:ext cx="771" cy="1200"/>
              <a:chOff x="573" y="1341"/>
              <a:chExt cx="771" cy="1251"/>
            </a:xfrm>
          </p:grpSpPr>
          <p:grpSp>
            <p:nvGrpSpPr>
              <p:cNvPr id="182366" name="Group 70"/>
              <p:cNvGrpSpPr>
                <a:grpSpLocks/>
              </p:cNvGrpSpPr>
              <p:nvPr/>
            </p:nvGrpSpPr>
            <p:grpSpPr bwMode="auto">
              <a:xfrm>
                <a:off x="813" y="1605"/>
                <a:ext cx="531" cy="987"/>
                <a:chOff x="1641" y="2373"/>
                <a:chExt cx="531" cy="987"/>
              </a:xfrm>
            </p:grpSpPr>
            <p:sp>
              <p:nvSpPr>
                <p:cNvPr id="182368" name="AutoShape 71"/>
                <p:cNvSpPr>
                  <a:spLocks noChangeArrowheads="1"/>
                </p:cNvSpPr>
                <p:nvPr/>
              </p:nvSpPr>
              <p:spPr bwMode="auto">
                <a:xfrm rot="5400000">
                  <a:off x="1456" y="2913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182369" name="AutoShape 72"/>
                <p:cNvSpPr>
                  <a:spLocks noChangeArrowheads="1"/>
                </p:cNvSpPr>
                <p:nvPr/>
              </p:nvSpPr>
              <p:spPr bwMode="auto">
                <a:xfrm rot="5400000">
                  <a:off x="1654" y="301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2370" name="AutoShape 73"/>
                <p:cNvSpPr>
                  <a:spLocks noChangeArrowheads="1"/>
                </p:cNvSpPr>
                <p:nvPr/>
              </p:nvSpPr>
              <p:spPr bwMode="auto">
                <a:xfrm rot="-5400000">
                  <a:off x="1809" y="3003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grpSp>
              <p:nvGrpSpPr>
                <p:cNvPr id="182371" name="Group 74"/>
                <p:cNvGrpSpPr>
                  <a:grpSpLocks/>
                </p:cNvGrpSpPr>
                <p:nvPr/>
              </p:nvGrpSpPr>
              <p:grpSpPr bwMode="auto">
                <a:xfrm>
                  <a:off x="1641" y="2373"/>
                  <a:ext cx="531" cy="561"/>
                  <a:chOff x="909" y="1983"/>
                  <a:chExt cx="531" cy="561"/>
                </a:xfrm>
              </p:grpSpPr>
              <p:sp>
                <p:nvSpPr>
                  <p:cNvPr id="182372" name="AutoShape 75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373" name="AutoShape 76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2367" name="AutoShape 77"/>
              <p:cNvSpPr>
                <a:spLocks noChangeArrowheads="1"/>
              </p:cNvSpPr>
              <p:nvPr/>
            </p:nvSpPr>
            <p:spPr bwMode="auto">
              <a:xfrm>
                <a:off x="573" y="1341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4147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Val</a:t>
                </a:r>
              </a:p>
            </p:txBody>
          </p:sp>
        </p:grpSp>
        <p:sp>
          <p:nvSpPr>
            <p:cNvPr id="182365" name="Line 78"/>
            <p:cNvSpPr>
              <a:spLocks noChangeShapeType="1"/>
            </p:cNvSpPr>
            <p:nvPr/>
          </p:nvSpPr>
          <p:spPr bwMode="auto">
            <a:xfrm>
              <a:off x="1053" y="139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54351" name="Line 79"/>
          <p:cNvSpPr>
            <a:spLocks noChangeShapeType="1"/>
          </p:cNvSpPr>
          <p:nvPr/>
        </p:nvSpPr>
        <p:spPr bwMode="auto">
          <a:xfrm>
            <a:off x="4711814" y="3552016"/>
            <a:ext cx="0" cy="28117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396" tIns="44697" rIns="89396" bIns="44697" anchor="ctr"/>
          <a:lstStyle/>
          <a:p>
            <a:endParaRPr lang="en-US" sz="1172"/>
          </a:p>
        </p:txBody>
      </p:sp>
      <p:grpSp>
        <p:nvGrpSpPr>
          <p:cNvPr id="17" name="Group 80"/>
          <p:cNvGrpSpPr>
            <a:grpSpLocks/>
          </p:cNvGrpSpPr>
          <p:nvPr/>
        </p:nvGrpSpPr>
        <p:grpSpPr bwMode="auto">
          <a:xfrm>
            <a:off x="4203211" y="3845600"/>
            <a:ext cx="1124716" cy="1438974"/>
            <a:chOff x="2688" y="2328"/>
            <a:chExt cx="531" cy="1032"/>
          </a:xfrm>
        </p:grpSpPr>
        <p:sp>
          <p:nvSpPr>
            <p:cNvPr id="182358" name="AutoShape 81"/>
            <p:cNvSpPr>
              <a:spLocks noChangeArrowheads="1"/>
            </p:cNvSpPr>
            <p:nvPr/>
          </p:nvSpPr>
          <p:spPr bwMode="auto">
            <a:xfrm rot="5400000">
              <a:off x="2517" y="2984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2359" name="AutoShape 82"/>
            <p:cNvSpPr>
              <a:spLocks noChangeArrowheads="1"/>
            </p:cNvSpPr>
            <p:nvPr/>
          </p:nvSpPr>
          <p:spPr bwMode="auto">
            <a:xfrm rot="-5400000">
              <a:off x="2682" y="3009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2360" name="AutoShape 83"/>
            <p:cNvSpPr>
              <a:spLocks noChangeArrowheads="1"/>
            </p:cNvSpPr>
            <p:nvPr/>
          </p:nvSpPr>
          <p:spPr bwMode="auto">
            <a:xfrm rot="-5400000">
              <a:off x="2827" y="2895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grpSp>
          <p:nvGrpSpPr>
            <p:cNvPr id="182361" name="Group 84"/>
            <p:cNvGrpSpPr>
              <a:grpSpLocks/>
            </p:cNvGrpSpPr>
            <p:nvPr/>
          </p:nvGrpSpPr>
          <p:grpSpPr bwMode="auto">
            <a:xfrm>
              <a:off x="2688" y="2328"/>
              <a:ext cx="531" cy="561"/>
              <a:chOff x="909" y="1983"/>
              <a:chExt cx="531" cy="561"/>
            </a:xfrm>
          </p:grpSpPr>
          <p:sp>
            <p:nvSpPr>
              <p:cNvPr id="182362" name="AutoShape 85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2363" name="AutoShape 86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2312" name="Group 87"/>
          <p:cNvGrpSpPr>
            <a:grpSpLocks/>
          </p:cNvGrpSpPr>
          <p:nvPr/>
        </p:nvGrpSpPr>
        <p:grpSpPr bwMode="auto">
          <a:xfrm>
            <a:off x="4908226" y="3498261"/>
            <a:ext cx="1612644" cy="1736693"/>
            <a:chOff x="2319" y="1308"/>
            <a:chExt cx="762" cy="1284"/>
          </a:xfrm>
        </p:grpSpPr>
        <p:grpSp>
          <p:nvGrpSpPr>
            <p:cNvPr id="182349" name="Group 88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82352" name="AutoShape 89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82353" name="AutoShape 90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2354" name="AutoShape 91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2355" name="Group 92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82356" name="AutoShape 93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57" name="AutoShape 94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2350" name="AutoShape 95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82351" name="Line 96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2313" name="Group 97"/>
          <p:cNvGrpSpPr>
            <a:grpSpLocks/>
          </p:cNvGrpSpPr>
          <p:nvPr/>
        </p:nvGrpSpPr>
        <p:grpSpPr bwMode="auto">
          <a:xfrm>
            <a:off x="9550780" y="2456246"/>
            <a:ext cx="1727389" cy="1598171"/>
            <a:chOff x="4896" y="1200"/>
            <a:chExt cx="816" cy="1200"/>
          </a:xfrm>
        </p:grpSpPr>
        <p:grpSp>
          <p:nvGrpSpPr>
            <p:cNvPr id="182340" name="Group 98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82343" name="AutoShape 99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82344" name="AutoShape 100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2345" name="AutoShape 101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82346" name="Group 102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82347" name="AutoShape 103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348" name="AutoShape 104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2341" name="AutoShape 105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82342" name="Line 106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25" name="Group 107"/>
          <p:cNvGrpSpPr>
            <a:grpSpLocks/>
          </p:cNvGrpSpPr>
          <p:nvPr/>
        </p:nvGrpSpPr>
        <p:grpSpPr bwMode="auto">
          <a:xfrm>
            <a:off x="7213480" y="1692307"/>
            <a:ext cx="1530978" cy="1736693"/>
            <a:chOff x="2955" y="1329"/>
            <a:chExt cx="723" cy="1263"/>
          </a:xfrm>
        </p:grpSpPr>
        <p:grpSp>
          <p:nvGrpSpPr>
            <p:cNvPr id="182330" name="Group 108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82332" name="Group 109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82334" name="AutoShape 110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2335" name="AutoShape 111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2336" name="AutoShape 112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2337" name="Group 113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82338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2339" name="AutoShape 115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2333" name="AutoShape 116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82331" name="Line 117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sp>
        <p:nvSpPr>
          <p:cNvPr id="54390" name="Line 118"/>
          <p:cNvSpPr>
            <a:spLocks noChangeShapeType="1"/>
          </p:cNvSpPr>
          <p:nvPr/>
        </p:nvSpPr>
        <p:spPr bwMode="auto">
          <a:xfrm>
            <a:off x="5946107" y="3556151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396" tIns="44697" rIns="89396" bIns="44697"/>
          <a:lstStyle/>
          <a:p>
            <a:endParaRPr lang="en-US" sz="1172"/>
          </a:p>
        </p:txBody>
      </p:sp>
      <p:grpSp>
        <p:nvGrpSpPr>
          <p:cNvPr id="182316" name="Group 119"/>
          <p:cNvGrpSpPr>
            <a:grpSpLocks/>
          </p:cNvGrpSpPr>
          <p:nvPr/>
        </p:nvGrpSpPr>
        <p:grpSpPr bwMode="auto">
          <a:xfrm rot="180000">
            <a:off x="1" y="3335963"/>
            <a:ext cx="4893753" cy="347339"/>
            <a:chOff x="3" y="1344"/>
            <a:chExt cx="2309" cy="233"/>
          </a:xfrm>
        </p:grpSpPr>
        <p:sp>
          <p:nvSpPr>
            <p:cNvPr id="182319" name="AutoShape 120"/>
            <p:cNvSpPr>
              <a:spLocks noChangeArrowheads="1"/>
            </p:cNvSpPr>
            <p:nvPr/>
          </p:nvSpPr>
          <p:spPr bwMode="auto">
            <a:xfrm>
              <a:off x="1746" y="1392"/>
              <a:ext cx="480" cy="185"/>
            </a:xfrm>
            <a:prstGeom prst="roundRect">
              <a:avLst>
                <a:gd name="adj" fmla="val 16667"/>
              </a:avLst>
            </a:prstGeom>
            <a:solidFill>
              <a:srgbClr val="F21F1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Tir</a:t>
              </a:r>
            </a:p>
          </p:txBody>
        </p:sp>
        <p:sp>
          <p:nvSpPr>
            <p:cNvPr id="182320" name="Line 121"/>
            <p:cNvSpPr>
              <a:spLocks noChangeShapeType="1"/>
            </p:cNvSpPr>
            <p:nvPr/>
          </p:nvSpPr>
          <p:spPr bwMode="auto">
            <a:xfrm>
              <a:off x="2185" y="1432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  <p:grpSp>
          <p:nvGrpSpPr>
            <p:cNvPr id="182321" name="Group 122"/>
            <p:cNvGrpSpPr>
              <a:grpSpLocks/>
            </p:cNvGrpSpPr>
            <p:nvPr/>
          </p:nvGrpSpPr>
          <p:grpSpPr bwMode="auto">
            <a:xfrm rot="180000">
              <a:off x="3" y="1344"/>
              <a:ext cx="1765" cy="185"/>
              <a:chOff x="3" y="1392"/>
              <a:chExt cx="1765" cy="185"/>
            </a:xfrm>
          </p:grpSpPr>
          <p:grpSp>
            <p:nvGrpSpPr>
              <p:cNvPr id="182322" name="Group 123"/>
              <p:cNvGrpSpPr>
                <a:grpSpLocks/>
              </p:cNvGrpSpPr>
              <p:nvPr/>
            </p:nvGrpSpPr>
            <p:grpSpPr bwMode="auto">
              <a:xfrm>
                <a:off x="3" y="1392"/>
                <a:ext cx="1765" cy="185"/>
                <a:chOff x="3" y="1392"/>
                <a:chExt cx="1765" cy="185"/>
              </a:xfrm>
            </p:grpSpPr>
            <p:sp>
              <p:nvSpPr>
                <p:cNvPr id="182324" name="AutoShape 124"/>
                <p:cNvSpPr>
                  <a:spLocks noChangeArrowheads="1"/>
                </p:cNvSpPr>
                <p:nvPr/>
              </p:nvSpPr>
              <p:spPr bwMode="auto">
                <a:xfrm>
                  <a:off x="3" y="1392"/>
                  <a:ext cx="480" cy="18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Met</a:t>
                  </a:r>
                </a:p>
              </p:txBody>
            </p:sp>
            <p:sp>
              <p:nvSpPr>
                <p:cNvPr id="182325" name="AutoShape 125"/>
                <p:cNvSpPr>
                  <a:spLocks noChangeArrowheads="1"/>
                </p:cNvSpPr>
                <p:nvPr/>
              </p:nvSpPr>
              <p:spPr bwMode="auto">
                <a:xfrm>
                  <a:off x="1158" y="1392"/>
                  <a:ext cx="480" cy="18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66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Arg</a:t>
                  </a:r>
                </a:p>
              </p:txBody>
            </p:sp>
            <p:sp>
              <p:nvSpPr>
                <p:cNvPr id="182326" name="AutoShape 126"/>
                <p:cNvSpPr>
                  <a:spLocks noChangeArrowheads="1"/>
                </p:cNvSpPr>
                <p:nvPr/>
              </p:nvSpPr>
              <p:spPr bwMode="auto">
                <a:xfrm>
                  <a:off x="573" y="1392"/>
                  <a:ext cx="480" cy="1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41479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Val</a:t>
                  </a:r>
                </a:p>
              </p:txBody>
            </p:sp>
            <p:sp>
              <p:nvSpPr>
                <p:cNvPr id="182327" name="Line 127"/>
                <p:cNvSpPr>
                  <a:spLocks noChangeShapeType="1"/>
                </p:cNvSpPr>
                <p:nvPr/>
              </p:nvSpPr>
              <p:spPr bwMode="auto">
                <a:xfrm>
                  <a:off x="472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  <p:sp>
              <p:nvSpPr>
                <p:cNvPr id="182328" name="Line 128"/>
                <p:cNvSpPr>
                  <a:spLocks noChangeShapeType="1"/>
                </p:cNvSpPr>
                <p:nvPr/>
              </p:nvSpPr>
              <p:spPr bwMode="auto">
                <a:xfrm>
                  <a:off x="1025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  <p:sp>
              <p:nvSpPr>
                <p:cNvPr id="182329" name="Line 129"/>
                <p:cNvSpPr>
                  <a:spLocks noChangeShapeType="1"/>
                </p:cNvSpPr>
                <p:nvPr/>
              </p:nvSpPr>
              <p:spPr bwMode="auto">
                <a:xfrm>
                  <a:off x="1641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</p:grpSp>
          <p:sp>
            <p:nvSpPr>
              <p:cNvPr id="182323" name="Line 130"/>
              <p:cNvSpPr>
                <a:spLocks noChangeShapeType="1"/>
              </p:cNvSpPr>
              <p:nvPr/>
            </p:nvSpPr>
            <p:spPr bwMode="auto">
              <a:xfrm>
                <a:off x="1025" y="1440"/>
                <a:ext cx="12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72"/>
              </a:p>
            </p:txBody>
          </p:sp>
        </p:grpSp>
      </p:grpSp>
      <p:sp>
        <p:nvSpPr>
          <p:cNvPr id="54403" name="AutoShape 131"/>
          <p:cNvSpPr>
            <a:spLocks noChangeArrowheads="1"/>
          </p:cNvSpPr>
          <p:nvPr/>
        </p:nvSpPr>
        <p:spPr bwMode="auto">
          <a:xfrm>
            <a:off x="1117480" y="511769"/>
            <a:ext cx="1017206" cy="267741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Arg</a:t>
            </a:r>
          </a:p>
        </p:txBody>
      </p:sp>
      <p:sp>
        <p:nvSpPr>
          <p:cNvPr id="182318" name="AutoShape 132"/>
          <p:cNvSpPr>
            <a:spLocks noChangeArrowheads="1"/>
          </p:cNvSpPr>
          <p:nvPr/>
        </p:nvSpPr>
        <p:spPr bwMode="auto">
          <a:xfrm>
            <a:off x="406263" y="859108"/>
            <a:ext cx="1016172" cy="267741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396" tIns="44697" rIns="89396" bIns="44697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</p:spTree>
    <p:extLst>
      <p:ext uri="{BB962C8B-B14F-4D97-AF65-F5344CB8AC3E}">
        <p14:creationId xmlns:p14="http://schemas.microsoft.com/office/powerpoint/2010/main" val="1793964444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4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4 -0.01111 C -0.00912 0.03032 -0.00287 0.07199 -0.00964 0.10926 C -0.01641 0.14653 -0.04349 0.18681 -0.05547 0.21296 C -0.06745 0.23912 -0.07474 0.25278 -0.0819 0.26667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4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03704E-6 C -0.10521 0.0132 -0.21024 0.0264 -0.26667 -0.00925 C -0.32309 -0.04513 -0.33351 -0.17013 -0.33889 -0.21481 C -0.34427 -0.25948 -0.32153 -0.26874 -0.29861 -0.27777 " pathEditMode="relative" ptsTypes="aaaA">
                                      <p:cBhvr>
                                        <p:cTn id="1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74 L 0.17344 -0.009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33" y="-83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0.14149 0.00555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66" y="27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26667 -0.010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50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81481E-6 L 0.24358 -0.0273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0" y="-136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26667 -0.0101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4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303" grpId="0" animBg="1"/>
      <p:bldP spid="54339" grpId="0" animBg="1"/>
      <p:bldP spid="54351" grpId="0" animBg="1"/>
      <p:bldP spid="54390" grpId="0" animBg="1"/>
      <p:bldP spid="544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 rot="-5400000">
            <a:off x="4496279" y="2296532"/>
            <a:ext cx="2691875" cy="4123612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83299" name="AutoShape 3"/>
          <p:cNvSpPr>
            <a:spLocks noChangeArrowheads="1"/>
          </p:cNvSpPr>
          <p:nvPr/>
        </p:nvSpPr>
        <p:spPr bwMode="auto">
          <a:xfrm rot="5400000">
            <a:off x="1602307" y="5167761"/>
            <a:ext cx="780479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0" name="AutoShape 4"/>
          <p:cNvSpPr>
            <a:spLocks noChangeArrowheads="1"/>
          </p:cNvSpPr>
          <p:nvPr/>
        </p:nvSpPr>
        <p:spPr bwMode="auto">
          <a:xfrm rot="5400000">
            <a:off x="3209781" y="5192571"/>
            <a:ext cx="780479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 rot="5400000">
            <a:off x="3551435" y="5188953"/>
            <a:ext cx="780478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 rot="5400000">
            <a:off x="8948106" y="5169829"/>
            <a:ext cx="778410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3" name="AutoShape 7"/>
          <p:cNvSpPr>
            <a:spLocks noChangeArrowheads="1"/>
          </p:cNvSpPr>
          <p:nvPr/>
        </p:nvSpPr>
        <p:spPr bwMode="auto">
          <a:xfrm rot="5400000">
            <a:off x="9290275" y="5167761"/>
            <a:ext cx="780479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4" name="AutoShape 8"/>
          <p:cNvSpPr>
            <a:spLocks noChangeArrowheads="1"/>
          </p:cNvSpPr>
          <p:nvPr/>
        </p:nvSpPr>
        <p:spPr bwMode="auto">
          <a:xfrm rot="5400000">
            <a:off x="8083377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 rot="5400000">
            <a:off x="10587627" y="5156389"/>
            <a:ext cx="780478" cy="242931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06" name="AutoShape 10"/>
          <p:cNvSpPr>
            <a:spLocks noChangeArrowheads="1"/>
          </p:cNvSpPr>
          <p:nvPr/>
        </p:nvSpPr>
        <p:spPr bwMode="auto">
          <a:xfrm rot="-5400000">
            <a:off x="4772806" y="5208077"/>
            <a:ext cx="778411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 rot="-5400000">
            <a:off x="5625129" y="5205493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08" name="AutoShape 12"/>
          <p:cNvSpPr>
            <a:spLocks noChangeArrowheads="1"/>
          </p:cNvSpPr>
          <p:nvPr/>
        </p:nvSpPr>
        <p:spPr bwMode="auto">
          <a:xfrm rot="-5400000">
            <a:off x="5991076" y="5205493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09" name="AutoShape 13"/>
          <p:cNvSpPr>
            <a:spLocks noChangeArrowheads="1"/>
          </p:cNvSpPr>
          <p:nvPr/>
        </p:nvSpPr>
        <p:spPr bwMode="auto">
          <a:xfrm rot="-5400000">
            <a:off x="6836163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 rot="-5400000">
            <a:off x="7204177" y="5206010"/>
            <a:ext cx="779444" cy="241897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 rot="-5400000">
            <a:off x="10222198" y="5205493"/>
            <a:ext cx="779444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12" name="AutoShape 16"/>
          <p:cNvSpPr>
            <a:spLocks noChangeArrowheads="1"/>
          </p:cNvSpPr>
          <p:nvPr/>
        </p:nvSpPr>
        <p:spPr bwMode="auto">
          <a:xfrm rot="-5400000">
            <a:off x="10996474" y="5194122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13" name="AutoShape 17"/>
          <p:cNvSpPr>
            <a:spLocks noChangeArrowheads="1"/>
          </p:cNvSpPr>
          <p:nvPr/>
        </p:nvSpPr>
        <p:spPr bwMode="auto">
          <a:xfrm rot="5400000">
            <a:off x="1988928" y="5231853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3314" name="AutoShape 18"/>
          <p:cNvSpPr>
            <a:spLocks noChangeArrowheads="1"/>
          </p:cNvSpPr>
          <p:nvPr/>
        </p:nvSpPr>
        <p:spPr bwMode="auto">
          <a:xfrm rot="5400000">
            <a:off x="4088466" y="5231853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3315" name="AutoShape 19"/>
          <p:cNvSpPr>
            <a:spLocks noChangeArrowheads="1"/>
          </p:cNvSpPr>
          <p:nvPr/>
        </p:nvSpPr>
        <p:spPr bwMode="auto">
          <a:xfrm rot="5400000">
            <a:off x="5286061" y="5205492"/>
            <a:ext cx="736027" cy="242931"/>
          </a:xfrm>
          <a:prstGeom prst="chevron">
            <a:avLst>
              <a:gd name="adj" fmla="val 1107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3316" name="AutoShape 20"/>
          <p:cNvSpPr>
            <a:spLocks noChangeArrowheads="1"/>
          </p:cNvSpPr>
          <p:nvPr/>
        </p:nvSpPr>
        <p:spPr bwMode="auto">
          <a:xfrm rot="5400000">
            <a:off x="7758264" y="5204976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3317" name="AutoShape 21"/>
          <p:cNvSpPr>
            <a:spLocks noChangeArrowheads="1"/>
          </p:cNvSpPr>
          <p:nvPr/>
        </p:nvSpPr>
        <p:spPr bwMode="auto">
          <a:xfrm rot="5400000">
            <a:off x="9720831" y="5205492"/>
            <a:ext cx="736027" cy="242931"/>
          </a:xfrm>
          <a:prstGeom prst="chevron">
            <a:avLst>
              <a:gd name="adj" fmla="val 1107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3318" name="AutoShape 22"/>
          <p:cNvSpPr>
            <a:spLocks noChangeArrowheads="1"/>
          </p:cNvSpPr>
          <p:nvPr/>
        </p:nvSpPr>
        <p:spPr bwMode="auto">
          <a:xfrm rot="-5400000">
            <a:off x="8481369" y="5198256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3319" name="AutoShape 23"/>
          <p:cNvSpPr>
            <a:spLocks noChangeArrowheads="1"/>
          </p:cNvSpPr>
          <p:nvPr/>
        </p:nvSpPr>
        <p:spPr bwMode="auto">
          <a:xfrm rot="-5400000">
            <a:off x="6502780" y="5198256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3320" name="AutoShape 24"/>
          <p:cNvSpPr>
            <a:spLocks noChangeArrowheads="1"/>
          </p:cNvSpPr>
          <p:nvPr/>
        </p:nvSpPr>
        <p:spPr bwMode="auto">
          <a:xfrm rot="-5400000">
            <a:off x="4458030" y="5198256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3321" name="AutoShape 25"/>
          <p:cNvSpPr>
            <a:spLocks noChangeArrowheads="1"/>
          </p:cNvSpPr>
          <p:nvPr/>
        </p:nvSpPr>
        <p:spPr bwMode="auto">
          <a:xfrm rot="-5400000">
            <a:off x="2343502" y="5197740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3322" name="AutoShape 26"/>
          <p:cNvSpPr>
            <a:spLocks noChangeArrowheads="1"/>
          </p:cNvSpPr>
          <p:nvPr/>
        </p:nvSpPr>
        <p:spPr bwMode="auto">
          <a:xfrm rot="5400000">
            <a:off x="737578" y="5213763"/>
            <a:ext cx="737061" cy="243964"/>
          </a:xfrm>
          <a:prstGeom prst="chevron">
            <a:avLst>
              <a:gd name="adj" fmla="val 110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3323" name="AutoShape 27"/>
          <p:cNvSpPr>
            <a:spLocks noChangeArrowheads="1"/>
          </p:cNvSpPr>
          <p:nvPr/>
        </p:nvSpPr>
        <p:spPr bwMode="auto">
          <a:xfrm rot="-5400000">
            <a:off x="2842285" y="5178615"/>
            <a:ext cx="778411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3324" name="AutoShape 28"/>
          <p:cNvSpPr>
            <a:spLocks noChangeArrowheads="1"/>
          </p:cNvSpPr>
          <p:nvPr/>
        </p:nvSpPr>
        <p:spPr bwMode="auto">
          <a:xfrm rot="-5400000">
            <a:off x="397992" y="5207044"/>
            <a:ext cx="722589" cy="242930"/>
          </a:xfrm>
          <a:prstGeom prst="chevron">
            <a:avLst>
              <a:gd name="adj" fmla="val 108761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3325" name="AutoShape 29"/>
          <p:cNvSpPr>
            <a:spLocks noChangeArrowheads="1"/>
          </p:cNvSpPr>
          <p:nvPr/>
        </p:nvSpPr>
        <p:spPr bwMode="auto">
          <a:xfrm rot="5400000">
            <a:off x="1063725" y="5188436"/>
            <a:ext cx="779444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3326" name="Rectangle 30"/>
          <p:cNvSpPr>
            <a:spLocks noChangeArrowheads="1"/>
          </p:cNvSpPr>
          <p:nvPr/>
        </p:nvSpPr>
        <p:spPr bwMode="auto">
          <a:xfrm>
            <a:off x="406263" y="5524404"/>
            <a:ext cx="11444601" cy="194344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3606740" y="5593664"/>
            <a:ext cx="4572258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83328" name="Group 32"/>
          <p:cNvGrpSpPr>
            <a:grpSpLocks/>
          </p:cNvGrpSpPr>
          <p:nvPr/>
        </p:nvGrpSpPr>
        <p:grpSpPr bwMode="auto">
          <a:xfrm>
            <a:off x="10559716" y="928369"/>
            <a:ext cx="1123682" cy="1389355"/>
            <a:chOff x="4260" y="2328"/>
            <a:chExt cx="531" cy="1024"/>
          </a:xfrm>
        </p:grpSpPr>
        <p:sp>
          <p:nvSpPr>
            <p:cNvPr id="183433" name="AutoShape 3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83434" name="AutoShape 3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3435" name="AutoShape 3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3436" name="Group 3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83437" name="AutoShape 3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3438" name="AutoShape 3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3329" name="Group 39"/>
          <p:cNvGrpSpPr>
            <a:grpSpLocks/>
          </p:cNvGrpSpPr>
          <p:nvPr/>
        </p:nvGrpSpPr>
        <p:grpSpPr bwMode="auto">
          <a:xfrm>
            <a:off x="3447543" y="719552"/>
            <a:ext cx="1632285" cy="1736693"/>
            <a:chOff x="3" y="1371"/>
            <a:chExt cx="771" cy="1269"/>
          </a:xfrm>
        </p:grpSpPr>
        <p:sp>
          <p:nvSpPr>
            <p:cNvPr id="183423" name="AutoShape 40"/>
            <p:cNvSpPr>
              <a:spLocks noChangeArrowheads="1"/>
            </p:cNvSpPr>
            <p:nvPr/>
          </p:nvSpPr>
          <p:spPr bwMode="auto">
            <a:xfrm>
              <a:off x="3" y="1371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grpSp>
          <p:nvGrpSpPr>
            <p:cNvPr id="183424" name="Group 41"/>
            <p:cNvGrpSpPr>
              <a:grpSpLocks/>
            </p:cNvGrpSpPr>
            <p:nvPr/>
          </p:nvGrpSpPr>
          <p:grpSpPr bwMode="auto">
            <a:xfrm>
              <a:off x="243" y="1419"/>
              <a:ext cx="531" cy="1221"/>
              <a:chOff x="3120" y="240"/>
              <a:chExt cx="531" cy="1221"/>
            </a:xfrm>
          </p:grpSpPr>
          <p:grpSp>
            <p:nvGrpSpPr>
              <p:cNvPr id="183425" name="Group 42"/>
              <p:cNvGrpSpPr>
                <a:grpSpLocks/>
              </p:cNvGrpSpPr>
              <p:nvPr/>
            </p:nvGrpSpPr>
            <p:grpSpPr bwMode="auto">
              <a:xfrm>
                <a:off x="3120" y="480"/>
                <a:ext cx="531" cy="981"/>
                <a:chOff x="1131" y="2349"/>
                <a:chExt cx="531" cy="981"/>
              </a:xfrm>
            </p:grpSpPr>
            <p:sp>
              <p:nvSpPr>
                <p:cNvPr id="183427" name="AutoShape 43"/>
                <p:cNvSpPr>
                  <a:spLocks noChangeArrowheads="1"/>
                </p:cNvSpPr>
                <p:nvPr/>
              </p:nvSpPr>
              <p:spPr bwMode="auto">
                <a:xfrm rot="5400000">
                  <a:off x="1123" y="2975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3428" name="AutoShape 44"/>
                <p:cNvSpPr>
                  <a:spLocks noChangeArrowheads="1"/>
                </p:cNvSpPr>
                <p:nvPr/>
              </p:nvSpPr>
              <p:spPr bwMode="auto">
                <a:xfrm rot="-5400000">
                  <a:off x="954" y="297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3429" name="AutoShape 45"/>
                <p:cNvSpPr>
                  <a:spLocks noChangeArrowheads="1"/>
                </p:cNvSpPr>
                <p:nvPr/>
              </p:nvSpPr>
              <p:spPr bwMode="auto">
                <a:xfrm rot="5400000">
                  <a:off x="126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3430" name="Group 46"/>
                <p:cNvGrpSpPr>
                  <a:grpSpLocks/>
                </p:cNvGrpSpPr>
                <p:nvPr/>
              </p:nvGrpSpPr>
              <p:grpSpPr bwMode="auto">
                <a:xfrm>
                  <a:off x="1131" y="2349"/>
                  <a:ext cx="531" cy="561"/>
                  <a:chOff x="909" y="1983"/>
                  <a:chExt cx="531" cy="561"/>
                </a:xfrm>
              </p:grpSpPr>
              <p:sp>
                <p:nvSpPr>
                  <p:cNvPr id="183431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3432" name="AutoShape 4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3426" name="Line 49"/>
              <p:cNvSpPr>
                <a:spLocks noChangeShapeType="1"/>
              </p:cNvSpPr>
              <p:nvPr/>
            </p:nvSpPr>
            <p:spPr bwMode="auto">
              <a:xfrm>
                <a:off x="3360" y="240"/>
                <a:ext cx="0" cy="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172"/>
              </a:p>
            </p:txBody>
          </p:sp>
        </p:grpSp>
      </p:grpSp>
      <p:grpSp>
        <p:nvGrpSpPr>
          <p:cNvPr id="183330" name="Group 50"/>
          <p:cNvGrpSpPr>
            <a:grpSpLocks/>
          </p:cNvGrpSpPr>
          <p:nvPr/>
        </p:nvGrpSpPr>
        <p:grpSpPr bwMode="auto">
          <a:xfrm>
            <a:off x="9436033" y="997630"/>
            <a:ext cx="1638488" cy="1945510"/>
            <a:chOff x="384" y="768"/>
            <a:chExt cx="774" cy="1425"/>
          </a:xfrm>
        </p:grpSpPr>
        <p:grpSp>
          <p:nvGrpSpPr>
            <p:cNvPr id="183414" name="Group 51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83417" name="AutoShape 52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183418" name="AutoShape 53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3419" name="AutoShape 54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3420" name="Group 55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83421" name="AutoShape 5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3422" name="AutoShape 5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3415" name="Line 58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83416" name="AutoShape 59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83331" name="Group 60"/>
          <p:cNvGrpSpPr>
            <a:grpSpLocks/>
          </p:cNvGrpSpPr>
          <p:nvPr/>
        </p:nvGrpSpPr>
        <p:grpSpPr bwMode="auto">
          <a:xfrm>
            <a:off x="6298615" y="581030"/>
            <a:ext cx="1658129" cy="1723254"/>
            <a:chOff x="1158" y="1344"/>
            <a:chExt cx="783" cy="1239"/>
          </a:xfrm>
        </p:grpSpPr>
        <p:sp>
          <p:nvSpPr>
            <p:cNvPr id="183404" name="Line 61"/>
            <p:cNvSpPr>
              <a:spLocks noChangeShapeType="1"/>
            </p:cNvSpPr>
            <p:nvPr/>
          </p:nvSpPr>
          <p:spPr bwMode="auto">
            <a:xfrm>
              <a:off x="1644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83405" name="Group 62"/>
            <p:cNvGrpSpPr>
              <a:grpSpLocks/>
            </p:cNvGrpSpPr>
            <p:nvPr/>
          </p:nvGrpSpPr>
          <p:grpSpPr bwMode="auto">
            <a:xfrm>
              <a:off x="1158" y="1344"/>
              <a:ext cx="783" cy="1239"/>
              <a:chOff x="1158" y="1338"/>
              <a:chExt cx="783" cy="1239"/>
            </a:xfrm>
          </p:grpSpPr>
          <p:grpSp>
            <p:nvGrpSpPr>
              <p:cNvPr id="183406" name="Group 63"/>
              <p:cNvGrpSpPr>
                <a:grpSpLocks/>
              </p:cNvGrpSpPr>
              <p:nvPr/>
            </p:nvGrpSpPr>
            <p:grpSpPr bwMode="auto">
              <a:xfrm>
                <a:off x="1410" y="1524"/>
                <a:ext cx="531" cy="1053"/>
                <a:chOff x="2178" y="2259"/>
                <a:chExt cx="531" cy="1053"/>
              </a:xfrm>
            </p:grpSpPr>
            <p:sp>
              <p:nvSpPr>
                <p:cNvPr id="183408" name="AutoShape 64"/>
                <p:cNvSpPr>
                  <a:spLocks noChangeArrowheads="1"/>
                </p:cNvSpPr>
                <p:nvPr/>
              </p:nvSpPr>
              <p:spPr bwMode="auto">
                <a:xfrm rot="-5400000">
                  <a:off x="1984" y="2943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3409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215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183410" name="AutoShape 66"/>
                <p:cNvSpPr>
                  <a:spLocks noChangeArrowheads="1"/>
                </p:cNvSpPr>
                <p:nvPr/>
              </p:nvSpPr>
              <p:spPr bwMode="auto">
                <a:xfrm rot="5400000">
                  <a:off x="2320" y="2890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3411" name="Group 67"/>
                <p:cNvGrpSpPr>
                  <a:grpSpLocks/>
                </p:cNvGrpSpPr>
                <p:nvPr/>
              </p:nvGrpSpPr>
              <p:grpSpPr bwMode="auto">
                <a:xfrm>
                  <a:off x="2178" y="2259"/>
                  <a:ext cx="531" cy="561"/>
                  <a:chOff x="909" y="1983"/>
                  <a:chExt cx="531" cy="561"/>
                </a:xfrm>
              </p:grpSpPr>
              <p:sp>
                <p:nvSpPr>
                  <p:cNvPr id="183412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3413" name="AutoShape 6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3407" name="AutoShape 70"/>
              <p:cNvSpPr>
                <a:spLocks noChangeArrowheads="1"/>
              </p:cNvSpPr>
              <p:nvPr/>
            </p:nvSpPr>
            <p:spPr bwMode="auto">
              <a:xfrm>
                <a:off x="1158" y="1338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Arg</a:t>
                </a:r>
              </a:p>
            </p:txBody>
          </p:sp>
        </p:grpSp>
      </p:grpSp>
      <p:grpSp>
        <p:nvGrpSpPr>
          <p:cNvPr id="183332" name="Group 71"/>
          <p:cNvGrpSpPr>
            <a:grpSpLocks/>
          </p:cNvGrpSpPr>
          <p:nvPr/>
        </p:nvGrpSpPr>
        <p:grpSpPr bwMode="auto">
          <a:xfrm>
            <a:off x="4667364" y="859108"/>
            <a:ext cx="1631251" cy="1736693"/>
            <a:chOff x="573" y="1392"/>
            <a:chExt cx="771" cy="1200"/>
          </a:xfrm>
        </p:grpSpPr>
        <p:grpSp>
          <p:nvGrpSpPr>
            <p:cNvPr id="183394" name="Group 72"/>
            <p:cNvGrpSpPr>
              <a:grpSpLocks/>
            </p:cNvGrpSpPr>
            <p:nvPr/>
          </p:nvGrpSpPr>
          <p:grpSpPr bwMode="auto">
            <a:xfrm>
              <a:off x="573" y="1392"/>
              <a:ext cx="771" cy="1200"/>
              <a:chOff x="573" y="1341"/>
              <a:chExt cx="771" cy="1251"/>
            </a:xfrm>
          </p:grpSpPr>
          <p:grpSp>
            <p:nvGrpSpPr>
              <p:cNvPr id="183396" name="Group 73"/>
              <p:cNvGrpSpPr>
                <a:grpSpLocks/>
              </p:cNvGrpSpPr>
              <p:nvPr/>
            </p:nvGrpSpPr>
            <p:grpSpPr bwMode="auto">
              <a:xfrm>
                <a:off x="813" y="1605"/>
                <a:ext cx="531" cy="987"/>
                <a:chOff x="1641" y="2373"/>
                <a:chExt cx="531" cy="987"/>
              </a:xfrm>
            </p:grpSpPr>
            <p:sp>
              <p:nvSpPr>
                <p:cNvPr id="183398" name="AutoShape 74"/>
                <p:cNvSpPr>
                  <a:spLocks noChangeArrowheads="1"/>
                </p:cNvSpPr>
                <p:nvPr/>
              </p:nvSpPr>
              <p:spPr bwMode="auto">
                <a:xfrm rot="5400000">
                  <a:off x="1456" y="2913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183399" name="AutoShape 75"/>
                <p:cNvSpPr>
                  <a:spLocks noChangeArrowheads="1"/>
                </p:cNvSpPr>
                <p:nvPr/>
              </p:nvSpPr>
              <p:spPr bwMode="auto">
                <a:xfrm rot="5400000">
                  <a:off x="1654" y="301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3400" name="AutoShape 76"/>
                <p:cNvSpPr>
                  <a:spLocks noChangeArrowheads="1"/>
                </p:cNvSpPr>
                <p:nvPr/>
              </p:nvSpPr>
              <p:spPr bwMode="auto">
                <a:xfrm rot="-5400000">
                  <a:off x="1809" y="3003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grpSp>
              <p:nvGrpSpPr>
                <p:cNvPr id="183401" name="Group 77"/>
                <p:cNvGrpSpPr>
                  <a:grpSpLocks/>
                </p:cNvGrpSpPr>
                <p:nvPr/>
              </p:nvGrpSpPr>
              <p:grpSpPr bwMode="auto">
                <a:xfrm>
                  <a:off x="1641" y="2373"/>
                  <a:ext cx="531" cy="561"/>
                  <a:chOff x="909" y="1983"/>
                  <a:chExt cx="531" cy="561"/>
                </a:xfrm>
              </p:grpSpPr>
              <p:sp>
                <p:nvSpPr>
                  <p:cNvPr id="183402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3403" name="AutoShape 7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3397" name="AutoShape 80"/>
              <p:cNvSpPr>
                <a:spLocks noChangeArrowheads="1"/>
              </p:cNvSpPr>
              <p:nvPr/>
            </p:nvSpPr>
            <p:spPr bwMode="auto">
              <a:xfrm>
                <a:off x="573" y="1341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4147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Val</a:t>
                </a:r>
              </a:p>
            </p:txBody>
          </p:sp>
        </p:grpSp>
        <p:sp>
          <p:nvSpPr>
            <p:cNvPr id="183395" name="Line 81"/>
            <p:cNvSpPr>
              <a:spLocks noChangeShapeType="1"/>
            </p:cNvSpPr>
            <p:nvPr/>
          </p:nvSpPr>
          <p:spPr bwMode="auto">
            <a:xfrm>
              <a:off x="1053" y="139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9" name="Group 82"/>
          <p:cNvGrpSpPr>
            <a:grpSpLocks/>
          </p:cNvGrpSpPr>
          <p:nvPr/>
        </p:nvGrpSpPr>
        <p:grpSpPr bwMode="auto">
          <a:xfrm>
            <a:off x="1218787" y="1434905"/>
            <a:ext cx="1124716" cy="1437940"/>
            <a:chOff x="2688" y="2328"/>
            <a:chExt cx="531" cy="1032"/>
          </a:xfrm>
        </p:grpSpPr>
        <p:sp>
          <p:nvSpPr>
            <p:cNvPr id="183388" name="AutoShape 83"/>
            <p:cNvSpPr>
              <a:spLocks noChangeArrowheads="1"/>
            </p:cNvSpPr>
            <p:nvPr/>
          </p:nvSpPr>
          <p:spPr bwMode="auto">
            <a:xfrm rot="5400000">
              <a:off x="2517" y="2984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3389" name="AutoShape 84"/>
            <p:cNvSpPr>
              <a:spLocks noChangeArrowheads="1"/>
            </p:cNvSpPr>
            <p:nvPr/>
          </p:nvSpPr>
          <p:spPr bwMode="auto">
            <a:xfrm rot="-5400000">
              <a:off x="2682" y="3009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3390" name="AutoShape 85"/>
            <p:cNvSpPr>
              <a:spLocks noChangeArrowheads="1"/>
            </p:cNvSpPr>
            <p:nvPr/>
          </p:nvSpPr>
          <p:spPr bwMode="auto">
            <a:xfrm rot="-5400000">
              <a:off x="2827" y="2895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grpSp>
          <p:nvGrpSpPr>
            <p:cNvPr id="183391" name="Group 86"/>
            <p:cNvGrpSpPr>
              <a:grpSpLocks/>
            </p:cNvGrpSpPr>
            <p:nvPr/>
          </p:nvGrpSpPr>
          <p:grpSpPr bwMode="auto">
            <a:xfrm>
              <a:off x="2688" y="2328"/>
              <a:ext cx="531" cy="561"/>
              <a:chOff x="909" y="1983"/>
              <a:chExt cx="531" cy="561"/>
            </a:xfrm>
          </p:grpSpPr>
          <p:sp>
            <p:nvSpPr>
              <p:cNvPr id="183392" name="AutoShape 8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3393" name="AutoShape 8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6409" name="AutoShape 89"/>
          <p:cNvSpPr>
            <a:spLocks noChangeArrowheads="1"/>
          </p:cNvSpPr>
          <p:nvPr/>
        </p:nvSpPr>
        <p:spPr bwMode="auto">
          <a:xfrm>
            <a:off x="406263" y="859108"/>
            <a:ext cx="1016172" cy="267741"/>
          </a:xfrm>
          <a:prstGeom prst="roundRect">
            <a:avLst>
              <a:gd name="adj" fmla="val 16667"/>
            </a:avLst>
          </a:prstGeom>
          <a:solidFill>
            <a:srgbClr val="F21F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Tir</a:t>
            </a:r>
          </a:p>
        </p:txBody>
      </p:sp>
      <p:grpSp>
        <p:nvGrpSpPr>
          <p:cNvPr id="183335" name="Group 90"/>
          <p:cNvGrpSpPr>
            <a:grpSpLocks/>
          </p:cNvGrpSpPr>
          <p:nvPr/>
        </p:nvGrpSpPr>
        <p:grpSpPr bwMode="auto">
          <a:xfrm>
            <a:off x="8229652" y="650291"/>
            <a:ext cx="1612644" cy="1736693"/>
            <a:chOff x="2319" y="1308"/>
            <a:chExt cx="762" cy="1284"/>
          </a:xfrm>
        </p:grpSpPr>
        <p:grpSp>
          <p:nvGrpSpPr>
            <p:cNvPr id="183379" name="Group 91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83382" name="AutoShape 92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83383" name="AutoShape 93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3384" name="AutoShape 94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3385" name="Group 95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83386" name="AutoShape 9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3387" name="AutoShape 9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3380" name="AutoShape 98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83381" name="Line 99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3336" name="Group 100"/>
          <p:cNvGrpSpPr>
            <a:grpSpLocks/>
          </p:cNvGrpSpPr>
          <p:nvPr/>
        </p:nvGrpSpPr>
        <p:grpSpPr bwMode="auto">
          <a:xfrm>
            <a:off x="9550780" y="2178168"/>
            <a:ext cx="1727389" cy="1598171"/>
            <a:chOff x="4896" y="1200"/>
            <a:chExt cx="816" cy="1200"/>
          </a:xfrm>
        </p:grpSpPr>
        <p:grpSp>
          <p:nvGrpSpPr>
            <p:cNvPr id="183370" name="Group 101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83373" name="AutoShape 102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3374" name="AutoShape 103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83375" name="AutoShape 104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83376" name="Group 105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83377" name="AutoShape 10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3378" name="AutoShape 10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3371" name="AutoShape 108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83372" name="Line 109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3337" name="Group 110"/>
          <p:cNvGrpSpPr>
            <a:grpSpLocks/>
          </p:cNvGrpSpPr>
          <p:nvPr/>
        </p:nvGrpSpPr>
        <p:grpSpPr bwMode="auto">
          <a:xfrm>
            <a:off x="6197308" y="3429000"/>
            <a:ext cx="1530977" cy="1736693"/>
            <a:chOff x="2955" y="1329"/>
            <a:chExt cx="723" cy="1263"/>
          </a:xfrm>
        </p:grpSpPr>
        <p:grpSp>
          <p:nvGrpSpPr>
            <p:cNvPr id="183360" name="Group 111"/>
            <p:cNvGrpSpPr>
              <a:grpSpLocks/>
            </p:cNvGrpSpPr>
            <p:nvPr/>
          </p:nvGrpSpPr>
          <p:grpSpPr bwMode="auto">
            <a:xfrm>
              <a:off x="2955" y="1329"/>
              <a:ext cx="723" cy="1263"/>
              <a:chOff x="2955" y="1326"/>
              <a:chExt cx="723" cy="1263"/>
            </a:xfrm>
          </p:grpSpPr>
          <p:grpSp>
            <p:nvGrpSpPr>
              <p:cNvPr id="183362" name="Group 112"/>
              <p:cNvGrpSpPr>
                <a:grpSpLocks/>
              </p:cNvGrpSpPr>
              <p:nvPr/>
            </p:nvGrpSpPr>
            <p:grpSpPr bwMode="auto">
              <a:xfrm>
                <a:off x="3147" y="1605"/>
                <a:ext cx="531" cy="984"/>
                <a:chOff x="3744" y="2376"/>
                <a:chExt cx="531" cy="984"/>
              </a:xfrm>
            </p:grpSpPr>
            <p:sp>
              <p:nvSpPr>
                <p:cNvPr id="183364" name="AutoShape 113"/>
                <p:cNvSpPr>
                  <a:spLocks noChangeArrowheads="1"/>
                </p:cNvSpPr>
                <p:nvPr/>
              </p:nvSpPr>
              <p:spPr bwMode="auto">
                <a:xfrm rot="-5400000">
                  <a:off x="3576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3365" name="AutoShape 114"/>
                <p:cNvSpPr>
                  <a:spLocks noChangeArrowheads="1"/>
                </p:cNvSpPr>
                <p:nvPr/>
              </p:nvSpPr>
              <p:spPr bwMode="auto">
                <a:xfrm rot="-5400000">
                  <a:off x="3722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3366" name="AutoShape 115"/>
                <p:cNvSpPr>
                  <a:spLocks noChangeArrowheads="1"/>
                </p:cNvSpPr>
                <p:nvPr/>
              </p:nvSpPr>
              <p:spPr bwMode="auto">
                <a:xfrm rot="-5400000">
                  <a:off x="3895" y="2989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3367" name="Group 116"/>
                <p:cNvGrpSpPr>
                  <a:grpSpLocks/>
                </p:cNvGrpSpPr>
                <p:nvPr/>
              </p:nvGrpSpPr>
              <p:grpSpPr bwMode="auto">
                <a:xfrm>
                  <a:off x="3744" y="2376"/>
                  <a:ext cx="531" cy="561"/>
                  <a:chOff x="909" y="1983"/>
                  <a:chExt cx="531" cy="561"/>
                </a:xfrm>
              </p:grpSpPr>
              <p:sp>
                <p:nvSpPr>
                  <p:cNvPr id="183368" name="AutoShape 11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3369" name="AutoShape 11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3363" name="AutoShape 119"/>
              <p:cNvSpPr>
                <a:spLocks noChangeArrowheads="1"/>
              </p:cNvSpPr>
              <p:nvPr/>
            </p:nvSpPr>
            <p:spPr bwMode="auto">
              <a:xfrm>
                <a:off x="2955" y="1326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66FF33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Thr</a:t>
                </a:r>
              </a:p>
            </p:txBody>
          </p:sp>
        </p:grpSp>
        <p:sp>
          <p:nvSpPr>
            <p:cNvPr id="183361" name="Line 120"/>
            <p:cNvSpPr>
              <a:spLocks noChangeShapeType="1"/>
            </p:cNvSpPr>
            <p:nvPr/>
          </p:nvSpPr>
          <p:spPr bwMode="auto">
            <a:xfrm>
              <a:off x="3438" y="1389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31" name="Group 121"/>
          <p:cNvGrpSpPr>
            <a:grpSpLocks/>
          </p:cNvGrpSpPr>
          <p:nvPr/>
        </p:nvGrpSpPr>
        <p:grpSpPr bwMode="auto">
          <a:xfrm>
            <a:off x="5398222" y="3811486"/>
            <a:ext cx="1122648" cy="1354207"/>
            <a:chOff x="3207" y="2319"/>
            <a:chExt cx="531" cy="1002"/>
          </a:xfrm>
        </p:grpSpPr>
        <p:sp>
          <p:nvSpPr>
            <p:cNvPr id="183354" name="AutoShape 122"/>
            <p:cNvSpPr>
              <a:spLocks noChangeArrowheads="1"/>
            </p:cNvSpPr>
            <p:nvPr/>
          </p:nvSpPr>
          <p:spPr bwMode="auto">
            <a:xfrm rot="5400000">
              <a:off x="3043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3355" name="AutoShape 123"/>
            <p:cNvSpPr>
              <a:spLocks noChangeArrowheads="1"/>
            </p:cNvSpPr>
            <p:nvPr/>
          </p:nvSpPr>
          <p:spPr bwMode="auto">
            <a:xfrm rot="-5400000">
              <a:off x="3193" y="2895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83356" name="AutoShape 124"/>
            <p:cNvSpPr>
              <a:spLocks noChangeArrowheads="1"/>
            </p:cNvSpPr>
            <p:nvPr/>
          </p:nvSpPr>
          <p:spPr bwMode="auto">
            <a:xfrm rot="-5400000">
              <a:off x="3367" y="2895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grpSp>
          <p:nvGrpSpPr>
            <p:cNvPr id="183357" name="Group 125"/>
            <p:cNvGrpSpPr>
              <a:grpSpLocks/>
            </p:cNvGrpSpPr>
            <p:nvPr/>
          </p:nvGrpSpPr>
          <p:grpSpPr bwMode="auto">
            <a:xfrm>
              <a:off x="3207" y="2319"/>
              <a:ext cx="531" cy="561"/>
              <a:chOff x="909" y="1983"/>
              <a:chExt cx="531" cy="561"/>
            </a:xfrm>
          </p:grpSpPr>
          <p:sp>
            <p:nvSpPr>
              <p:cNvPr id="183358" name="AutoShape 126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3359" name="AutoShape 127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83339" name="AutoShape 128"/>
          <p:cNvSpPr>
            <a:spLocks noChangeArrowheads="1"/>
          </p:cNvSpPr>
          <p:nvPr/>
        </p:nvSpPr>
        <p:spPr bwMode="auto">
          <a:xfrm>
            <a:off x="4908226" y="3429000"/>
            <a:ext cx="1017206" cy="259471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89492" tIns="44745" rIns="89492" bIns="44745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Ser</a:t>
            </a:r>
          </a:p>
        </p:txBody>
      </p:sp>
      <p:sp>
        <p:nvSpPr>
          <p:cNvPr id="56449" name="Line 129"/>
          <p:cNvSpPr>
            <a:spLocks noChangeShapeType="1"/>
          </p:cNvSpPr>
          <p:nvPr/>
        </p:nvSpPr>
        <p:spPr bwMode="auto">
          <a:xfrm>
            <a:off x="5911994" y="3529274"/>
            <a:ext cx="0" cy="2729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492" tIns="44745" rIns="89492" bIns="44745" anchor="ctr"/>
          <a:lstStyle/>
          <a:p>
            <a:endParaRPr lang="en-US" sz="1172"/>
          </a:p>
        </p:txBody>
      </p:sp>
      <p:sp>
        <p:nvSpPr>
          <p:cNvPr id="183341" name="Line 130"/>
          <p:cNvSpPr>
            <a:spLocks noChangeShapeType="1"/>
          </p:cNvSpPr>
          <p:nvPr/>
        </p:nvSpPr>
        <p:spPr bwMode="auto">
          <a:xfrm>
            <a:off x="5946107" y="3486890"/>
            <a:ext cx="268774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9492" tIns="44745" rIns="89492" bIns="44745"/>
          <a:lstStyle/>
          <a:p>
            <a:endParaRPr lang="en-US" sz="1172"/>
          </a:p>
        </p:txBody>
      </p:sp>
      <p:grpSp>
        <p:nvGrpSpPr>
          <p:cNvPr id="183342" name="Group 131"/>
          <p:cNvGrpSpPr>
            <a:grpSpLocks/>
          </p:cNvGrpSpPr>
          <p:nvPr/>
        </p:nvGrpSpPr>
        <p:grpSpPr bwMode="auto">
          <a:xfrm rot="240000">
            <a:off x="40317" y="3243960"/>
            <a:ext cx="4886517" cy="337001"/>
            <a:chOff x="3" y="2112"/>
            <a:chExt cx="2309" cy="233"/>
          </a:xfrm>
        </p:grpSpPr>
        <p:sp>
          <p:nvSpPr>
            <p:cNvPr id="183343" name="AutoShape 132"/>
            <p:cNvSpPr>
              <a:spLocks noChangeArrowheads="1"/>
            </p:cNvSpPr>
            <p:nvPr/>
          </p:nvSpPr>
          <p:spPr bwMode="auto">
            <a:xfrm>
              <a:off x="1746" y="2160"/>
              <a:ext cx="480" cy="185"/>
            </a:xfrm>
            <a:prstGeom prst="roundRect">
              <a:avLst>
                <a:gd name="adj" fmla="val 16667"/>
              </a:avLst>
            </a:prstGeom>
            <a:solidFill>
              <a:srgbClr val="F21F1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Tir</a:t>
              </a:r>
            </a:p>
          </p:txBody>
        </p:sp>
        <p:sp>
          <p:nvSpPr>
            <p:cNvPr id="183344" name="Line 133"/>
            <p:cNvSpPr>
              <a:spLocks noChangeShapeType="1"/>
            </p:cNvSpPr>
            <p:nvPr/>
          </p:nvSpPr>
          <p:spPr bwMode="auto">
            <a:xfrm>
              <a:off x="2185" y="2200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  <p:grpSp>
          <p:nvGrpSpPr>
            <p:cNvPr id="183345" name="Group 134"/>
            <p:cNvGrpSpPr>
              <a:grpSpLocks/>
            </p:cNvGrpSpPr>
            <p:nvPr/>
          </p:nvGrpSpPr>
          <p:grpSpPr bwMode="auto">
            <a:xfrm rot="180000">
              <a:off x="3" y="2112"/>
              <a:ext cx="1765" cy="185"/>
              <a:chOff x="3" y="1392"/>
              <a:chExt cx="1765" cy="185"/>
            </a:xfrm>
          </p:grpSpPr>
          <p:grpSp>
            <p:nvGrpSpPr>
              <p:cNvPr id="183346" name="Group 135"/>
              <p:cNvGrpSpPr>
                <a:grpSpLocks/>
              </p:cNvGrpSpPr>
              <p:nvPr/>
            </p:nvGrpSpPr>
            <p:grpSpPr bwMode="auto">
              <a:xfrm>
                <a:off x="3" y="1392"/>
                <a:ext cx="1765" cy="185"/>
                <a:chOff x="3" y="1392"/>
                <a:chExt cx="1765" cy="185"/>
              </a:xfrm>
            </p:grpSpPr>
            <p:sp>
              <p:nvSpPr>
                <p:cNvPr id="183348" name="AutoShape 136"/>
                <p:cNvSpPr>
                  <a:spLocks noChangeArrowheads="1"/>
                </p:cNvSpPr>
                <p:nvPr/>
              </p:nvSpPr>
              <p:spPr bwMode="auto">
                <a:xfrm>
                  <a:off x="3" y="1392"/>
                  <a:ext cx="480" cy="18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Met</a:t>
                  </a:r>
                </a:p>
              </p:txBody>
            </p:sp>
            <p:sp>
              <p:nvSpPr>
                <p:cNvPr id="183349" name="AutoShape 137"/>
                <p:cNvSpPr>
                  <a:spLocks noChangeArrowheads="1"/>
                </p:cNvSpPr>
                <p:nvPr/>
              </p:nvSpPr>
              <p:spPr bwMode="auto">
                <a:xfrm>
                  <a:off x="1158" y="1392"/>
                  <a:ext cx="480" cy="18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66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Arg</a:t>
                  </a:r>
                </a:p>
              </p:txBody>
            </p:sp>
            <p:sp>
              <p:nvSpPr>
                <p:cNvPr id="183350" name="AutoShape 138"/>
                <p:cNvSpPr>
                  <a:spLocks noChangeArrowheads="1"/>
                </p:cNvSpPr>
                <p:nvPr/>
              </p:nvSpPr>
              <p:spPr bwMode="auto">
                <a:xfrm>
                  <a:off x="573" y="1392"/>
                  <a:ext cx="480" cy="1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41479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Val</a:t>
                  </a:r>
                </a:p>
              </p:txBody>
            </p:sp>
            <p:sp>
              <p:nvSpPr>
                <p:cNvPr id="183351" name="Line 139"/>
                <p:cNvSpPr>
                  <a:spLocks noChangeShapeType="1"/>
                </p:cNvSpPr>
                <p:nvPr/>
              </p:nvSpPr>
              <p:spPr bwMode="auto">
                <a:xfrm>
                  <a:off x="472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  <p:sp>
              <p:nvSpPr>
                <p:cNvPr id="183352" name="Line 140"/>
                <p:cNvSpPr>
                  <a:spLocks noChangeShapeType="1"/>
                </p:cNvSpPr>
                <p:nvPr/>
              </p:nvSpPr>
              <p:spPr bwMode="auto">
                <a:xfrm>
                  <a:off x="1025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  <p:sp>
              <p:nvSpPr>
                <p:cNvPr id="183353" name="Line 141"/>
                <p:cNvSpPr>
                  <a:spLocks noChangeShapeType="1"/>
                </p:cNvSpPr>
                <p:nvPr/>
              </p:nvSpPr>
              <p:spPr bwMode="auto">
                <a:xfrm>
                  <a:off x="1641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</p:grpSp>
          <p:sp>
            <p:nvSpPr>
              <p:cNvPr id="183347" name="Line 142"/>
              <p:cNvSpPr>
                <a:spLocks noChangeShapeType="1"/>
              </p:cNvSpPr>
              <p:nvPr/>
            </p:nvSpPr>
            <p:spPr bwMode="auto">
              <a:xfrm>
                <a:off x="1025" y="1440"/>
                <a:ext cx="12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7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5564073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48148E-6 L 0.09862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0.09306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2000"/>
                                        <p:tgtEl>
                                          <p:spTgt spid="56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2199 C -0.09323 -0.00694 -0.18646 0.00834 -0.25278 -0.00532 C -0.3191 -0.01898 -0.37657 -0.05138 -0.39862 -0.10347 C -0.42066 -0.15555 -0.38768 -0.28333 -0.38473 -0.31828 " pathEditMode="relative" rAng="0" ptsTypes="aaaA">
                                      <p:cBhvr>
                                        <p:cTn id="13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-1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0.16232 -0.040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8" y="-203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18333 0.000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6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51" grpId="0" animBg="1"/>
      <p:bldP spid="56409" grpId="0" animBg="1"/>
      <p:bldP spid="564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 rot="-5400000">
            <a:off x="5953860" y="2296532"/>
            <a:ext cx="2691875" cy="4123612"/>
          </a:xfrm>
          <a:prstGeom prst="flowChartDelay">
            <a:avLst/>
          </a:prstGeom>
          <a:solidFill>
            <a:srgbClr val="F9B9A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184323" name="AutoShape 3"/>
          <p:cNvSpPr>
            <a:spLocks noChangeArrowheads="1"/>
          </p:cNvSpPr>
          <p:nvPr/>
        </p:nvSpPr>
        <p:spPr bwMode="auto">
          <a:xfrm rot="5400000">
            <a:off x="1841619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 rot="5400000">
            <a:off x="3448060" y="519205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25" name="AutoShape 5"/>
          <p:cNvSpPr>
            <a:spLocks noChangeArrowheads="1"/>
          </p:cNvSpPr>
          <p:nvPr/>
        </p:nvSpPr>
        <p:spPr bwMode="auto">
          <a:xfrm rot="5400000">
            <a:off x="3791264" y="5188953"/>
            <a:ext cx="780478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26" name="AutoShape 6"/>
          <p:cNvSpPr>
            <a:spLocks noChangeArrowheads="1"/>
          </p:cNvSpPr>
          <p:nvPr/>
        </p:nvSpPr>
        <p:spPr bwMode="auto">
          <a:xfrm rot="5400000">
            <a:off x="9187418" y="5169312"/>
            <a:ext cx="778410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27" name="AutoShape 7"/>
          <p:cNvSpPr>
            <a:spLocks noChangeArrowheads="1"/>
          </p:cNvSpPr>
          <p:nvPr/>
        </p:nvSpPr>
        <p:spPr bwMode="auto">
          <a:xfrm rot="5400000">
            <a:off x="9529587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28" name="AutoShape 8"/>
          <p:cNvSpPr>
            <a:spLocks noChangeArrowheads="1"/>
          </p:cNvSpPr>
          <p:nvPr/>
        </p:nvSpPr>
        <p:spPr bwMode="auto">
          <a:xfrm rot="5400000">
            <a:off x="8323206" y="5167244"/>
            <a:ext cx="780479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29" name="AutoShape 9"/>
          <p:cNvSpPr>
            <a:spLocks noChangeArrowheads="1"/>
          </p:cNvSpPr>
          <p:nvPr/>
        </p:nvSpPr>
        <p:spPr bwMode="auto">
          <a:xfrm rot="5400000">
            <a:off x="10826939" y="5155873"/>
            <a:ext cx="780478" cy="243964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30" name="AutoShape 10"/>
          <p:cNvSpPr>
            <a:spLocks noChangeArrowheads="1"/>
          </p:cNvSpPr>
          <p:nvPr/>
        </p:nvSpPr>
        <p:spPr bwMode="auto">
          <a:xfrm rot="-5400000">
            <a:off x="5011084" y="5207560"/>
            <a:ext cx="778411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31" name="AutoShape 11"/>
          <p:cNvSpPr>
            <a:spLocks noChangeArrowheads="1"/>
          </p:cNvSpPr>
          <p:nvPr/>
        </p:nvSpPr>
        <p:spPr bwMode="auto">
          <a:xfrm rot="-5400000">
            <a:off x="5863925" y="5205493"/>
            <a:ext cx="779444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 rot="-5400000">
            <a:off x="6230388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33" name="AutoShape 13"/>
          <p:cNvSpPr>
            <a:spLocks noChangeArrowheads="1"/>
          </p:cNvSpPr>
          <p:nvPr/>
        </p:nvSpPr>
        <p:spPr bwMode="auto">
          <a:xfrm rot="-5400000">
            <a:off x="7073924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 rot="-5400000">
            <a:off x="7442455" y="5205493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35" name="AutoShape 15"/>
          <p:cNvSpPr>
            <a:spLocks noChangeArrowheads="1"/>
          </p:cNvSpPr>
          <p:nvPr/>
        </p:nvSpPr>
        <p:spPr bwMode="auto">
          <a:xfrm rot="-5400000">
            <a:off x="10461510" y="5204976"/>
            <a:ext cx="779444" cy="243964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36" name="AutoShape 16"/>
          <p:cNvSpPr>
            <a:spLocks noChangeArrowheads="1"/>
          </p:cNvSpPr>
          <p:nvPr/>
        </p:nvSpPr>
        <p:spPr bwMode="auto">
          <a:xfrm rot="-5400000">
            <a:off x="11236303" y="5194122"/>
            <a:ext cx="779444" cy="242930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37" name="AutoShape 17"/>
          <p:cNvSpPr>
            <a:spLocks noChangeArrowheads="1"/>
          </p:cNvSpPr>
          <p:nvPr/>
        </p:nvSpPr>
        <p:spPr bwMode="auto">
          <a:xfrm rot="5400000">
            <a:off x="2228757" y="5231853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4338" name="AutoShape 18"/>
          <p:cNvSpPr>
            <a:spLocks noChangeArrowheads="1"/>
          </p:cNvSpPr>
          <p:nvPr/>
        </p:nvSpPr>
        <p:spPr bwMode="auto">
          <a:xfrm rot="5400000">
            <a:off x="4328295" y="5231853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 rot="5400000">
            <a:off x="5525890" y="5205492"/>
            <a:ext cx="736027" cy="242931"/>
          </a:xfrm>
          <a:prstGeom prst="chevron">
            <a:avLst>
              <a:gd name="adj" fmla="val 1107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4340" name="AutoShape 20"/>
          <p:cNvSpPr>
            <a:spLocks noChangeArrowheads="1"/>
          </p:cNvSpPr>
          <p:nvPr/>
        </p:nvSpPr>
        <p:spPr bwMode="auto">
          <a:xfrm rot="5400000">
            <a:off x="7998093" y="5204976"/>
            <a:ext cx="736027" cy="243964"/>
          </a:xfrm>
          <a:prstGeom prst="chevron">
            <a:avLst>
              <a:gd name="adj" fmla="val 1103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4341" name="AutoShape 21"/>
          <p:cNvSpPr>
            <a:spLocks noChangeArrowheads="1"/>
          </p:cNvSpPr>
          <p:nvPr/>
        </p:nvSpPr>
        <p:spPr bwMode="auto">
          <a:xfrm rot="5400000">
            <a:off x="9960660" y="5205492"/>
            <a:ext cx="736027" cy="242931"/>
          </a:xfrm>
          <a:prstGeom prst="chevron">
            <a:avLst>
              <a:gd name="adj" fmla="val 1107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4342" name="AutoShape 22"/>
          <p:cNvSpPr>
            <a:spLocks noChangeArrowheads="1"/>
          </p:cNvSpPr>
          <p:nvPr/>
        </p:nvSpPr>
        <p:spPr bwMode="auto">
          <a:xfrm rot="-5400000">
            <a:off x="8721199" y="5198256"/>
            <a:ext cx="721555" cy="242931"/>
          </a:xfrm>
          <a:prstGeom prst="chevron">
            <a:avLst>
              <a:gd name="adj" fmla="val 10860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4343" name="AutoShape 23"/>
          <p:cNvSpPr>
            <a:spLocks noChangeArrowheads="1"/>
          </p:cNvSpPr>
          <p:nvPr/>
        </p:nvSpPr>
        <p:spPr bwMode="auto">
          <a:xfrm rot="-5400000">
            <a:off x="6741058" y="5197740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4344" name="AutoShape 24"/>
          <p:cNvSpPr>
            <a:spLocks noChangeArrowheads="1"/>
          </p:cNvSpPr>
          <p:nvPr/>
        </p:nvSpPr>
        <p:spPr bwMode="auto">
          <a:xfrm rot="-5400000">
            <a:off x="4697342" y="5197740"/>
            <a:ext cx="721555" cy="243964"/>
          </a:xfrm>
          <a:prstGeom prst="chevron">
            <a:avLst>
              <a:gd name="adj" fmla="val 108145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4345" name="AutoShape 25"/>
          <p:cNvSpPr>
            <a:spLocks noChangeArrowheads="1"/>
          </p:cNvSpPr>
          <p:nvPr/>
        </p:nvSpPr>
        <p:spPr bwMode="auto">
          <a:xfrm rot="-5400000">
            <a:off x="2582298" y="5198773"/>
            <a:ext cx="721555" cy="241897"/>
          </a:xfrm>
          <a:prstGeom prst="chevron">
            <a:avLst>
              <a:gd name="adj" fmla="val 109069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4346" name="AutoShape 26"/>
          <p:cNvSpPr>
            <a:spLocks noChangeArrowheads="1"/>
          </p:cNvSpPr>
          <p:nvPr/>
        </p:nvSpPr>
        <p:spPr bwMode="auto">
          <a:xfrm rot="5400000">
            <a:off x="975857" y="5214280"/>
            <a:ext cx="737061" cy="242930"/>
          </a:xfrm>
          <a:prstGeom prst="chevron">
            <a:avLst>
              <a:gd name="adj" fmla="val 11093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563" b="1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184347" name="AutoShape 27"/>
          <p:cNvSpPr>
            <a:spLocks noChangeArrowheads="1"/>
          </p:cNvSpPr>
          <p:nvPr/>
        </p:nvSpPr>
        <p:spPr bwMode="auto">
          <a:xfrm rot="-5400000">
            <a:off x="3081597" y="5179132"/>
            <a:ext cx="778411" cy="242931"/>
          </a:xfrm>
          <a:prstGeom prst="flowChartOnlineStora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 dirty="0" smtClean="0">
                <a:solidFill>
                  <a:srgbClr val="000000"/>
                </a:solidFill>
              </a:rPr>
              <a:t>C</a:t>
            </a:r>
            <a:endParaRPr lang="en-US" sz="1758" b="1" dirty="0">
              <a:solidFill>
                <a:srgbClr val="000000"/>
              </a:solidFill>
            </a:endParaRPr>
          </a:p>
        </p:txBody>
      </p:sp>
      <p:sp>
        <p:nvSpPr>
          <p:cNvPr id="184348" name="AutoShape 28"/>
          <p:cNvSpPr>
            <a:spLocks noChangeArrowheads="1"/>
          </p:cNvSpPr>
          <p:nvPr/>
        </p:nvSpPr>
        <p:spPr bwMode="auto">
          <a:xfrm rot="-5400000">
            <a:off x="637304" y="5206527"/>
            <a:ext cx="722589" cy="243964"/>
          </a:xfrm>
          <a:prstGeom prst="chevron">
            <a:avLst>
              <a:gd name="adj" fmla="val 108300"/>
            </a:avLst>
          </a:prstGeom>
          <a:solidFill>
            <a:srgbClr val="298B4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84349" name="AutoShape 29"/>
          <p:cNvSpPr>
            <a:spLocks noChangeArrowheads="1"/>
          </p:cNvSpPr>
          <p:nvPr/>
        </p:nvSpPr>
        <p:spPr bwMode="auto">
          <a:xfrm rot="5400000">
            <a:off x="1302004" y="5188953"/>
            <a:ext cx="779444" cy="242930"/>
          </a:xfrm>
          <a:prstGeom prst="flowChartOnlineStorage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758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645058" y="5524404"/>
            <a:ext cx="11445635" cy="194344"/>
          </a:xfrm>
          <a:prstGeom prst="rect">
            <a:avLst/>
          </a:prstGeom>
          <a:solidFill>
            <a:srgbClr val="F21F1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5065356" y="5593664"/>
            <a:ext cx="4572259" cy="614045"/>
          </a:xfrm>
          <a:prstGeom prst="flowChartPunchedTape">
            <a:avLst/>
          </a:prstGeom>
          <a:solidFill>
            <a:srgbClr val="F9B9A5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89600" tIns="44799" rIns="89600" bIns="44799" anchor="ctr"/>
          <a:lstStyle>
            <a:lvl1pPr>
              <a:spcBef>
                <a:spcPct val="20000"/>
              </a:spcBef>
              <a:buChar char="•"/>
              <a:defRPr sz="4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758">
              <a:solidFill>
                <a:srgbClr val="000000"/>
              </a:solidFill>
            </a:endParaRPr>
          </a:p>
        </p:txBody>
      </p:sp>
      <p:grpSp>
        <p:nvGrpSpPr>
          <p:cNvPr id="184352" name="Group 32"/>
          <p:cNvGrpSpPr>
            <a:grpSpLocks/>
          </p:cNvGrpSpPr>
          <p:nvPr/>
        </p:nvGrpSpPr>
        <p:grpSpPr bwMode="auto">
          <a:xfrm>
            <a:off x="10798511" y="928369"/>
            <a:ext cx="1124716" cy="1389355"/>
            <a:chOff x="4260" y="2328"/>
            <a:chExt cx="531" cy="1024"/>
          </a:xfrm>
        </p:grpSpPr>
        <p:sp>
          <p:nvSpPr>
            <p:cNvPr id="184450" name="AutoShape 33"/>
            <p:cNvSpPr>
              <a:spLocks noChangeArrowheads="1"/>
            </p:cNvSpPr>
            <p:nvPr/>
          </p:nvSpPr>
          <p:spPr bwMode="auto">
            <a:xfrm rot="5400000">
              <a:off x="4249" y="2983"/>
              <a:ext cx="622" cy="115"/>
            </a:xfrm>
            <a:prstGeom prst="flowChartOnlineStorag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 dirty="0" smtClean="0">
                  <a:solidFill>
                    <a:srgbClr val="000000"/>
                  </a:solidFill>
                </a:rPr>
                <a:t>C</a:t>
              </a:r>
              <a:endParaRPr lang="en-US" sz="1758" b="1" dirty="0">
                <a:solidFill>
                  <a:srgbClr val="000000"/>
                </a:solidFill>
              </a:endParaRPr>
            </a:p>
          </p:txBody>
        </p:sp>
        <p:sp>
          <p:nvSpPr>
            <p:cNvPr id="184451" name="AutoShape 34"/>
            <p:cNvSpPr>
              <a:spLocks noChangeArrowheads="1"/>
            </p:cNvSpPr>
            <p:nvPr/>
          </p:nvSpPr>
          <p:spPr bwMode="auto">
            <a:xfrm rot="5400000">
              <a:off x="4101" y="2975"/>
              <a:ext cx="576" cy="115"/>
            </a:xfrm>
            <a:prstGeom prst="chevron">
              <a:avLst>
                <a:gd name="adj" fmla="val 125217"/>
              </a:avLst>
            </a:prstGeom>
            <a:solidFill>
              <a:srgbClr val="298B4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84452" name="AutoShape 35"/>
            <p:cNvSpPr>
              <a:spLocks noChangeArrowheads="1"/>
            </p:cNvSpPr>
            <p:nvPr/>
          </p:nvSpPr>
          <p:spPr bwMode="auto">
            <a:xfrm rot="-5400000">
              <a:off x="4429" y="2961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grpSp>
          <p:nvGrpSpPr>
            <p:cNvPr id="184453" name="Group 36"/>
            <p:cNvGrpSpPr>
              <a:grpSpLocks/>
            </p:cNvGrpSpPr>
            <p:nvPr/>
          </p:nvGrpSpPr>
          <p:grpSpPr bwMode="auto">
            <a:xfrm>
              <a:off x="4260" y="2328"/>
              <a:ext cx="531" cy="561"/>
              <a:chOff x="909" y="1983"/>
              <a:chExt cx="531" cy="561"/>
            </a:xfrm>
          </p:grpSpPr>
          <p:sp>
            <p:nvSpPr>
              <p:cNvPr id="184454" name="AutoShape 37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4455" name="AutoShape 38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84353" name="Group 39"/>
          <p:cNvGrpSpPr>
            <a:grpSpLocks/>
          </p:cNvGrpSpPr>
          <p:nvPr/>
        </p:nvGrpSpPr>
        <p:grpSpPr bwMode="auto">
          <a:xfrm>
            <a:off x="3178769" y="788813"/>
            <a:ext cx="1632285" cy="1736693"/>
            <a:chOff x="3" y="1371"/>
            <a:chExt cx="771" cy="1269"/>
          </a:xfrm>
        </p:grpSpPr>
        <p:sp>
          <p:nvSpPr>
            <p:cNvPr id="184440" name="AutoShape 40"/>
            <p:cNvSpPr>
              <a:spLocks noChangeArrowheads="1"/>
            </p:cNvSpPr>
            <p:nvPr/>
          </p:nvSpPr>
          <p:spPr bwMode="auto">
            <a:xfrm>
              <a:off x="3" y="1371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Met</a:t>
              </a:r>
            </a:p>
          </p:txBody>
        </p:sp>
        <p:grpSp>
          <p:nvGrpSpPr>
            <p:cNvPr id="184441" name="Group 41"/>
            <p:cNvGrpSpPr>
              <a:grpSpLocks/>
            </p:cNvGrpSpPr>
            <p:nvPr/>
          </p:nvGrpSpPr>
          <p:grpSpPr bwMode="auto">
            <a:xfrm>
              <a:off x="243" y="1419"/>
              <a:ext cx="531" cy="1221"/>
              <a:chOff x="3120" y="240"/>
              <a:chExt cx="531" cy="1221"/>
            </a:xfrm>
          </p:grpSpPr>
          <p:grpSp>
            <p:nvGrpSpPr>
              <p:cNvPr id="184442" name="Group 42"/>
              <p:cNvGrpSpPr>
                <a:grpSpLocks/>
              </p:cNvGrpSpPr>
              <p:nvPr/>
            </p:nvGrpSpPr>
            <p:grpSpPr bwMode="auto">
              <a:xfrm>
                <a:off x="3120" y="480"/>
                <a:ext cx="531" cy="981"/>
                <a:chOff x="1131" y="2349"/>
                <a:chExt cx="531" cy="981"/>
              </a:xfrm>
            </p:grpSpPr>
            <p:sp>
              <p:nvSpPr>
                <p:cNvPr id="184444" name="AutoShape 43"/>
                <p:cNvSpPr>
                  <a:spLocks noChangeArrowheads="1"/>
                </p:cNvSpPr>
                <p:nvPr/>
              </p:nvSpPr>
              <p:spPr bwMode="auto">
                <a:xfrm rot="5400000">
                  <a:off x="1123" y="2975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4445" name="AutoShape 44"/>
                <p:cNvSpPr>
                  <a:spLocks noChangeArrowheads="1"/>
                </p:cNvSpPr>
                <p:nvPr/>
              </p:nvSpPr>
              <p:spPr bwMode="auto">
                <a:xfrm rot="-5400000">
                  <a:off x="954" y="297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4446" name="AutoShape 45"/>
                <p:cNvSpPr>
                  <a:spLocks noChangeArrowheads="1"/>
                </p:cNvSpPr>
                <p:nvPr/>
              </p:nvSpPr>
              <p:spPr bwMode="auto">
                <a:xfrm rot="5400000">
                  <a:off x="126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grpSp>
              <p:nvGrpSpPr>
                <p:cNvPr id="184447" name="Group 46"/>
                <p:cNvGrpSpPr>
                  <a:grpSpLocks/>
                </p:cNvGrpSpPr>
                <p:nvPr/>
              </p:nvGrpSpPr>
              <p:grpSpPr bwMode="auto">
                <a:xfrm>
                  <a:off x="1131" y="2349"/>
                  <a:ext cx="531" cy="561"/>
                  <a:chOff x="909" y="1983"/>
                  <a:chExt cx="531" cy="561"/>
                </a:xfrm>
              </p:grpSpPr>
              <p:sp>
                <p:nvSpPr>
                  <p:cNvPr id="184448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449" name="AutoShape 48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4443" name="Line 49"/>
              <p:cNvSpPr>
                <a:spLocks noChangeShapeType="1"/>
              </p:cNvSpPr>
              <p:nvPr/>
            </p:nvSpPr>
            <p:spPr bwMode="auto">
              <a:xfrm>
                <a:off x="3360" y="240"/>
                <a:ext cx="0" cy="20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172"/>
              </a:p>
            </p:txBody>
          </p:sp>
        </p:grpSp>
      </p:grpSp>
      <p:grpSp>
        <p:nvGrpSpPr>
          <p:cNvPr id="184354" name="Group 50"/>
          <p:cNvGrpSpPr>
            <a:grpSpLocks/>
          </p:cNvGrpSpPr>
          <p:nvPr/>
        </p:nvGrpSpPr>
        <p:grpSpPr bwMode="auto">
          <a:xfrm>
            <a:off x="9675862" y="997630"/>
            <a:ext cx="1637454" cy="1945510"/>
            <a:chOff x="384" y="768"/>
            <a:chExt cx="774" cy="1425"/>
          </a:xfrm>
        </p:grpSpPr>
        <p:grpSp>
          <p:nvGrpSpPr>
            <p:cNvPr id="184431" name="Group 51"/>
            <p:cNvGrpSpPr>
              <a:grpSpLocks/>
            </p:cNvGrpSpPr>
            <p:nvPr/>
          </p:nvGrpSpPr>
          <p:grpSpPr bwMode="auto">
            <a:xfrm>
              <a:off x="624" y="1152"/>
              <a:ext cx="534" cy="1041"/>
              <a:chOff x="5334" y="2319"/>
              <a:chExt cx="534" cy="1041"/>
            </a:xfrm>
          </p:grpSpPr>
          <p:sp>
            <p:nvSpPr>
              <p:cNvPr id="184434" name="AutoShape 52"/>
              <p:cNvSpPr>
                <a:spLocks noChangeArrowheads="1"/>
              </p:cNvSpPr>
              <p:nvPr/>
            </p:nvSpPr>
            <p:spPr bwMode="auto">
              <a:xfrm rot="5400000">
                <a:off x="5305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X</a:t>
                </a:r>
              </a:p>
            </p:txBody>
          </p:sp>
          <p:sp>
            <p:nvSpPr>
              <p:cNvPr id="184435" name="AutoShape 53"/>
              <p:cNvSpPr>
                <a:spLocks noChangeArrowheads="1"/>
              </p:cNvSpPr>
              <p:nvPr/>
            </p:nvSpPr>
            <p:spPr bwMode="auto">
              <a:xfrm rot="-5400000">
                <a:off x="5131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4436" name="AutoShape 54"/>
              <p:cNvSpPr>
                <a:spLocks noChangeArrowheads="1"/>
              </p:cNvSpPr>
              <p:nvPr/>
            </p:nvSpPr>
            <p:spPr bwMode="auto">
              <a:xfrm rot="-5400000">
                <a:off x="5500" y="2991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4437" name="Group 55"/>
              <p:cNvGrpSpPr>
                <a:grpSpLocks/>
              </p:cNvGrpSpPr>
              <p:nvPr/>
            </p:nvGrpSpPr>
            <p:grpSpPr bwMode="auto">
              <a:xfrm>
                <a:off x="5334" y="2319"/>
                <a:ext cx="531" cy="561"/>
                <a:chOff x="909" y="1983"/>
                <a:chExt cx="531" cy="561"/>
              </a:xfrm>
            </p:grpSpPr>
            <p:sp>
              <p:nvSpPr>
                <p:cNvPr id="184438" name="AutoShape 56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439" name="AutoShape 57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432" name="Line 58"/>
            <p:cNvSpPr>
              <a:spLocks noChangeShapeType="1"/>
            </p:cNvSpPr>
            <p:nvPr/>
          </p:nvSpPr>
          <p:spPr bwMode="auto">
            <a:xfrm>
              <a:off x="864" y="91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sp>
          <p:nvSpPr>
            <p:cNvPr id="184433" name="AutoShape 59"/>
            <p:cNvSpPr>
              <a:spLocks noChangeArrowheads="1"/>
            </p:cNvSpPr>
            <p:nvPr/>
          </p:nvSpPr>
          <p:spPr bwMode="auto">
            <a:xfrm>
              <a:off x="384" y="76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Arg</a:t>
              </a:r>
            </a:p>
          </p:txBody>
        </p:sp>
      </p:grpSp>
      <p:grpSp>
        <p:nvGrpSpPr>
          <p:cNvPr id="184355" name="Group 60"/>
          <p:cNvGrpSpPr>
            <a:grpSpLocks/>
          </p:cNvGrpSpPr>
          <p:nvPr/>
        </p:nvGrpSpPr>
        <p:grpSpPr bwMode="auto">
          <a:xfrm>
            <a:off x="6538444" y="581030"/>
            <a:ext cx="1658129" cy="1723254"/>
            <a:chOff x="1158" y="1344"/>
            <a:chExt cx="783" cy="1239"/>
          </a:xfrm>
        </p:grpSpPr>
        <p:sp>
          <p:nvSpPr>
            <p:cNvPr id="184421" name="Line 61"/>
            <p:cNvSpPr>
              <a:spLocks noChangeShapeType="1"/>
            </p:cNvSpPr>
            <p:nvPr/>
          </p:nvSpPr>
          <p:spPr bwMode="auto">
            <a:xfrm>
              <a:off x="1644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84422" name="Group 62"/>
            <p:cNvGrpSpPr>
              <a:grpSpLocks/>
            </p:cNvGrpSpPr>
            <p:nvPr/>
          </p:nvGrpSpPr>
          <p:grpSpPr bwMode="auto">
            <a:xfrm>
              <a:off x="1158" y="1344"/>
              <a:ext cx="783" cy="1239"/>
              <a:chOff x="1158" y="1338"/>
              <a:chExt cx="783" cy="1239"/>
            </a:xfrm>
          </p:grpSpPr>
          <p:grpSp>
            <p:nvGrpSpPr>
              <p:cNvPr id="184423" name="Group 63"/>
              <p:cNvGrpSpPr>
                <a:grpSpLocks/>
              </p:cNvGrpSpPr>
              <p:nvPr/>
            </p:nvGrpSpPr>
            <p:grpSpPr bwMode="auto">
              <a:xfrm>
                <a:off x="1410" y="1524"/>
                <a:ext cx="531" cy="1053"/>
                <a:chOff x="2178" y="2259"/>
                <a:chExt cx="531" cy="1053"/>
              </a:xfrm>
            </p:grpSpPr>
            <p:sp>
              <p:nvSpPr>
                <p:cNvPr id="184425" name="AutoShape 64"/>
                <p:cNvSpPr>
                  <a:spLocks noChangeArrowheads="1"/>
                </p:cNvSpPr>
                <p:nvPr/>
              </p:nvSpPr>
              <p:spPr bwMode="auto">
                <a:xfrm rot="-5400000">
                  <a:off x="1984" y="2943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sp>
              <p:nvSpPr>
                <p:cNvPr id="184426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2155" y="2892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>
                      <a:solidFill>
                        <a:srgbClr val="000000"/>
                      </a:solidFill>
                    </a:rPr>
                    <a:t>C</a:t>
                  </a:r>
                </a:p>
              </p:txBody>
            </p:sp>
            <p:sp>
              <p:nvSpPr>
                <p:cNvPr id="184427" name="AutoShape 66"/>
                <p:cNvSpPr>
                  <a:spLocks noChangeArrowheads="1"/>
                </p:cNvSpPr>
                <p:nvPr/>
              </p:nvSpPr>
              <p:spPr bwMode="auto">
                <a:xfrm rot="5400000">
                  <a:off x="2320" y="2890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4428" name="Group 67"/>
                <p:cNvGrpSpPr>
                  <a:grpSpLocks/>
                </p:cNvGrpSpPr>
                <p:nvPr/>
              </p:nvGrpSpPr>
              <p:grpSpPr bwMode="auto">
                <a:xfrm>
                  <a:off x="2178" y="2259"/>
                  <a:ext cx="531" cy="561"/>
                  <a:chOff x="909" y="1983"/>
                  <a:chExt cx="531" cy="561"/>
                </a:xfrm>
              </p:grpSpPr>
              <p:sp>
                <p:nvSpPr>
                  <p:cNvPr id="184429" name="AutoShape 6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430" name="AutoShape 6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4424" name="AutoShape 70"/>
              <p:cNvSpPr>
                <a:spLocks noChangeArrowheads="1"/>
              </p:cNvSpPr>
              <p:nvPr/>
            </p:nvSpPr>
            <p:spPr bwMode="auto">
              <a:xfrm>
                <a:off x="1158" y="1338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0066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Arg</a:t>
                </a:r>
              </a:p>
            </p:txBody>
          </p:sp>
        </p:grpSp>
      </p:grpSp>
      <p:grpSp>
        <p:nvGrpSpPr>
          <p:cNvPr id="184356" name="Group 71"/>
          <p:cNvGrpSpPr>
            <a:grpSpLocks/>
          </p:cNvGrpSpPr>
          <p:nvPr/>
        </p:nvGrpSpPr>
        <p:grpSpPr bwMode="auto">
          <a:xfrm>
            <a:off x="5008500" y="719552"/>
            <a:ext cx="1631251" cy="1736693"/>
            <a:chOff x="573" y="1392"/>
            <a:chExt cx="771" cy="1200"/>
          </a:xfrm>
        </p:grpSpPr>
        <p:grpSp>
          <p:nvGrpSpPr>
            <p:cNvPr id="184411" name="Group 72"/>
            <p:cNvGrpSpPr>
              <a:grpSpLocks/>
            </p:cNvGrpSpPr>
            <p:nvPr/>
          </p:nvGrpSpPr>
          <p:grpSpPr bwMode="auto">
            <a:xfrm>
              <a:off x="573" y="1392"/>
              <a:ext cx="771" cy="1200"/>
              <a:chOff x="573" y="1341"/>
              <a:chExt cx="771" cy="1251"/>
            </a:xfrm>
          </p:grpSpPr>
          <p:grpSp>
            <p:nvGrpSpPr>
              <p:cNvPr id="184413" name="Group 73"/>
              <p:cNvGrpSpPr>
                <a:grpSpLocks/>
              </p:cNvGrpSpPr>
              <p:nvPr/>
            </p:nvGrpSpPr>
            <p:grpSpPr bwMode="auto">
              <a:xfrm>
                <a:off x="813" y="1605"/>
                <a:ext cx="531" cy="987"/>
                <a:chOff x="1641" y="2373"/>
                <a:chExt cx="531" cy="987"/>
              </a:xfrm>
            </p:grpSpPr>
            <p:sp>
              <p:nvSpPr>
                <p:cNvPr id="184415" name="AutoShape 74"/>
                <p:cNvSpPr>
                  <a:spLocks noChangeArrowheads="1"/>
                </p:cNvSpPr>
                <p:nvPr/>
              </p:nvSpPr>
              <p:spPr bwMode="auto">
                <a:xfrm rot="5400000">
                  <a:off x="1456" y="2913"/>
                  <a:ext cx="622" cy="115"/>
                </a:xfrm>
                <a:prstGeom prst="flowChartOnlineStorag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 dirty="0" smtClean="0">
                      <a:solidFill>
                        <a:srgbClr val="000000"/>
                      </a:solidFill>
                    </a:rPr>
                    <a:t>C</a:t>
                  </a:r>
                  <a:endParaRPr lang="en-US" sz="1758" b="1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416" name="AutoShape 75"/>
                <p:cNvSpPr>
                  <a:spLocks noChangeArrowheads="1"/>
                </p:cNvSpPr>
                <p:nvPr/>
              </p:nvSpPr>
              <p:spPr bwMode="auto">
                <a:xfrm rot="5400000">
                  <a:off x="1654" y="301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4417" name="AutoShape 76"/>
                <p:cNvSpPr>
                  <a:spLocks noChangeArrowheads="1"/>
                </p:cNvSpPr>
                <p:nvPr/>
              </p:nvSpPr>
              <p:spPr bwMode="auto">
                <a:xfrm rot="-5400000">
                  <a:off x="1809" y="3003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grpSp>
              <p:nvGrpSpPr>
                <p:cNvPr id="184418" name="Group 77"/>
                <p:cNvGrpSpPr>
                  <a:grpSpLocks/>
                </p:cNvGrpSpPr>
                <p:nvPr/>
              </p:nvGrpSpPr>
              <p:grpSpPr bwMode="auto">
                <a:xfrm>
                  <a:off x="1641" y="2373"/>
                  <a:ext cx="531" cy="561"/>
                  <a:chOff x="909" y="1983"/>
                  <a:chExt cx="531" cy="561"/>
                </a:xfrm>
              </p:grpSpPr>
              <p:sp>
                <p:nvSpPr>
                  <p:cNvPr id="184419" name="AutoShape 78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420" name="AutoShape 79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4414" name="AutoShape 80"/>
              <p:cNvSpPr>
                <a:spLocks noChangeArrowheads="1"/>
              </p:cNvSpPr>
              <p:nvPr/>
            </p:nvSpPr>
            <p:spPr bwMode="auto">
              <a:xfrm>
                <a:off x="573" y="1341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41479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Val</a:t>
                </a:r>
              </a:p>
            </p:txBody>
          </p:sp>
        </p:grpSp>
        <p:sp>
          <p:nvSpPr>
            <p:cNvPr id="184412" name="Line 81"/>
            <p:cNvSpPr>
              <a:spLocks noChangeShapeType="1"/>
            </p:cNvSpPr>
            <p:nvPr/>
          </p:nvSpPr>
          <p:spPr bwMode="auto">
            <a:xfrm>
              <a:off x="1053" y="139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4357" name="Group 82"/>
          <p:cNvGrpSpPr>
            <a:grpSpLocks/>
          </p:cNvGrpSpPr>
          <p:nvPr/>
        </p:nvGrpSpPr>
        <p:grpSpPr bwMode="auto">
          <a:xfrm>
            <a:off x="7554616" y="859107"/>
            <a:ext cx="1631251" cy="1835933"/>
            <a:chOff x="1746" y="1344"/>
            <a:chExt cx="771" cy="1317"/>
          </a:xfrm>
        </p:grpSpPr>
        <p:sp>
          <p:nvSpPr>
            <p:cNvPr id="184401" name="Line 83"/>
            <p:cNvSpPr>
              <a:spLocks noChangeShapeType="1"/>
            </p:cNvSpPr>
            <p:nvPr/>
          </p:nvSpPr>
          <p:spPr bwMode="auto">
            <a:xfrm>
              <a:off x="2226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  <p:grpSp>
          <p:nvGrpSpPr>
            <p:cNvPr id="184402" name="Group 84"/>
            <p:cNvGrpSpPr>
              <a:grpSpLocks/>
            </p:cNvGrpSpPr>
            <p:nvPr/>
          </p:nvGrpSpPr>
          <p:grpSpPr bwMode="auto">
            <a:xfrm>
              <a:off x="1746" y="1344"/>
              <a:ext cx="771" cy="1317"/>
              <a:chOff x="1746" y="1323"/>
              <a:chExt cx="771" cy="1317"/>
            </a:xfrm>
          </p:grpSpPr>
          <p:grpSp>
            <p:nvGrpSpPr>
              <p:cNvPr id="184403" name="Group 85"/>
              <p:cNvGrpSpPr>
                <a:grpSpLocks/>
              </p:cNvGrpSpPr>
              <p:nvPr/>
            </p:nvGrpSpPr>
            <p:grpSpPr bwMode="auto">
              <a:xfrm>
                <a:off x="1986" y="1608"/>
                <a:ext cx="531" cy="1032"/>
                <a:chOff x="2688" y="2328"/>
                <a:chExt cx="531" cy="1032"/>
              </a:xfrm>
            </p:grpSpPr>
            <p:sp>
              <p:nvSpPr>
                <p:cNvPr id="184405" name="AutoShape 86"/>
                <p:cNvSpPr>
                  <a:spLocks noChangeArrowheads="1"/>
                </p:cNvSpPr>
                <p:nvPr/>
              </p:nvSpPr>
              <p:spPr bwMode="auto">
                <a:xfrm rot="5400000">
                  <a:off x="2517" y="2984"/>
                  <a:ext cx="576" cy="115"/>
                </a:xfrm>
                <a:prstGeom prst="chevron">
                  <a:avLst>
                    <a:gd name="adj" fmla="val 125217"/>
                  </a:avLst>
                </a:prstGeom>
                <a:solidFill>
                  <a:srgbClr val="298B4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10800000"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</a:t>
                  </a:r>
                </a:p>
              </p:txBody>
            </p:sp>
            <p:sp>
              <p:nvSpPr>
                <p:cNvPr id="184406" name="AutoShape 87"/>
                <p:cNvSpPr>
                  <a:spLocks noChangeArrowheads="1"/>
                </p:cNvSpPr>
                <p:nvPr/>
              </p:nvSpPr>
              <p:spPr bwMode="auto">
                <a:xfrm rot="-5400000">
                  <a:off x="2682" y="3009"/>
                  <a:ext cx="587" cy="115"/>
                </a:xfrm>
                <a:prstGeom prst="chevron">
                  <a:avLst>
                    <a:gd name="adj" fmla="val 127609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U</a:t>
                  </a:r>
                </a:p>
              </p:txBody>
            </p:sp>
            <p:sp>
              <p:nvSpPr>
                <p:cNvPr id="184407" name="AutoShape 88"/>
                <p:cNvSpPr>
                  <a:spLocks noChangeArrowheads="1"/>
                </p:cNvSpPr>
                <p:nvPr/>
              </p:nvSpPr>
              <p:spPr bwMode="auto">
                <a:xfrm rot="-5400000">
                  <a:off x="2827" y="2895"/>
                  <a:ext cx="622" cy="115"/>
                </a:xfrm>
                <a:prstGeom prst="flowChartOnlineStorag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G</a:t>
                  </a:r>
                </a:p>
              </p:txBody>
            </p:sp>
            <p:grpSp>
              <p:nvGrpSpPr>
                <p:cNvPr id="184408" name="Group 89"/>
                <p:cNvGrpSpPr>
                  <a:grpSpLocks/>
                </p:cNvGrpSpPr>
                <p:nvPr/>
              </p:nvGrpSpPr>
              <p:grpSpPr bwMode="auto">
                <a:xfrm>
                  <a:off x="2688" y="2328"/>
                  <a:ext cx="531" cy="561"/>
                  <a:chOff x="909" y="1983"/>
                  <a:chExt cx="531" cy="561"/>
                </a:xfrm>
              </p:grpSpPr>
              <p:sp>
                <p:nvSpPr>
                  <p:cNvPr id="184409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112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410" name="AutoShape 91"/>
                  <p:cNvSpPr>
                    <a:spLocks noChangeArrowheads="1"/>
                  </p:cNvSpPr>
                  <p:nvPr/>
                </p:nvSpPr>
                <p:spPr bwMode="auto">
                  <a:xfrm rot="-2520579">
                    <a:off x="909" y="1983"/>
                    <a:ext cx="480" cy="432"/>
                  </a:xfrm>
                  <a:prstGeom prst="can">
                    <a:avLst>
                      <a:gd name="adj" fmla="val 25000"/>
                    </a:avLst>
                  </a:prstGeom>
                  <a:solidFill>
                    <a:srgbClr val="0066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4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4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36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3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sz="1758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84404" name="AutoShape 92"/>
              <p:cNvSpPr>
                <a:spLocks noChangeArrowheads="1"/>
              </p:cNvSpPr>
              <p:nvPr/>
            </p:nvSpPr>
            <p:spPr bwMode="auto">
              <a:xfrm>
                <a:off x="1746" y="1323"/>
                <a:ext cx="480" cy="192"/>
              </a:xfrm>
              <a:prstGeom prst="roundRect">
                <a:avLst>
                  <a:gd name="adj" fmla="val 16667"/>
                </a:avLst>
              </a:prstGeom>
              <a:solidFill>
                <a:srgbClr val="F21F1A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Tir</a:t>
                </a:r>
              </a:p>
            </p:txBody>
          </p:sp>
        </p:grpSp>
      </p:grpSp>
      <p:grpSp>
        <p:nvGrpSpPr>
          <p:cNvPr id="184358" name="Group 93"/>
          <p:cNvGrpSpPr>
            <a:grpSpLocks/>
          </p:cNvGrpSpPr>
          <p:nvPr/>
        </p:nvGrpSpPr>
        <p:grpSpPr bwMode="auto">
          <a:xfrm>
            <a:off x="8469481" y="650291"/>
            <a:ext cx="1612644" cy="1736693"/>
            <a:chOff x="2319" y="1308"/>
            <a:chExt cx="762" cy="1284"/>
          </a:xfrm>
        </p:grpSpPr>
        <p:grpSp>
          <p:nvGrpSpPr>
            <p:cNvPr id="184392" name="Group 94"/>
            <p:cNvGrpSpPr>
              <a:grpSpLocks/>
            </p:cNvGrpSpPr>
            <p:nvPr/>
          </p:nvGrpSpPr>
          <p:grpSpPr bwMode="auto">
            <a:xfrm>
              <a:off x="2550" y="1590"/>
              <a:ext cx="531" cy="1002"/>
              <a:chOff x="3207" y="2319"/>
              <a:chExt cx="531" cy="1002"/>
            </a:xfrm>
          </p:grpSpPr>
          <p:sp>
            <p:nvSpPr>
              <p:cNvPr id="184395" name="AutoShape 95"/>
              <p:cNvSpPr>
                <a:spLocks noChangeArrowheads="1"/>
              </p:cNvSpPr>
              <p:nvPr/>
            </p:nvSpPr>
            <p:spPr bwMode="auto">
              <a:xfrm rot="5400000">
                <a:off x="3043" y="2975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sp>
            <p:nvSpPr>
              <p:cNvPr id="184396" name="AutoShape 96"/>
              <p:cNvSpPr>
                <a:spLocks noChangeArrowheads="1"/>
              </p:cNvSpPr>
              <p:nvPr/>
            </p:nvSpPr>
            <p:spPr bwMode="auto">
              <a:xfrm rot="-5400000">
                <a:off x="3193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sp>
            <p:nvSpPr>
              <p:cNvPr id="184397" name="AutoShape 97"/>
              <p:cNvSpPr>
                <a:spLocks noChangeArrowheads="1"/>
              </p:cNvSpPr>
              <p:nvPr/>
            </p:nvSpPr>
            <p:spPr bwMode="auto">
              <a:xfrm rot="-5400000">
                <a:off x="3367" y="2895"/>
                <a:ext cx="622" cy="115"/>
              </a:xfrm>
              <a:prstGeom prst="flowChartOnlineStorag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G</a:t>
                </a:r>
              </a:p>
            </p:txBody>
          </p:sp>
          <p:grpSp>
            <p:nvGrpSpPr>
              <p:cNvPr id="184398" name="Group 98"/>
              <p:cNvGrpSpPr>
                <a:grpSpLocks/>
              </p:cNvGrpSpPr>
              <p:nvPr/>
            </p:nvGrpSpPr>
            <p:grpSpPr bwMode="auto">
              <a:xfrm>
                <a:off x="3207" y="2319"/>
                <a:ext cx="531" cy="561"/>
                <a:chOff x="909" y="1983"/>
                <a:chExt cx="531" cy="561"/>
              </a:xfrm>
            </p:grpSpPr>
            <p:sp>
              <p:nvSpPr>
                <p:cNvPr id="184399" name="AutoShape 99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400" name="AutoShape 100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393" name="AutoShape 101"/>
            <p:cNvSpPr>
              <a:spLocks noChangeArrowheads="1"/>
            </p:cNvSpPr>
            <p:nvPr/>
          </p:nvSpPr>
          <p:spPr bwMode="auto">
            <a:xfrm>
              <a:off x="2319" y="1308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84394" name="Line 102"/>
            <p:cNvSpPr>
              <a:spLocks noChangeShapeType="1"/>
            </p:cNvSpPr>
            <p:nvPr/>
          </p:nvSpPr>
          <p:spPr bwMode="auto">
            <a:xfrm>
              <a:off x="2793" y="1382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184359" name="Group 103"/>
          <p:cNvGrpSpPr>
            <a:grpSpLocks/>
          </p:cNvGrpSpPr>
          <p:nvPr/>
        </p:nvGrpSpPr>
        <p:grpSpPr bwMode="auto">
          <a:xfrm>
            <a:off x="9788541" y="2178168"/>
            <a:ext cx="1728423" cy="1598171"/>
            <a:chOff x="4896" y="1200"/>
            <a:chExt cx="816" cy="1200"/>
          </a:xfrm>
        </p:grpSpPr>
        <p:grpSp>
          <p:nvGrpSpPr>
            <p:cNvPr id="184383" name="Group 104"/>
            <p:cNvGrpSpPr>
              <a:grpSpLocks/>
            </p:cNvGrpSpPr>
            <p:nvPr/>
          </p:nvGrpSpPr>
          <p:grpSpPr bwMode="auto">
            <a:xfrm>
              <a:off x="5181" y="1382"/>
              <a:ext cx="531" cy="1018"/>
              <a:chOff x="4806" y="2334"/>
              <a:chExt cx="531" cy="1018"/>
            </a:xfrm>
          </p:grpSpPr>
          <p:sp>
            <p:nvSpPr>
              <p:cNvPr id="184386" name="AutoShape 105"/>
              <p:cNvSpPr>
                <a:spLocks noChangeArrowheads="1"/>
              </p:cNvSpPr>
              <p:nvPr/>
            </p:nvSpPr>
            <p:spPr bwMode="auto">
              <a:xfrm rot="5400000">
                <a:off x="4604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>
                    <a:solidFill>
                      <a:srgbClr val="000000"/>
                    </a:solidFill>
                  </a:rPr>
                  <a:t>C</a:t>
                </a:r>
              </a:p>
            </p:txBody>
          </p:sp>
          <p:sp>
            <p:nvSpPr>
              <p:cNvPr id="184387" name="AutoShape 106"/>
              <p:cNvSpPr>
                <a:spLocks noChangeArrowheads="1"/>
              </p:cNvSpPr>
              <p:nvPr/>
            </p:nvSpPr>
            <p:spPr bwMode="auto">
              <a:xfrm rot="5400000">
                <a:off x="4768" y="2983"/>
                <a:ext cx="622" cy="115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 dirty="0" smtClean="0">
                    <a:solidFill>
                      <a:srgbClr val="000000"/>
                    </a:solidFill>
                  </a:rPr>
                  <a:t>C</a:t>
                </a:r>
                <a:endParaRPr lang="en-US" sz="1758" b="1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4388" name="AutoShape 107"/>
              <p:cNvSpPr>
                <a:spLocks noChangeArrowheads="1"/>
              </p:cNvSpPr>
              <p:nvPr/>
            </p:nvSpPr>
            <p:spPr bwMode="auto">
              <a:xfrm rot="5400000">
                <a:off x="4983" y="2966"/>
                <a:ext cx="576" cy="115"/>
              </a:xfrm>
              <a:prstGeom prst="chevron">
                <a:avLst>
                  <a:gd name="adj" fmla="val 125217"/>
                </a:avLst>
              </a:prstGeom>
              <a:solidFill>
                <a:srgbClr val="298B4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1758" b="1">
                    <a:solidFill>
                      <a:srgbClr val="000000"/>
                    </a:solidFill>
                  </a:rPr>
                  <a:t>A</a:t>
                </a:r>
              </a:p>
            </p:txBody>
          </p:sp>
          <p:grpSp>
            <p:nvGrpSpPr>
              <p:cNvPr id="184389" name="Group 108"/>
              <p:cNvGrpSpPr>
                <a:grpSpLocks/>
              </p:cNvGrpSpPr>
              <p:nvPr/>
            </p:nvGrpSpPr>
            <p:grpSpPr bwMode="auto">
              <a:xfrm>
                <a:off x="4806" y="2334"/>
                <a:ext cx="531" cy="561"/>
                <a:chOff x="909" y="1983"/>
                <a:chExt cx="531" cy="561"/>
              </a:xfrm>
            </p:grpSpPr>
            <p:sp>
              <p:nvSpPr>
                <p:cNvPr id="184390" name="AutoShape 109"/>
                <p:cNvSpPr>
                  <a:spLocks noChangeArrowheads="1"/>
                </p:cNvSpPr>
                <p:nvPr/>
              </p:nvSpPr>
              <p:spPr bwMode="auto">
                <a:xfrm>
                  <a:off x="960" y="2112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4391" name="AutoShape 110"/>
                <p:cNvSpPr>
                  <a:spLocks noChangeArrowheads="1"/>
                </p:cNvSpPr>
                <p:nvPr/>
              </p:nvSpPr>
              <p:spPr bwMode="auto">
                <a:xfrm rot="-2520579">
                  <a:off x="909" y="1983"/>
                  <a:ext cx="480" cy="432"/>
                </a:xfrm>
                <a:prstGeom prst="can">
                  <a:avLst>
                    <a:gd name="adj" fmla="val 25000"/>
                  </a:avLst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sz="1758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84384" name="AutoShape 111"/>
            <p:cNvSpPr>
              <a:spLocks noChangeArrowheads="1"/>
            </p:cNvSpPr>
            <p:nvPr/>
          </p:nvSpPr>
          <p:spPr bwMode="auto">
            <a:xfrm>
              <a:off x="4896" y="120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Gly</a:t>
              </a:r>
            </a:p>
          </p:txBody>
        </p:sp>
        <p:sp>
          <p:nvSpPr>
            <p:cNvPr id="184385" name="Line 112"/>
            <p:cNvSpPr>
              <a:spLocks noChangeShapeType="1"/>
            </p:cNvSpPr>
            <p:nvPr/>
          </p:nvSpPr>
          <p:spPr bwMode="auto">
            <a:xfrm>
              <a:off x="5376" y="1296"/>
              <a:ext cx="0" cy="20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1172"/>
            </a:p>
          </p:txBody>
        </p:sp>
      </p:grpSp>
      <p:grpSp>
        <p:nvGrpSpPr>
          <p:cNvPr id="29" name="Group 113"/>
          <p:cNvGrpSpPr>
            <a:grpSpLocks/>
          </p:cNvGrpSpPr>
          <p:nvPr/>
        </p:nvGrpSpPr>
        <p:grpSpPr bwMode="auto">
          <a:xfrm>
            <a:off x="6843399" y="3812520"/>
            <a:ext cx="1123682" cy="1353173"/>
            <a:chOff x="3744" y="2376"/>
            <a:chExt cx="531" cy="984"/>
          </a:xfrm>
        </p:grpSpPr>
        <p:sp>
          <p:nvSpPr>
            <p:cNvPr id="184377" name="AutoShape 114"/>
            <p:cNvSpPr>
              <a:spLocks noChangeArrowheads="1"/>
            </p:cNvSpPr>
            <p:nvPr/>
          </p:nvSpPr>
          <p:spPr bwMode="auto">
            <a:xfrm rot="-5400000">
              <a:off x="3576" y="3009"/>
              <a:ext cx="587" cy="115"/>
            </a:xfrm>
            <a:prstGeom prst="chevron">
              <a:avLst>
                <a:gd name="adj" fmla="val 12760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U</a:t>
              </a:r>
            </a:p>
          </p:txBody>
        </p:sp>
        <p:sp>
          <p:nvSpPr>
            <p:cNvPr id="184378" name="AutoShape 115"/>
            <p:cNvSpPr>
              <a:spLocks noChangeArrowheads="1"/>
            </p:cNvSpPr>
            <p:nvPr/>
          </p:nvSpPr>
          <p:spPr bwMode="auto">
            <a:xfrm rot="-5400000">
              <a:off x="3722" y="2989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sp>
          <p:nvSpPr>
            <p:cNvPr id="184379" name="AutoShape 116"/>
            <p:cNvSpPr>
              <a:spLocks noChangeArrowheads="1"/>
            </p:cNvSpPr>
            <p:nvPr/>
          </p:nvSpPr>
          <p:spPr bwMode="auto">
            <a:xfrm rot="-5400000">
              <a:off x="3895" y="2989"/>
              <a:ext cx="622" cy="115"/>
            </a:xfrm>
            <a:prstGeom prst="flowChartOnlineStorag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G</a:t>
              </a:r>
            </a:p>
          </p:txBody>
        </p:sp>
        <p:grpSp>
          <p:nvGrpSpPr>
            <p:cNvPr id="184380" name="Group 117"/>
            <p:cNvGrpSpPr>
              <a:grpSpLocks/>
            </p:cNvGrpSpPr>
            <p:nvPr/>
          </p:nvGrpSpPr>
          <p:grpSpPr bwMode="auto">
            <a:xfrm>
              <a:off x="3744" y="2376"/>
              <a:ext cx="531" cy="561"/>
              <a:chOff x="909" y="1983"/>
              <a:chExt cx="531" cy="561"/>
            </a:xfrm>
          </p:grpSpPr>
          <p:sp>
            <p:nvSpPr>
              <p:cNvPr id="184381" name="AutoShape 118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  <p:sp>
            <p:nvSpPr>
              <p:cNvPr id="184382" name="AutoShape 119"/>
              <p:cNvSpPr>
                <a:spLocks noChangeArrowheads="1"/>
              </p:cNvSpPr>
              <p:nvPr/>
            </p:nvSpPr>
            <p:spPr bwMode="auto">
              <a:xfrm rot="-2520579">
                <a:off x="909" y="1983"/>
                <a:ext cx="480" cy="432"/>
              </a:xfrm>
              <a:prstGeom prst="can">
                <a:avLst>
                  <a:gd name="adj" fmla="val 25000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4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4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sz="1758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7464" name="Line 120"/>
          <p:cNvSpPr>
            <a:spLocks noChangeShapeType="1"/>
          </p:cNvSpPr>
          <p:nvPr/>
        </p:nvSpPr>
        <p:spPr bwMode="auto">
          <a:xfrm>
            <a:off x="7459511" y="3511700"/>
            <a:ext cx="0" cy="27807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600" tIns="44799" rIns="89600" bIns="44799" anchor="ctr"/>
          <a:lstStyle/>
          <a:p>
            <a:endParaRPr lang="en-US" sz="1172"/>
          </a:p>
        </p:txBody>
      </p:sp>
      <p:grpSp>
        <p:nvGrpSpPr>
          <p:cNvPr id="31" name="Group 121"/>
          <p:cNvGrpSpPr>
            <a:grpSpLocks/>
          </p:cNvGrpSpPr>
          <p:nvPr/>
        </p:nvGrpSpPr>
        <p:grpSpPr bwMode="auto">
          <a:xfrm rot="480000">
            <a:off x="311159" y="2943140"/>
            <a:ext cx="7208310" cy="337001"/>
            <a:chOff x="3" y="2112"/>
            <a:chExt cx="3405" cy="233"/>
          </a:xfrm>
        </p:grpSpPr>
        <p:sp>
          <p:nvSpPr>
            <p:cNvPr id="184363" name="AutoShape 122"/>
            <p:cNvSpPr>
              <a:spLocks noChangeArrowheads="1"/>
            </p:cNvSpPr>
            <p:nvPr/>
          </p:nvSpPr>
          <p:spPr bwMode="auto">
            <a:xfrm>
              <a:off x="2928" y="2160"/>
              <a:ext cx="480" cy="182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Thr</a:t>
              </a:r>
            </a:p>
          </p:txBody>
        </p:sp>
        <p:sp>
          <p:nvSpPr>
            <p:cNvPr id="184364" name="AutoShape 123"/>
            <p:cNvSpPr>
              <a:spLocks noChangeArrowheads="1"/>
            </p:cNvSpPr>
            <p:nvPr/>
          </p:nvSpPr>
          <p:spPr bwMode="auto">
            <a:xfrm>
              <a:off x="1746" y="2160"/>
              <a:ext cx="480" cy="185"/>
            </a:xfrm>
            <a:prstGeom prst="roundRect">
              <a:avLst>
                <a:gd name="adj" fmla="val 16667"/>
              </a:avLst>
            </a:prstGeom>
            <a:solidFill>
              <a:srgbClr val="F21F1A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Tir</a:t>
              </a:r>
            </a:p>
          </p:txBody>
        </p:sp>
        <p:sp>
          <p:nvSpPr>
            <p:cNvPr id="184365" name="AutoShape 124"/>
            <p:cNvSpPr>
              <a:spLocks noChangeArrowheads="1"/>
            </p:cNvSpPr>
            <p:nvPr/>
          </p:nvSpPr>
          <p:spPr bwMode="auto">
            <a:xfrm>
              <a:off x="2319" y="2160"/>
              <a:ext cx="480" cy="179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4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4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758" b="1">
                  <a:solidFill>
                    <a:srgbClr val="000000"/>
                  </a:solidFill>
                </a:rPr>
                <a:t>Ser</a:t>
              </a:r>
            </a:p>
          </p:txBody>
        </p:sp>
        <p:sp>
          <p:nvSpPr>
            <p:cNvPr id="184366" name="Line 125"/>
            <p:cNvSpPr>
              <a:spLocks noChangeShapeType="1"/>
            </p:cNvSpPr>
            <p:nvPr/>
          </p:nvSpPr>
          <p:spPr bwMode="auto">
            <a:xfrm>
              <a:off x="2809" y="2200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  <p:sp>
          <p:nvSpPr>
            <p:cNvPr id="184367" name="Line 126"/>
            <p:cNvSpPr>
              <a:spLocks noChangeShapeType="1"/>
            </p:cNvSpPr>
            <p:nvPr/>
          </p:nvSpPr>
          <p:spPr bwMode="auto">
            <a:xfrm>
              <a:off x="2185" y="2200"/>
              <a:ext cx="12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172"/>
            </a:p>
          </p:txBody>
        </p:sp>
        <p:grpSp>
          <p:nvGrpSpPr>
            <p:cNvPr id="184368" name="Group 127"/>
            <p:cNvGrpSpPr>
              <a:grpSpLocks/>
            </p:cNvGrpSpPr>
            <p:nvPr/>
          </p:nvGrpSpPr>
          <p:grpSpPr bwMode="auto">
            <a:xfrm rot="180000">
              <a:off x="3" y="2112"/>
              <a:ext cx="1765" cy="185"/>
              <a:chOff x="3" y="1392"/>
              <a:chExt cx="1765" cy="185"/>
            </a:xfrm>
          </p:grpSpPr>
          <p:grpSp>
            <p:nvGrpSpPr>
              <p:cNvPr id="184369" name="Group 128"/>
              <p:cNvGrpSpPr>
                <a:grpSpLocks/>
              </p:cNvGrpSpPr>
              <p:nvPr/>
            </p:nvGrpSpPr>
            <p:grpSpPr bwMode="auto">
              <a:xfrm>
                <a:off x="3" y="1392"/>
                <a:ext cx="1765" cy="185"/>
                <a:chOff x="3" y="1392"/>
                <a:chExt cx="1765" cy="185"/>
              </a:xfrm>
            </p:grpSpPr>
            <p:sp>
              <p:nvSpPr>
                <p:cNvPr id="184371" name="AutoShape 129"/>
                <p:cNvSpPr>
                  <a:spLocks noChangeArrowheads="1"/>
                </p:cNvSpPr>
                <p:nvPr/>
              </p:nvSpPr>
              <p:spPr bwMode="auto">
                <a:xfrm>
                  <a:off x="3" y="1392"/>
                  <a:ext cx="480" cy="182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Met</a:t>
                  </a:r>
                </a:p>
              </p:txBody>
            </p:sp>
            <p:sp>
              <p:nvSpPr>
                <p:cNvPr id="184372" name="AutoShape 130"/>
                <p:cNvSpPr>
                  <a:spLocks noChangeArrowheads="1"/>
                </p:cNvSpPr>
                <p:nvPr/>
              </p:nvSpPr>
              <p:spPr bwMode="auto">
                <a:xfrm>
                  <a:off x="1158" y="1392"/>
                  <a:ext cx="480" cy="18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66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Arg</a:t>
                  </a:r>
                </a:p>
              </p:txBody>
            </p:sp>
            <p:sp>
              <p:nvSpPr>
                <p:cNvPr id="184373" name="AutoShape 131"/>
                <p:cNvSpPr>
                  <a:spLocks noChangeArrowheads="1"/>
                </p:cNvSpPr>
                <p:nvPr/>
              </p:nvSpPr>
              <p:spPr bwMode="auto">
                <a:xfrm>
                  <a:off x="573" y="1392"/>
                  <a:ext cx="480" cy="18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41479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4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4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3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1758" b="1">
                      <a:solidFill>
                        <a:srgbClr val="000000"/>
                      </a:solidFill>
                    </a:rPr>
                    <a:t>Val</a:t>
                  </a:r>
                </a:p>
              </p:txBody>
            </p:sp>
            <p:sp>
              <p:nvSpPr>
                <p:cNvPr id="184374" name="Line 132"/>
                <p:cNvSpPr>
                  <a:spLocks noChangeShapeType="1"/>
                </p:cNvSpPr>
                <p:nvPr/>
              </p:nvSpPr>
              <p:spPr bwMode="auto">
                <a:xfrm>
                  <a:off x="472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  <p:sp>
              <p:nvSpPr>
                <p:cNvPr id="184375" name="Line 133"/>
                <p:cNvSpPr>
                  <a:spLocks noChangeShapeType="1"/>
                </p:cNvSpPr>
                <p:nvPr/>
              </p:nvSpPr>
              <p:spPr bwMode="auto">
                <a:xfrm>
                  <a:off x="1025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  <p:sp>
              <p:nvSpPr>
                <p:cNvPr id="184376" name="Line 134"/>
                <p:cNvSpPr>
                  <a:spLocks noChangeShapeType="1"/>
                </p:cNvSpPr>
                <p:nvPr/>
              </p:nvSpPr>
              <p:spPr bwMode="auto">
                <a:xfrm>
                  <a:off x="1641" y="1432"/>
                  <a:ext cx="127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1172"/>
                </a:p>
              </p:txBody>
            </p:sp>
          </p:grpSp>
          <p:sp>
            <p:nvSpPr>
              <p:cNvPr id="184370" name="Line 135"/>
              <p:cNvSpPr>
                <a:spLocks noChangeShapeType="1"/>
              </p:cNvSpPr>
              <p:nvPr/>
            </p:nvSpPr>
            <p:spPr bwMode="auto">
              <a:xfrm>
                <a:off x="1025" y="1440"/>
                <a:ext cx="12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172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8802509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1.11111E-6 L 0.1 -0.0060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-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3.7037E-7 L 0.09445 -0.00648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7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-3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2000"/>
                                        <p:tgtEl>
                                          <p:spTgt spid="57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C -0.11059 0.00973 -0.221 0.01945 -0.3 -0.02037 C -0.37899 -0.06018 -0.45277 -0.17199 -0.47361 -0.23888 C -0.49444 -0.30578 -0.43732 -0.38588 -0.425 -0.42222 C -0.41267 -0.45856 -0.40555 -0.45115 -0.4 -0.4574 C -0.39444 -0.46365 -0.39305 -0.46157 -0.39166 -0.45926 " pathEditMode="relative" ptsTypes="aaaaaA">
                                      <p:cBhvr>
                                        <p:cTn id="1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-0.0323 -0.04908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75" grpId="0" animBg="1"/>
      <p:bldP spid="574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Widescreen</PresentationFormat>
  <Paragraphs>546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Cairo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2025-01-17T14:09:44Z</dcterms:created>
  <dcterms:modified xsi:type="dcterms:W3CDTF">2025-01-17T14:09:58Z</dcterms:modified>
</cp:coreProperties>
</file>