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1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8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48"/>
          <p:cNvSpPr txBox="1">
            <a:spLocks noGrp="1"/>
          </p:cNvSpPr>
          <p:nvPr>
            <p:ph type="title"/>
          </p:nvPr>
        </p:nvSpPr>
        <p:spPr>
          <a:xfrm>
            <a:off x="945467" y="1809067"/>
            <a:ext cx="4389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82" name="Google Shape;1582;p48"/>
          <p:cNvSpPr txBox="1">
            <a:spLocks noGrp="1"/>
          </p:cNvSpPr>
          <p:nvPr>
            <p:ph type="subTitle" idx="1"/>
          </p:nvPr>
        </p:nvSpPr>
        <p:spPr>
          <a:xfrm>
            <a:off x="945467" y="2323833"/>
            <a:ext cx="438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3" name="Google Shape;1583;p48"/>
          <p:cNvSpPr txBox="1">
            <a:spLocks noGrp="1"/>
          </p:cNvSpPr>
          <p:nvPr>
            <p:ph type="title" idx="2"/>
          </p:nvPr>
        </p:nvSpPr>
        <p:spPr>
          <a:xfrm>
            <a:off x="945467" y="3275917"/>
            <a:ext cx="4389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84" name="Google Shape;1584;p48"/>
          <p:cNvSpPr txBox="1">
            <a:spLocks noGrp="1"/>
          </p:cNvSpPr>
          <p:nvPr>
            <p:ph type="subTitle" idx="3"/>
          </p:nvPr>
        </p:nvSpPr>
        <p:spPr>
          <a:xfrm>
            <a:off x="945467" y="3790684"/>
            <a:ext cx="438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5" name="Google Shape;1585;p48"/>
          <p:cNvSpPr txBox="1">
            <a:spLocks noGrp="1"/>
          </p:cNvSpPr>
          <p:nvPr>
            <p:ph type="title" idx="4"/>
          </p:nvPr>
        </p:nvSpPr>
        <p:spPr>
          <a:xfrm>
            <a:off x="945467" y="4742767"/>
            <a:ext cx="4389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86" name="Google Shape;1586;p48"/>
          <p:cNvSpPr txBox="1">
            <a:spLocks noGrp="1"/>
          </p:cNvSpPr>
          <p:nvPr>
            <p:ph type="subTitle" idx="5"/>
          </p:nvPr>
        </p:nvSpPr>
        <p:spPr>
          <a:xfrm>
            <a:off x="945467" y="5257533"/>
            <a:ext cx="438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7" name="Google Shape;1587;p48"/>
          <p:cNvSpPr txBox="1">
            <a:spLocks noGrp="1"/>
          </p:cNvSpPr>
          <p:nvPr>
            <p:ph type="title" idx="6"/>
          </p:nvPr>
        </p:nvSpPr>
        <p:spPr>
          <a:xfrm>
            <a:off x="950967" y="491767"/>
            <a:ext cx="102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88" name="Google Shape;1588;p48"/>
          <p:cNvGrpSpPr/>
          <p:nvPr/>
        </p:nvGrpSpPr>
        <p:grpSpPr>
          <a:xfrm rot="-7222932">
            <a:off x="421040" y="144093"/>
            <a:ext cx="881955" cy="1238780"/>
            <a:chOff x="2374700" y="1056350"/>
            <a:chExt cx="797300" cy="1119875"/>
          </a:xfrm>
        </p:grpSpPr>
        <p:sp>
          <p:nvSpPr>
            <p:cNvPr id="1589" name="Google Shape;1589;p4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48"/>
          <p:cNvGrpSpPr/>
          <p:nvPr/>
        </p:nvGrpSpPr>
        <p:grpSpPr>
          <a:xfrm rot="8100000" flipH="1">
            <a:off x="10013263" y="4734628"/>
            <a:ext cx="2566035" cy="1818920"/>
            <a:chOff x="193669" y="148127"/>
            <a:chExt cx="1982873" cy="1405549"/>
          </a:xfrm>
        </p:grpSpPr>
        <p:sp>
          <p:nvSpPr>
            <p:cNvPr id="1597" name="Google Shape;1597;p48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98" name="Google Shape;1598;p48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599" name="Google Shape;1599;p4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4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48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602" name="Google Shape;1602;p4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4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04" name="Google Shape;1604;p48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605" name="Google Shape;1605;p48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6" name="Google Shape;1606;p48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7" name="Google Shape;1607;p48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8" name="Google Shape;1608;p48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09" name="Google Shape;1609;p48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2306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7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9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580D-012B-47FF-A6A8-3EF2116D1B48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4352D-AF6E-4912-8808-A3E5B771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AF636AB5-0893-A707-3A4E-D9E2186E7FA9}"/>
              </a:ext>
            </a:extLst>
          </p:cNvPr>
          <p:cNvGrpSpPr/>
          <p:nvPr/>
        </p:nvGrpSpPr>
        <p:grpSpPr>
          <a:xfrm>
            <a:off x="6831909" y="92887"/>
            <a:ext cx="4248577" cy="6618285"/>
            <a:chOff x="1285557" y="401443"/>
            <a:chExt cx="3186433" cy="4963714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E483218-72A7-1799-BAB7-F2654D804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285557" y="401443"/>
              <a:ext cx="2953086" cy="437871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5BFF552-1F87-7F00-CD17-A081A2B609A8}"/>
                </a:ext>
              </a:extLst>
            </p:cNvPr>
            <p:cNvSpPr txBox="1"/>
            <p:nvPr/>
          </p:nvSpPr>
          <p:spPr>
            <a:xfrm>
              <a:off x="1486828" y="4649577"/>
              <a:ext cx="2985162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DNA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7176" y="5969723"/>
            <a:ext cx="488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6" y="334851"/>
            <a:ext cx="3867703" cy="5596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4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2025-01-17T14:03:26Z</dcterms:created>
  <dcterms:modified xsi:type="dcterms:W3CDTF">2025-01-17T14:03:43Z</dcterms:modified>
</cp:coreProperties>
</file>