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77C5B-8BE5-4E5D-A7DF-ED0CC717983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FB36-F676-4D65-8D6D-0FF6A3F4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6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AB7DFB-760D-429B-A248-2CDA060D8789}" type="datetime1">
              <a:rPr lang="en-US" sz="1200" smtClean="0">
                <a:latin typeface="Arial" panose="020B0604020202020204" pitchFamily="34" charset="0"/>
              </a:rPr>
              <a:pPr/>
              <a:t>1/17/2025</a:t>
            </a:fld>
            <a:endParaRPr lang="en-US" sz="1200" smtClean="0">
              <a:latin typeface="Arial" panose="020B0604020202020204" pitchFamily="34" charset="0"/>
            </a:endParaRP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B27147-6632-4C6D-A8EC-BA6873320B8A}" type="slidenum">
              <a:rPr lang="en-US" sz="1200" smtClean="0">
                <a:latin typeface="Arial" panose="020B0604020202020204" pitchFamily="34" charset="0"/>
              </a:rPr>
              <a:pPr/>
              <a:t>1</a:t>
            </a:fld>
            <a:endParaRPr lang="en-US" sz="1200" smtClean="0">
              <a:latin typeface="Arial" panose="020B0604020202020204" pitchFamily="34" charset="0"/>
            </a:endParaRPr>
          </a:p>
        </p:txBody>
      </p:sp>
      <p:sp>
        <p:nvSpPr>
          <p:cNvPr id="225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9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08280D-2655-4F7C-9725-F6C4E4705891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1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0D8885-C9B7-4019-8B00-7BB6126E1DC7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04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C73B28-4576-4620-BF2B-8D3A18360A00}" type="datetime1">
              <a:rPr lang="en-US" altLang="en-US" sz="1200" smtClean="0">
                <a:latin typeface="Arial" panose="020B0604020202020204" pitchFamily="34" charset="0"/>
              </a:rPr>
              <a:pPr/>
              <a:t>1/17/2025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CA47AA-A38D-49DD-A63A-724FD94BD2D5}" type="slidenum">
              <a:rPr lang="en-US" altLang="en-US" sz="1200" smtClean="0">
                <a:latin typeface="Arial" panose="020B0604020202020204" pitchFamily="34" charset="0"/>
              </a:rPr>
              <a:pPr/>
              <a:t>4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7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6BDBB3-B3C5-4C81-9ACA-F1EC162024F8}" type="datetime1">
              <a:rPr lang="en-US" altLang="en-US" sz="1200" smtClean="0">
                <a:latin typeface="Arial" panose="020B0604020202020204" pitchFamily="34" charset="0"/>
              </a:rPr>
              <a:pPr/>
              <a:t>1/17/2025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3DC082-3072-4EC8-8BCE-40DF6915E590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67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4E1506-B2F4-4D3A-9700-C4E74414DA0D}" type="datetime1">
              <a:rPr lang="en-US" altLang="en-US" sz="1200" smtClean="0">
                <a:latin typeface="Arial" panose="020B0604020202020204" pitchFamily="34" charset="0"/>
              </a:rPr>
              <a:pPr/>
              <a:t>1/17/2025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8D2490-A71A-43CC-B66C-DFA1F9E8D6DB}" type="slidenum">
              <a:rPr lang="en-US" altLang="en-US" sz="1200" smtClean="0">
                <a:latin typeface="Arial" panose="020B0604020202020204" pitchFamily="34" charset="0"/>
              </a:rPr>
              <a:pPr/>
              <a:t>6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2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F620-EBB1-4660-984D-FA5AD392C6E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3CC0-438E-4619-B1C0-0CAAC94E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F620-EBB1-4660-984D-FA5AD392C6E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3CC0-438E-4619-B1C0-0CAAC94E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4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F620-EBB1-4660-984D-FA5AD392C6E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3CC0-438E-4619-B1C0-0CAAC94E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7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F620-EBB1-4660-984D-FA5AD392C6E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3CC0-438E-4619-B1C0-0CAAC94E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8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F620-EBB1-4660-984D-FA5AD392C6E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3CC0-438E-4619-B1C0-0CAAC94E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5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F620-EBB1-4660-984D-FA5AD392C6E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3CC0-438E-4619-B1C0-0CAAC94E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F620-EBB1-4660-984D-FA5AD392C6E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3CC0-438E-4619-B1C0-0CAAC94E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F620-EBB1-4660-984D-FA5AD392C6E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3CC0-438E-4619-B1C0-0CAAC94E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9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F620-EBB1-4660-984D-FA5AD392C6E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3CC0-438E-4619-B1C0-0CAAC94E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7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F620-EBB1-4660-984D-FA5AD392C6E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3CC0-438E-4619-B1C0-0CAAC94E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F620-EBB1-4660-984D-FA5AD392C6E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3CC0-438E-4619-B1C0-0CAAC94E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F620-EBB1-4660-984D-FA5AD392C6EA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83CC0-438E-4619-B1C0-0CAAC94E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65600" y="6248400"/>
            <a:ext cx="3860800" cy="457200"/>
          </a:xfrm>
        </p:spPr>
        <p:txBody>
          <a:bodyPr/>
          <a:lstStyle/>
          <a:p>
            <a:pPr algn="ctr">
              <a:defRPr/>
            </a:pPr>
            <a:fld id="{42BCF9A2-951D-45C0-B3EE-015EFAC9649F}" type="slidenum">
              <a:rPr lang="en-US">
                <a:latin typeface="+mn-lt"/>
              </a:rPr>
              <a:pPr algn="ctr">
                <a:defRPr/>
              </a:pPr>
              <a:t>1</a:t>
            </a:fld>
            <a:endParaRPr lang="en-US">
              <a:latin typeface="+mn-lt"/>
            </a:endParaRPr>
          </a:p>
        </p:txBody>
      </p:sp>
      <p:sp>
        <p:nvSpPr>
          <p:cNvPr id="147461" name="Oval 5"/>
          <p:cNvSpPr>
            <a:spLocks noChangeArrowheads="1"/>
          </p:cNvSpPr>
          <p:nvPr/>
        </p:nvSpPr>
        <p:spPr bwMode="auto">
          <a:xfrm>
            <a:off x="228600" y="609600"/>
            <a:ext cx="3733800" cy="160020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62" name="Oval 6"/>
          <p:cNvSpPr>
            <a:spLocks noChangeArrowheads="1"/>
          </p:cNvSpPr>
          <p:nvPr/>
        </p:nvSpPr>
        <p:spPr bwMode="auto">
          <a:xfrm>
            <a:off x="0" y="4876800"/>
            <a:ext cx="4343400" cy="15240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8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63" name="Oval 7"/>
          <p:cNvSpPr>
            <a:spLocks noChangeArrowheads="1"/>
          </p:cNvSpPr>
          <p:nvPr/>
        </p:nvSpPr>
        <p:spPr bwMode="auto">
          <a:xfrm>
            <a:off x="7467600" y="4953000"/>
            <a:ext cx="4343400" cy="152400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FFFFFF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  <a:contourClr>
              <a:srgbClr val="00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7543800" y="304800"/>
            <a:ext cx="4191000" cy="1447800"/>
          </a:xfrm>
          <a:prstGeom prst="ellipse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9966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8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3810000" y="3048000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>
            <a:off x="38100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84582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3810000" y="1828800"/>
            <a:ext cx="787400" cy="762000"/>
          </a:xfrm>
          <a:prstGeom prst="line">
            <a:avLst/>
          </a:prstGeom>
          <a:noFill/>
          <a:ln w="38100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3505200" y="2514600"/>
            <a:ext cx="5181600" cy="17526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FF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7772400" y="1600200"/>
            <a:ext cx="685800" cy="914400"/>
          </a:xfrm>
          <a:prstGeom prst="line">
            <a:avLst/>
          </a:prstGeom>
          <a:noFill/>
          <a:ln w="38100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7772400" y="4114800"/>
            <a:ext cx="685800" cy="838200"/>
          </a:xfrm>
          <a:prstGeom prst="line">
            <a:avLst/>
          </a:prstGeom>
          <a:noFill/>
          <a:ln w="38100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3733800" y="4038600"/>
            <a:ext cx="685800" cy="914400"/>
          </a:xfrm>
          <a:prstGeom prst="line">
            <a:avLst/>
          </a:prstGeom>
          <a:noFill/>
          <a:ln w="38100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307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nimBg="1"/>
      <p:bldP spid="147462" grpId="0" animBg="1"/>
      <p:bldP spid="147463" grpId="0" animBg="1"/>
      <p:bldP spid="147464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3048000" y="0"/>
            <a:ext cx="6477000" cy="80168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nước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4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0595" name="Picture 4" descr="FRIP21155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0913"/>
            <a:ext cx="36576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6" descr="grey_mulle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85838"/>
            <a:ext cx="346710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8" descr="yellow_t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8068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9" descr="Imag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90600"/>
            <a:ext cx="381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62" name="Rectangle 1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725880" y="3271987"/>
            <a:ext cx="12250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ngừ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0763" name="Rectangle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949451" y="3271987"/>
            <a:ext cx="1297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0764" name="Rectangle 1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09370" y="6319987"/>
            <a:ext cx="3297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766" name="Rectangle 1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483179" y="3271987"/>
            <a:ext cx="11256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0603" name="Picture 16" descr="small_12193383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43338"/>
            <a:ext cx="381000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69" name="Rectangle 1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9009063" y="6316663"/>
            <a:ext cx="121920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sen</a:t>
            </a:r>
            <a:endParaRPr lang="en-US" alt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10605" name="Picture 18" descr="1768868251_245efa46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3810000"/>
            <a:ext cx="31670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71" name="Rectangle 1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953000" y="6324600"/>
            <a:ext cx="247808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dâu</a:t>
            </a:r>
            <a:endParaRPr lang="en-US" alt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6828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0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62" grpId="0"/>
      <p:bldP spid="330763" grpId="0"/>
      <p:bldP spid="330764" grpId="0"/>
      <p:bldP spid="330766" grpId="0"/>
      <p:bldP spid="330769" grpId="0"/>
      <p:bldP spid="3307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 descr="bachtu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5" descr="06_greenturtle_h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062038"/>
            <a:ext cx="38100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6" descr="small_11695429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9624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7" descr="FishInsideJellyfi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8" descr="images1530831_Anh-hon-mu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9" descr="20071226ConC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96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10" name="Rectangle 1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334000" y="6172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Bạch tuộc</a:t>
            </a:r>
          </a:p>
        </p:txBody>
      </p:sp>
      <p:sp>
        <p:nvSpPr>
          <p:cNvPr id="332811" name="Rectangle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9369425" y="3505200"/>
            <a:ext cx="114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Rùa</a:t>
            </a:r>
            <a:endParaRPr lang="en-US" alt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2812" name="Rectangle 1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8801100" y="6096000"/>
            <a:ext cx="1752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ngựa</a:t>
            </a:r>
            <a:endParaRPr lang="en-US" alt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2813" name="Rectangle 1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410200" y="3505200"/>
            <a:ext cx="152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hô</a:t>
            </a:r>
          </a:p>
        </p:txBody>
      </p:sp>
      <p:sp>
        <p:nvSpPr>
          <p:cNvPr id="332814" name="Rectangle 1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664091" y="3501787"/>
            <a:ext cx="7328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lang="en-US" alt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vi-VN" sz="1800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332815" name="Rectangle 1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664277" y="6248400"/>
            <a:ext cx="6944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Sứa</a:t>
            </a:r>
            <a:endParaRPr lang="en-US" alt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4" name="AutoShape 3"/>
          <p:cNvSpPr>
            <a:spLocks noChangeArrowheads="1"/>
          </p:cNvSpPr>
          <p:nvPr/>
        </p:nvSpPr>
        <p:spPr bwMode="auto">
          <a:xfrm>
            <a:off x="3505200" y="0"/>
            <a:ext cx="5788025" cy="8937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nước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4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404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10" grpId="0"/>
      <p:bldP spid="332811" grpId="0"/>
      <p:bldP spid="332812" grpId="0"/>
      <p:bldP spid="332813" grpId="0"/>
      <p:bldP spid="332814" grpId="0"/>
      <p:bldP spid="3328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9"/>
          <p:cNvSpPr>
            <a:spLocks noChangeArrowheads="1"/>
          </p:cNvSpPr>
          <p:nvPr/>
        </p:nvSpPr>
        <p:spPr bwMode="auto">
          <a:xfrm>
            <a:off x="2514600" y="80963"/>
            <a:ext cx="7315200" cy="83343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trên cạn</a:t>
            </a: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5451475" y="3789363"/>
            <a:ext cx="54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9399588" y="3784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5722938" y="6381750"/>
            <a:ext cx="669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</a:p>
        </p:txBody>
      </p:sp>
      <p:pic>
        <p:nvPicPr>
          <p:cNvPr id="12299" name="Picture 3" descr="bird09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4251325"/>
            <a:ext cx="38989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8" descr="114887012327857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211263"/>
            <a:ext cx="38576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1077913" y="3760788"/>
            <a:ext cx="83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Cò</a:t>
            </a:r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1306513" y="6326188"/>
            <a:ext cx="1044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9434513" y="6350000"/>
            <a:ext cx="184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xoài</a:t>
            </a:r>
          </a:p>
        </p:txBody>
      </p:sp>
      <p:pic>
        <p:nvPicPr>
          <p:cNvPr id="12303" name="Picture 15" descr="Thuyết Minh Về Cây Ăn Quả - Thuyết Minh Về Một Loài Cây Ăn Quả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308475"/>
            <a:ext cx="38100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Gà trống (trái) và gà mái (phải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87838"/>
            <a:ext cx="386556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95388"/>
            <a:ext cx="389255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163638"/>
            <a:ext cx="38862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325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  <p:bldP spid="12298" grpId="0"/>
      <p:bldP spid="12301" grpId="0"/>
      <p:bldP spid="1230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C112E3-BF1E-4061-94CC-288BB335FE9E}" type="datetime1">
              <a:rPr lang="en-US" altLang="en-US"/>
              <a:pPr>
                <a:defRPr/>
              </a:pPr>
              <a:t>1/17/2025</a:t>
            </a:fld>
            <a:endParaRPr lang="en-US" alt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4BEA6-720E-443D-8E01-C1FD0316E39E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4340" name="Picture 3" descr="earthw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5257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ant_Pogonomyrm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51816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flablu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209675"/>
            <a:ext cx="5257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AutoShape 6"/>
          <p:cNvSpPr>
            <a:spLocks noChangeArrowheads="1"/>
          </p:cNvSpPr>
          <p:nvPr/>
        </p:nvSpPr>
        <p:spPr bwMode="auto">
          <a:xfrm>
            <a:off x="2286000" y="11113"/>
            <a:ext cx="7391400" cy="10509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trong đất</a:t>
            </a:r>
            <a:endParaRPr lang="en-US" altLang="en-US" sz="24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4" name="Picture 7" descr="Imag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038600"/>
            <a:ext cx="5257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631825" y="3429000"/>
            <a:ext cx="81597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6505575" y="6319838"/>
            <a:ext cx="16478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chũi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49275" y="6319838"/>
            <a:ext cx="13557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6516688" y="3502025"/>
            <a:ext cx="646112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Rết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762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345" grpId="0" animBg="1"/>
      <p:bldP spid="14346" grpId="0" animBg="1"/>
      <p:bldP spid="14347" grpId="0" animBg="1"/>
      <p:bldP spid="143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AutoShape 3"/>
          <p:cNvSpPr>
            <a:spLocks noChangeArrowheads="1"/>
          </p:cNvSpPr>
          <p:nvPr/>
        </p:nvSpPr>
        <p:spPr bwMode="auto">
          <a:xfrm>
            <a:off x="1752600" y="-6350"/>
            <a:ext cx="7361238" cy="96202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3" name="Picture 5" descr="Mô tả bọ chét qua kính hiển vi điện tử qué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4084638"/>
            <a:ext cx="3430587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3"/>
          <p:cNvSpPr>
            <a:spLocks noChangeArrowheads="1"/>
          </p:cNvSpPr>
          <p:nvPr/>
        </p:nvSpPr>
        <p:spPr bwMode="auto">
          <a:xfrm>
            <a:off x="304800" y="6172200"/>
            <a:ext cx="1301750" cy="571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chét</a:t>
            </a:r>
            <a:endParaRPr lang="en-US" altLang="en-US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4" descr="14047e7f4bfb1a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7113"/>
            <a:ext cx="54102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4084638"/>
            <a:ext cx="3557587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77913"/>
            <a:ext cx="576580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886200" y="6172200"/>
            <a:ext cx="12954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Chấy</a:t>
            </a:r>
            <a:endParaRPr lang="en-US" altLang="en-US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9906000" y="3429000"/>
            <a:ext cx="1792288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altLang="en-US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810000" y="3429000"/>
            <a:ext cx="1804988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lang="en-US" altLang="en-US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4084638"/>
            <a:ext cx="4043362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848600" y="6096000"/>
            <a:ext cx="15240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altLang="en-US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077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6" grpId="0" animBg="1"/>
      <p:bldP spid="17" grpId="0" animBg="1"/>
      <p:bldP spid="18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Widescreen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2025-01-17T14:00:11Z</dcterms:created>
  <dcterms:modified xsi:type="dcterms:W3CDTF">2025-01-17T14:00:38Z</dcterms:modified>
</cp:coreProperties>
</file>