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779D-6A2F-4F63-A9D0-EA9503A2A10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2A9C-1A0F-4007-A00C-59155752B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70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779D-6A2F-4F63-A9D0-EA9503A2A10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2A9C-1A0F-4007-A00C-59155752B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27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779D-6A2F-4F63-A9D0-EA9503A2A10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2A9C-1A0F-4007-A00C-59155752B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124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779D-6A2F-4F63-A9D0-EA9503A2A10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2A9C-1A0F-4007-A00C-59155752B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31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779D-6A2F-4F63-A9D0-EA9503A2A10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2A9C-1A0F-4007-A00C-59155752B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687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779D-6A2F-4F63-A9D0-EA9503A2A10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2A9C-1A0F-4007-A00C-59155752B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26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779D-6A2F-4F63-A9D0-EA9503A2A10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2A9C-1A0F-4007-A00C-59155752B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54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779D-6A2F-4F63-A9D0-EA9503A2A10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2A9C-1A0F-4007-A00C-59155752B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779D-6A2F-4F63-A9D0-EA9503A2A10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2A9C-1A0F-4007-A00C-59155752B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19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779D-6A2F-4F63-A9D0-EA9503A2A10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2A9C-1A0F-4007-A00C-59155752B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262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779D-6A2F-4F63-A9D0-EA9503A2A10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2A9C-1A0F-4007-A00C-59155752B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68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4779D-6A2F-4F63-A9D0-EA9503A2A10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02A9C-1A0F-4007-A00C-59155752B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52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77800" y="2061150"/>
            <a:ext cx="5994400" cy="315468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210300" y="668615"/>
          <a:ext cx="5930900" cy="51651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3243"/>
                <a:gridCol w="3877657"/>
              </a:tblGrid>
              <a:tr h="8175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Tên cơ quan</a:t>
                      </a:r>
                      <a:endParaRPr lang="en-US" sz="2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Chức năng</a:t>
                      </a:r>
                      <a:endParaRPr lang="en-US" sz="2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</a:tr>
              <a:tr h="8252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Buồng trứng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b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</a:tr>
              <a:tr h="14732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Phễu</a:t>
                      </a:r>
                      <a:r>
                        <a:rPr lang="vi-VN" sz="2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dẫn </a:t>
                      </a:r>
                      <a:r>
                        <a:rPr lang="vi-VN" sz="2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trứng</a:t>
                      </a:r>
                      <a:endParaRPr lang="en-US" sz="2400" b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ống</a:t>
                      </a:r>
                      <a:r>
                        <a:rPr lang="en-US" sz="2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dẫn</a:t>
                      </a:r>
                      <a:r>
                        <a:rPr lang="en-US" sz="2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trứng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b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</a:tr>
              <a:tr h="81758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Tử cung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b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</a:tr>
              <a:tr h="6866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 đạo 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b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</a:tr>
              <a:tr h="54498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Tuyến </a:t>
                      </a:r>
                      <a:r>
                        <a:rPr lang="en-US" sz="2400" b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lang="en-US" sz="2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dục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b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25401"/>
            <a:ext cx="12039600" cy="1325563"/>
          </a:xfrm>
        </p:spPr>
        <p:txBody>
          <a:bodyPr>
            <a:noAutofit/>
          </a:bodyPr>
          <a:lstStyle/>
          <a:p>
            <a:r>
              <a:rPr lang="en-US" sz="3334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vi-VN" sz="3334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iền </a:t>
            </a:r>
            <a:r>
              <a:rPr lang="vi-VN" sz="3334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từ còn thiếu vào hình sau và trình bày chức năng </a:t>
            </a:r>
            <a:r>
              <a:rPr lang="vi-VN" sz="3334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vi-VN" sz="3334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từng cơ quan trong hệ sinh dục </a:t>
            </a:r>
            <a:r>
              <a:rPr lang="en-US" sz="3334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sz="3334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2032000" y="1752600"/>
            <a:ext cx="1117600" cy="3200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n-US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>
              <a:lnSpc>
                <a:spcPct val="200000"/>
              </a:lnSpc>
            </a:pPr>
            <a:r>
              <a:rPr lang="en-US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>
              <a:lnSpc>
                <a:spcPct val="200000"/>
              </a:lnSpc>
            </a:pPr>
            <a:r>
              <a:rPr lang="en-US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>
              <a:lnSpc>
                <a:spcPct val="200000"/>
              </a:lnSpc>
            </a:pPr>
            <a:r>
              <a:rPr lang="en-US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1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79600" y="3019623"/>
            <a:ext cx="1371600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Buồng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83600" y="1498600"/>
            <a:ext cx="355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hoocmon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78000" y="2565400"/>
            <a:ext cx="1371600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Phễu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31200" y="2260600"/>
            <a:ext cx="370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28800" y="2108200"/>
            <a:ext cx="1371600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80400" y="2971800"/>
            <a:ext cx="370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32000" y="3426023"/>
            <a:ext cx="1270000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80400" y="3797181"/>
            <a:ext cx="370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33600" y="3934023"/>
            <a:ext cx="1270000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35200" y="4391223"/>
            <a:ext cx="1270000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80400" y="4546600"/>
            <a:ext cx="370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280400" y="5257800"/>
            <a:ext cx="431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nhờn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99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8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 animBg="1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" y="127001"/>
            <a:ext cx="11887200" cy="132556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vi-V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iền </a:t>
            </a:r>
            <a:r>
              <a:rPr lang="vi-V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từ còn thiếu vào hình sau và trình bày chức năng của từng cơ quan trong hệ sinh dục </a:t>
            </a:r>
            <a:r>
              <a:rPr lang="vi-V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1930400"/>
            <a:ext cx="6248400" cy="4191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43200" y="2184400"/>
            <a:ext cx="977900" cy="386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n-US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>
              <a:lnSpc>
                <a:spcPct val="200000"/>
              </a:lnSpc>
            </a:pPr>
            <a:r>
              <a:rPr lang="en-US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1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1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1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en-US" sz="1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6248400" y="1092200"/>
          <a:ext cx="5740400" cy="5011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1552"/>
                <a:gridCol w="3698848"/>
              </a:tblGrid>
              <a:tr h="6428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+mj-lt"/>
                          <a:cs typeface="Times New Roman" pitchFamily="18" charset="0"/>
                        </a:rPr>
                        <a:t>Tên cơ quan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+mj-lt"/>
                          <a:cs typeface="Times New Roman" pitchFamily="18" charset="0"/>
                        </a:rPr>
                        <a:t>Chức năng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</a:tr>
              <a:tr h="7795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b="0" dirty="0">
                          <a:effectLst/>
                          <a:latin typeface="+mj-lt"/>
                        </a:rPr>
                        <a:t>Tinh hoàn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</a:tr>
              <a:tr h="6244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b="0" dirty="0">
                          <a:effectLst/>
                          <a:latin typeface="+mj-lt"/>
                        </a:rPr>
                        <a:t>Mào tinh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/>
                </a:tc>
              </a:tr>
              <a:tr h="7493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b="0" dirty="0">
                          <a:effectLst/>
                          <a:latin typeface="+mj-lt"/>
                        </a:rPr>
                        <a:t>Ống dẫn tinh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720" marR="45720" marT="0" marB="0"/>
                </a:tc>
              </a:tr>
              <a:tr h="67356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24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tinh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</a:tr>
              <a:tr h="89909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Tuyến</a:t>
                      </a:r>
                      <a:r>
                        <a:rPr lang="en-US" sz="24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tiền</a:t>
                      </a:r>
                      <a:r>
                        <a:rPr lang="en-US" sz="24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liệt</a:t>
                      </a:r>
                      <a:r>
                        <a:rPr lang="en-US" sz="24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tuyến</a:t>
                      </a:r>
                      <a:r>
                        <a:rPr lang="en-US" sz="24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</a:tr>
              <a:tr h="64289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Dương</a:t>
                      </a:r>
                      <a:r>
                        <a:rPr lang="en-US" sz="24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vật</a:t>
                      </a:r>
                      <a:endParaRPr lang="en-US" sz="2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38400" y="5254823"/>
            <a:ext cx="1371600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31200" y="1651000"/>
            <a:ext cx="386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hoocmon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40000" y="4797623"/>
            <a:ext cx="1371600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29600" y="2425581"/>
            <a:ext cx="386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0000" y="2460823"/>
            <a:ext cx="1371600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80400" y="3136781"/>
            <a:ext cx="386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2918023"/>
            <a:ext cx="977900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80400" y="3847981"/>
            <a:ext cx="386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8400" y="3426023"/>
            <a:ext cx="1384300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80400" y="4559181"/>
            <a:ext cx="386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40000" y="3835400"/>
            <a:ext cx="1384300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499600" y="4953000"/>
            <a:ext cx="218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nhờn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41600" y="4292600"/>
            <a:ext cx="1168400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31200" y="5359400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54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Microsoft Office PowerPoint</Application>
  <PresentationFormat>Widescreen</PresentationFormat>
  <Paragraphs>59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Điền những từ còn thiếu vào hình sau và trình bày chức năng của từng cơ quan trong hệ sinh dục nữ.</vt:lpstr>
      <vt:lpstr>Điền những từ còn thiếu vào hình sau và trình bày chức năng của từng cơ quan trong hệ sinh dục nam.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Điền những từ còn thiếu vào hình sau và trình bày chức năng của từng cơ quan trong hệ sinh dục nữ.</dc:title>
  <dc:creator>ASUS</dc:creator>
  <cp:lastModifiedBy>ASUS</cp:lastModifiedBy>
  <cp:revision>1</cp:revision>
  <dcterms:created xsi:type="dcterms:W3CDTF">2025-01-17T13:54:39Z</dcterms:created>
  <dcterms:modified xsi:type="dcterms:W3CDTF">2025-01-17T13:55:00Z</dcterms:modified>
</cp:coreProperties>
</file>