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BB4C90-1FCB-457F-ADC7-8CAFFA7D64E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17E94-9877-4F89-9CCD-57A48A9CF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44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8312C9-138E-41C2-98C1-6E921B08BAE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14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4BC9-1C28-45B4-A06F-45155E4E4B8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DA01-91C3-470E-A6B0-6981B215A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2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4BC9-1C28-45B4-A06F-45155E4E4B8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DA01-91C3-470E-A6B0-6981B215A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003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4BC9-1C28-45B4-A06F-45155E4E4B8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DA01-91C3-470E-A6B0-6981B215A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1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4BC9-1C28-45B4-A06F-45155E4E4B8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DA01-91C3-470E-A6B0-6981B215A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36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4BC9-1C28-45B4-A06F-45155E4E4B8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DA01-91C3-470E-A6B0-6981B215A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2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4BC9-1C28-45B4-A06F-45155E4E4B8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DA01-91C3-470E-A6B0-6981B215A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756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4BC9-1C28-45B4-A06F-45155E4E4B8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DA01-91C3-470E-A6B0-6981B215A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32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4BC9-1C28-45B4-A06F-45155E4E4B8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DA01-91C3-470E-A6B0-6981B215A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78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4BC9-1C28-45B4-A06F-45155E4E4B8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DA01-91C3-470E-A6B0-6981B215A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470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4BC9-1C28-45B4-A06F-45155E4E4B8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DA01-91C3-470E-A6B0-6981B215A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289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4BC9-1C28-45B4-A06F-45155E4E4B8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DA01-91C3-470E-A6B0-6981B215A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0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A4BC9-1C28-45B4-A06F-45155E4E4B8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1DA01-91C3-470E-A6B0-6981B215A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690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143000"/>
            <a:ext cx="2819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276601" y="2514601"/>
            <a:ext cx="625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sz="1800">
              <a:latin typeface="Tahoma" panose="020B0604030504040204" pitchFamily="34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029200" y="2438401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vi-VN" sz="1800">
              <a:latin typeface="Tahoma" panose="020B0604030504040204" pitchFamily="34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9051925" y="5375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sz="2400">
              <a:latin typeface=".VnTime" panose="020B7200000000000000" pitchFamily="34" charset="0"/>
            </a:endParaRPr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6019800" y="5105400"/>
            <a:ext cx="76200" cy="76200"/>
          </a:xfrm>
          <a:prstGeom prst="ellipse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1800"/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6096000" y="5410200"/>
            <a:ext cx="76200" cy="76200"/>
          </a:xfrm>
          <a:prstGeom prst="ellipse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1800"/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6248400" y="5181600"/>
            <a:ext cx="76200" cy="76200"/>
          </a:xfrm>
          <a:prstGeom prst="ellipse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1800"/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6019800" y="5638800"/>
            <a:ext cx="76200" cy="76200"/>
          </a:xfrm>
          <a:prstGeom prst="ellipse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1800"/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5943600" y="5181600"/>
            <a:ext cx="76200" cy="76200"/>
          </a:xfrm>
          <a:prstGeom prst="ellipse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1800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6096000" y="5257800"/>
            <a:ext cx="76200" cy="76200"/>
          </a:xfrm>
          <a:prstGeom prst="ellipse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FF0066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sz="2400">
              <a:latin typeface=".VnTime" panose="020B7200000000000000" pitchFamily="34" charset="0"/>
            </a:endParaRPr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5257800" y="2667000"/>
            <a:ext cx="0" cy="228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6705600" y="2514600"/>
            <a:ext cx="0" cy="228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7315200" y="2438400"/>
            <a:ext cx="1066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Thận trái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4148138" y="2478088"/>
            <a:ext cx="1066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7467600" y="3886200"/>
            <a:ext cx="1066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Ống dẫn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 tiểu</a:t>
            </a: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7391400" y="5029200"/>
            <a:ext cx="1143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 đái</a:t>
            </a:r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7467600" y="5638800"/>
            <a:ext cx="1219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Ống đái</a:t>
            </a:r>
          </a:p>
        </p:txBody>
      </p:sp>
      <p:sp>
        <p:nvSpPr>
          <p:cNvPr id="10259" name="Text Box 23"/>
          <p:cNvSpPr txBox="1">
            <a:spLocks noChangeArrowheads="1"/>
          </p:cNvSpPr>
          <p:nvPr/>
        </p:nvSpPr>
        <p:spPr bwMode="auto">
          <a:xfrm>
            <a:off x="8077200" y="2133600"/>
            <a:ext cx="2057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sz="2600">
              <a:latin typeface=".VnTime" panose="020B7200000000000000" pitchFamily="34" charset="0"/>
            </a:endParaRPr>
          </a:p>
        </p:txBody>
      </p:sp>
      <p:sp>
        <p:nvSpPr>
          <p:cNvPr id="10260" name="Text Box 27"/>
          <p:cNvSpPr txBox="1">
            <a:spLocks noChangeArrowheads="1"/>
          </p:cNvSpPr>
          <p:nvPr/>
        </p:nvSpPr>
        <p:spPr bwMode="auto">
          <a:xfrm>
            <a:off x="4495800" y="6245225"/>
            <a:ext cx="3962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600" b="1">
                <a:solidFill>
                  <a:srgbClr val="0000FF"/>
                </a:solidFill>
                <a:latin typeface="Times New Roman" panose="02020603050405020304" pitchFamily="18" charset="0"/>
              </a:rPr>
              <a:t>Sơ đồ hệ bài tiết nước tiểu</a:t>
            </a:r>
          </a:p>
        </p:txBody>
      </p:sp>
    </p:spTree>
    <p:extLst>
      <p:ext uri="{BB962C8B-B14F-4D97-AF65-F5344CB8AC3E}">
        <p14:creationId xmlns:p14="http://schemas.microsoft.com/office/powerpoint/2010/main" val="412281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566 0.03912 C 0.04115 0.05532 0.04497 0.03888 0.04566 0.07222 C 0.0467 0.11388 0.03334 0.18009 0.05243 0.22291 C 0.06129 0.2868 0.05035 0.20416 0.05764 0.27314 C 0.05782 0.27546 0.05799 0.27824 0.05938 0.28009 C 0.06042 0.28194 0.06268 0.28171 0.06424 0.28263 C 0.06563 0.29513 0.06459 0.303 0.07118 0.31134 C 0.07309 0.32013 0.07379 0.32916 0.07622 0.33726 C 0.07639 0.33865 0.07709 0.33726 0.0783 0.33726 " pathEditMode="relative" rAng="0" ptsTypes="ffffffffA">
                                      <p:cBhvr>
                                        <p:cTn id="6" dur="2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7" y="1495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54 0.05 C -0.02604 0.06088 -0.02275 0.07963 -0.01997 0.09375 C -0.02084 0.14607 -0.02084 0.14977 -0.02414 0.18611 C -0.02466 0.19283 -0.02205 0.25 -0.03056 0.2625 C -0.03143 0.26713 -0.03299 0.27176 -0.03351 0.27639 C -0.0342 0.28588 -0.03351 0.29584 -0.0349 0.30417 C -0.03559 0.30695 -0.0382 0.30741 -0.03959 0.30926 C -0.04236 0.32037 -0.04358 0.32801 -0.04705 0.33889 C -0.05 0.35 -0.04705 0.34306 -0.05 0.34861 " pathEditMode="relative" rAng="0" ptsTypes="ffffffffA">
                                      <p:cBhvr>
                                        <p:cTn id="8" dur="2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2" y="150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animBg="1"/>
      <p:bldP spid="11271" grpId="0" animBg="1"/>
      <p:bldP spid="11272" grpId="0" animBg="1"/>
      <p:bldP spid="11273" grpId="0" animBg="1"/>
      <p:bldP spid="11274" grpId="0" animBg="1"/>
      <p:bldP spid="11275" grpId="0" animBg="1"/>
      <p:bldP spid="11276" grpId="0" animBg="1"/>
      <p:bldP spid="11277" grpId="0" animBg="1"/>
      <p:bldP spid="11281" grpId="0"/>
      <p:bldP spid="11282" grpId="0"/>
      <p:bldP spid="11283" grpId="0"/>
      <p:bldP spid="11284" grpId="0"/>
      <p:bldP spid="1128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91" name="Picture 63" descr="Hinh 2">
            <a:extLst>
              <a:ext uri="{FF2B5EF4-FFF2-40B4-BE49-F238E27FC236}">
                <a16:creationId xmlns:a16="http://schemas.microsoft.com/office/drawing/2014/main" xmlns="" id="{D044C584-EEA3-4A9C-BBBD-40EDC89759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0422" y="152400"/>
            <a:ext cx="2514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92" name="Rectangle 64">
            <a:extLst>
              <a:ext uri="{FF2B5EF4-FFF2-40B4-BE49-F238E27FC236}">
                <a16:creationId xmlns:a16="http://schemas.microsoft.com/office/drawing/2014/main" xmlns="" id="{72E433A9-5E89-4DCF-9704-37BDBCCCA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2192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660033"/>
                </a:solidFill>
                <a:latin typeface="Times New Roman" panose="02020603050405020304" pitchFamily="18" charset="0"/>
              </a:rPr>
              <a:t>1</a:t>
            </a:r>
            <a:endParaRPr lang="en-US" altLang="en-US" sz="2000" b="1">
              <a:solidFill>
                <a:srgbClr val="66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93" name="Rectangle 65">
            <a:extLst>
              <a:ext uri="{FF2B5EF4-FFF2-40B4-BE49-F238E27FC236}">
                <a16:creationId xmlns:a16="http://schemas.microsoft.com/office/drawing/2014/main" xmlns="" id="{D43E387E-DC57-4202-BC01-CA8554C72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6875" y="62865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660033"/>
                </a:solidFill>
                <a:latin typeface="Times New Roman" panose="02020603050405020304" pitchFamily="18" charset="0"/>
              </a:rPr>
              <a:t>2</a:t>
            </a:r>
            <a:endParaRPr lang="en-US" altLang="en-US" sz="2000" b="1">
              <a:solidFill>
                <a:srgbClr val="66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94" name="Rectangle 66">
            <a:extLst>
              <a:ext uri="{FF2B5EF4-FFF2-40B4-BE49-F238E27FC236}">
                <a16:creationId xmlns:a16="http://schemas.microsoft.com/office/drawing/2014/main" xmlns="" id="{0A6EBEDD-D8FF-4837-80B7-BD449E8BC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3241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660033"/>
                </a:solidFill>
                <a:latin typeface="Times New Roman" panose="02020603050405020304" pitchFamily="18" charset="0"/>
              </a:rPr>
              <a:t>3</a:t>
            </a:r>
            <a:endParaRPr lang="en-US" altLang="en-US" sz="2000" b="1">
              <a:solidFill>
                <a:srgbClr val="66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95" name="Rectangle 67">
            <a:extLst>
              <a:ext uri="{FF2B5EF4-FFF2-40B4-BE49-F238E27FC236}">
                <a16:creationId xmlns:a16="http://schemas.microsoft.com/office/drawing/2014/main" xmlns="" id="{A764530C-8579-4F0B-8318-83476C696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873375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660033"/>
                </a:solidFill>
                <a:latin typeface="Times New Roman" panose="02020603050405020304" pitchFamily="18" charset="0"/>
              </a:rPr>
              <a:t>4</a:t>
            </a:r>
            <a:endParaRPr lang="en-US" altLang="en-US" sz="2000" b="1">
              <a:solidFill>
                <a:srgbClr val="66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96" name="Rectangle 68">
            <a:extLst>
              <a:ext uri="{FF2B5EF4-FFF2-40B4-BE49-F238E27FC236}">
                <a16:creationId xmlns:a16="http://schemas.microsoft.com/office/drawing/2014/main" xmlns="" id="{5720E0E9-77EF-4E78-8ED5-691506F3E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337185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660033"/>
                </a:solidFill>
                <a:latin typeface="Times New Roman" panose="02020603050405020304" pitchFamily="18" charset="0"/>
              </a:rPr>
              <a:t>5</a:t>
            </a:r>
            <a:endParaRPr lang="en-US" altLang="en-US" sz="2000" b="1">
              <a:solidFill>
                <a:srgbClr val="66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97" name="Rectangle 69">
            <a:extLst>
              <a:ext uri="{FF2B5EF4-FFF2-40B4-BE49-F238E27FC236}">
                <a16:creationId xmlns:a16="http://schemas.microsoft.com/office/drawing/2014/main" xmlns="" id="{2B71ED28-D524-4456-9D89-296992DAC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609600"/>
            <a:ext cx="1066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3333CC"/>
                </a:solidFill>
                <a:latin typeface="Times New Roman" panose="02020603050405020304" pitchFamily="18" charset="0"/>
              </a:rPr>
              <a:t>Thận trái</a:t>
            </a:r>
            <a:endParaRPr lang="en-US" altLang="en-US" sz="2000" b="1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98" name="Rectangle 70">
            <a:extLst>
              <a:ext uri="{FF2B5EF4-FFF2-40B4-BE49-F238E27FC236}">
                <a16:creationId xmlns:a16="http://schemas.microsoft.com/office/drawing/2014/main" xmlns="" id="{502124F9-3F46-45F3-B71B-4BD6767B9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143000"/>
            <a:ext cx="1066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Thận</a:t>
            </a:r>
            <a:r>
              <a:rPr lang="en-US" altLang="en-US" b="1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phải</a:t>
            </a:r>
            <a:endParaRPr lang="en-US" altLang="en-US" sz="2000" b="1" dirty="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99" name="Rectangle 71">
            <a:extLst>
              <a:ext uri="{FF2B5EF4-FFF2-40B4-BE49-F238E27FC236}">
                <a16:creationId xmlns:a16="http://schemas.microsoft.com/office/drawing/2014/main" xmlns="" id="{4754CB50-5D38-4D93-B6A6-8FBFA625B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286000"/>
            <a:ext cx="1066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3333CC"/>
                </a:solidFill>
                <a:latin typeface="Times New Roman" panose="02020603050405020304" pitchFamily="18" charset="0"/>
              </a:rPr>
              <a:t>Ống dẫn </a:t>
            </a:r>
          </a:p>
          <a:p>
            <a:pPr algn="ctr" eaLnBrk="1" hangingPunct="1"/>
            <a:r>
              <a:rPr lang="en-US" altLang="en-US" b="1">
                <a:solidFill>
                  <a:srgbClr val="3333CC"/>
                </a:solidFill>
                <a:latin typeface="Times New Roman" panose="02020603050405020304" pitchFamily="18" charset="0"/>
              </a:rPr>
              <a:t>n</a:t>
            </a:r>
            <a:r>
              <a:rPr lang="vi-VN" altLang="en-US" b="1">
                <a:solidFill>
                  <a:srgbClr val="3333CC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b="1">
                <a:solidFill>
                  <a:srgbClr val="3333CC"/>
                </a:solidFill>
                <a:latin typeface="Times New Roman" panose="02020603050405020304" pitchFamily="18" charset="0"/>
              </a:rPr>
              <a:t>ớc tiểu</a:t>
            </a:r>
            <a:endParaRPr lang="en-US" altLang="en-US" sz="2000" b="1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200" name="Rectangle 72">
            <a:extLst>
              <a:ext uri="{FF2B5EF4-FFF2-40B4-BE49-F238E27FC236}">
                <a16:creationId xmlns:a16="http://schemas.microsoft.com/office/drawing/2014/main" xmlns="" id="{6FD8C638-CF82-4A55-88C5-CBA0C1492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819400"/>
            <a:ext cx="1066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3333CC"/>
                </a:solidFill>
                <a:latin typeface="Times New Roman" panose="02020603050405020304" pitchFamily="18" charset="0"/>
              </a:rPr>
              <a:t>Bóng </a:t>
            </a:r>
            <a:r>
              <a:rPr lang="vi-VN" altLang="en-US" b="1">
                <a:solidFill>
                  <a:srgbClr val="3333CC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b="1">
                <a:solidFill>
                  <a:srgbClr val="3333CC"/>
                </a:solidFill>
                <a:latin typeface="Times New Roman" panose="02020603050405020304" pitchFamily="18" charset="0"/>
              </a:rPr>
              <a:t>ái</a:t>
            </a:r>
            <a:endParaRPr lang="en-US" altLang="en-US" sz="2000" b="1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201" name="Rectangle 73">
            <a:extLst>
              <a:ext uri="{FF2B5EF4-FFF2-40B4-BE49-F238E27FC236}">
                <a16:creationId xmlns:a16="http://schemas.microsoft.com/office/drawing/2014/main" xmlns="" id="{C62F8E0B-BC25-494E-8023-14B7911A9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352800"/>
            <a:ext cx="1066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3333CC"/>
                </a:solidFill>
                <a:latin typeface="Times New Roman" panose="02020603050405020304" pitchFamily="18" charset="0"/>
              </a:rPr>
              <a:t>Ống </a:t>
            </a:r>
            <a:r>
              <a:rPr lang="vi-VN" altLang="en-US" b="1">
                <a:solidFill>
                  <a:srgbClr val="3333CC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b="1">
                <a:solidFill>
                  <a:srgbClr val="3333CC"/>
                </a:solidFill>
                <a:latin typeface="Times New Roman" panose="02020603050405020304" pitchFamily="18" charset="0"/>
              </a:rPr>
              <a:t>ái</a:t>
            </a:r>
            <a:endParaRPr lang="en-US" altLang="en-US" sz="2000" b="1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202" name="Text Box 9">
            <a:extLst>
              <a:ext uri="{FF2B5EF4-FFF2-40B4-BE49-F238E27FC236}">
                <a16:creationId xmlns:a16="http://schemas.microsoft.com/office/drawing/2014/main" xmlns="" id="{A394C2C9-E7BB-4190-9A05-EAF8F6F3A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349644"/>
            <a:ext cx="42243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i="1" dirty="0">
                <a:latin typeface="Times New Roman" panose="02020603050405020304" pitchFamily="18" charset="0"/>
              </a:rPr>
              <a:t>A.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Các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cơ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quan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của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hệ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bài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tiết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nước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tiểu</a:t>
            </a:r>
            <a:endParaRPr lang="en-US" altLang="en-US" b="1" i="1" dirty="0">
              <a:latin typeface="Times New Roman" panose="02020603050405020304" pitchFamily="18" charset="0"/>
            </a:endParaRPr>
          </a:p>
        </p:txBody>
      </p:sp>
      <p:pic>
        <p:nvPicPr>
          <p:cNvPr id="48204" name="Picture 76" descr="Hinh 3">
            <a:extLst>
              <a:ext uri="{FF2B5EF4-FFF2-40B4-BE49-F238E27FC236}">
                <a16:creationId xmlns:a16="http://schemas.microsoft.com/office/drawing/2014/main" xmlns="" id="{07D08119-8F6A-4227-B1F5-E794BF069E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990600"/>
            <a:ext cx="9842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205" name="Text Box 12">
            <a:extLst>
              <a:ext uri="{FF2B5EF4-FFF2-40B4-BE49-F238E27FC236}">
                <a16:creationId xmlns:a16="http://schemas.microsoft.com/office/drawing/2014/main" xmlns="" id="{182221A6-281B-4DCC-9E68-E1CA2C37C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9118" y="2368999"/>
            <a:ext cx="2286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i="1" dirty="0">
                <a:latin typeface="Times New Roman" panose="02020603050405020304" pitchFamily="18" charset="0"/>
              </a:rPr>
              <a:t>B.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Lát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cắt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dọc</a:t>
            </a:r>
            <a:r>
              <a:rPr lang="en-US" altLang="en-US" b="1" i="1" dirty="0">
                <a:latin typeface="Times New Roman" panose="02020603050405020304" pitchFamily="18" charset="0"/>
              </a:rPr>
              <a:t> 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thận</a:t>
            </a:r>
            <a:endParaRPr lang="en-US" altLang="en-US" b="1" i="1" dirty="0">
              <a:latin typeface="Times New Roman" panose="02020603050405020304" pitchFamily="18" charset="0"/>
            </a:endParaRPr>
          </a:p>
        </p:txBody>
      </p:sp>
      <p:pic>
        <p:nvPicPr>
          <p:cNvPr id="48206" name="Picture 78" descr="Hinh 3">
            <a:extLst>
              <a:ext uri="{FF2B5EF4-FFF2-40B4-BE49-F238E27FC236}">
                <a16:creationId xmlns:a16="http://schemas.microsoft.com/office/drawing/2014/main" xmlns="" id="{60625CB7-F0FD-4A28-A20D-5A6DDF91BF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444" y="149902"/>
            <a:ext cx="1862151" cy="216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207" name="Text Box 79">
            <a:extLst>
              <a:ext uri="{FF2B5EF4-FFF2-40B4-BE49-F238E27FC236}">
                <a16:creationId xmlns:a16="http://schemas.microsoft.com/office/drawing/2014/main" xmlns="" id="{86256101-6636-4E19-A22B-6896F4168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6705" y="736435"/>
            <a:ext cx="1219200" cy="370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Miền</a:t>
            </a:r>
            <a:r>
              <a:rPr lang="en-US" altLang="en-US" sz="16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vỏ</a:t>
            </a:r>
            <a:endParaRPr lang="en-US" altLang="en-US" sz="16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208" name="Text Box 80">
            <a:extLst>
              <a:ext uri="{FF2B5EF4-FFF2-40B4-BE49-F238E27FC236}">
                <a16:creationId xmlns:a16="http://schemas.microsoft.com/office/drawing/2014/main" xmlns="" id="{B304CF04-8836-471D-9EA5-CDA2CA658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6778" y="449705"/>
            <a:ext cx="1211700" cy="336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Miền</a:t>
            </a:r>
            <a:r>
              <a:rPr lang="en-US" altLang="en-US" sz="16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tủy</a:t>
            </a:r>
            <a:endParaRPr lang="en-US" altLang="en-US" sz="16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209" name="Text Box 81">
            <a:extLst>
              <a:ext uri="{FF2B5EF4-FFF2-40B4-BE49-F238E27FC236}">
                <a16:creationId xmlns:a16="http://schemas.microsoft.com/office/drawing/2014/main" xmlns="" id="{09FA2919-A08C-4532-AC5D-28676B6A4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4402" y="1161218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Bể</a:t>
            </a:r>
            <a:r>
              <a:rPr lang="en-US" altLang="en-US" sz="1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thận</a:t>
            </a:r>
            <a:endParaRPr lang="en-US" altLang="en-US" sz="16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48216" name="Picture 88" descr="Hinh 4">
            <a:extLst>
              <a:ext uri="{FF2B5EF4-FFF2-40B4-BE49-F238E27FC236}">
                <a16:creationId xmlns:a16="http://schemas.microsoft.com/office/drawing/2014/main" xmlns="" id="{8BB7C6D4-D5D5-41F7-B20F-B0181198B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7" t="37097" r="41228" b="42741"/>
          <a:stretch>
            <a:fillRect/>
          </a:stretch>
        </p:blipFill>
        <p:spPr bwMode="auto">
          <a:xfrm>
            <a:off x="7689947" y="113683"/>
            <a:ext cx="40473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232" name="Text Box 14">
            <a:extLst>
              <a:ext uri="{FF2B5EF4-FFF2-40B4-BE49-F238E27FC236}">
                <a16:creationId xmlns:a16="http://schemas.microsoft.com/office/drawing/2014/main" xmlns="" id="{C9465F90-035A-4645-BF57-F9C3E186C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8476" y="6477001"/>
            <a:ext cx="4276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i="1">
                <a:latin typeface="Times New Roman" panose="02020603050405020304" pitchFamily="18" charset="0"/>
              </a:rPr>
              <a:t>C. Một đơn vị chức năng của thận</a:t>
            </a:r>
          </a:p>
        </p:txBody>
      </p:sp>
      <p:pic>
        <p:nvPicPr>
          <p:cNvPr id="44" name="Picture 2" descr="https://suckhoetuoitre.com/wp-content/uploads/nephron-suckhoetuoitre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3979" y="3254375"/>
            <a:ext cx="5470877" cy="3023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84622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8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4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48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4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4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48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48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48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48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48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4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33333E-6 L 0.3086 -0.04329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48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30" y="-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2000" fill="hold"/>
                                        <p:tgtEl>
                                          <p:spTgt spid="48204"/>
                                        </p:tgtEl>
                                      </p:cBhvr>
                                      <p:by x="230000" y="23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8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8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8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4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4" dur="2000" fill="hold"/>
                                        <p:tgtEl>
                                          <p:spTgt spid="48216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66 3.33333E-6 L 0.01601 0.52708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48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" y="26343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6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9" dur="2000"/>
                                        <p:tgtEl>
                                          <p:spTgt spid="48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92" grpId="0"/>
      <p:bldP spid="48192" grpId="1"/>
      <p:bldP spid="48193" grpId="0"/>
      <p:bldP spid="48193" grpId="1"/>
      <p:bldP spid="48194" grpId="0"/>
      <p:bldP spid="48194" grpId="1"/>
      <p:bldP spid="48195" grpId="0"/>
      <p:bldP spid="48195" grpId="1"/>
      <p:bldP spid="48196" grpId="0"/>
      <p:bldP spid="48196" grpId="1"/>
      <p:bldP spid="48202" grpId="0"/>
      <p:bldP spid="48205" grpId="0"/>
      <p:bldP spid="48207" grpId="0"/>
      <p:bldP spid="48208" grpId="0"/>
      <p:bldP spid="48209" grpId="0"/>
      <p:bldP spid="4823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Widescreen</PresentationFormat>
  <Paragraphs>26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.VnTime</vt:lpstr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</cp:revision>
  <dcterms:created xsi:type="dcterms:W3CDTF">2025-01-17T13:39:42Z</dcterms:created>
  <dcterms:modified xsi:type="dcterms:W3CDTF">2025-01-17T13:40:02Z</dcterms:modified>
</cp:coreProperties>
</file>