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2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9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5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7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5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4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5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4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6BA87-14B1-4158-8EC3-A4B2E1384EDC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D0F-08A8-48C8-AAF0-39E9BB296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mduoc.vn/uploaded/1/728_1303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nhakhoalananh.com/vn/?ceoseek=news&amp;cat=75&amp;post=730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-9596" y="493595"/>
            <a:ext cx="45393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 smtClean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Bệnh</a:t>
            </a:r>
            <a:r>
              <a:rPr lang="en-US" sz="36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đau</a:t>
            </a:r>
            <a:r>
              <a:rPr lang="en-US" sz="36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mắt</a:t>
            </a:r>
            <a:r>
              <a:rPr lang="en-US" sz="36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hột</a:t>
            </a:r>
            <a:endParaRPr lang="en-US" sz="3600" b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125965" name="Picture 13" descr="728_1303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6" y="1376961"/>
            <a:ext cx="4007160" cy="389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1192094937906_benh_loet_giac_ma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48443" y="1375288"/>
            <a:ext cx="3910819" cy="385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009035" y="533451"/>
            <a:ext cx="48934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 smtClean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cs typeface="Times New Roman" panose="02020603050405020304" pitchFamily="18" charset="0"/>
              </a:rPr>
              <a:t>Bệnh</a:t>
            </a:r>
            <a:r>
              <a:rPr lang="en-US" sz="36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cs typeface="Times New Roman" panose="02020603050405020304" pitchFamily="18" charset="0"/>
              </a:rPr>
              <a:t>loét</a:t>
            </a:r>
            <a:r>
              <a:rPr lang="en-US" sz="3600" b="1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cs typeface="Times New Roman" panose="02020603050405020304" pitchFamily="18" charset="0"/>
              </a:rPr>
              <a:t>giác</a:t>
            </a:r>
            <a:r>
              <a:rPr lang="en-US" sz="3600" b="1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cs typeface="Times New Roman" panose="02020603050405020304" pitchFamily="18" charset="0"/>
              </a:rPr>
              <a:t>mạc</a:t>
            </a:r>
            <a:endParaRPr lang="en-US" sz="3600" b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7" descr="domat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7735" y="1376961"/>
            <a:ext cx="3770142" cy="38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89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40" name="Picture 8" descr="viem ket m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" t="4124" r="2702" b="5154"/>
          <a:stretch>
            <a:fillRect/>
          </a:stretch>
        </p:blipFill>
        <p:spPr bwMode="auto">
          <a:xfrm>
            <a:off x="647115" y="1628775"/>
            <a:ext cx="3643531" cy="338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1774825" y="104800"/>
            <a:ext cx="23764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660066"/>
                </a:solidFill>
              </a:rPr>
              <a:t>Viêm</a:t>
            </a:r>
            <a:r>
              <a:rPr lang="en-US" sz="4400" b="1" dirty="0">
                <a:solidFill>
                  <a:srgbClr val="660066"/>
                </a:solidFill>
              </a:rPr>
              <a:t> </a:t>
            </a:r>
            <a:r>
              <a:rPr lang="en-US" sz="4400" b="1" dirty="0" err="1">
                <a:solidFill>
                  <a:srgbClr val="660066"/>
                </a:solidFill>
              </a:rPr>
              <a:t>kết</a:t>
            </a:r>
            <a:r>
              <a:rPr lang="en-US" sz="4400" b="1" dirty="0">
                <a:solidFill>
                  <a:srgbClr val="660066"/>
                </a:solidFill>
              </a:rPr>
              <a:t> </a:t>
            </a:r>
            <a:r>
              <a:rPr lang="en-US" sz="4400" b="1" dirty="0" err="1">
                <a:solidFill>
                  <a:srgbClr val="660066"/>
                </a:solidFill>
              </a:rPr>
              <a:t>mạc</a:t>
            </a:r>
            <a:endParaRPr lang="en-US" sz="4400" b="1" dirty="0">
              <a:solidFill>
                <a:srgbClr val="660066"/>
              </a:solidFill>
            </a:endParaRPr>
          </a:p>
        </p:txBody>
      </p:sp>
      <p:pic>
        <p:nvPicPr>
          <p:cNvPr id="172042" name="Picture 10" descr="335056824_Mat_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646" y="1628775"/>
            <a:ext cx="3534142" cy="338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043" name="Picture 11" descr="khom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6"/>
          <a:stretch>
            <a:fillRect/>
          </a:stretch>
        </p:blipFill>
        <p:spPr bwMode="auto">
          <a:xfrm>
            <a:off x="7824788" y="1628776"/>
            <a:ext cx="4077285" cy="3313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5120959" y="147000"/>
            <a:ext cx="216058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660066"/>
                </a:solidFill>
              </a:rPr>
              <a:t>Đau</a:t>
            </a:r>
            <a:r>
              <a:rPr lang="en-US" sz="4400" b="1" dirty="0">
                <a:solidFill>
                  <a:srgbClr val="660066"/>
                </a:solidFill>
              </a:rPr>
              <a:t> </a:t>
            </a:r>
            <a:r>
              <a:rPr lang="en-US" sz="4400" b="1" dirty="0" err="1">
                <a:solidFill>
                  <a:srgbClr val="660066"/>
                </a:solidFill>
              </a:rPr>
              <a:t>mắt</a:t>
            </a:r>
            <a:r>
              <a:rPr lang="en-US" sz="4400" b="1" dirty="0">
                <a:solidFill>
                  <a:srgbClr val="660066"/>
                </a:solidFill>
              </a:rPr>
              <a:t> </a:t>
            </a:r>
            <a:r>
              <a:rPr lang="en-US" sz="4400" b="1" dirty="0" err="1">
                <a:solidFill>
                  <a:srgbClr val="660066"/>
                </a:solidFill>
              </a:rPr>
              <a:t>đỏ</a:t>
            </a:r>
            <a:endParaRPr lang="en-US" sz="4400" b="1" dirty="0">
              <a:solidFill>
                <a:srgbClr val="660066"/>
              </a:solidFill>
            </a:endParaRPr>
          </a:p>
        </p:txBody>
      </p:sp>
      <p:sp>
        <p:nvSpPr>
          <p:cNvPr id="172045" name="Text Box 13"/>
          <p:cNvSpPr txBox="1">
            <a:spLocks noChangeArrowheads="1"/>
          </p:cNvSpPr>
          <p:nvPr/>
        </p:nvSpPr>
        <p:spPr bwMode="auto">
          <a:xfrm>
            <a:off x="9301381" y="177824"/>
            <a:ext cx="1600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660066"/>
                </a:solidFill>
              </a:rPr>
              <a:t>Khô</a:t>
            </a:r>
            <a:r>
              <a:rPr lang="en-US" sz="4400" b="1" dirty="0">
                <a:solidFill>
                  <a:srgbClr val="660066"/>
                </a:solidFill>
              </a:rPr>
              <a:t> </a:t>
            </a:r>
            <a:r>
              <a:rPr lang="en-US" sz="4400" b="1" dirty="0" err="1">
                <a:solidFill>
                  <a:srgbClr val="660066"/>
                </a:solidFill>
              </a:rPr>
              <a:t>mắt</a:t>
            </a:r>
            <a:endParaRPr lang="en-US" sz="4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7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1" grpId="0"/>
      <p:bldP spid="172044" grpId="0"/>
      <p:bldP spid="1720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2025-01-17T13:46:16Z</dcterms:created>
  <dcterms:modified xsi:type="dcterms:W3CDTF">2025-01-17T13:46:30Z</dcterms:modified>
</cp:coreProperties>
</file>