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414" r:id="rId2"/>
    <p:sldId id="479" r:id="rId3"/>
    <p:sldId id="429" r:id="rId4"/>
    <p:sldId id="480" r:id="rId5"/>
    <p:sldId id="425" r:id="rId6"/>
    <p:sldId id="460" r:id="rId7"/>
    <p:sldId id="461" r:id="rId8"/>
    <p:sldId id="401" r:id="rId9"/>
    <p:sldId id="430" r:id="rId10"/>
    <p:sldId id="485" r:id="rId11"/>
    <p:sldId id="447" r:id="rId12"/>
    <p:sldId id="484" r:id="rId13"/>
    <p:sldId id="427" r:id="rId14"/>
    <p:sldId id="444" r:id="rId15"/>
    <p:sldId id="431" r:id="rId16"/>
    <p:sldId id="437" r:id="rId17"/>
    <p:sldId id="424" r:id="rId18"/>
    <p:sldId id="481" r:id="rId19"/>
    <p:sldId id="482" r:id="rId20"/>
    <p:sldId id="420" r:id="rId21"/>
    <p:sldId id="440" r:id="rId22"/>
    <p:sldId id="369" r:id="rId23"/>
    <p:sldId id="439" r:id="rId24"/>
    <p:sldId id="331" r:id="rId25"/>
    <p:sldId id="332" r:id="rId26"/>
    <p:sldId id="333" r:id="rId27"/>
    <p:sldId id="334" r:id="rId28"/>
    <p:sldId id="338" r:id="rId29"/>
    <p:sldId id="36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A1760-0CF4-479E-80B0-CD9FECA788CB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60117-DDB1-4D29-8A7C-5EC886D78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4F4393-4E09-4776-B905-8CD639E88E3A}" type="slidenum">
              <a:rPr 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7D6FD65-6E53-477F-A8D6-7944501B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DD67462-6E37-48D7-8274-781DE7EA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999AB2-8361-4EA5-8D1D-9D96EA56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0740E-BAB2-4037-B60F-7BCB6E9C48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925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slide" Target="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slide" Target="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slide" Target="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slide" Target="slide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3437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br>
              <a:rPr lang="en-US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“NHANH MẮT NHANH TAY”</a:t>
            </a:r>
            <a:endParaRPr lang="en-US" b="1" dirty="0">
              <a:solidFill>
                <a:srgbClr val="1D08B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05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ọa sỹ Thủ đô với ngày hội non sông trên đất T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1" y="319466"/>
            <a:ext cx="38100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baoninhthuan.com.vn/CMSImage/Resources/Uploaded/sonngoc/ngayhoisongdat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34" y="467103"/>
            <a:ext cx="381000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a sỹ Thủ đô với ngày hội non sông trên đất Tổ - Hànộim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1" y="3298435"/>
            <a:ext cx="3810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ọa sỹ Thủ đô với ngày hội non sông trên đất Tổ - Hànộim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34" y="3298434"/>
            <a:ext cx="3810000" cy="24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492" y="5970003"/>
            <a:ext cx="738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005104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BC5B5476-DEBC-4849-A71E-6D8232801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79874" name="Picture 2">
            <a:extLst>
              <a:ext uri="{FF2B5EF4-FFF2-40B4-BE49-F238E27FC236}">
                <a16:creationId xmlns:a16="http://schemas.microsoft.com/office/drawing/2014/main" id="{910127FF-7EAB-4228-BD3E-E081A5219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1125"/>
            <a:ext cx="423331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D2936AA8-608A-413B-8467-C53FEC0C3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643313"/>
            <a:ext cx="448468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:a16="http://schemas.microsoft.com/office/drawing/2014/main" id="{BE630032-1C79-47BF-A4A5-15EB9EF67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851"/>
            <a:ext cx="45926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6">
            <a:extLst>
              <a:ext uri="{FF2B5EF4-FFF2-40B4-BE49-F238E27FC236}">
                <a16:creationId xmlns:a16="http://schemas.microsoft.com/office/drawing/2014/main" id="{9D7C09EA-6262-48D2-8B1E-CEF2285DE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643313"/>
            <a:ext cx="423331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682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8E92C-B928-49BB-8076-6C8706898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71141" y="-123824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4" name="Picture 4" descr="Sẽ nghiên cứu, đưa lễ hội chọi trâu Đồ Sơn về đúng giá trị nguyên gốc |  baotintuc.vn">
            <a:extLst>
              <a:ext uri="{FF2B5EF4-FFF2-40B4-BE49-F238E27FC236}">
                <a16:creationId xmlns:a16="http://schemas.microsoft.com/office/drawing/2014/main" id="{4FA5C29E-202D-41A1-B7CB-157CDE43E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" y="13834"/>
            <a:ext cx="371061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6CA5A-570B-4E6C-BEDE-F37A99FE4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49" y="11978"/>
            <a:ext cx="3935896" cy="261937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1073125-A94D-4356-AD32-0E21E0EDE08E}"/>
              </a:ext>
            </a:extLst>
          </p:cNvPr>
          <p:cNvSpPr/>
          <p:nvPr/>
        </p:nvSpPr>
        <p:spPr>
          <a:xfrm>
            <a:off x="3829878" y="1337541"/>
            <a:ext cx="1370770" cy="30177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044BA58-A508-4DB9-82CA-CA5419C91FB7}"/>
              </a:ext>
            </a:extLst>
          </p:cNvPr>
          <p:cNvSpPr/>
          <p:nvPr/>
        </p:nvSpPr>
        <p:spPr>
          <a:xfrm>
            <a:off x="3781427" y="4657211"/>
            <a:ext cx="1370770" cy="30177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47538D-2639-4AB1-9E88-837B0C94C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03" y="3306357"/>
            <a:ext cx="3920986" cy="2947263"/>
          </a:xfrm>
          <a:prstGeom prst="rect">
            <a:avLst/>
          </a:prstGeom>
        </p:spPr>
      </p:pic>
      <p:pic>
        <p:nvPicPr>
          <p:cNvPr id="5132" name="Picture 12" descr="Chi tiết - Cổng thông tin điện tử tỉnh Bắc Ninh">
            <a:extLst>
              <a:ext uri="{FF2B5EF4-FFF2-40B4-BE49-F238E27FC236}">
                <a16:creationId xmlns:a16="http://schemas.microsoft.com/office/drawing/2014/main" id="{BF1B1CA4-E59C-400D-A43D-F6CDC0263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" y="3429000"/>
            <a:ext cx="3710609" cy="28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B7DA4D56-DCF8-4161-9D2F-60B274558767}"/>
              </a:ext>
            </a:extLst>
          </p:cNvPr>
          <p:cNvSpPr/>
          <p:nvPr/>
        </p:nvSpPr>
        <p:spPr>
          <a:xfrm>
            <a:off x="6925189" y="6261172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18102FC1-5984-428A-BAA0-66287585C46D}"/>
              </a:ext>
            </a:extLst>
          </p:cNvPr>
          <p:cNvSpPr/>
          <p:nvPr/>
        </p:nvSpPr>
        <p:spPr>
          <a:xfrm>
            <a:off x="1428547" y="6235483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4E084F89-28A4-4848-B06F-37BB994D56A9}"/>
              </a:ext>
            </a:extLst>
          </p:cNvPr>
          <p:cNvSpPr/>
          <p:nvPr/>
        </p:nvSpPr>
        <p:spPr>
          <a:xfrm>
            <a:off x="1428548" y="2631354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9480D0A2-D7AF-4CEF-9CC3-FAA40DAE624E}"/>
              </a:ext>
            </a:extLst>
          </p:cNvPr>
          <p:cNvSpPr/>
          <p:nvPr/>
        </p:nvSpPr>
        <p:spPr>
          <a:xfrm>
            <a:off x="6895169" y="2573866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344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9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-7" y="11542"/>
            <a:ext cx="138564" cy="346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0" name="AutoShape 20"/>
          <p:cNvSpPr>
            <a:spLocks noChangeArrowheads="1"/>
          </p:cNvSpPr>
          <p:nvPr/>
        </p:nvSpPr>
        <p:spPr bwMode="gray">
          <a:xfrm>
            <a:off x="21577" y="2600709"/>
            <a:ext cx="3594756" cy="13384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8580" tIns="34290" rIns="68580" bIns="34290" anchor="ctr"/>
          <a:lstStyle/>
          <a:p>
            <a:r>
              <a:rPr lang="en-US" sz="3200" b="1" dirty="0" err="1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3200" b="1" dirty="0" err="1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_Toc448831222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3323189" y="1900815"/>
            <a:ext cx="1434341" cy="75665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3415954" y="3846631"/>
            <a:ext cx="1248809" cy="7078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CA32377F-F010-48C7-9672-D79F47B28D1D}"/>
              </a:ext>
            </a:extLst>
          </p:cNvPr>
          <p:cNvSpPr/>
          <p:nvPr/>
        </p:nvSpPr>
        <p:spPr>
          <a:xfrm>
            <a:off x="3323189" y="769287"/>
            <a:ext cx="5820809" cy="10055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2D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endParaRPr lang="en-US" sz="2400" b="1" dirty="0">
              <a:solidFill>
                <a:srgbClr val="1D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8B08B205-ACB1-46B0-A8B5-D94B8F8A12BD}"/>
              </a:ext>
            </a:extLst>
          </p:cNvPr>
          <p:cNvSpPr/>
          <p:nvPr/>
        </p:nvSpPr>
        <p:spPr>
          <a:xfrm>
            <a:off x="3323190" y="4639072"/>
            <a:ext cx="5820809" cy="10055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3D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rgbClr val="1D08B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endParaRPr lang="en-US" sz="2400" b="1" dirty="0">
              <a:solidFill>
                <a:srgbClr val="1D08B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2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5">
            <a:extLst>
              <a:ext uri="{FF2B5EF4-FFF2-40B4-BE49-F238E27FC236}">
                <a16:creationId xmlns:a16="http://schemas.microsoft.com/office/drawing/2014/main" id="{83EABFD6-DC2D-4B06-83A5-0CCB01E8B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352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5603" name="TextBox 57">
            <a:extLst>
              <a:ext uri="{FF2B5EF4-FFF2-40B4-BE49-F238E27FC236}">
                <a16:creationId xmlns:a16="http://schemas.microsoft.com/office/drawing/2014/main" id="{8BE9EE2E-249E-4847-9324-B117E9E5E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886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5604" name="WordArt 9">
            <a:extLst>
              <a:ext uri="{FF2B5EF4-FFF2-40B4-BE49-F238E27FC236}">
                <a16:creationId xmlns:a16="http://schemas.microsoft.com/office/drawing/2014/main" id="{EC08CEBF-F1D2-4A25-A39E-EFEC25CE1F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3276600"/>
            <a:ext cx="106680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690"/>
              </a:avLst>
            </a:prstTxWarp>
          </a:bodyPr>
          <a:lstStyle/>
          <a:p>
            <a:pPr algn="ctr"/>
            <a:r>
              <a:rPr lang="km-KH" sz="2400" b="1" kern="10">
                <a:ln w="19050" cap="sq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</a:rPr>
              <a:t>ព្យញ្ជនះ</a:t>
            </a:r>
            <a:endParaRPr lang="en-US" sz="2400" b="1" kern="10">
              <a:ln w="19050" cap="sq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23EB47-E3BF-4CAD-B652-EBE9DDE28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165" y="5130113"/>
            <a:ext cx="2514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Tìm bố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Phác các mảng hình chính,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4E11CF-1681-459E-BF8E-E3F38725D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453" y="5207618"/>
            <a:ext cx="2670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Vẽ 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chi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endParaRPr lang="vi-VN" altLang="vi-V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vi-VN" altLang="vi-VN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58AB7-902F-47C0-A2FD-FE4788B65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561" y="5206445"/>
            <a:ext cx="2368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Vẽ màu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dung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36DEF26B-511D-48E5-BC23-E41BAE8F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2" y="956469"/>
            <a:ext cx="1842432" cy="3114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AD4DA326-861B-4797-8870-A92EEFBC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094" y="919786"/>
            <a:ext cx="2002978" cy="314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28B1C50E-91E0-4663-A4D9-8DDA7B59F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65" y="907086"/>
            <a:ext cx="2209800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7AB3C42E-0623-48C9-8943-65D3C69D3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335" y="907086"/>
            <a:ext cx="1682748" cy="31416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DA779A-52A6-42B1-B0C7-6F4A3E6FDC2F}"/>
              </a:ext>
            </a:extLst>
          </p:cNvPr>
          <p:cNvSpPr/>
          <p:nvPr/>
        </p:nvSpPr>
        <p:spPr>
          <a:xfrm>
            <a:off x="517672" y="4490102"/>
            <a:ext cx="701528" cy="5746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8FFD23-3779-4419-AD99-181F5121A6D4}"/>
              </a:ext>
            </a:extLst>
          </p:cNvPr>
          <p:cNvSpPr/>
          <p:nvPr/>
        </p:nvSpPr>
        <p:spPr>
          <a:xfrm>
            <a:off x="3035701" y="4467015"/>
            <a:ext cx="701528" cy="5746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CA11C6-E14D-4526-9EB1-091754FD26E6}"/>
              </a:ext>
            </a:extLst>
          </p:cNvPr>
          <p:cNvSpPr/>
          <p:nvPr/>
        </p:nvSpPr>
        <p:spPr>
          <a:xfrm>
            <a:off x="5248153" y="4433448"/>
            <a:ext cx="701528" cy="5746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6952163-D973-4453-8146-B94B20C1A887}"/>
              </a:ext>
            </a:extLst>
          </p:cNvPr>
          <p:cNvSpPr/>
          <p:nvPr/>
        </p:nvSpPr>
        <p:spPr>
          <a:xfrm>
            <a:off x="7681986" y="4443928"/>
            <a:ext cx="701528" cy="5746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05FC9A-99B4-451A-AFF3-A258AF939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0176" y="5127973"/>
            <a:ext cx="2670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tài</a:t>
            </a:r>
            <a:endParaRPr lang="vi-VN" altLang="vi-V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vi-VN" altLang="vi-VN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D4C5F678-BD48-4B3A-A10A-E3834275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29" y="930552"/>
            <a:ext cx="1842432" cy="31416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CBE3314-00F1-463E-A18F-BD76678D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043" y="894387"/>
            <a:ext cx="1891398" cy="3154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8C16E2F8-27AA-4FE5-8A09-C6466CE5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0" y="907087"/>
            <a:ext cx="2209800" cy="314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FEE48C6-840D-4DF7-AA32-41837480F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27" y="900737"/>
            <a:ext cx="2100483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z3014246177434_125fb5b975c7b49df6c03d2e4c3e5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7553" y="1620305"/>
            <a:ext cx="3080827" cy="43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990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5649" y="5489829"/>
            <a:ext cx="483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5024" y="5471244"/>
            <a:ext cx="483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1653293" y="5489829"/>
            <a:ext cx="828288" cy="8299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17F5F-2F02-403D-966F-15495F0E9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07" y="2254819"/>
            <a:ext cx="4203077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985" y="689317"/>
            <a:ext cx="830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 descr="22+ Trò chơi trung thu tập thể và hướng dẫn cách tổ chức Tết Trung Thu cho  bé từ A-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97" y="1986743"/>
            <a:ext cx="408399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ĐUỔI HÌNH\z3014412706798_5d995bd4e42fb0cfa7e50eb2d45440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7237" y="1448488"/>
            <a:ext cx="2963715" cy="404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8046" y="5134707"/>
            <a:ext cx="48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4620" y="5134706"/>
            <a:ext cx="48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469208" y="5146255"/>
            <a:ext cx="914400" cy="8299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624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57" y="103035"/>
            <a:ext cx="8454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/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000" b="1" dirty="0">
              <a:solidFill>
                <a:srgbClr val="1D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ideo 3D">
            <a:hlinkClick r:id="" action="ppaction://media"/>
            <a:extLst>
              <a:ext uri="{FF2B5EF4-FFF2-40B4-BE49-F238E27FC236}">
                <a16:creationId xmlns:a16="http://schemas.microsoft.com/office/drawing/2014/main" id="{CA20C756-20BE-49F1-BBBB-D2D7DF8FF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102" y="919649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156"/>
            <a:ext cx="9144000" cy="6086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763"/>
            <a:ext cx="9144000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0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C:\Users\ADMIN\Desktop\ĐUỔI HÌNH\z3012228849017_ab84178b7519768536450b2a4a2e290e.jpg">
            <a:extLst>
              <a:ext uri="{FF2B5EF4-FFF2-40B4-BE49-F238E27FC236}">
                <a16:creationId xmlns:a16="http://schemas.microsoft.com/office/drawing/2014/main" id="{2B25C9A4-6858-4A20-AE47-CCDFB661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174"/>
            <a:ext cx="4206388" cy="394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GHỀ NẶN TÒ HE XUÂN LA - Sở du lịch Hà Nội">
            <a:extLst>
              <a:ext uri="{FF2B5EF4-FFF2-40B4-BE49-F238E27FC236}">
                <a16:creationId xmlns:a16="http://schemas.microsoft.com/office/drawing/2014/main" id="{F817B9A3-7E7F-445B-A5BD-CD7598DA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2939"/>
            <a:ext cx="4206388" cy="38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5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69CF-ABF5-482F-9F72-6395EE95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khoi động">
            <a:hlinkClick r:id="" action="ppaction://media"/>
            <a:extLst>
              <a:ext uri="{FF2B5EF4-FFF2-40B4-BE49-F238E27FC236}">
                <a16:creationId xmlns:a16="http://schemas.microsoft.com/office/drawing/2014/main" id="{7841B764-0629-4FF9-9FE4-82009D31DD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9938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74" y="687570"/>
            <a:ext cx="3914438" cy="2880435"/>
          </a:xfrm>
          <a:prstGeom prst="rect">
            <a:avLst/>
          </a:prstGeom>
        </p:spPr>
      </p:pic>
      <p:sp>
        <p:nvSpPr>
          <p:cNvPr id="5" name="AutoShape 8" descr="5 ý Tưởng Vẽ Tranh đề Tài Lễ Hội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5 ý Tưởng Vẽ Tranh đề Tài Lễ Hội độc đá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5 ý Tưởng Vẽ Tranh đề Tài Lễ Hội độc đá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0" name="Picture 14" descr="5 ý Tưởng Vẽ Tranh đề Tài Lễ Hội độc đá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65" y="779480"/>
            <a:ext cx="3914438" cy="26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8379" y="-2854"/>
            <a:ext cx="582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b="1" dirty="0">
              <a:solidFill>
                <a:srgbClr val="1D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E026DA-1CB5-49FA-8CA4-55B3666AC78F}"/>
              </a:ext>
            </a:extLst>
          </p:cNvPr>
          <p:cNvSpPr/>
          <p:nvPr/>
        </p:nvSpPr>
        <p:spPr>
          <a:xfrm>
            <a:off x="29977" y="617538"/>
            <a:ext cx="582798" cy="505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4F8EC2-22F1-42B1-9E43-78F07B1C8497}"/>
              </a:ext>
            </a:extLst>
          </p:cNvPr>
          <p:cNvSpPr/>
          <p:nvPr/>
        </p:nvSpPr>
        <p:spPr>
          <a:xfrm>
            <a:off x="4684066" y="687570"/>
            <a:ext cx="582798" cy="505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20" descr="MUA RONG">
            <a:extLst>
              <a:ext uri="{FF2B5EF4-FFF2-40B4-BE49-F238E27FC236}">
                <a16:creationId xmlns:a16="http://schemas.microsoft.com/office/drawing/2014/main" id="{ABA2D046-A338-4017-A668-F0D43D8F92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3" y="3861664"/>
            <a:ext cx="4095409" cy="253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04C87AD-9410-422E-BE34-2A53254A8255}"/>
              </a:ext>
            </a:extLst>
          </p:cNvPr>
          <p:cNvSpPr/>
          <p:nvPr/>
        </p:nvSpPr>
        <p:spPr>
          <a:xfrm>
            <a:off x="16576" y="3790437"/>
            <a:ext cx="582798" cy="505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337151-1C58-4F41-ACA0-35314B24D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65" y="3735208"/>
            <a:ext cx="3914438" cy="266060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A985DF9-9B3B-489C-BE65-92ED4989B381}"/>
              </a:ext>
            </a:extLst>
          </p:cNvPr>
          <p:cNvSpPr/>
          <p:nvPr/>
        </p:nvSpPr>
        <p:spPr>
          <a:xfrm>
            <a:off x="4701327" y="3735207"/>
            <a:ext cx="582798" cy="56098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8743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952" y="946613"/>
            <a:ext cx="79060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2D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3D.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63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94452" y="5526157"/>
            <a:ext cx="5155096" cy="9268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6000" b="1" dirty="0" err="1">
                <a:solidFill>
                  <a:srgbClr val="1D08B8"/>
                </a:solidFill>
                <a:latin typeface="Times New Roman" pitchFamily="18" charset="0"/>
              </a:rPr>
              <a:t>Ghen</a:t>
            </a:r>
            <a:r>
              <a:rPr lang="en-US" sz="6000" b="1" dirty="0">
                <a:solidFill>
                  <a:srgbClr val="1D08B8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1D08B8"/>
                </a:solidFill>
                <a:latin typeface="Times New Roman" pitchFamily="18" charset="0"/>
              </a:rPr>
              <a:t>Cô</a:t>
            </a:r>
            <a:r>
              <a:rPr lang="en-US" sz="6000" b="1" dirty="0">
                <a:solidFill>
                  <a:srgbClr val="1D08B8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1D08B8"/>
                </a:solidFill>
                <a:latin typeface="Times New Roman" pitchFamily="18" charset="0"/>
              </a:rPr>
              <a:t>Vy</a:t>
            </a:r>
            <a:endParaRPr lang="en-US" sz="6000" b="1" dirty="0">
              <a:solidFill>
                <a:srgbClr val="1D08B8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-1" y="609600"/>
            <a:ext cx="9144001" cy="990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l"/>
            <a:r>
              <a:rPr lang="en-US" sz="6600" dirty="0">
                <a:solidFill>
                  <a:schemeClr val="bg1"/>
                </a:solidFill>
              </a:rPr>
              <a:t>	</a:t>
            </a:r>
            <a:r>
              <a:rPr lang="vi-VN" sz="5400" b="1" dirty="0">
                <a:solidFill>
                  <a:srgbClr val="1D08B8"/>
                </a:solidFill>
              </a:rPr>
              <a:t>Nghe</a:t>
            </a:r>
            <a:r>
              <a:rPr lang="en-US" sz="5400" b="1" dirty="0">
                <a:solidFill>
                  <a:srgbClr val="1D08B8"/>
                </a:solidFill>
              </a:rPr>
              <a:t>,</a:t>
            </a:r>
            <a:r>
              <a:rPr lang="vi-VN" sz="5400" b="1" dirty="0">
                <a:solidFill>
                  <a:srgbClr val="1D08B8"/>
                </a:solidFill>
              </a:rPr>
              <a:t> đoán tên bài hát</a:t>
            </a:r>
            <a:r>
              <a:rPr lang="en-US" sz="5400" b="1" dirty="0">
                <a:solidFill>
                  <a:srgbClr val="1D08B8"/>
                </a:solidFill>
              </a:rPr>
              <a:t> </a:t>
            </a:r>
            <a:r>
              <a:rPr lang="vi-VN" sz="5400" b="1" dirty="0">
                <a:solidFill>
                  <a:srgbClr val="1D08B8"/>
                </a:solidFill>
              </a:rPr>
              <a:t>? </a:t>
            </a:r>
            <a:endParaRPr lang="en-US" sz="6600" b="1" dirty="0">
              <a:solidFill>
                <a:srgbClr val="1D08B8"/>
              </a:solidFill>
              <a:latin typeface="Times New Roman" pitchFamily="18" charset="0"/>
            </a:endParaRPr>
          </a:p>
        </p:txBody>
      </p:sp>
      <p:pic>
        <p:nvPicPr>
          <p:cNvPr id="3" name="Ghen Cô Vy">
            <a:hlinkClick r:id="" action="ppaction://media"/>
            <a:extLst>
              <a:ext uri="{FF2B5EF4-FFF2-40B4-BE49-F238E27FC236}">
                <a16:creationId xmlns:a16="http://schemas.microsoft.com/office/drawing/2014/main" id="{215CCF34-6246-4E03-8534-E216DA132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651" y="1749287"/>
            <a:ext cx="768626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5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722" y="1231081"/>
            <a:ext cx="72870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600" b="1" dirty="0">
              <a:solidFill>
                <a:srgbClr val="1D08B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….)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096805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chữ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914400" y="5943600"/>
            <a:ext cx="3352800" cy="617538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FFFF00"/>
            </a:solidFill>
            <a:prstDash val="lg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</a:rPr>
              <a:t>Chữ Nho</a:t>
            </a:r>
          </a:p>
        </p:txBody>
      </p:sp>
      <p:pic>
        <p:nvPicPr>
          <p:cNvPr id="17" name="Picture 16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09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  <p:bldP spid="7181" grpId="0" animBg="1"/>
      <p:bldP spid="7182" grpId="0" animBg="1"/>
      <p:bldP spid="71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5202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6096000" y="4114800"/>
            <a:ext cx="2743200" cy="842963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FFFF00"/>
                </a:solidFill>
                <a:latin typeface="Times New Roman" pitchFamily="18" charset="0"/>
              </a:rPr>
              <a:t>La bàn</a:t>
            </a:r>
          </a:p>
        </p:txBody>
      </p:sp>
      <p:pic>
        <p:nvPicPr>
          <p:cNvPr id="17" name="Picture 16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7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  <p:bldP spid="8199" grpId="0" animBg="1"/>
      <p:bldP spid="8200" grpId="0" animBg="1"/>
      <p:bldP spid="8201" grpId="0" animBg="1"/>
      <p:bldP spid="8202" grpId="0" animBg="1"/>
      <p:bldP spid="8203" grpId="0" animBg="1"/>
      <p:bldP spid="8204" grpId="0" animBg="1"/>
      <p:bldP spid="8205" grpId="0" animBg="1"/>
      <p:bldP spid="8206" grpId="0" animBg="1"/>
      <p:bldP spid="820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6" name="AutoShape 1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8" name="AutoShape 12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234" name="Picture 18" descr="kêm đánh r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5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241" name="AutoShape 25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9242" name="AutoShape 26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9244" name="AutoShape 28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9245" name="AutoShape 29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4572000" y="5118100"/>
            <a:ext cx="3810000" cy="641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cs typeface="Arial" charset="0"/>
              </a:rPr>
              <a:t>Kem đánh răng</a:t>
            </a:r>
          </a:p>
        </p:txBody>
      </p:sp>
      <p:pic>
        <p:nvPicPr>
          <p:cNvPr id="19" name="Picture 18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04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2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h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2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5416550" y="5576888"/>
            <a:ext cx="2360613" cy="762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cs typeface="Arial" charset="0"/>
              </a:rPr>
              <a:t>Sao chổi</a:t>
            </a:r>
          </a:p>
        </p:txBody>
      </p:sp>
      <p:pic>
        <p:nvPicPr>
          <p:cNvPr id="15" name="Picture 14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6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/>
      <p:bldP spid="10249" grpId="0" animBg="1"/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 animBg="1"/>
      <p:bldP spid="10256" grpId="0" animBg="1"/>
      <p:bldP spid="10257" grpId="0" animBg="1"/>
      <p:bldP spid="102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 descr="9k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71" name="AutoShape 7" descr="9k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73" name="AutoShape 9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275" name="Picture 11" descr="ANd9GcR_8XQUgyB0GM7yTEqTjeQuOeu-M_6D2eINMhAbRhiz9PIekUy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676400" y="5029200"/>
            <a:ext cx="419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Ông nói gà, bà nói vịt</a:t>
            </a:r>
          </a:p>
        </p:txBody>
      </p:sp>
      <p:pic>
        <p:nvPicPr>
          <p:cNvPr id="18" name="Picture 17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3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 animBg="1"/>
      <p:bldP spid="11277" grpId="0" animBg="1"/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4" grpId="0" animBg="1"/>
      <p:bldP spid="11285" grpId="0" animBg="1"/>
      <p:bldP spid="112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604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 mưa</a:t>
            </a: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035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152400" y="1295400"/>
          <a:ext cx="89154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668431" imgH="3839111" progId="MSPhotoEd.3">
                  <p:embed/>
                </p:oleObj>
              </mc:Choice>
              <mc:Fallback>
                <p:oleObj name="Photo Editor Photo" r:id="rId5" imgW="6668431" imgH="3839111" progId="MSPhotoEd.3">
                  <p:embed/>
                  <p:pic>
                    <p:nvPicPr>
                      <p:cNvPr id="440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95400"/>
                        <a:ext cx="89154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pic>
        <p:nvPicPr>
          <p:cNvPr id="14" name="Picture 13" descr="IMG0-28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896" y="645279"/>
            <a:ext cx="76946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  <a:p>
            <a:pPr algn="ctr"/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Lim </a:t>
            </a:r>
          </a:p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1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0E0E-D759-4542-92DC-33EF5BF5D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otoStory1">
            <a:hlinkClick r:id="" action="ppaction://media"/>
            <a:extLst>
              <a:ext uri="{FF2B5EF4-FFF2-40B4-BE49-F238E27FC236}">
                <a16:creationId xmlns:a16="http://schemas.microsoft.com/office/drawing/2014/main" id="{A90320C0-78AC-4E34-B472-30B815A3D7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3844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Lễ hội Chùa Hang Xuân Mậu Tuất năm 2018 - CỔNG DU LỊCH THÁI NGUY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Lễ hội Chùa Hang Xuân Mậu Tuất năm 2018 - CỔNG DU LỊCH THÁI NGUYÊ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9857" y="51128"/>
            <a:ext cx="750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LỄ HỘI LỚN TẠI THÁI NGUYÊN</a:t>
            </a:r>
          </a:p>
        </p:txBody>
      </p:sp>
      <p:pic>
        <p:nvPicPr>
          <p:cNvPr id="8" name="Picture 4" descr="Festival Trà Thái Nguyên vững bền thương hiệu, lan tỏa văn hóa Trà - CỔNG  DU LỊCH THÁI NGUYÊN">
            <a:extLst>
              <a:ext uri="{FF2B5EF4-FFF2-40B4-BE49-F238E27FC236}">
                <a16:creationId xmlns:a16="http://schemas.microsoft.com/office/drawing/2014/main" id="{5643493A-D55D-4879-8A5D-D7204DCA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15617"/>
            <a:ext cx="9144001" cy="613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80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ễ hội Lồng Tồng ATK Định Hóa xuân Kỷ Hợi 2019 | Ban quản lý khu di tích  lịch sử - sinh thái ATK Định Hoá, Thái Nguyên">
            <a:extLst>
              <a:ext uri="{FF2B5EF4-FFF2-40B4-BE49-F238E27FC236}">
                <a16:creationId xmlns:a16="http://schemas.microsoft.com/office/drawing/2014/main" id="{B723A9AA-35EA-4B8F-B4EA-0DA821F1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97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ADMIN\Desktop\unnamed.jpg">
            <a:extLst>
              <a:ext uri="{FF2B5EF4-FFF2-40B4-BE49-F238E27FC236}">
                <a16:creationId xmlns:a16="http://schemas.microsoft.com/office/drawing/2014/main" id="{68B77198-3F95-4AA5-A17A-51F03A65E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242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46853" y="3930835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4409" y="5634057"/>
            <a:ext cx="2482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184" y="3161521"/>
            <a:ext cx="5300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2039" y="6351173"/>
            <a:ext cx="4741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ADMIN\Desktop\HÌNH ẢNH\unnamed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23" y="652305"/>
            <a:ext cx="4171529" cy="26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HÌNH ẢNH\unname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62" y="3979427"/>
            <a:ext cx="4171774" cy="238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1548" y="72559"/>
            <a:ext cx="8350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0A94EFFA-B89D-47DC-BEE2-8AAAF1F8B426}"/>
              </a:ext>
            </a:extLst>
          </p:cNvPr>
          <p:cNvSpPr/>
          <p:nvPr/>
        </p:nvSpPr>
        <p:spPr>
          <a:xfrm>
            <a:off x="4680923" y="647105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CF23B873-0E05-402E-A84A-0FCA033E1D13}"/>
              </a:ext>
            </a:extLst>
          </p:cNvPr>
          <p:cNvSpPr/>
          <p:nvPr/>
        </p:nvSpPr>
        <p:spPr>
          <a:xfrm>
            <a:off x="4787329" y="3856571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098" name="Picture 2" descr="Tưng bừng Lễ hội Trà Đại Từ năm Kỷ Hợi - 2019">
            <a:extLst>
              <a:ext uri="{FF2B5EF4-FFF2-40B4-BE49-F238E27FC236}">
                <a16:creationId xmlns:a16="http://schemas.microsoft.com/office/drawing/2014/main" id="{1810AAEB-DB85-4C29-AA46-2D3BB2BFC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360"/>
            <a:ext cx="4071422" cy="38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ED78FB64-2980-47F5-84DA-01A7628DC0DB}"/>
              </a:ext>
            </a:extLst>
          </p:cNvPr>
          <p:cNvSpPr/>
          <p:nvPr/>
        </p:nvSpPr>
        <p:spPr>
          <a:xfrm>
            <a:off x="0" y="1701360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63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Cờ Trường Thắng - Cờ Ngũ sắc theo ngũ hành tương sinh tương khắc | 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6" y="1340737"/>
            <a:ext cx="3928899" cy="442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62560" y="2005053"/>
            <a:ext cx="1617818" cy="24297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 HỘI</a:t>
            </a:r>
          </a:p>
        </p:txBody>
      </p:sp>
      <p:pic>
        <p:nvPicPr>
          <p:cNvPr id="1028" name="Picture 4" descr="May Cờ Trường Thắng - Cờ Ngũ sắc theo ngũ hành tương sinh tương khắc | 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90" y="0"/>
            <a:ext cx="5420139" cy="27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343378" y="347029"/>
            <a:ext cx="2338602" cy="17579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pic>
        <p:nvPicPr>
          <p:cNvPr id="9" name="Picture 4" descr="May Cờ Trường Thắng - Cờ Ngũ sắc theo ngũ hành tương sinh tương khắc | 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73" y="2262625"/>
            <a:ext cx="4996719" cy="24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382503" y="2614097"/>
            <a:ext cx="2475405" cy="16951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11" name="Picture 4" descr="May Cờ Trường Thắng - Cờ Ngũ sắc theo ngũ hành tương sinh tương khắc | 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69" y="4262770"/>
            <a:ext cx="4841976" cy="287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303932" y="4695711"/>
            <a:ext cx="2317823" cy="16576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2954215" y="1484142"/>
            <a:ext cx="2234418" cy="1638886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954215" y="3275428"/>
            <a:ext cx="2349718" cy="8675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54215" y="3495818"/>
            <a:ext cx="2234419" cy="187804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5D69F88-FF1C-43DD-8081-0C499C282CFB}"/>
              </a:ext>
            </a:extLst>
          </p:cNvPr>
          <p:cNvSpPr txBox="1"/>
          <p:nvPr/>
        </p:nvSpPr>
        <p:spPr>
          <a:xfrm>
            <a:off x="5751936" y="413847"/>
            <a:ext cx="17109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u="sng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b="1" u="sng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1D08B8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6DC10C-F0EF-47C8-A344-7E7D2917F746}"/>
              </a:ext>
            </a:extLst>
          </p:cNvPr>
          <p:cNvSpPr txBox="1"/>
          <p:nvPr/>
        </p:nvSpPr>
        <p:spPr>
          <a:xfrm>
            <a:off x="5973910" y="2603124"/>
            <a:ext cx="1489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000" b="1" u="sng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000" dirty="0">
              <a:solidFill>
                <a:srgbClr val="1D08B8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50AAFE-FD65-47F6-A663-E42304F35C2D}"/>
              </a:ext>
            </a:extLst>
          </p:cNvPr>
          <p:cNvSpPr txBox="1"/>
          <p:nvPr/>
        </p:nvSpPr>
        <p:spPr>
          <a:xfrm>
            <a:off x="5785640" y="4704623"/>
            <a:ext cx="1218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u="sng" dirty="0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1D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2400" b="1" u="sng" dirty="0">
              <a:solidFill>
                <a:srgbClr val="1D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3102</TotalTime>
  <Words>541</Words>
  <Application>Microsoft Office PowerPoint</Application>
  <PresentationFormat>On-screen Show (4:3)</PresentationFormat>
  <Paragraphs>143</Paragraphs>
  <Slides>29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Khmer OS</vt:lpstr>
      <vt:lpstr>Times New Roman</vt:lpstr>
      <vt:lpstr>Office Theme</vt:lpstr>
      <vt:lpstr>Photo Editor Photo</vt:lpstr>
      <vt:lpstr>TRÒ CHƠI   “NHANH MẮT NHANH TAY”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Cầu mưa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275</cp:revision>
  <dcterms:created xsi:type="dcterms:W3CDTF">2021-01-29T04:19:07Z</dcterms:created>
  <dcterms:modified xsi:type="dcterms:W3CDTF">2022-08-24T10:11:21Z</dcterms:modified>
</cp:coreProperties>
</file>