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1503" r:id="rId2"/>
    <p:sldId id="286" r:id="rId3"/>
    <p:sldId id="1016" r:id="rId4"/>
    <p:sldId id="1206" r:id="rId5"/>
    <p:sldId id="1203" r:id="rId6"/>
    <p:sldId id="1204" r:id="rId7"/>
    <p:sldId id="1205" r:id="rId8"/>
    <p:sldId id="1207" r:id="rId9"/>
    <p:sldId id="1543" r:id="rId10"/>
    <p:sldId id="275" r:id="rId11"/>
    <p:sldId id="1563" r:id="rId12"/>
    <p:sldId id="1566" r:id="rId13"/>
    <p:sldId id="1564" r:id="rId14"/>
    <p:sldId id="1565" r:id="rId15"/>
    <p:sldId id="1574" r:id="rId16"/>
    <p:sldId id="1570" r:id="rId17"/>
    <p:sldId id="1571" r:id="rId18"/>
    <p:sldId id="1572" r:id="rId19"/>
    <p:sldId id="1573" r:id="rId20"/>
    <p:sldId id="1567" r:id="rId21"/>
    <p:sldId id="1569" r:id="rId22"/>
    <p:sldId id="1575" r:id="rId23"/>
    <p:sldId id="1568" r:id="rId24"/>
    <p:sldId id="1576" r:id="rId25"/>
    <p:sldId id="1577" r:id="rId26"/>
    <p:sldId id="279" r:id="rId27"/>
    <p:sldId id="1471" r:id="rId28"/>
    <p:sldId id="1578" r:id="rId29"/>
    <p:sldId id="1579" r:id="rId30"/>
    <p:sldId id="330" r:id="rId31"/>
    <p:sldId id="1580" r:id="rId32"/>
    <p:sldId id="317" r:id="rId33"/>
    <p:sldId id="625" r:id="rId34"/>
    <p:sldId id="1545" r:id="rId35"/>
  </p:sldIdLst>
  <p:sldSz cx="12192000" cy="6858000"/>
  <p:notesSz cx="6858000" cy="9144000"/>
  <p:custDataLst>
    <p:tags r:id="rId3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C" initials="P" lastIdx="2" clrIdx="0">
    <p:extLst>
      <p:ext uri="{19B8F6BF-5375-455C-9EA6-DF929625EA0E}">
        <p15:presenceInfo xmlns:p15="http://schemas.microsoft.com/office/powerpoint/2012/main" userId="PC"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3333FF"/>
    <a:srgbClr val="FFFFAF"/>
    <a:srgbClr val="1C11AF"/>
    <a:srgbClr val="FFFF97"/>
    <a:srgbClr val="FFFFD7"/>
    <a:srgbClr val="0131FF"/>
    <a:srgbClr val="FFB989"/>
    <a:srgbClr val="FF00FF"/>
    <a:srgbClr val="EF9B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0995" autoAdjust="0"/>
  </p:normalViewPr>
  <p:slideViewPr>
    <p:cSldViewPr snapToGrid="0">
      <p:cViewPr varScale="1">
        <p:scale>
          <a:sx n="78" d="100"/>
          <a:sy n="78" d="100"/>
        </p:scale>
        <p:origin x="878" y="77"/>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gs" Target="tags/tag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2BAC25-1D03-492A-B25E-BAD2F7B1DAF3}" type="datetimeFigureOut">
              <a:rPr lang="en-US" smtClean="0"/>
              <a:pPr/>
              <a:t>27-08-2022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9C52CD-A8C5-484B-B00E-2101948BB170}" type="slidenum">
              <a:rPr lang="en-US" smtClean="0"/>
              <a:pPr/>
              <a:t>‹#›</a:t>
            </a:fld>
            <a:endParaRPr lang="en-US"/>
          </a:p>
        </p:txBody>
      </p:sp>
    </p:spTree>
    <p:extLst>
      <p:ext uri="{BB962C8B-B14F-4D97-AF65-F5344CB8AC3E}">
        <p14:creationId xmlns:p14="http://schemas.microsoft.com/office/powerpoint/2010/main" val="17734594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a:t>
            </a:fld>
            <a:endParaRPr lang="en-US"/>
          </a:p>
        </p:txBody>
      </p:sp>
    </p:spTree>
    <p:extLst>
      <p:ext uri="{BB962C8B-B14F-4D97-AF65-F5344CB8AC3E}">
        <p14:creationId xmlns:p14="http://schemas.microsoft.com/office/powerpoint/2010/main" val="16098949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vi-VN" sz="1200" b="0" i="0" kern="1200">
                <a:solidFill>
                  <a:schemeClr val="tx1"/>
                </a:solidFill>
                <a:effectLst/>
                <a:latin typeface="+mn-lt"/>
                <a:ea typeface="+mn-ea"/>
                <a:cs typeface="+mn-cs"/>
              </a:rPr>
              <a:t>Ô-xtrây-li-a có ba khu vực địa hình, khoáng sản:</a:t>
            </a:r>
          </a:p>
          <a:p>
            <a:pPr rtl="0"/>
            <a:r>
              <a:rPr lang="vi-VN" sz="1200" b="0" i="0" kern="1200">
                <a:solidFill>
                  <a:schemeClr val="tx1"/>
                </a:solidFill>
                <a:effectLst/>
                <a:latin typeface="+mn-lt"/>
                <a:ea typeface="+mn-ea"/>
                <a:cs typeface="+mn-cs"/>
              </a:rPr>
              <a:t>- Phía tây là vùng sơn nguyên: sắt, đồng, vàng, ni-ken, bô-xít,...</a:t>
            </a:r>
          </a:p>
          <a:p>
            <a:pPr rtl="0"/>
            <a:r>
              <a:rPr lang="vi-VN" sz="1200" b="0" i="0" kern="1200">
                <a:solidFill>
                  <a:schemeClr val="tx1"/>
                </a:solidFill>
                <a:effectLst/>
                <a:latin typeface="+mn-lt"/>
                <a:ea typeface="+mn-ea"/>
                <a:cs typeface="+mn-cs"/>
              </a:rPr>
              <a:t>- Ở giữa là vùng đồng bằng Trung tâm, lớn nhất là bồn địa Ác-tê-di-an lớn: hầu như không có khoáng sản.</a:t>
            </a:r>
          </a:p>
          <a:p>
            <a:pPr rtl="0"/>
            <a:r>
              <a:rPr lang="vi-VN" sz="1200" b="0" i="0" kern="1200">
                <a:solidFill>
                  <a:schemeClr val="tx1"/>
                </a:solidFill>
                <a:effectLst/>
                <a:latin typeface="+mn-lt"/>
                <a:ea typeface="+mn-ea"/>
                <a:cs typeface="+mn-cs"/>
              </a:rPr>
              <a:t>- Phía đông là dãy Trường Sơn Ô-xtrây-li-a: than đá, dầu mỏ, khí tự nhiên,...</a:t>
            </a:r>
          </a:p>
          <a:p>
            <a:br>
              <a:rPr lang="vi-VN" sz="1200" b="0" i="0" kern="1200">
                <a:solidFill>
                  <a:schemeClr val="tx1"/>
                </a:solidFill>
                <a:effectLst/>
                <a:latin typeface="+mn-lt"/>
                <a:ea typeface="+mn-ea"/>
                <a:cs typeface="+mn-cs"/>
              </a:rPr>
            </a:br>
            <a:br>
              <a:rPr lang="vi-VN" sz="1200" b="0" i="0" kern="1200">
                <a:solidFill>
                  <a:schemeClr val="tx1"/>
                </a:solidFill>
                <a:effectLst/>
                <a:latin typeface="+mn-lt"/>
                <a:ea typeface="+mn-ea"/>
                <a:cs typeface="+mn-cs"/>
              </a:rPr>
            </a:br>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29</a:t>
            </a:fld>
            <a:endParaRPr lang="en-US"/>
          </a:p>
        </p:txBody>
      </p:sp>
    </p:spTree>
    <p:extLst>
      <p:ext uri="{BB962C8B-B14F-4D97-AF65-F5344CB8AC3E}">
        <p14:creationId xmlns:p14="http://schemas.microsoft.com/office/powerpoint/2010/main" val="37517684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vi-VN" sz="1200" b="0" i="0" kern="1200">
                <a:solidFill>
                  <a:schemeClr val="tx1"/>
                </a:solidFill>
                <a:effectLst/>
                <a:latin typeface="+mn-lt"/>
                <a:ea typeface="+mn-ea"/>
                <a:cs typeface="+mn-cs"/>
              </a:rPr>
              <a:t>- Việt Nam và Ô-xtrây-li-a đã xác lập quan hệ ngoại giao từ 26 tháng 02 năm 1973. Hiện nay, hai nước đã thiết lập quan hệ Đối tác toàn diện từ năm 2009 và là Đối tác chiến lược từ năm 2018.</a:t>
            </a:r>
          </a:p>
          <a:p>
            <a:pPr rtl="0"/>
            <a:r>
              <a:rPr lang="vi-VN" sz="1200" b="0" i="0" kern="1200">
                <a:solidFill>
                  <a:schemeClr val="tx1"/>
                </a:solidFill>
                <a:effectLst/>
                <a:latin typeface="+mn-lt"/>
                <a:ea typeface="+mn-ea"/>
                <a:cs typeface="+mn-cs"/>
              </a:rPr>
              <a:t>- Điều này thể hiện rõ trong lĩnh vực kinh tế, thương mại khi Việt Nam và Ô-xtrây-li-a đều ủng hộ mạnh mẽ hệ thống thương mại đa phương và là thành viên của nhiều hiệp định thương mại tự do khu vực.</a:t>
            </a:r>
          </a:p>
          <a:p>
            <a:pPr rtl="0"/>
            <a:r>
              <a:rPr lang="vi-VN" sz="1200" b="0" i="0" kern="1200">
                <a:solidFill>
                  <a:schemeClr val="tx1"/>
                </a:solidFill>
                <a:effectLst/>
                <a:latin typeface="+mn-lt"/>
                <a:ea typeface="+mn-ea"/>
                <a:cs typeface="+mn-cs"/>
              </a:rPr>
              <a:t>- Quan hệ thương mại Việt Nam - Ô-xtrây-li-a liên tục tăng trưởng trong suốt 20 năm qua, với mức tăng trung bình 8,6% và hai bên đã trở thành đối tác thương mại lớn thứ 14 của nhau.</a:t>
            </a:r>
          </a:p>
          <a:p>
            <a:pPr rtl="0"/>
            <a:r>
              <a:rPr lang="vi-VN" sz="1200" b="0" i="0" kern="1200">
                <a:solidFill>
                  <a:schemeClr val="tx1"/>
                </a:solidFill>
                <a:effectLst/>
                <a:latin typeface="+mn-lt"/>
                <a:ea typeface="+mn-ea"/>
                <a:cs typeface="+mn-cs"/>
              </a:rPr>
              <a:t>- Ngay trong bối cảnh thương mại toàn cầu đang bị tác động nghiêm trọng của đại dịch Covid-19, kim  ngạch hai chiều năm 2020 vẫn đạt mức trên 11,3 tỷ AUD (tăng gần 5%). Trong 7 tháng đầu năm 2021, tổng kim ngạch hai chiều Việt Nam - Ô-xtrây-li-a đạt gần 9,4 tỷ AUD, tăng 49% so với cùng kỳ năm ngoái.</a:t>
            </a:r>
          </a:p>
          <a:p>
            <a:pPr rtl="0"/>
            <a:r>
              <a:rPr lang="vi-VN" sz="1200" b="0" i="0" kern="1200">
                <a:solidFill>
                  <a:schemeClr val="tx1"/>
                </a:solidFill>
                <a:effectLst/>
                <a:latin typeface="+mn-lt"/>
                <a:ea typeface="+mn-ea"/>
                <a:cs typeface="+mn-cs"/>
              </a:rPr>
              <a:t>- Về đầu tư, tổng giá trị đầu tư giữa hai nước đạt hơn 3,5 tỷ AUD, trong đó Ô-xtrây-li-a đầu tư vào Việt Nam hơn 2,6 tỷ, trở thành nhà đầu tư lớn thứ 19 trong tổng số 132 quốc gia và vùng lãnh thổ đầu tư vào Việt Nam.</a:t>
            </a:r>
          </a:p>
          <a:p>
            <a:pPr rtl="0"/>
            <a:r>
              <a:rPr lang="vi-VN" sz="1200" b="0" i="1" kern="1200">
                <a:solidFill>
                  <a:schemeClr val="tx1"/>
                </a:solidFill>
                <a:effectLst/>
                <a:latin typeface="+mn-lt"/>
                <a:ea typeface="+mn-ea"/>
                <a:cs typeface="+mn-cs"/>
              </a:rPr>
              <a:t>Chú ý: AUD là đồng đô la Úc, đơn vị tiền tệ của khối thịnh vượng chung Úc.</a:t>
            </a:r>
            <a:endParaRPr lang="vi-VN" sz="1200" b="0" i="0" kern="1200">
              <a:solidFill>
                <a:schemeClr val="tx1"/>
              </a:solidFill>
              <a:effectLst/>
              <a:latin typeface="+mn-lt"/>
              <a:ea typeface="+mn-ea"/>
              <a:cs typeface="+mn-cs"/>
            </a:endParaRPr>
          </a:p>
          <a:p>
            <a:br>
              <a:rPr lang="vi-VN" sz="1200" b="0" i="0" kern="1200">
                <a:solidFill>
                  <a:schemeClr val="tx1"/>
                </a:solidFill>
                <a:effectLst/>
                <a:latin typeface="+mn-lt"/>
                <a:ea typeface="+mn-ea"/>
                <a:cs typeface="+mn-cs"/>
              </a:rPr>
            </a:br>
            <a:br>
              <a:rPr lang="vi-VN" sz="1200" b="0" i="0" kern="1200">
                <a:solidFill>
                  <a:schemeClr val="tx1"/>
                </a:solidFill>
                <a:effectLst/>
                <a:latin typeface="+mn-lt"/>
                <a:ea typeface="+mn-ea"/>
                <a:cs typeface="+mn-cs"/>
              </a:rPr>
            </a:br>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30</a:t>
            </a:fld>
            <a:endParaRPr lang="en-US"/>
          </a:p>
        </p:txBody>
      </p:sp>
    </p:spTree>
    <p:extLst>
      <p:ext uri="{BB962C8B-B14F-4D97-AF65-F5344CB8AC3E}">
        <p14:creationId xmlns:p14="http://schemas.microsoft.com/office/powerpoint/2010/main" val="8152764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vi-VN" sz="1200" b="0" i="0" kern="1200">
                <a:solidFill>
                  <a:schemeClr val="tx1"/>
                </a:solidFill>
                <a:effectLst/>
                <a:latin typeface="+mn-lt"/>
                <a:ea typeface="+mn-ea"/>
                <a:cs typeface="+mn-cs"/>
              </a:rPr>
              <a:t>- Việt Nam và Ô-xtrây-li-a đã xác lập quan hệ ngoại giao từ 26 tháng 02 năm 1973. Hiện nay, hai nước đã thiết lập quan hệ Đối tác toàn diện từ năm 2009 và là Đối tác chiến lược từ năm 2018.</a:t>
            </a:r>
          </a:p>
          <a:p>
            <a:pPr rtl="0"/>
            <a:r>
              <a:rPr lang="vi-VN" sz="1200" b="0" i="0" kern="1200">
                <a:solidFill>
                  <a:schemeClr val="tx1"/>
                </a:solidFill>
                <a:effectLst/>
                <a:latin typeface="+mn-lt"/>
                <a:ea typeface="+mn-ea"/>
                <a:cs typeface="+mn-cs"/>
              </a:rPr>
              <a:t>- Điều này thể hiện rõ trong lĩnh vực kinh tế, thương mại khi Việt Nam và Ô-xtrây-li-a đều ủng hộ mạnh mẽ hệ thống thương mại đa phương và là thành viên của nhiều hiệp định thương mại tự do khu vực.</a:t>
            </a:r>
          </a:p>
          <a:p>
            <a:pPr rtl="0"/>
            <a:r>
              <a:rPr lang="vi-VN" sz="1200" b="0" i="0" kern="1200">
                <a:solidFill>
                  <a:schemeClr val="tx1"/>
                </a:solidFill>
                <a:effectLst/>
                <a:latin typeface="+mn-lt"/>
                <a:ea typeface="+mn-ea"/>
                <a:cs typeface="+mn-cs"/>
              </a:rPr>
              <a:t>- Quan hệ thương mại Việt Nam - Ô-xtrây-li-a liên tục tăng trưởng trong suốt 20 năm qua, với mức tăng trung bình 8,6% và hai bên đã trở thành đối tác thương mại lớn thứ 14 của nhau.</a:t>
            </a:r>
          </a:p>
          <a:p>
            <a:pPr rtl="0"/>
            <a:r>
              <a:rPr lang="vi-VN" sz="1200" b="0" i="0" kern="1200">
                <a:solidFill>
                  <a:schemeClr val="tx1"/>
                </a:solidFill>
                <a:effectLst/>
                <a:latin typeface="+mn-lt"/>
                <a:ea typeface="+mn-ea"/>
                <a:cs typeface="+mn-cs"/>
              </a:rPr>
              <a:t>- Ngay trong bối cảnh thương mại toàn cầu đang bị tác động nghiêm trọng của đại dịch Covid-19, kim  ngạch hai chiều năm 2020 vẫn đạt mức trên 11,3 tỷ AUD (tăng gần 5%). Trong 7 tháng đầu năm 2021, tổng kim ngạch hai chiều Việt Nam - Ô-xtrây-li-a đạt gần 9,4 tỷ AUD, tăng 49% so với cùng kỳ năm ngoái.</a:t>
            </a:r>
          </a:p>
          <a:p>
            <a:pPr rtl="0"/>
            <a:r>
              <a:rPr lang="vi-VN" sz="1200" b="0" i="0" kern="1200">
                <a:solidFill>
                  <a:schemeClr val="tx1"/>
                </a:solidFill>
                <a:effectLst/>
                <a:latin typeface="+mn-lt"/>
                <a:ea typeface="+mn-ea"/>
                <a:cs typeface="+mn-cs"/>
              </a:rPr>
              <a:t>- Về đầu tư, tổng giá trị đầu tư giữa hai nước đạt hơn 3,5 tỷ AUD, trong đó Ô-xtrây-li-a đầu tư vào Việt Nam hơn 2,6 tỷ, trở thành nhà đầu tư lớn thứ 19 trong tổng số 132 quốc gia và vùng lãnh thổ đầu tư vào Việt Nam.</a:t>
            </a:r>
          </a:p>
          <a:p>
            <a:pPr rtl="0"/>
            <a:r>
              <a:rPr lang="vi-VN" sz="1200" b="0" i="1" kern="1200">
                <a:solidFill>
                  <a:schemeClr val="tx1"/>
                </a:solidFill>
                <a:effectLst/>
                <a:latin typeface="+mn-lt"/>
                <a:ea typeface="+mn-ea"/>
                <a:cs typeface="+mn-cs"/>
              </a:rPr>
              <a:t>Chú ý: AUD là đồng đô la Úc, đơn vị tiền tệ của khối thịnh vượng chung Úc.</a:t>
            </a:r>
            <a:endParaRPr lang="vi-VN" sz="1200" b="0" i="0" kern="1200">
              <a:solidFill>
                <a:schemeClr val="tx1"/>
              </a:solidFill>
              <a:effectLst/>
              <a:latin typeface="+mn-lt"/>
              <a:ea typeface="+mn-ea"/>
              <a:cs typeface="+mn-cs"/>
            </a:endParaRPr>
          </a:p>
          <a:p>
            <a:br>
              <a:rPr lang="vi-VN" sz="1200" b="0" i="0" kern="1200">
                <a:solidFill>
                  <a:schemeClr val="tx1"/>
                </a:solidFill>
                <a:effectLst/>
                <a:latin typeface="+mn-lt"/>
                <a:ea typeface="+mn-ea"/>
                <a:cs typeface="+mn-cs"/>
              </a:rPr>
            </a:br>
            <a:br>
              <a:rPr lang="vi-VN" sz="1200" b="0" i="0" kern="1200">
                <a:solidFill>
                  <a:schemeClr val="tx1"/>
                </a:solidFill>
                <a:effectLst/>
                <a:latin typeface="+mn-lt"/>
                <a:ea typeface="+mn-ea"/>
                <a:cs typeface="+mn-cs"/>
              </a:rPr>
            </a:br>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31</a:t>
            </a:fld>
            <a:endParaRPr lang="en-US"/>
          </a:p>
        </p:txBody>
      </p:sp>
    </p:spTree>
    <p:extLst>
      <p:ext uri="{BB962C8B-B14F-4D97-AF65-F5344CB8AC3E}">
        <p14:creationId xmlns:p14="http://schemas.microsoft.com/office/powerpoint/2010/main" val="8152764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Hoàn</a:t>
            </a:r>
            <a:r>
              <a:rPr lang="en-US" baseline="0"/>
              <a:t> thành bài nào GV linh động viết vào nhé</a:t>
            </a:r>
            <a:endParaRPr lang="en-US"/>
          </a:p>
        </p:txBody>
      </p:sp>
      <p:sp>
        <p:nvSpPr>
          <p:cNvPr id="4" name="Slide Number Placeholder 3"/>
          <p:cNvSpPr>
            <a:spLocks noGrp="1"/>
          </p:cNvSpPr>
          <p:nvPr>
            <p:ph type="sldNum" sz="quarter" idx="10"/>
          </p:nvPr>
        </p:nvSpPr>
        <p:spPr/>
        <p:txBody>
          <a:bodyPr/>
          <a:lstStyle/>
          <a:p>
            <a:fld id="{A7F0B64C-F99D-4875-B5C8-ED5FC3D30133}" type="slidenum">
              <a:rPr lang="en-US" smtClean="0"/>
              <a:pPr/>
              <a:t>32</a:t>
            </a:fld>
            <a:endParaRPr lang="en-US"/>
          </a:p>
        </p:txBody>
      </p:sp>
    </p:spTree>
    <p:extLst>
      <p:ext uri="{BB962C8B-B14F-4D97-AF65-F5344CB8AC3E}">
        <p14:creationId xmlns:p14="http://schemas.microsoft.com/office/powerpoint/2010/main" val="2983648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8DC8ECE4-3D6C-42B1-AB47-E26A899AFC91}"/>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17FBE4E-973B-4D06-8D55-580D33E84CFF}" type="slidenum">
              <a:rPr lang="en-US" altLang="en-US"/>
              <a:pPr eaLnBrk="1" hangingPunct="1"/>
              <a:t>2</a:t>
            </a:fld>
            <a:endParaRPr lang="en-US" altLang="en-US"/>
          </a:p>
        </p:txBody>
      </p:sp>
      <p:sp>
        <p:nvSpPr>
          <p:cNvPr id="31747" name="Slide Image Placeholder 1">
            <a:extLst>
              <a:ext uri="{FF2B5EF4-FFF2-40B4-BE49-F238E27FC236}">
                <a16:creationId xmlns:a16="http://schemas.microsoft.com/office/drawing/2014/main" id="{A27D2CCC-9007-4C53-957F-E81D53B95468}"/>
              </a:ext>
            </a:extLst>
          </p:cNvPr>
          <p:cNvSpPr>
            <a:spLocks noGrp="1" noRot="1" noChangeAspect="1" noTextEdit="1"/>
          </p:cNvSpPr>
          <p:nvPr>
            <p:ph type="sldImg"/>
          </p:nvPr>
        </p:nvSpPr>
        <p:spPr>
          <a:ln/>
        </p:spPr>
      </p:sp>
      <p:sp>
        <p:nvSpPr>
          <p:cNvPr id="31748" name="Notes Placeholder 2">
            <a:extLst>
              <a:ext uri="{FF2B5EF4-FFF2-40B4-BE49-F238E27FC236}">
                <a16:creationId xmlns:a16="http://schemas.microsoft.com/office/drawing/2014/main" id="{CF4467DF-09BB-40A5-9E43-B77FC5D7E0C5}"/>
              </a:ext>
            </a:extLst>
          </p:cNvPr>
          <p:cNvSpPr>
            <a:spLocks noGrp="1"/>
          </p:cNvSpPr>
          <p:nvPr>
            <p:ph type="body" idx="1"/>
          </p:nvPr>
        </p:nvSpPr>
        <p:spPr>
          <a:noFill/>
        </p:spPr>
        <p:txBody>
          <a:bodyPr/>
          <a:lstStyle/>
          <a:p>
            <a:pPr eaLnBrk="1" hangingPunct="1"/>
            <a:endParaRPr lang="en-US" altLang="en-US">
              <a:latin typeface="Arial" panose="020B0604020202020204" pitchFamily="34" charset="0"/>
            </a:endParaRPr>
          </a:p>
        </p:txBody>
      </p:sp>
      <p:sp>
        <p:nvSpPr>
          <p:cNvPr id="31749" name="Slide Number Placeholder 3">
            <a:extLst>
              <a:ext uri="{FF2B5EF4-FFF2-40B4-BE49-F238E27FC236}">
                <a16:creationId xmlns:a16="http://schemas.microsoft.com/office/drawing/2014/main" id="{578C2DF6-F7E4-4638-AF2F-EA8F136284F7}"/>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3F0A04E0-94DD-40C2-869B-8DE045C3C2D6}" type="slidenum">
              <a:rPr lang="en-US" altLang="en-US" sz="1200"/>
              <a:pPr algn="r" eaLnBrk="1" hangingPunct="1"/>
              <a:t>2</a:t>
            </a:fld>
            <a:endParaRPr lang="en-US"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57345"/>
          <p:cNvSpPr>
            <a:spLocks noGrp="1" noRot="1" noChangeAspect="1" noTextEdit="1"/>
          </p:cNvSpPr>
          <p:nvPr>
            <p:ph type="sldImg"/>
          </p:nvPr>
        </p:nvSpPr>
        <p:spPr>
          <a:ln/>
        </p:spPr>
      </p:sp>
      <p:sp>
        <p:nvSpPr>
          <p:cNvPr id="57347" name="文本占位符 57346"/>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10</a:t>
            </a:fld>
            <a:endParaRPr lang="zh-CN" sz="1200" dirty="0"/>
          </a:p>
        </p:txBody>
      </p:sp>
    </p:spTree>
    <p:extLst>
      <p:ext uri="{BB962C8B-B14F-4D97-AF65-F5344CB8AC3E}">
        <p14:creationId xmlns:p14="http://schemas.microsoft.com/office/powerpoint/2010/main" val="27598807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a:solidFill>
                  <a:srgbClr val="0131FF"/>
                </a:solidFill>
                <a:latin typeface="+mn-lt"/>
                <a:cs typeface="Arial" panose="020B0604020202020204" pitchFamily="34" charset="0"/>
              </a:rPr>
              <a:t>Giai đoạn 2000 – 2020, quy mô dân số của Ô-xtrây-li-a không lớn và có xu hướng tăng; tỉ suất gia tăng dân số tự nhiên duy trì ở mức thấ</a:t>
            </a:r>
            <a:r>
              <a:rPr lang="en-US" sz="1200">
                <a:solidFill>
                  <a:srgbClr val="0131FF"/>
                </a:solidFill>
                <a:latin typeface="Arial" panose="020B0604020202020204" pitchFamily="34" charset="0"/>
                <a:cs typeface="Arial" panose="020B0604020202020204" pitchFamily="34" charset="0"/>
              </a:rPr>
              <a:t>p</a:t>
            </a:r>
            <a:br>
              <a:rPr lang="vi-VN">
                <a:solidFill>
                  <a:srgbClr val="000000"/>
                </a:solidFill>
                <a:latin typeface="OpenSans"/>
              </a:rPr>
            </a:br>
            <a:endParaRPr lang="en-US"/>
          </a:p>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12</a:t>
            </a:fld>
            <a:endParaRPr lang="en-US"/>
          </a:p>
        </p:txBody>
      </p:sp>
    </p:spTree>
    <p:extLst>
      <p:ext uri="{BB962C8B-B14F-4D97-AF65-F5344CB8AC3E}">
        <p14:creationId xmlns:p14="http://schemas.microsoft.com/office/powerpoint/2010/main" val="17390297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15</a:t>
            </a:fld>
            <a:endParaRPr lang="en-US"/>
          </a:p>
        </p:txBody>
      </p:sp>
    </p:spTree>
    <p:extLst>
      <p:ext uri="{BB962C8B-B14F-4D97-AF65-F5344CB8AC3E}">
        <p14:creationId xmlns:p14="http://schemas.microsoft.com/office/powerpoint/2010/main" val="31991988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solidFill>
                  <a:srgbClr val="000000"/>
                </a:solidFill>
                <a:latin typeface="OpenSans"/>
              </a:rPr>
              <a:t>Một số đô thị ở Ô-xtrây-li-a: A-đê-lai, Men-bơn, Gi-lông, Hô-bát, Can-be-ra, Xit-ni, Niu Cát-xơn, Brix-bên,…</a:t>
            </a:r>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18</a:t>
            </a:fld>
            <a:endParaRPr lang="en-US"/>
          </a:p>
        </p:txBody>
      </p:sp>
    </p:spTree>
    <p:extLst>
      <p:ext uri="{BB962C8B-B14F-4D97-AF65-F5344CB8AC3E}">
        <p14:creationId xmlns:p14="http://schemas.microsoft.com/office/powerpoint/2010/main" val="37476826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23</a:t>
            </a:fld>
            <a:endParaRPr lang="en-US"/>
          </a:p>
        </p:txBody>
      </p:sp>
    </p:spTree>
    <p:extLst>
      <p:ext uri="{BB962C8B-B14F-4D97-AF65-F5344CB8AC3E}">
        <p14:creationId xmlns:p14="http://schemas.microsoft.com/office/powerpoint/2010/main" val="11648569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26</a:t>
            </a:fld>
            <a:endParaRPr lang="en-US"/>
          </a:p>
        </p:txBody>
      </p:sp>
    </p:spTree>
    <p:extLst>
      <p:ext uri="{BB962C8B-B14F-4D97-AF65-F5344CB8AC3E}">
        <p14:creationId xmlns:p14="http://schemas.microsoft.com/office/powerpoint/2010/main" val="38454781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vi-VN" sz="1200" b="0" i="0" kern="1200">
                <a:solidFill>
                  <a:schemeClr val="tx1"/>
                </a:solidFill>
                <a:effectLst/>
                <a:latin typeface="+mn-lt"/>
                <a:ea typeface="+mn-ea"/>
                <a:cs typeface="+mn-cs"/>
              </a:rPr>
              <a:t>Ô-xtrây-li-a có ba khu vực địa hình, khoáng sản:</a:t>
            </a:r>
          </a:p>
          <a:p>
            <a:pPr rtl="0"/>
            <a:r>
              <a:rPr lang="vi-VN" sz="1200" b="0" i="0" kern="1200">
                <a:solidFill>
                  <a:schemeClr val="tx1"/>
                </a:solidFill>
                <a:effectLst/>
                <a:latin typeface="+mn-lt"/>
                <a:ea typeface="+mn-ea"/>
                <a:cs typeface="+mn-cs"/>
              </a:rPr>
              <a:t>- Phía tây là vùng sơn nguyên: sắt, đồng, vàng, ni-ken, bô-xít,...</a:t>
            </a:r>
          </a:p>
          <a:p>
            <a:pPr rtl="0"/>
            <a:r>
              <a:rPr lang="vi-VN" sz="1200" b="0" i="0" kern="1200">
                <a:solidFill>
                  <a:schemeClr val="tx1"/>
                </a:solidFill>
                <a:effectLst/>
                <a:latin typeface="+mn-lt"/>
                <a:ea typeface="+mn-ea"/>
                <a:cs typeface="+mn-cs"/>
              </a:rPr>
              <a:t>- Ở giữa là vùng đồng bằng Trung tâm, lớn nhất là bồn địa Ác-tê-di-an lớn: hầu như không có khoáng sản.</a:t>
            </a:r>
          </a:p>
          <a:p>
            <a:pPr rtl="0"/>
            <a:r>
              <a:rPr lang="vi-VN" sz="1200" b="0" i="0" kern="1200">
                <a:solidFill>
                  <a:schemeClr val="tx1"/>
                </a:solidFill>
                <a:effectLst/>
                <a:latin typeface="+mn-lt"/>
                <a:ea typeface="+mn-ea"/>
                <a:cs typeface="+mn-cs"/>
              </a:rPr>
              <a:t>- Phía đông là dãy Trường Sơn Ô-xtrây-li-a: than đá, dầu mỏ, khí tự nhiên,...</a:t>
            </a:r>
          </a:p>
          <a:p>
            <a:br>
              <a:rPr lang="vi-VN" sz="1200" b="0" i="0" kern="1200">
                <a:solidFill>
                  <a:schemeClr val="tx1"/>
                </a:solidFill>
                <a:effectLst/>
                <a:latin typeface="+mn-lt"/>
                <a:ea typeface="+mn-ea"/>
                <a:cs typeface="+mn-cs"/>
              </a:rPr>
            </a:br>
            <a:br>
              <a:rPr lang="vi-VN" sz="1200" b="0" i="0" kern="1200">
                <a:solidFill>
                  <a:schemeClr val="tx1"/>
                </a:solidFill>
                <a:effectLst/>
                <a:latin typeface="+mn-lt"/>
                <a:ea typeface="+mn-ea"/>
                <a:cs typeface="+mn-cs"/>
              </a:rPr>
            </a:br>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27</a:t>
            </a:fld>
            <a:endParaRPr lang="en-US"/>
          </a:p>
        </p:txBody>
      </p:sp>
    </p:spTree>
    <p:extLst>
      <p:ext uri="{BB962C8B-B14F-4D97-AF65-F5344CB8AC3E}">
        <p14:creationId xmlns:p14="http://schemas.microsoft.com/office/powerpoint/2010/main" val="18320753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BE645-5850-43F1-99CA-B223C24E70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5F04ED-F4D5-4A19-87C9-D374C6E5CA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85A3C1-3DF7-4A0A-A234-F2B70A4604CD}"/>
              </a:ext>
            </a:extLst>
          </p:cNvPr>
          <p:cNvSpPr>
            <a:spLocks noGrp="1"/>
          </p:cNvSpPr>
          <p:nvPr>
            <p:ph type="dt" sz="half" idx="10"/>
          </p:nvPr>
        </p:nvSpPr>
        <p:spPr/>
        <p:txBody>
          <a:bodyPr/>
          <a:lstStyle/>
          <a:p>
            <a:fld id="{EE292EB7-1D61-4500-B31C-363A84C88370}" type="datetimeFigureOut">
              <a:rPr lang="en-US" smtClean="0"/>
              <a:pPr/>
              <a:t>27-08-2022</a:t>
            </a:fld>
            <a:endParaRPr lang="en-US"/>
          </a:p>
        </p:txBody>
      </p:sp>
      <p:sp>
        <p:nvSpPr>
          <p:cNvPr id="5" name="Footer Placeholder 4">
            <a:extLst>
              <a:ext uri="{FF2B5EF4-FFF2-40B4-BE49-F238E27FC236}">
                <a16:creationId xmlns:a16="http://schemas.microsoft.com/office/drawing/2014/main" id="{ADADD268-7451-4CC5-A041-892E4D83AE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249B0A-F08F-4C0E-B299-1A8FE9A7A1BC}"/>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7388023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27-08-2022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549563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27-08-2022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4150839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35ED8-7771-4490-9B48-5EEA041F62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F0905C-976A-4BCD-98FD-B0B6B940409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0FF6E9-EA51-4DAD-88B2-9725071B7293}"/>
              </a:ext>
            </a:extLst>
          </p:cNvPr>
          <p:cNvSpPr>
            <a:spLocks noGrp="1"/>
          </p:cNvSpPr>
          <p:nvPr>
            <p:ph type="dt" sz="half" idx="10"/>
          </p:nvPr>
        </p:nvSpPr>
        <p:spPr/>
        <p:txBody>
          <a:bodyPr/>
          <a:lstStyle/>
          <a:p>
            <a:fld id="{EE292EB7-1D61-4500-B31C-363A84C88370}" type="datetimeFigureOut">
              <a:rPr lang="en-US" smtClean="0"/>
              <a:pPr/>
              <a:t>27-08-2022</a:t>
            </a:fld>
            <a:endParaRPr lang="en-US"/>
          </a:p>
        </p:txBody>
      </p:sp>
      <p:sp>
        <p:nvSpPr>
          <p:cNvPr id="5" name="Footer Placeholder 4">
            <a:extLst>
              <a:ext uri="{FF2B5EF4-FFF2-40B4-BE49-F238E27FC236}">
                <a16:creationId xmlns:a16="http://schemas.microsoft.com/office/drawing/2014/main" id="{5F5DEC9A-8551-42C8-B307-DAE5440A7E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34773B-BD54-4A78-A5F7-B7F09F7CD045}"/>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5041011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E8871-2290-4442-B1B0-F78F1D949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2A54E4-6BE3-45CC-8AFD-F5754AEDECF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AE6762A-4958-4CB1-9CD3-5CB73812690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38811F-87E2-4F66-8EEF-B52A79E80DF9}"/>
              </a:ext>
            </a:extLst>
          </p:cNvPr>
          <p:cNvSpPr>
            <a:spLocks noGrp="1"/>
          </p:cNvSpPr>
          <p:nvPr>
            <p:ph type="dt" sz="half" idx="10"/>
          </p:nvPr>
        </p:nvSpPr>
        <p:spPr/>
        <p:txBody>
          <a:bodyPr/>
          <a:lstStyle/>
          <a:p>
            <a:fld id="{EE292EB7-1D61-4500-B31C-363A84C88370}" type="datetimeFigureOut">
              <a:rPr lang="en-US" smtClean="0"/>
              <a:pPr/>
              <a:t>27-08-2022</a:t>
            </a:fld>
            <a:endParaRPr lang="en-US"/>
          </a:p>
        </p:txBody>
      </p:sp>
      <p:sp>
        <p:nvSpPr>
          <p:cNvPr id="6" name="Footer Placeholder 5">
            <a:extLst>
              <a:ext uri="{FF2B5EF4-FFF2-40B4-BE49-F238E27FC236}">
                <a16:creationId xmlns:a16="http://schemas.microsoft.com/office/drawing/2014/main" id="{4B800C67-C337-4917-A702-FE4C54DFC0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C26EE6-755B-47FA-9F4A-33A9998D9318}"/>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4830390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F57D8-22C6-45A0-A44B-E25D3B81A92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B22E7B-3605-4D12-8D49-58FE6CA85F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FA4480-5B25-43BC-B25D-4283BBD06E1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A493A61-490C-46DC-ABDC-F79C8045F2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816ABB-CAA7-4BED-B996-257F01AB08A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1C9B53-C5CD-4975-B06B-262015F58AC9}"/>
              </a:ext>
            </a:extLst>
          </p:cNvPr>
          <p:cNvSpPr>
            <a:spLocks noGrp="1"/>
          </p:cNvSpPr>
          <p:nvPr>
            <p:ph type="dt" sz="half" idx="10"/>
          </p:nvPr>
        </p:nvSpPr>
        <p:spPr/>
        <p:txBody>
          <a:bodyPr/>
          <a:lstStyle/>
          <a:p>
            <a:fld id="{EE292EB7-1D61-4500-B31C-363A84C88370}" type="datetimeFigureOut">
              <a:rPr lang="en-US" smtClean="0"/>
              <a:pPr/>
              <a:t>27-08-2022</a:t>
            </a:fld>
            <a:endParaRPr lang="en-US"/>
          </a:p>
        </p:txBody>
      </p:sp>
      <p:sp>
        <p:nvSpPr>
          <p:cNvPr id="8" name="Footer Placeholder 7">
            <a:extLst>
              <a:ext uri="{FF2B5EF4-FFF2-40B4-BE49-F238E27FC236}">
                <a16:creationId xmlns:a16="http://schemas.microsoft.com/office/drawing/2014/main" id="{2D94CB1E-EAA7-4A62-A257-515007F8C3D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05D1CB-DBE8-462F-9F03-A81C87E530F5}"/>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9048143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692FC-0B28-4080-AD7E-425190645A1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9C81F8B-9252-4534-B4C8-0778826049BF}"/>
              </a:ext>
            </a:extLst>
          </p:cNvPr>
          <p:cNvSpPr>
            <a:spLocks noGrp="1"/>
          </p:cNvSpPr>
          <p:nvPr>
            <p:ph type="dt" sz="half" idx="10"/>
          </p:nvPr>
        </p:nvSpPr>
        <p:spPr/>
        <p:txBody>
          <a:bodyPr/>
          <a:lstStyle/>
          <a:p>
            <a:fld id="{EE292EB7-1D61-4500-B31C-363A84C88370}" type="datetimeFigureOut">
              <a:rPr lang="en-US" smtClean="0"/>
              <a:pPr/>
              <a:t>27-08-2022</a:t>
            </a:fld>
            <a:endParaRPr lang="en-US"/>
          </a:p>
        </p:txBody>
      </p:sp>
      <p:sp>
        <p:nvSpPr>
          <p:cNvPr id="4" name="Footer Placeholder 3">
            <a:extLst>
              <a:ext uri="{FF2B5EF4-FFF2-40B4-BE49-F238E27FC236}">
                <a16:creationId xmlns:a16="http://schemas.microsoft.com/office/drawing/2014/main" id="{3BA64DA9-80DD-42DC-BFF0-AEA07994584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945AB1-2D9A-40AA-B782-52C3CBF3BFD4}"/>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7034769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432673-2A6E-4813-9C93-B385EE430A3D}"/>
              </a:ext>
            </a:extLst>
          </p:cNvPr>
          <p:cNvSpPr>
            <a:spLocks noGrp="1"/>
          </p:cNvSpPr>
          <p:nvPr>
            <p:ph type="dt" sz="half" idx="10"/>
          </p:nvPr>
        </p:nvSpPr>
        <p:spPr/>
        <p:txBody>
          <a:bodyPr/>
          <a:lstStyle/>
          <a:p>
            <a:fld id="{EE292EB7-1D61-4500-B31C-363A84C88370}" type="datetimeFigureOut">
              <a:rPr lang="en-US" smtClean="0"/>
              <a:pPr/>
              <a:t>27-08-2022</a:t>
            </a:fld>
            <a:endParaRPr lang="en-US"/>
          </a:p>
        </p:txBody>
      </p:sp>
      <p:sp>
        <p:nvSpPr>
          <p:cNvPr id="3" name="Footer Placeholder 2">
            <a:extLst>
              <a:ext uri="{FF2B5EF4-FFF2-40B4-BE49-F238E27FC236}">
                <a16:creationId xmlns:a16="http://schemas.microsoft.com/office/drawing/2014/main" id="{19DF5B52-9226-422F-AFF7-F199B554DDA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97A928D-BEBB-4242-B535-427529251CA5}"/>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4269685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432673-2A6E-4813-9C93-B385EE430A3D}"/>
              </a:ext>
            </a:extLst>
          </p:cNvPr>
          <p:cNvSpPr>
            <a:spLocks noGrp="1"/>
          </p:cNvSpPr>
          <p:nvPr>
            <p:ph type="dt" sz="half" idx="10"/>
          </p:nvPr>
        </p:nvSpPr>
        <p:spPr/>
        <p:txBody>
          <a:bodyPr/>
          <a:lstStyle/>
          <a:p>
            <a:fld id="{EE292EB7-1D61-4500-B31C-363A84C88370}" type="datetimeFigureOut">
              <a:rPr lang="en-US" smtClean="0"/>
              <a:pPr/>
              <a:t>27-08-2022</a:t>
            </a:fld>
            <a:endParaRPr lang="en-US"/>
          </a:p>
        </p:txBody>
      </p:sp>
      <p:sp>
        <p:nvSpPr>
          <p:cNvPr id="3" name="Footer Placeholder 2">
            <a:extLst>
              <a:ext uri="{FF2B5EF4-FFF2-40B4-BE49-F238E27FC236}">
                <a16:creationId xmlns:a16="http://schemas.microsoft.com/office/drawing/2014/main" id="{19DF5B52-9226-422F-AFF7-F199B554DDA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97A928D-BEBB-4242-B535-427529251CA5}"/>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259881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432673-2A6E-4813-9C93-B385EE430A3D}"/>
              </a:ext>
            </a:extLst>
          </p:cNvPr>
          <p:cNvSpPr>
            <a:spLocks noGrp="1"/>
          </p:cNvSpPr>
          <p:nvPr>
            <p:ph type="dt" sz="half" idx="10"/>
          </p:nvPr>
        </p:nvSpPr>
        <p:spPr/>
        <p:txBody>
          <a:bodyPr/>
          <a:lstStyle/>
          <a:p>
            <a:fld id="{EE292EB7-1D61-4500-B31C-363A84C88370}" type="datetimeFigureOut">
              <a:rPr lang="en-US" smtClean="0"/>
              <a:pPr/>
              <a:t>27-08-2022</a:t>
            </a:fld>
            <a:endParaRPr lang="en-US"/>
          </a:p>
        </p:txBody>
      </p:sp>
      <p:sp>
        <p:nvSpPr>
          <p:cNvPr id="3" name="Footer Placeholder 2">
            <a:extLst>
              <a:ext uri="{FF2B5EF4-FFF2-40B4-BE49-F238E27FC236}">
                <a16:creationId xmlns:a16="http://schemas.microsoft.com/office/drawing/2014/main" id="{19DF5B52-9226-422F-AFF7-F199B554DDA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97A928D-BEBB-4242-B535-427529251CA5}"/>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27607776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F6A07-33DA-448E-984D-B8E39E8960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E2F3DF5-94EF-45C3-8A4A-5C5B646EA1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7C1C83-5748-4E4F-8445-5CBA1EBE46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E9A21B-B563-478D-AA9F-A58EE7AEB9BA}"/>
              </a:ext>
            </a:extLst>
          </p:cNvPr>
          <p:cNvSpPr>
            <a:spLocks noGrp="1"/>
          </p:cNvSpPr>
          <p:nvPr>
            <p:ph type="dt" sz="half" idx="10"/>
          </p:nvPr>
        </p:nvSpPr>
        <p:spPr/>
        <p:txBody>
          <a:bodyPr/>
          <a:lstStyle/>
          <a:p>
            <a:fld id="{EE292EB7-1D61-4500-B31C-363A84C88370}" type="datetimeFigureOut">
              <a:rPr lang="en-US" smtClean="0"/>
              <a:pPr/>
              <a:t>27-08-2022</a:t>
            </a:fld>
            <a:endParaRPr lang="en-US"/>
          </a:p>
        </p:txBody>
      </p:sp>
      <p:sp>
        <p:nvSpPr>
          <p:cNvPr id="6" name="Footer Placeholder 5">
            <a:extLst>
              <a:ext uri="{FF2B5EF4-FFF2-40B4-BE49-F238E27FC236}">
                <a16:creationId xmlns:a16="http://schemas.microsoft.com/office/drawing/2014/main" id="{5BC7BEFE-BF8D-4ADC-A7D1-FED389117C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89EBE9-E56F-4D66-97F7-B372A000B42C}"/>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6219462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BE645-5850-43F1-99CA-B223C24E70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5F04ED-F4D5-4A19-87C9-D374C6E5CA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85A3C1-3DF7-4A0A-A234-F2B70A4604CD}"/>
              </a:ext>
            </a:extLst>
          </p:cNvPr>
          <p:cNvSpPr>
            <a:spLocks noGrp="1"/>
          </p:cNvSpPr>
          <p:nvPr>
            <p:ph type="dt" sz="half" idx="10"/>
          </p:nvPr>
        </p:nvSpPr>
        <p:spPr/>
        <p:txBody>
          <a:bodyPr/>
          <a:lstStyle/>
          <a:p>
            <a:fld id="{EE292EB7-1D61-4500-B31C-363A84C88370}" type="datetimeFigureOut">
              <a:rPr lang="en-US" smtClean="0"/>
              <a:pPr/>
              <a:t>27-08-2022</a:t>
            </a:fld>
            <a:endParaRPr lang="en-US"/>
          </a:p>
        </p:txBody>
      </p:sp>
      <p:sp>
        <p:nvSpPr>
          <p:cNvPr id="5" name="Footer Placeholder 4">
            <a:extLst>
              <a:ext uri="{FF2B5EF4-FFF2-40B4-BE49-F238E27FC236}">
                <a16:creationId xmlns:a16="http://schemas.microsoft.com/office/drawing/2014/main" id="{ADADD268-7451-4CC5-A041-892E4D83AE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249B0A-F08F-4C0E-B299-1A8FE9A7A1BC}"/>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4079184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5C19A-EA9D-4B7C-94D8-6DFE573539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B243141-7125-48B2-B01A-33D85B325E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B708F97-721D-4C25-9C16-6BF2DD99EB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7F0E93-DB8D-4BC9-9F36-F17892E4DD6C}"/>
              </a:ext>
            </a:extLst>
          </p:cNvPr>
          <p:cNvSpPr>
            <a:spLocks noGrp="1"/>
          </p:cNvSpPr>
          <p:nvPr>
            <p:ph type="dt" sz="half" idx="10"/>
          </p:nvPr>
        </p:nvSpPr>
        <p:spPr/>
        <p:txBody>
          <a:bodyPr/>
          <a:lstStyle/>
          <a:p>
            <a:fld id="{EE292EB7-1D61-4500-B31C-363A84C88370}" type="datetimeFigureOut">
              <a:rPr lang="en-US" smtClean="0"/>
              <a:pPr/>
              <a:t>27-08-2022</a:t>
            </a:fld>
            <a:endParaRPr lang="en-US"/>
          </a:p>
        </p:txBody>
      </p:sp>
      <p:sp>
        <p:nvSpPr>
          <p:cNvPr id="6" name="Footer Placeholder 5">
            <a:extLst>
              <a:ext uri="{FF2B5EF4-FFF2-40B4-BE49-F238E27FC236}">
                <a16:creationId xmlns:a16="http://schemas.microsoft.com/office/drawing/2014/main" id="{C44A21C2-0F10-423F-A34F-8EA753AC3D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D5D8A2-D818-4342-A37A-BA3540C7EC65}"/>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26252894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4CD9E-C117-448F-8045-3AD1D4ED5CB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D73533D-32C0-499E-B8F5-16E9480A77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4A5682-6C09-4DC4-A6BE-1A4D68165A38}"/>
              </a:ext>
            </a:extLst>
          </p:cNvPr>
          <p:cNvSpPr>
            <a:spLocks noGrp="1"/>
          </p:cNvSpPr>
          <p:nvPr>
            <p:ph type="dt" sz="half" idx="10"/>
          </p:nvPr>
        </p:nvSpPr>
        <p:spPr/>
        <p:txBody>
          <a:bodyPr/>
          <a:lstStyle/>
          <a:p>
            <a:fld id="{EE292EB7-1D61-4500-B31C-363A84C88370}" type="datetimeFigureOut">
              <a:rPr lang="en-US" smtClean="0"/>
              <a:pPr/>
              <a:t>27-08-2022</a:t>
            </a:fld>
            <a:endParaRPr lang="en-US"/>
          </a:p>
        </p:txBody>
      </p:sp>
      <p:sp>
        <p:nvSpPr>
          <p:cNvPr id="5" name="Footer Placeholder 4">
            <a:extLst>
              <a:ext uri="{FF2B5EF4-FFF2-40B4-BE49-F238E27FC236}">
                <a16:creationId xmlns:a16="http://schemas.microsoft.com/office/drawing/2014/main" id="{E4CE585E-A603-405C-88C3-598AF4326B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1CE439-A908-488B-AFA4-2D4D063D224D}"/>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23055199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03FD90-E573-4B89-A945-1CE74739578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910EAA5-00C4-4410-B3F9-7ACD1EDF57D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8A7F3C-20E4-459D-943D-41A163D2C1A1}"/>
              </a:ext>
            </a:extLst>
          </p:cNvPr>
          <p:cNvSpPr>
            <a:spLocks noGrp="1"/>
          </p:cNvSpPr>
          <p:nvPr>
            <p:ph type="dt" sz="half" idx="10"/>
          </p:nvPr>
        </p:nvSpPr>
        <p:spPr/>
        <p:txBody>
          <a:bodyPr/>
          <a:lstStyle/>
          <a:p>
            <a:fld id="{EE292EB7-1D61-4500-B31C-363A84C88370}" type="datetimeFigureOut">
              <a:rPr lang="en-US" smtClean="0"/>
              <a:pPr/>
              <a:t>27-08-2022</a:t>
            </a:fld>
            <a:endParaRPr lang="en-US"/>
          </a:p>
        </p:txBody>
      </p:sp>
      <p:sp>
        <p:nvSpPr>
          <p:cNvPr id="5" name="Footer Placeholder 4">
            <a:extLst>
              <a:ext uri="{FF2B5EF4-FFF2-40B4-BE49-F238E27FC236}">
                <a16:creationId xmlns:a16="http://schemas.microsoft.com/office/drawing/2014/main" id="{CC3F4130-A27A-4A9C-B423-F60CA29F3F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140066-4B1C-404C-8527-751471E6BA96}"/>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6160774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27-08-2022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22254027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27-08-2022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42114830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27-08-2022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6384262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27-08-2022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7555086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27-08-2022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7623883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27-08-2022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214005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27-08-2022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1891660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D1219-0CB0-4206-A867-4A210F30D4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B7B0190-AB16-4C40-8B3C-38AE19D3A2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88C8CD-29AE-4906-B413-FD0FF2268C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292EB7-1D61-4500-B31C-363A84C88370}" type="datetimeFigureOut">
              <a:rPr lang="en-US" smtClean="0"/>
              <a:pPr/>
              <a:t>27-08-2022</a:t>
            </a:fld>
            <a:endParaRPr lang="en-US"/>
          </a:p>
        </p:txBody>
      </p:sp>
      <p:sp>
        <p:nvSpPr>
          <p:cNvPr id="5" name="Footer Placeholder 4">
            <a:extLst>
              <a:ext uri="{FF2B5EF4-FFF2-40B4-BE49-F238E27FC236}">
                <a16:creationId xmlns:a16="http://schemas.microsoft.com/office/drawing/2014/main" id="{D7258325-0170-4D2A-AEDD-1F64EEF049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A44E4D0-9345-4960-8FE4-872568F69C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FB06AE-31DD-4DB5-89F5-1D3EF10FDE39}" type="slidenum">
              <a:rPr lang="en-US" smtClean="0"/>
              <a:pPr/>
              <a:t>‹#›</a:t>
            </a:fld>
            <a:endParaRPr lang="en-US"/>
          </a:p>
        </p:txBody>
      </p:sp>
    </p:spTree>
    <p:extLst>
      <p:ext uri="{BB962C8B-B14F-4D97-AF65-F5344CB8AC3E}">
        <p14:creationId xmlns:p14="http://schemas.microsoft.com/office/powerpoint/2010/main" val="246007747"/>
      </p:ext>
    </p:extLst>
  </p:cSld>
  <p:clrMap bg1="lt1" tx1="dk1" bg2="lt2" tx2="dk2" accent1="accent1" accent2="accent2" accent3="accent3" accent4="accent4" accent5="accent5" accent6="accent6" hlink="hlink" folHlink="folHlink"/>
  <p:sldLayoutIdLst>
    <p:sldLayoutId id="2147483649" r:id="rId1"/>
    <p:sldLayoutId id="2147483670" r:id="rId2"/>
    <p:sldLayoutId id="2147483650" r:id="rId3"/>
    <p:sldLayoutId id="2147483668" r:id="rId4"/>
    <p:sldLayoutId id="2147483667" r:id="rId5"/>
    <p:sldLayoutId id="2147483666" r:id="rId6"/>
    <p:sldLayoutId id="2147483665" r:id="rId7"/>
    <p:sldLayoutId id="2147483664" r:id="rId8"/>
    <p:sldLayoutId id="2147483663" r:id="rId9"/>
    <p:sldLayoutId id="2147483662" r:id="rId10"/>
    <p:sldLayoutId id="2147483660" r:id="rId11"/>
    <p:sldLayoutId id="2147483651" r:id="rId12"/>
    <p:sldLayoutId id="2147483652" r:id="rId13"/>
    <p:sldLayoutId id="2147483653" r:id="rId14"/>
    <p:sldLayoutId id="2147483654" r:id="rId15"/>
    <p:sldLayoutId id="2147483655" r:id="rId16"/>
    <p:sldLayoutId id="2147483669" r:id="rId17"/>
    <p:sldLayoutId id="2147483661" r:id="rId18"/>
    <p:sldLayoutId id="2147483656" r:id="rId19"/>
    <p:sldLayoutId id="2147483657" r:id="rId20"/>
    <p:sldLayoutId id="2147483658" r:id="rId21"/>
    <p:sldLayoutId id="2147483659"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3.xml"/><Relationship Id="rId7" Type="http://schemas.microsoft.com/office/2007/relationships/hdphoto" Target="../media/hdphoto3.wd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5" Type="http://schemas.microsoft.com/office/2007/relationships/hdphoto" Target="../media/hdphoto2.wdp"/><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slideLayout" Target="../slideLayouts/slideLayout3.xml"/><Relationship Id="rId7" Type="http://schemas.openxmlformats.org/officeDocument/2006/relationships/image" Target="../media/image19.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5.xml"/></Relationships>
</file>

<file path=ppt/slides/_rels/slide1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3.xml"/><Relationship Id="rId7" Type="http://schemas.microsoft.com/office/2007/relationships/hdphoto" Target="../media/hdphoto3.wdp"/><Relationship Id="rId12" Type="http://schemas.openxmlformats.org/officeDocument/2006/relationships/image" Target="../media/image2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11" Type="http://schemas.openxmlformats.org/officeDocument/2006/relationships/image" Target="../media/image17.png"/><Relationship Id="rId5" Type="http://schemas.microsoft.com/office/2007/relationships/hdphoto" Target="../media/hdphoto2.wdp"/><Relationship Id="rId10" Type="http://schemas.microsoft.com/office/2007/relationships/hdphoto" Target="../media/hdphoto4.wdp"/><Relationship Id="rId4" Type="http://schemas.openxmlformats.org/officeDocument/2006/relationships/image" Target="../media/image11.png"/><Relationship Id="rId9" Type="http://schemas.openxmlformats.org/officeDocument/2006/relationships/image" Target="../media/image19.png"/></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30.jpeg"/></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audio" Target="../media/audio2.wav"/><Relationship Id="rId7" Type="http://schemas.openxmlformats.org/officeDocument/2006/relationships/image" Target="../media/image2.png"/><Relationship Id="rId2" Type="http://schemas.openxmlformats.org/officeDocument/2006/relationships/slideLayout" Target="../slideLayouts/slideLayout16.xml"/><Relationship Id="rId1" Type="http://schemas.openxmlformats.org/officeDocument/2006/relationships/tags" Target="../tags/tag2.xml"/><Relationship Id="rId6" Type="http://schemas.openxmlformats.org/officeDocument/2006/relationships/audio" Target="../media/audio5.wav"/><Relationship Id="rId5" Type="http://schemas.openxmlformats.org/officeDocument/2006/relationships/audio" Target="../media/audio4.wav"/><Relationship Id="rId10" Type="http://schemas.openxmlformats.org/officeDocument/2006/relationships/image" Target="../media/image4.gif"/><Relationship Id="rId4" Type="http://schemas.openxmlformats.org/officeDocument/2006/relationships/audio" Target="../media/audio3.wav"/><Relationship Id="rId9" Type="http://schemas.openxmlformats.org/officeDocument/2006/relationships/audio" Target="../media/audio6.wav"/></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audio" Target="../media/audio2.wav"/><Relationship Id="rId7" Type="http://schemas.openxmlformats.org/officeDocument/2006/relationships/image" Target="../media/image2.png"/><Relationship Id="rId2" Type="http://schemas.openxmlformats.org/officeDocument/2006/relationships/slideLayout" Target="../slideLayouts/slideLayout16.xml"/><Relationship Id="rId1" Type="http://schemas.openxmlformats.org/officeDocument/2006/relationships/tags" Target="../tags/tag3.xml"/><Relationship Id="rId6" Type="http://schemas.openxmlformats.org/officeDocument/2006/relationships/audio" Target="../media/audio5.wav"/><Relationship Id="rId5" Type="http://schemas.openxmlformats.org/officeDocument/2006/relationships/audio" Target="../media/audio4.wav"/><Relationship Id="rId10" Type="http://schemas.openxmlformats.org/officeDocument/2006/relationships/image" Target="../media/image4.gif"/><Relationship Id="rId4" Type="http://schemas.openxmlformats.org/officeDocument/2006/relationships/audio" Target="../media/audio3.wav"/><Relationship Id="rId9" Type="http://schemas.openxmlformats.org/officeDocument/2006/relationships/audio" Target="../media/audio6.wav"/></Relationships>
</file>

<file path=ppt/slides/_rels/slide5.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audio" Target="../media/audio2.wav"/><Relationship Id="rId7" Type="http://schemas.openxmlformats.org/officeDocument/2006/relationships/image" Target="../media/image2.png"/><Relationship Id="rId2" Type="http://schemas.openxmlformats.org/officeDocument/2006/relationships/slideLayout" Target="../slideLayouts/slideLayout16.xml"/><Relationship Id="rId1" Type="http://schemas.openxmlformats.org/officeDocument/2006/relationships/tags" Target="../tags/tag4.xml"/><Relationship Id="rId6" Type="http://schemas.openxmlformats.org/officeDocument/2006/relationships/audio" Target="../media/audio5.wav"/><Relationship Id="rId5" Type="http://schemas.openxmlformats.org/officeDocument/2006/relationships/audio" Target="../media/audio4.wav"/><Relationship Id="rId10" Type="http://schemas.openxmlformats.org/officeDocument/2006/relationships/image" Target="../media/image4.gif"/><Relationship Id="rId4" Type="http://schemas.openxmlformats.org/officeDocument/2006/relationships/audio" Target="../media/audio3.wav"/><Relationship Id="rId9" Type="http://schemas.openxmlformats.org/officeDocument/2006/relationships/audio" Target="../media/audio6.wav"/></Relationships>
</file>

<file path=ppt/slides/_rels/slide6.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audio" Target="../media/audio2.wav"/><Relationship Id="rId7" Type="http://schemas.openxmlformats.org/officeDocument/2006/relationships/image" Target="../media/image2.png"/><Relationship Id="rId2" Type="http://schemas.openxmlformats.org/officeDocument/2006/relationships/slideLayout" Target="../slideLayouts/slideLayout16.xml"/><Relationship Id="rId1" Type="http://schemas.openxmlformats.org/officeDocument/2006/relationships/tags" Target="../tags/tag5.xml"/><Relationship Id="rId6" Type="http://schemas.openxmlformats.org/officeDocument/2006/relationships/audio" Target="../media/audio5.wav"/><Relationship Id="rId5" Type="http://schemas.openxmlformats.org/officeDocument/2006/relationships/audio" Target="../media/audio4.wav"/><Relationship Id="rId10" Type="http://schemas.openxmlformats.org/officeDocument/2006/relationships/image" Target="../media/image4.gif"/><Relationship Id="rId4" Type="http://schemas.openxmlformats.org/officeDocument/2006/relationships/audio" Target="../media/audio3.wav"/><Relationship Id="rId9" Type="http://schemas.openxmlformats.org/officeDocument/2006/relationships/audio" Target="../media/audio6.wav"/></Relationships>
</file>

<file path=ppt/slides/_rels/slide7.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audio" Target="../media/audio2.wav"/><Relationship Id="rId7" Type="http://schemas.openxmlformats.org/officeDocument/2006/relationships/image" Target="../media/image2.png"/><Relationship Id="rId2" Type="http://schemas.openxmlformats.org/officeDocument/2006/relationships/slideLayout" Target="../slideLayouts/slideLayout16.xml"/><Relationship Id="rId1" Type="http://schemas.openxmlformats.org/officeDocument/2006/relationships/tags" Target="../tags/tag6.xml"/><Relationship Id="rId6" Type="http://schemas.openxmlformats.org/officeDocument/2006/relationships/audio" Target="../media/audio5.wav"/><Relationship Id="rId11" Type="http://schemas.openxmlformats.org/officeDocument/2006/relationships/image" Target="../media/image5.jpeg"/><Relationship Id="rId5" Type="http://schemas.openxmlformats.org/officeDocument/2006/relationships/audio" Target="../media/audio4.wav"/><Relationship Id="rId10" Type="http://schemas.openxmlformats.org/officeDocument/2006/relationships/image" Target="../media/image4.gif"/><Relationship Id="rId4" Type="http://schemas.openxmlformats.org/officeDocument/2006/relationships/audio" Target="../media/audio3.wav"/><Relationship Id="rId9" Type="http://schemas.openxmlformats.org/officeDocument/2006/relationships/audio" Target="../media/audio6.wav"/></Relationships>
</file>

<file path=ppt/slides/_rels/slide8.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audio" Target="../media/audio2.wav"/><Relationship Id="rId7" Type="http://schemas.openxmlformats.org/officeDocument/2006/relationships/image" Target="../media/image2.png"/><Relationship Id="rId2" Type="http://schemas.openxmlformats.org/officeDocument/2006/relationships/slideLayout" Target="../slideLayouts/slideLayout16.xml"/><Relationship Id="rId1" Type="http://schemas.openxmlformats.org/officeDocument/2006/relationships/tags" Target="../tags/tag7.xml"/><Relationship Id="rId6" Type="http://schemas.openxmlformats.org/officeDocument/2006/relationships/audio" Target="../media/audio5.wav"/><Relationship Id="rId5" Type="http://schemas.openxmlformats.org/officeDocument/2006/relationships/audio" Target="../media/audio4.wav"/><Relationship Id="rId10" Type="http://schemas.openxmlformats.org/officeDocument/2006/relationships/image" Target="../media/image4.gif"/><Relationship Id="rId4" Type="http://schemas.openxmlformats.org/officeDocument/2006/relationships/audio" Target="../media/audio3.wav"/><Relationship Id="rId9" Type="http://schemas.openxmlformats.org/officeDocument/2006/relationships/audio" Target="../media/audio6.wav"/></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6.xml"/><Relationship Id="rId5" Type="http://schemas.openxmlformats.org/officeDocument/2006/relationships/image" Target="../media/image9.png"/><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40CD46B-EEC4-4D36-8DE2-E09BB98A9151}"/>
              </a:ext>
            </a:extLst>
          </p:cNvPr>
          <p:cNvPicPr>
            <a:picLocks noChangeAspect="1"/>
          </p:cNvPicPr>
          <p:nvPr/>
        </p:nvPicPr>
        <p:blipFill rotWithShape="1">
          <a:blip r:embed="rId3"/>
          <a:srcRect t="25836"/>
          <a:stretch/>
        </p:blipFill>
        <p:spPr>
          <a:xfrm>
            <a:off x="0" y="0"/>
            <a:ext cx="12191999" cy="6857999"/>
          </a:xfrm>
          <a:prstGeom prst="rect">
            <a:avLst/>
          </a:prstGeom>
        </p:spPr>
      </p:pic>
    </p:spTree>
    <p:extLst>
      <p:ext uri="{BB962C8B-B14F-4D97-AF65-F5344CB8AC3E}">
        <p14:creationId xmlns:p14="http://schemas.microsoft.com/office/powerpoint/2010/main" val="5242264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012DF472-A0B7-4D3E-8997-DE623BE1581F}"/>
              </a:ext>
            </a:extLst>
          </p:cNvPr>
          <p:cNvSpPr txBox="1"/>
          <p:nvPr/>
        </p:nvSpPr>
        <p:spPr>
          <a:xfrm>
            <a:off x="3195536" y="172016"/>
            <a:ext cx="5445760" cy="973042"/>
          </a:xfrm>
          <a:custGeom>
            <a:avLst/>
            <a:gdLst/>
            <a:ahLst/>
            <a:cxnLst/>
            <a:rect l="l" t="t" r="r" b="b"/>
            <a:pathLst>
              <a:path w="6208084" h="919518">
                <a:moveTo>
                  <a:pt x="5143023" y="668672"/>
                </a:moveTo>
                <a:cubicBezTo>
                  <a:pt x="5130234" y="668672"/>
                  <a:pt x="5119127" y="672963"/>
                  <a:pt x="5109704" y="681545"/>
                </a:cubicBezTo>
                <a:cubicBezTo>
                  <a:pt x="5100281" y="690127"/>
                  <a:pt x="5095569" y="701317"/>
                  <a:pt x="5095569" y="715115"/>
                </a:cubicBezTo>
                <a:cubicBezTo>
                  <a:pt x="5095569" y="729250"/>
                  <a:pt x="5100281" y="740525"/>
                  <a:pt x="5109704" y="748939"/>
                </a:cubicBezTo>
                <a:cubicBezTo>
                  <a:pt x="5119127" y="757352"/>
                  <a:pt x="5130234" y="761559"/>
                  <a:pt x="5143023" y="761559"/>
                </a:cubicBezTo>
                <a:cubicBezTo>
                  <a:pt x="5155475" y="761559"/>
                  <a:pt x="5166497" y="757352"/>
                  <a:pt x="5176089" y="748939"/>
                </a:cubicBezTo>
                <a:cubicBezTo>
                  <a:pt x="5185680" y="740525"/>
                  <a:pt x="5190476" y="729250"/>
                  <a:pt x="5190476" y="715115"/>
                </a:cubicBezTo>
                <a:cubicBezTo>
                  <a:pt x="5190476" y="701317"/>
                  <a:pt x="5185680" y="690127"/>
                  <a:pt x="5176089" y="681545"/>
                </a:cubicBezTo>
                <a:cubicBezTo>
                  <a:pt x="5166497" y="672963"/>
                  <a:pt x="5155475" y="668672"/>
                  <a:pt x="5143023" y="668672"/>
                </a:cubicBezTo>
                <a:close/>
                <a:moveTo>
                  <a:pt x="1609248" y="668672"/>
                </a:moveTo>
                <a:cubicBezTo>
                  <a:pt x="1596459" y="668672"/>
                  <a:pt x="1585353" y="672963"/>
                  <a:pt x="1575929" y="681545"/>
                </a:cubicBezTo>
                <a:cubicBezTo>
                  <a:pt x="1566506" y="690127"/>
                  <a:pt x="1561794" y="701317"/>
                  <a:pt x="1561794" y="715115"/>
                </a:cubicBezTo>
                <a:cubicBezTo>
                  <a:pt x="1561794" y="729250"/>
                  <a:pt x="1566506" y="740525"/>
                  <a:pt x="1575929" y="748939"/>
                </a:cubicBezTo>
                <a:cubicBezTo>
                  <a:pt x="1585353" y="757352"/>
                  <a:pt x="1596459" y="761559"/>
                  <a:pt x="1609248" y="761559"/>
                </a:cubicBezTo>
                <a:cubicBezTo>
                  <a:pt x="1621700" y="761559"/>
                  <a:pt x="1632722" y="757352"/>
                  <a:pt x="1642314" y="748939"/>
                </a:cubicBezTo>
                <a:cubicBezTo>
                  <a:pt x="1651905" y="740525"/>
                  <a:pt x="1656701" y="729250"/>
                  <a:pt x="1656701" y="715115"/>
                </a:cubicBezTo>
                <a:cubicBezTo>
                  <a:pt x="1656701" y="701317"/>
                  <a:pt x="1651905" y="690127"/>
                  <a:pt x="1642314" y="681545"/>
                </a:cubicBezTo>
                <a:cubicBezTo>
                  <a:pt x="1632722" y="672963"/>
                  <a:pt x="1621700" y="668672"/>
                  <a:pt x="1609248" y="668672"/>
                </a:cubicBezTo>
                <a:close/>
                <a:moveTo>
                  <a:pt x="3758840" y="500565"/>
                </a:moveTo>
                <a:lnTo>
                  <a:pt x="3813866" y="500565"/>
                </a:lnTo>
                <a:cubicBezTo>
                  <a:pt x="3828674" y="500565"/>
                  <a:pt x="3839023" y="503678"/>
                  <a:pt x="3844913" y="509904"/>
                </a:cubicBezTo>
                <a:cubicBezTo>
                  <a:pt x="3850802" y="516130"/>
                  <a:pt x="3853747" y="524796"/>
                  <a:pt x="3853747" y="535903"/>
                </a:cubicBezTo>
                <a:cubicBezTo>
                  <a:pt x="3853747" y="547009"/>
                  <a:pt x="3850886" y="555759"/>
                  <a:pt x="3845165" y="562153"/>
                </a:cubicBezTo>
                <a:cubicBezTo>
                  <a:pt x="3839443" y="568548"/>
                  <a:pt x="3829011" y="571745"/>
                  <a:pt x="3813866" y="571745"/>
                </a:cubicBezTo>
                <a:lnTo>
                  <a:pt x="3758840" y="571745"/>
                </a:lnTo>
                <a:close/>
                <a:moveTo>
                  <a:pt x="643967" y="468691"/>
                </a:moveTo>
                <a:lnTo>
                  <a:pt x="643967" y="886673"/>
                </a:lnTo>
                <a:lnTo>
                  <a:pt x="658728" y="886673"/>
                </a:lnTo>
                <a:lnTo>
                  <a:pt x="657234" y="889376"/>
                </a:lnTo>
                <a:lnTo>
                  <a:pt x="411449" y="889376"/>
                </a:lnTo>
                <a:close/>
                <a:moveTo>
                  <a:pt x="4132163" y="463208"/>
                </a:moveTo>
                <a:lnTo>
                  <a:pt x="4163462" y="535903"/>
                </a:lnTo>
                <a:lnTo>
                  <a:pt x="4101369" y="535903"/>
                </a:lnTo>
                <a:close/>
                <a:moveTo>
                  <a:pt x="643967" y="420685"/>
                </a:moveTo>
                <a:lnTo>
                  <a:pt x="657234" y="444688"/>
                </a:lnTo>
                <a:lnTo>
                  <a:pt x="643967" y="468691"/>
                </a:lnTo>
                <a:close/>
                <a:moveTo>
                  <a:pt x="2199769" y="378902"/>
                </a:moveTo>
                <a:lnTo>
                  <a:pt x="2230563" y="378902"/>
                </a:lnTo>
                <a:cubicBezTo>
                  <a:pt x="2258497" y="378902"/>
                  <a:pt x="2280457" y="387354"/>
                  <a:pt x="2296443" y="404258"/>
                </a:cubicBezTo>
                <a:cubicBezTo>
                  <a:pt x="2312429" y="421161"/>
                  <a:pt x="2320422" y="443840"/>
                  <a:pt x="2320422" y="472295"/>
                </a:cubicBezTo>
                <a:cubicBezTo>
                  <a:pt x="2320422" y="500749"/>
                  <a:pt x="2312429" y="523428"/>
                  <a:pt x="2296443" y="540332"/>
                </a:cubicBezTo>
                <a:cubicBezTo>
                  <a:pt x="2280457" y="557235"/>
                  <a:pt x="2258497" y="565687"/>
                  <a:pt x="2230563" y="565687"/>
                </a:cubicBezTo>
                <a:lnTo>
                  <a:pt x="2199769" y="565687"/>
                </a:lnTo>
                <a:close/>
                <a:moveTo>
                  <a:pt x="5142265" y="376378"/>
                </a:moveTo>
                <a:cubicBezTo>
                  <a:pt x="5156779" y="376378"/>
                  <a:pt x="5169603" y="378818"/>
                  <a:pt x="5180738" y="383698"/>
                </a:cubicBezTo>
                <a:cubicBezTo>
                  <a:pt x="5191873" y="388578"/>
                  <a:pt x="5201323" y="395309"/>
                  <a:pt x="5209087" y="403891"/>
                </a:cubicBezTo>
                <a:cubicBezTo>
                  <a:pt x="5216852" y="412473"/>
                  <a:pt x="5222759" y="422653"/>
                  <a:pt x="5226807" y="434433"/>
                </a:cubicBezTo>
                <a:cubicBezTo>
                  <a:pt x="5230857" y="446212"/>
                  <a:pt x="5232881" y="458833"/>
                  <a:pt x="5232881" y="472295"/>
                </a:cubicBezTo>
                <a:cubicBezTo>
                  <a:pt x="5232881" y="485757"/>
                  <a:pt x="5230857" y="498377"/>
                  <a:pt x="5226807" y="510156"/>
                </a:cubicBezTo>
                <a:cubicBezTo>
                  <a:pt x="5222759" y="521936"/>
                  <a:pt x="5216852" y="532116"/>
                  <a:pt x="5209087" y="540698"/>
                </a:cubicBezTo>
                <a:cubicBezTo>
                  <a:pt x="5201323" y="549280"/>
                  <a:pt x="5191873" y="556096"/>
                  <a:pt x="5180738" y="561144"/>
                </a:cubicBezTo>
                <a:cubicBezTo>
                  <a:pt x="5169603" y="566192"/>
                  <a:pt x="5156779" y="568716"/>
                  <a:pt x="5142265" y="568716"/>
                </a:cubicBezTo>
                <a:cubicBezTo>
                  <a:pt x="5127751" y="568716"/>
                  <a:pt x="5114927" y="566192"/>
                  <a:pt x="5103792" y="561144"/>
                </a:cubicBezTo>
                <a:cubicBezTo>
                  <a:pt x="5092657" y="556096"/>
                  <a:pt x="5083207" y="549280"/>
                  <a:pt x="5075443" y="540698"/>
                </a:cubicBezTo>
                <a:cubicBezTo>
                  <a:pt x="5067679" y="532116"/>
                  <a:pt x="5061772" y="521936"/>
                  <a:pt x="5057723" y="510156"/>
                </a:cubicBezTo>
                <a:cubicBezTo>
                  <a:pt x="5053674" y="498377"/>
                  <a:pt x="5051649" y="485757"/>
                  <a:pt x="5051649" y="472295"/>
                </a:cubicBezTo>
                <a:cubicBezTo>
                  <a:pt x="5051649" y="458833"/>
                  <a:pt x="5053674" y="446212"/>
                  <a:pt x="5057723" y="434433"/>
                </a:cubicBezTo>
                <a:cubicBezTo>
                  <a:pt x="5061772" y="422653"/>
                  <a:pt x="5067679" y="412473"/>
                  <a:pt x="5075443" y="403891"/>
                </a:cubicBezTo>
                <a:cubicBezTo>
                  <a:pt x="5083207" y="395309"/>
                  <a:pt x="5092657" y="388578"/>
                  <a:pt x="5103792" y="383698"/>
                </a:cubicBezTo>
                <a:cubicBezTo>
                  <a:pt x="5114927" y="378818"/>
                  <a:pt x="5127751" y="376378"/>
                  <a:pt x="5142265" y="376378"/>
                </a:cubicBezTo>
                <a:close/>
                <a:moveTo>
                  <a:pt x="1608490" y="376378"/>
                </a:moveTo>
                <a:cubicBezTo>
                  <a:pt x="1623004" y="376378"/>
                  <a:pt x="1635829" y="378818"/>
                  <a:pt x="1646964" y="383698"/>
                </a:cubicBezTo>
                <a:cubicBezTo>
                  <a:pt x="1658099" y="388578"/>
                  <a:pt x="1667548" y="395309"/>
                  <a:pt x="1675313" y="403891"/>
                </a:cubicBezTo>
                <a:cubicBezTo>
                  <a:pt x="1683077" y="412473"/>
                  <a:pt x="1688984" y="422653"/>
                  <a:pt x="1693033" y="434433"/>
                </a:cubicBezTo>
                <a:cubicBezTo>
                  <a:pt x="1697082" y="446212"/>
                  <a:pt x="1699107" y="458833"/>
                  <a:pt x="1699107" y="472295"/>
                </a:cubicBezTo>
                <a:cubicBezTo>
                  <a:pt x="1699107" y="485757"/>
                  <a:pt x="1697082" y="498377"/>
                  <a:pt x="1693033" y="510156"/>
                </a:cubicBezTo>
                <a:cubicBezTo>
                  <a:pt x="1688984" y="521936"/>
                  <a:pt x="1683077" y="532116"/>
                  <a:pt x="1675313" y="540698"/>
                </a:cubicBezTo>
                <a:cubicBezTo>
                  <a:pt x="1667548" y="549280"/>
                  <a:pt x="1658099" y="556096"/>
                  <a:pt x="1646964" y="561144"/>
                </a:cubicBezTo>
                <a:cubicBezTo>
                  <a:pt x="1635829" y="566192"/>
                  <a:pt x="1623004" y="568716"/>
                  <a:pt x="1608490" y="568716"/>
                </a:cubicBezTo>
                <a:cubicBezTo>
                  <a:pt x="1593977" y="568716"/>
                  <a:pt x="1581152" y="566192"/>
                  <a:pt x="1570017" y="561144"/>
                </a:cubicBezTo>
                <a:cubicBezTo>
                  <a:pt x="1558882" y="556096"/>
                  <a:pt x="1549433" y="549280"/>
                  <a:pt x="1541668" y="540698"/>
                </a:cubicBezTo>
                <a:cubicBezTo>
                  <a:pt x="1533904" y="532116"/>
                  <a:pt x="1527997" y="521936"/>
                  <a:pt x="1523948" y="510156"/>
                </a:cubicBezTo>
                <a:cubicBezTo>
                  <a:pt x="1519899" y="498377"/>
                  <a:pt x="1517874" y="485757"/>
                  <a:pt x="1517874" y="472295"/>
                </a:cubicBezTo>
                <a:cubicBezTo>
                  <a:pt x="1517874" y="458833"/>
                  <a:pt x="1519899" y="446212"/>
                  <a:pt x="1523948" y="434433"/>
                </a:cubicBezTo>
                <a:cubicBezTo>
                  <a:pt x="1527997" y="422653"/>
                  <a:pt x="1533904" y="412473"/>
                  <a:pt x="1541668" y="403891"/>
                </a:cubicBezTo>
                <a:cubicBezTo>
                  <a:pt x="1549433" y="395309"/>
                  <a:pt x="1558882" y="388578"/>
                  <a:pt x="1570017" y="383698"/>
                </a:cubicBezTo>
                <a:cubicBezTo>
                  <a:pt x="1581152" y="378818"/>
                  <a:pt x="1593977" y="376378"/>
                  <a:pt x="1608490" y="376378"/>
                </a:cubicBezTo>
                <a:close/>
                <a:moveTo>
                  <a:pt x="3758840" y="372844"/>
                </a:moveTo>
                <a:lnTo>
                  <a:pt x="3807303" y="372844"/>
                </a:lnTo>
                <a:cubicBezTo>
                  <a:pt x="3820092" y="372844"/>
                  <a:pt x="3828927" y="375621"/>
                  <a:pt x="3833807" y="381174"/>
                </a:cubicBezTo>
                <a:cubicBezTo>
                  <a:pt x="3838687" y="386727"/>
                  <a:pt x="3841127" y="394383"/>
                  <a:pt x="3841127" y="404143"/>
                </a:cubicBezTo>
                <a:cubicBezTo>
                  <a:pt x="3841127" y="413903"/>
                  <a:pt x="3838518" y="421476"/>
                  <a:pt x="3833302" y="426860"/>
                </a:cubicBezTo>
                <a:cubicBezTo>
                  <a:pt x="3828085" y="432245"/>
                  <a:pt x="3819082" y="434938"/>
                  <a:pt x="3806293" y="434938"/>
                </a:cubicBezTo>
                <a:lnTo>
                  <a:pt x="3758840" y="434938"/>
                </a:lnTo>
                <a:close/>
                <a:moveTo>
                  <a:pt x="4612966" y="300654"/>
                </a:moveTo>
                <a:lnTo>
                  <a:pt x="4612966" y="643935"/>
                </a:lnTo>
                <a:lnTo>
                  <a:pt x="4704844" y="643935"/>
                </a:lnTo>
                <a:lnTo>
                  <a:pt x="4704844" y="509652"/>
                </a:lnTo>
                <a:lnTo>
                  <a:pt x="4823983" y="509652"/>
                </a:lnTo>
                <a:lnTo>
                  <a:pt x="4823983" y="643935"/>
                </a:lnTo>
                <a:lnTo>
                  <a:pt x="4915861" y="643935"/>
                </a:lnTo>
                <a:lnTo>
                  <a:pt x="4915861" y="300654"/>
                </a:lnTo>
                <a:lnTo>
                  <a:pt x="4823983" y="300654"/>
                </a:lnTo>
                <a:lnTo>
                  <a:pt x="4823983" y="432413"/>
                </a:lnTo>
                <a:lnTo>
                  <a:pt x="4704844" y="432413"/>
                </a:lnTo>
                <a:lnTo>
                  <a:pt x="4704844" y="300654"/>
                </a:lnTo>
                <a:close/>
                <a:moveTo>
                  <a:pt x="4338760" y="300654"/>
                </a:moveTo>
                <a:lnTo>
                  <a:pt x="4338760" y="643935"/>
                </a:lnTo>
                <a:lnTo>
                  <a:pt x="4430638" y="643935"/>
                </a:lnTo>
                <a:lnTo>
                  <a:pt x="4430638" y="300654"/>
                </a:lnTo>
                <a:close/>
                <a:moveTo>
                  <a:pt x="3669991" y="300654"/>
                </a:moveTo>
                <a:lnTo>
                  <a:pt x="3669991" y="643935"/>
                </a:lnTo>
                <a:lnTo>
                  <a:pt x="3814371" y="643935"/>
                </a:lnTo>
                <a:cubicBezTo>
                  <a:pt x="3857449" y="643935"/>
                  <a:pt x="3890095" y="635269"/>
                  <a:pt x="3912307" y="617937"/>
                </a:cubicBezTo>
                <a:cubicBezTo>
                  <a:pt x="3934519" y="600604"/>
                  <a:pt x="3945625" y="576120"/>
                  <a:pt x="3945625" y="544485"/>
                </a:cubicBezTo>
                <a:cubicBezTo>
                  <a:pt x="3945625" y="532369"/>
                  <a:pt x="3943859" y="521683"/>
                  <a:pt x="3940325" y="512428"/>
                </a:cubicBezTo>
                <a:cubicBezTo>
                  <a:pt x="3936791" y="503173"/>
                  <a:pt x="3932163" y="495264"/>
                  <a:pt x="3926442" y="488701"/>
                </a:cubicBezTo>
                <a:cubicBezTo>
                  <a:pt x="3920721" y="482139"/>
                  <a:pt x="3914158" y="476838"/>
                  <a:pt x="3906754" y="472799"/>
                </a:cubicBezTo>
                <a:cubicBezTo>
                  <a:pt x="3899349" y="468761"/>
                  <a:pt x="3891609" y="465564"/>
                  <a:pt x="3883532" y="463208"/>
                </a:cubicBezTo>
                <a:cubicBezTo>
                  <a:pt x="3897330" y="458159"/>
                  <a:pt x="3908689" y="449746"/>
                  <a:pt x="3917607" y="437966"/>
                </a:cubicBezTo>
                <a:cubicBezTo>
                  <a:pt x="3926526" y="426187"/>
                  <a:pt x="3930985" y="410033"/>
                  <a:pt x="3930985" y="389503"/>
                </a:cubicBezTo>
                <a:cubicBezTo>
                  <a:pt x="3930985" y="360560"/>
                  <a:pt x="3920889" y="338516"/>
                  <a:pt x="3900696" y="323371"/>
                </a:cubicBezTo>
                <a:cubicBezTo>
                  <a:pt x="3880503" y="308226"/>
                  <a:pt x="3853242" y="300654"/>
                  <a:pt x="3818914" y="300654"/>
                </a:cubicBezTo>
                <a:close/>
                <a:moveTo>
                  <a:pt x="2447257" y="300654"/>
                </a:moveTo>
                <a:lnTo>
                  <a:pt x="2447257" y="511166"/>
                </a:lnTo>
                <a:cubicBezTo>
                  <a:pt x="2447257" y="534388"/>
                  <a:pt x="2450959" y="554581"/>
                  <a:pt x="2458363" y="571745"/>
                </a:cubicBezTo>
                <a:cubicBezTo>
                  <a:pt x="2465767" y="588909"/>
                  <a:pt x="2476116" y="603213"/>
                  <a:pt x="2489410" y="614655"/>
                </a:cubicBezTo>
                <a:cubicBezTo>
                  <a:pt x="2502704" y="626098"/>
                  <a:pt x="2518438" y="634680"/>
                  <a:pt x="2536611" y="640401"/>
                </a:cubicBezTo>
                <a:cubicBezTo>
                  <a:pt x="2554785" y="646123"/>
                  <a:pt x="2574641" y="648983"/>
                  <a:pt x="2596181" y="648983"/>
                </a:cubicBezTo>
                <a:cubicBezTo>
                  <a:pt x="2617720" y="648983"/>
                  <a:pt x="2637576" y="646123"/>
                  <a:pt x="2655750" y="640401"/>
                </a:cubicBezTo>
                <a:cubicBezTo>
                  <a:pt x="2673924" y="634680"/>
                  <a:pt x="2689657" y="626098"/>
                  <a:pt x="2702951" y="614655"/>
                </a:cubicBezTo>
                <a:cubicBezTo>
                  <a:pt x="2716245" y="603213"/>
                  <a:pt x="2726593" y="588909"/>
                  <a:pt x="2733998" y="571745"/>
                </a:cubicBezTo>
                <a:cubicBezTo>
                  <a:pt x="2741402" y="554581"/>
                  <a:pt x="2745104" y="534388"/>
                  <a:pt x="2745104" y="511166"/>
                </a:cubicBezTo>
                <a:lnTo>
                  <a:pt x="2745104" y="300654"/>
                </a:lnTo>
                <a:lnTo>
                  <a:pt x="2653226" y="300654"/>
                </a:lnTo>
                <a:lnTo>
                  <a:pt x="2653226" y="509762"/>
                </a:lnTo>
                <a:cubicBezTo>
                  <a:pt x="2653226" y="529250"/>
                  <a:pt x="2648598" y="544285"/>
                  <a:pt x="2639343" y="554865"/>
                </a:cubicBezTo>
                <a:cubicBezTo>
                  <a:pt x="2630088" y="565445"/>
                  <a:pt x="2615700" y="570735"/>
                  <a:pt x="2596181" y="570735"/>
                </a:cubicBezTo>
                <a:cubicBezTo>
                  <a:pt x="2576661" y="570735"/>
                  <a:pt x="2562273" y="565445"/>
                  <a:pt x="2553018" y="554865"/>
                </a:cubicBezTo>
                <a:cubicBezTo>
                  <a:pt x="2543763" y="544285"/>
                  <a:pt x="2539135" y="529250"/>
                  <a:pt x="2539135" y="509762"/>
                </a:cubicBezTo>
                <a:lnTo>
                  <a:pt x="2539135" y="300654"/>
                </a:lnTo>
                <a:close/>
                <a:moveTo>
                  <a:pt x="2107891" y="300654"/>
                </a:moveTo>
                <a:lnTo>
                  <a:pt x="2107891" y="643935"/>
                </a:lnTo>
                <a:lnTo>
                  <a:pt x="2240439" y="643935"/>
                </a:lnTo>
                <a:cubicBezTo>
                  <a:pt x="2264971" y="643935"/>
                  <a:pt x="2287819" y="639981"/>
                  <a:pt x="2308985" y="632072"/>
                </a:cubicBezTo>
                <a:cubicBezTo>
                  <a:pt x="2330151" y="624163"/>
                  <a:pt x="2348545" y="612804"/>
                  <a:pt x="2364168" y="597996"/>
                </a:cubicBezTo>
                <a:cubicBezTo>
                  <a:pt x="2379792" y="583188"/>
                  <a:pt x="2391972" y="565182"/>
                  <a:pt x="2400709" y="543980"/>
                </a:cubicBezTo>
                <a:cubicBezTo>
                  <a:pt x="2409446" y="522777"/>
                  <a:pt x="2413815" y="498882"/>
                  <a:pt x="2413815" y="472295"/>
                </a:cubicBezTo>
                <a:cubicBezTo>
                  <a:pt x="2413815" y="445707"/>
                  <a:pt x="2409446" y="421812"/>
                  <a:pt x="2400709" y="400609"/>
                </a:cubicBezTo>
                <a:cubicBezTo>
                  <a:pt x="2391972" y="379407"/>
                  <a:pt x="2379792" y="361401"/>
                  <a:pt x="2364168" y="346593"/>
                </a:cubicBezTo>
                <a:cubicBezTo>
                  <a:pt x="2348545" y="331785"/>
                  <a:pt x="2330151" y="320426"/>
                  <a:pt x="2308985" y="312517"/>
                </a:cubicBezTo>
                <a:cubicBezTo>
                  <a:pt x="2287819" y="304609"/>
                  <a:pt x="2264971" y="300654"/>
                  <a:pt x="2240439" y="300654"/>
                </a:cubicBezTo>
                <a:close/>
                <a:moveTo>
                  <a:pt x="1833685" y="300654"/>
                </a:moveTo>
                <a:lnTo>
                  <a:pt x="1833685" y="643935"/>
                </a:lnTo>
                <a:lnTo>
                  <a:pt x="1925563" y="643935"/>
                </a:lnTo>
                <a:lnTo>
                  <a:pt x="1925563" y="300654"/>
                </a:lnTo>
                <a:close/>
                <a:moveTo>
                  <a:pt x="5521937" y="296615"/>
                </a:moveTo>
                <a:cubicBezTo>
                  <a:pt x="5499051" y="296615"/>
                  <a:pt x="5477107" y="300906"/>
                  <a:pt x="5456104" y="309489"/>
                </a:cubicBezTo>
                <a:cubicBezTo>
                  <a:pt x="5435101" y="318071"/>
                  <a:pt x="5416650" y="330102"/>
                  <a:pt x="5400751" y="345583"/>
                </a:cubicBezTo>
                <a:cubicBezTo>
                  <a:pt x="5384851" y="361065"/>
                  <a:pt x="5372215" y="379575"/>
                  <a:pt x="5362841" y="401114"/>
                </a:cubicBezTo>
                <a:cubicBezTo>
                  <a:pt x="5353469" y="422653"/>
                  <a:pt x="5348781" y="446380"/>
                  <a:pt x="5348781" y="472295"/>
                </a:cubicBezTo>
                <a:cubicBezTo>
                  <a:pt x="5348781" y="498209"/>
                  <a:pt x="5353551" y="521936"/>
                  <a:pt x="5363090" y="543475"/>
                </a:cubicBezTo>
                <a:cubicBezTo>
                  <a:pt x="5372629" y="565014"/>
                  <a:pt x="5385517" y="583608"/>
                  <a:pt x="5401753" y="599258"/>
                </a:cubicBezTo>
                <a:cubicBezTo>
                  <a:pt x="5417988" y="614908"/>
                  <a:pt x="5436861" y="627023"/>
                  <a:pt x="5458372" y="635605"/>
                </a:cubicBezTo>
                <a:cubicBezTo>
                  <a:pt x="5479882" y="644188"/>
                  <a:pt x="5502753" y="648479"/>
                  <a:pt x="5526985" y="648479"/>
                </a:cubicBezTo>
                <a:cubicBezTo>
                  <a:pt x="5561986" y="648479"/>
                  <a:pt x="5591603" y="642000"/>
                  <a:pt x="5615833" y="629043"/>
                </a:cubicBezTo>
                <a:cubicBezTo>
                  <a:pt x="5640065" y="616086"/>
                  <a:pt x="5660763" y="595304"/>
                  <a:pt x="5677927" y="566697"/>
                </a:cubicBezTo>
                <a:lnTo>
                  <a:pt x="5607252" y="521263"/>
                </a:lnTo>
                <a:cubicBezTo>
                  <a:pt x="5599847" y="535061"/>
                  <a:pt x="5590088" y="546420"/>
                  <a:pt x="5577972" y="555338"/>
                </a:cubicBezTo>
                <a:cubicBezTo>
                  <a:pt x="5565857" y="564257"/>
                  <a:pt x="5548692" y="568716"/>
                  <a:pt x="5526480" y="568716"/>
                </a:cubicBezTo>
                <a:cubicBezTo>
                  <a:pt x="5513355" y="568716"/>
                  <a:pt x="5501575" y="566192"/>
                  <a:pt x="5491142" y="561144"/>
                </a:cubicBezTo>
                <a:cubicBezTo>
                  <a:pt x="5480709" y="556096"/>
                  <a:pt x="5471875" y="549280"/>
                  <a:pt x="5464639" y="540698"/>
                </a:cubicBezTo>
                <a:cubicBezTo>
                  <a:pt x="5457403" y="532116"/>
                  <a:pt x="5451850" y="521936"/>
                  <a:pt x="5447979" y="510156"/>
                </a:cubicBezTo>
                <a:cubicBezTo>
                  <a:pt x="5444109" y="498377"/>
                  <a:pt x="5442174" y="485757"/>
                  <a:pt x="5442174" y="472295"/>
                </a:cubicBezTo>
                <a:cubicBezTo>
                  <a:pt x="5442174" y="458833"/>
                  <a:pt x="5444025" y="446212"/>
                  <a:pt x="5447727" y="434433"/>
                </a:cubicBezTo>
                <a:cubicBezTo>
                  <a:pt x="5451429" y="422653"/>
                  <a:pt x="5456814" y="412473"/>
                  <a:pt x="5463881" y="403891"/>
                </a:cubicBezTo>
                <a:cubicBezTo>
                  <a:pt x="5470949" y="395309"/>
                  <a:pt x="5479447" y="388578"/>
                  <a:pt x="5489375" y="383698"/>
                </a:cubicBezTo>
                <a:cubicBezTo>
                  <a:pt x="5499303" y="378818"/>
                  <a:pt x="5510662" y="376378"/>
                  <a:pt x="5523451" y="376378"/>
                </a:cubicBezTo>
                <a:cubicBezTo>
                  <a:pt x="5534221" y="376378"/>
                  <a:pt x="5543728" y="377556"/>
                  <a:pt x="5551973" y="379912"/>
                </a:cubicBezTo>
                <a:cubicBezTo>
                  <a:pt x="5560219" y="382267"/>
                  <a:pt x="5567455" y="385381"/>
                  <a:pt x="5573681" y="389251"/>
                </a:cubicBezTo>
                <a:cubicBezTo>
                  <a:pt x="5579907" y="393121"/>
                  <a:pt x="5585207" y="397496"/>
                  <a:pt x="5589583" y="402376"/>
                </a:cubicBezTo>
                <a:cubicBezTo>
                  <a:pt x="5593959" y="407256"/>
                  <a:pt x="5597828" y="412220"/>
                  <a:pt x="5601194" y="417269"/>
                </a:cubicBezTo>
                <a:lnTo>
                  <a:pt x="5670355" y="370320"/>
                </a:lnTo>
                <a:cubicBezTo>
                  <a:pt x="5663287" y="359887"/>
                  <a:pt x="5655042" y="350127"/>
                  <a:pt x="5645619" y="341040"/>
                </a:cubicBezTo>
                <a:cubicBezTo>
                  <a:pt x="5636195" y="331953"/>
                  <a:pt x="5625425" y="324128"/>
                  <a:pt x="5613310" y="317566"/>
                </a:cubicBezTo>
                <a:cubicBezTo>
                  <a:pt x="5601194" y="311003"/>
                  <a:pt x="5587563" y="305871"/>
                  <a:pt x="5572419" y="302169"/>
                </a:cubicBezTo>
                <a:cubicBezTo>
                  <a:pt x="5557274" y="298467"/>
                  <a:pt x="5540447" y="296615"/>
                  <a:pt x="5521937" y="296615"/>
                </a:cubicBezTo>
                <a:close/>
                <a:moveTo>
                  <a:pt x="5142265" y="296615"/>
                </a:moveTo>
                <a:cubicBezTo>
                  <a:pt x="5117392" y="296615"/>
                  <a:pt x="5093865" y="300906"/>
                  <a:pt x="5071685" y="309489"/>
                </a:cubicBezTo>
                <a:cubicBezTo>
                  <a:pt x="5049503" y="318071"/>
                  <a:pt x="5030011" y="330102"/>
                  <a:pt x="5013207" y="345583"/>
                </a:cubicBezTo>
                <a:cubicBezTo>
                  <a:pt x="4996404" y="361065"/>
                  <a:pt x="4983044" y="379575"/>
                  <a:pt x="4973129" y="401114"/>
                </a:cubicBezTo>
                <a:cubicBezTo>
                  <a:pt x="4963214" y="422653"/>
                  <a:pt x="4958257" y="446380"/>
                  <a:pt x="4958257" y="472295"/>
                </a:cubicBezTo>
                <a:cubicBezTo>
                  <a:pt x="4958257" y="498209"/>
                  <a:pt x="4963214" y="521936"/>
                  <a:pt x="4973129" y="543475"/>
                </a:cubicBezTo>
                <a:cubicBezTo>
                  <a:pt x="4983044" y="565014"/>
                  <a:pt x="4996404" y="583608"/>
                  <a:pt x="5013207" y="599258"/>
                </a:cubicBezTo>
                <a:cubicBezTo>
                  <a:pt x="5030011" y="614908"/>
                  <a:pt x="5049503" y="627023"/>
                  <a:pt x="5071685" y="635605"/>
                </a:cubicBezTo>
                <a:cubicBezTo>
                  <a:pt x="5093865" y="644188"/>
                  <a:pt x="5117392" y="648479"/>
                  <a:pt x="5142265" y="648479"/>
                </a:cubicBezTo>
                <a:cubicBezTo>
                  <a:pt x="5166802" y="648479"/>
                  <a:pt x="5190245" y="644188"/>
                  <a:pt x="5212593" y="635605"/>
                </a:cubicBezTo>
                <a:cubicBezTo>
                  <a:pt x="5234943" y="627023"/>
                  <a:pt x="5254519" y="614908"/>
                  <a:pt x="5271323" y="599258"/>
                </a:cubicBezTo>
                <a:cubicBezTo>
                  <a:pt x="5288127" y="583608"/>
                  <a:pt x="5301486" y="565014"/>
                  <a:pt x="5311401" y="543475"/>
                </a:cubicBezTo>
                <a:cubicBezTo>
                  <a:pt x="5321316" y="521936"/>
                  <a:pt x="5326274" y="498209"/>
                  <a:pt x="5326274" y="472295"/>
                </a:cubicBezTo>
                <a:cubicBezTo>
                  <a:pt x="5326274" y="446380"/>
                  <a:pt x="5321316" y="422653"/>
                  <a:pt x="5311401" y="401114"/>
                </a:cubicBezTo>
                <a:cubicBezTo>
                  <a:pt x="5301486" y="379575"/>
                  <a:pt x="5288127" y="361065"/>
                  <a:pt x="5271323" y="345583"/>
                </a:cubicBezTo>
                <a:cubicBezTo>
                  <a:pt x="5254519" y="330102"/>
                  <a:pt x="5234943" y="318071"/>
                  <a:pt x="5212593" y="309489"/>
                </a:cubicBezTo>
                <a:cubicBezTo>
                  <a:pt x="5190245" y="300906"/>
                  <a:pt x="5166802" y="296615"/>
                  <a:pt x="5142265" y="296615"/>
                </a:cubicBezTo>
                <a:close/>
                <a:moveTo>
                  <a:pt x="3349799" y="296615"/>
                </a:moveTo>
                <a:cubicBezTo>
                  <a:pt x="3324894" y="296615"/>
                  <a:pt x="3301433" y="300906"/>
                  <a:pt x="3279415" y="309489"/>
                </a:cubicBezTo>
                <a:cubicBezTo>
                  <a:pt x="3257397" y="318071"/>
                  <a:pt x="3238103" y="330102"/>
                  <a:pt x="3221533" y="345583"/>
                </a:cubicBezTo>
                <a:cubicBezTo>
                  <a:pt x="3204963" y="361065"/>
                  <a:pt x="3191825" y="379575"/>
                  <a:pt x="3182118" y="401114"/>
                </a:cubicBezTo>
                <a:cubicBezTo>
                  <a:pt x="3172410" y="422653"/>
                  <a:pt x="3167557" y="446380"/>
                  <a:pt x="3167557" y="472295"/>
                </a:cubicBezTo>
                <a:cubicBezTo>
                  <a:pt x="3167557" y="498209"/>
                  <a:pt x="3172437" y="521936"/>
                  <a:pt x="3182197" y="543475"/>
                </a:cubicBezTo>
                <a:cubicBezTo>
                  <a:pt x="3191957" y="565014"/>
                  <a:pt x="3205250" y="583608"/>
                  <a:pt x="3222078" y="599258"/>
                </a:cubicBezTo>
                <a:cubicBezTo>
                  <a:pt x="3238905" y="614908"/>
                  <a:pt x="3258509" y="627023"/>
                  <a:pt x="3280890" y="635605"/>
                </a:cubicBezTo>
                <a:cubicBezTo>
                  <a:pt x="3303270" y="644188"/>
                  <a:pt x="3327081" y="648479"/>
                  <a:pt x="3352323" y="648479"/>
                </a:cubicBezTo>
                <a:cubicBezTo>
                  <a:pt x="3371506" y="648479"/>
                  <a:pt x="3388586" y="647216"/>
                  <a:pt x="3403562" y="644692"/>
                </a:cubicBezTo>
                <a:cubicBezTo>
                  <a:pt x="3418539" y="642168"/>
                  <a:pt x="3431917" y="638803"/>
                  <a:pt x="3443696" y="634596"/>
                </a:cubicBezTo>
                <a:cubicBezTo>
                  <a:pt x="3455475" y="630389"/>
                  <a:pt x="3466076" y="625425"/>
                  <a:pt x="3475500" y="619703"/>
                </a:cubicBezTo>
                <a:cubicBezTo>
                  <a:pt x="3484923" y="613982"/>
                  <a:pt x="3493673" y="607756"/>
                  <a:pt x="3501751" y="601025"/>
                </a:cubicBezTo>
                <a:lnTo>
                  <a:pt x="3501751" y="452606"/>
                </a:lnTo>
                <a:lnTo>
                  <a:pt x="3351818" y="452606"/>
                </a:lnTo>
                <a:lnTo>
                  <a:pt x="3351818" y="523282"/>
                </a:lnTo>
                <a:lnTo>
                  <a:pt x="3419969" y="523282"/>
                </a:lnTo>
                <a:lnTo>
                  <a:pt x="3419969" y="557610"/>
                </a:lnTo>
                <a:cubicBezTo>
                  <a:pt x="3412544" y="561312"/>
                  <a:pt x="3403766" y="564509"/>
                  <a:pt x="3393635" y="567202"/>
                </a:cubicBezTo>
                <a:cubicBezTo>
                  <a:pt x="3383505" y="569894"/>
                  <a:pt x="3369999" y="571240"/>
                  <a:pt x="3353119" y="571240"/>
                </a:cubicBezTo>
                <a:cubicBezTo>
                  <a:pt x="3337927" y="571240"/>
                  <a:pt x="3324591" y="568632"/>
                  <a:pt x="3313112" y="563415"/>
                </a:cubicBezTo>
                <a:cubicBezTo>
                  <a:pt x="3301632" y="558199"/>
                  <a:pt x="3292011" y="551047"/>
                  <a:pt x="3284246" y="541960"/>
                </a:cubicBezTo>
                <a:cubicBezTo>
                  <a:pt x="3276482" y="532874"/>
                  <a:pt x="3270658" y="522356"/>
                  <a:pt x="3266775" y="510409"/>
                </a:cubicBezTo>
                <a:cubicBezTo>
                  <a:pt x="3262891" y="498461"/>
                  <a:pt x="3260949" y="485757"/>
                  <a:pt x="3260949" y="472295"/>
                </a:cubicBezTo>
                <a:cubicBezTo>
                  <a:pt x="3260949" y="458833"/>
                  <a:pt x="3262884" y="446212"/>
                  <a:pt x="3266755" y="434433"/>
                </a:cubicBezTo>
                <a:cubicBezTo>
                  <a:pt x="3270625" y="422653"/>
                  <a:pt x="3276178" y="412473"/>
                  <a:pt x="3283414" y="403891"/>
                </a:cubicBezTo>
                <a:cubicBezTo>
                  <a:pt x="3290650" y="395309"/>
                  <a:pt x="3299653" y="388578"/>
                  <a:pt x="3310422" y="383698"/>
                </a:cubicBezTo>
                <a:cubicBezTo>
                  <a:pt x="3321191" y="378818"/>
                  <a:pt x="3333644" y="376378"/>
                  <a:pt x="3347779" y="376378"/>
                </a:cubicBezTo>
                <a:cubicBezTo>
                  <a:pt x="3364943" y="376378"/>
                  <a:pt x="3379667" y="379743"/>
                  <a:pt x="3391951" y="386474"/>
                </a:cubicBezTo>
                <a:cubicBezTo>
                  <a:pt x="3404235" y="393205"/>
                  <a:pt x="3414753" y="402124"/>
                  <a:pt x="3423503" y="413230"/>
                </a:cubicBezTo>
                <a:lnTo>
                  <a:pt x="3487616" y="357699"/>
                </a:lnTo>
                <a:cubicBezTo>
                  <a:pt x="3472471" y="338516"/>
                  <a:pt x="3453371" y="323539"/>
                  <a:pt x="3430318" y="312770"/>
                </a:cubicBezTo>
                <a:cubicBezTo>
                  <a:pt x="3407264" y="302000"/>
                  <a:pt x="3380424" y="296615"/>
                  <a:pt x="3349799" y="296615"/>
                </a:cubicBezTo>
                <a:close/>
                <a:moveTo>
                  <a:pt x="1608490" y="296615"/>
                </a:moveTo>
                <a:cubicBezTo>
                  <a:pt x="1583617" y="296615"/>
                  <a:pt x="1560090" y="300906"/>
                  <a:pt x="1537910" y="309489"/>
                </a:cubicBezTo>
                <a:cubicBezTo>
                  <a:pt x="1515729" y="318071"/>
                  <a:pt x="1496237" y="330102"/>
                  <a:pt x="1479433" y="345583"/>
                </a:cubicBezTo>
                <a:cubicBezTo>
                  <a:pt x="1462629" y="361065"/>
                  <a:pt x="1449269" y="379575"/>
                  <a:pt x="1439354" y="401114"/>
                </a:cubicBezTo>
                <a:cubicBezTo>
                  <a:pt x="1429439" y="422653"/>
                  <a:pt x="1424482" y="446380"/>
                  <a:pt x="1424482" y="472295"/>
                </a:cubicBezTo>
                <a:cubicBezTo>
                  <a:pt x="1424482" y="498209"/>
                  <a:pt x="1429439" y="521936"/>
                  <a:pt x="1439354" y="543475"/>
                </a:cubicBezTo>
                <a:cubicBezTo>
                  <a:pt x="1449269" y="565014"/>
                  <a:pt x="1462629" y="583608"/>
                  <a:pt x="1479433" y="599258"/>
                </a:cubicBezTo>
                <a:cubicBezTo>
                  <a:pt x="1496237" y="614908"/>
                  <a:pt x="1515729" y="627023"/>
                  <a:pt x="1537910" y="635605"/>
                </a:cubicBezTo>
                <a:cubicBezTo>
                  <a:pt x="1560090" y="644188"/>
                  <a:pt x="1583617" y="648479"/>
                  <a:pt x="1608490" y="648479"/>
                </a:cubicBezTo>
                <a:cubicBezTo>
                  <a:pt x="1633027" y="648479"/>
                  <a:pt x="1656470" y="644188"/>
                  <a:pt x="1678819" y="635605"/>
                </a:cubicBezTo>
                <a:cubicBezTo>
                  <a:pt x="1701168" y="627023"/>
                  <a:pt x="1720744" y="614908"/>
                  <a:pt x="1737548" y="599258"/>
                </a:cubicBezTo>
                <a:cubicBezTo>
                  <a:pt x="1754352" y="583608"/>
                  <a:pt x="1767711" y="565014"/>
                  <a:pt x="1777627" y="543475"/>
                </a:cubicBezTo>
                <a:cubicBezTo>
                  <a:pt x="1787542" y="521936"/>
                  <a:pt x="1792499" y="498209"/>
                  <a:pt x="1792499" y="472295"/>
                </a:cubicBezTo>
                <a:cubicBezTo>
                  <a:pt x="1792499" y="446380"/>
                  <a:pt x="1787542" y="422653"/>
                  <a:pt x="1777627" y="401114"/>
                </a:cubicBezTo>
                <a:cubicBezTo>
                  <a:pt x="1767711" y="379575"/>
                  <a:pt x="1754352" y="361065"/>
                  <a:pt x="1737548" y="345583"/>
                </a:cubicBezTo>
                <a:cubicBezTo>
                  <a:pt x="1720744" y="330102"/>
                  <a:pt x="1701168" y="318071"/>
                  <a:pt x="1678819" y="309489"/>
                </a:cubicBezTo>
                <a:cubicBezTo>
                  <a:pt x="1656470" y="300906"/>
                  <a:pt x="1633027" y="296615"/>
                  <a:pt x="1608490" y="296615"/>
                </a:cubicBezTo>
                <a:close/>
                <a:moveTo>
                  <a:pt x="2804730" y="292577"/>
                </a:moveTo>
                <a:cubicBezTo>
                  <a:pt x="2803721" y="293250"/>
                  <a:pt x="2803216" y="294428"/>
                  <a:pt x="2803216" y="296111"/>
                </a:cubicBezTo>
                <a:lnTo>
                  <a:pt x="2803216" y="643935"/>
                </a:lnTo>
                <a:lnTo>
                  <a:pt x="2889541" y="643935"/>
                </a:lnTo>
                <a:lnTo>
                  <a:pt x="2889541" y="472799"/>
                </a:lnTo>
                <a:lnTo>
                  <a:pt x="3105101" y="649993"/>
                </a:lnTo>
                <a:cubicBezTo>
                  <a:pt x="3107794" y="652349"/>
                  <a:pt x="3109645" y="653274"/>
                  <a:pt x="3110654" y="652770"/>
                </a:cubicBezTo>
                <a:cubicBezTo>
                  <a:pt x="3111664" y="652265"/>
                  <a:pt x="3112169" y="651003"/>
                  <a:pt x="3112169" y="648983"/>
                </a:cubicBezTo>
                <a:lnTo>
                  <a:pt x="3112169" y="300654"/>
                </a:lnTo>
                <a:lnTo>
                  <a:pt x="3025844" y="300654"/>
                </a:lnTo>
                <a:lnTo>
                  <a:pt x="3025844" y="472799"/>
                </a:lnTo>
                <a:lnTo>
                  <a:pt x="2810283" y="295101"/>
                </a:lnTo>
                <a:cubicBezTo>
                  <a:pt x="2807591" y="292745"/>
                  <a:pt x="2805740" y="291904"/>
                  <a:pt x="2804730" y="292577"/>
                </a:cubicBezTo>
                <a:close/>
                <a:moveTo>
                  <a:pt x="1061655" y="292577"/>
                </a:moveTo>
                <a:cubicBezTo>
                  <a:pt x="1060646" y="293250"/>
                  <a:pt x="1060141" y="294428"/>
                  <a:pt x="1060141" y="296111"/>
                </a:cubicBezTo>
                <a:lnTo>
                  <a:pt x="1060141" y="643935"/>
                </a:lnTo>
                <a:lnTo>
                  <a:pt x="1146466" y="643935"/>
                </a:lnTo>
                <a:lnTo>
                  <a:pt x="1146466" y="472799"/>
                </a:lnTo>
                <a:lnTo>
                  <a:pt x="1362026" y="649993"/>
                </a:lnTo>
                <a:cubicBezTo>
                  <a:pt x="1364719" y="652349"/>
                  <a:pt x="1366570" y="653274"/>
                  <a:pt x="1367579" y="652770"/>
                </a:cubicBezTo>
                <a:cubicBezTo>
                  <a:pt x="1368589" y="652265"/>
                  <a:pt x="1369094" y="651003"/>
                  <a:pt x="1369094" y="648983"/>
                </a:cubicBezTo>
                <a:lnTo>
                  <a:pt x="1369094" y="300654"/>
                </a:lnTo>
                <a:lnTo>
                  <a:pt x="1282769" y="300654"/>
                </a:lnTo>
                <a:lnTo>
                  <a:pt x="1282769" y="472799"/>
                </a:lnTo>
                <a:lnTo>
                  <a:pt x="1067209" y="295101"/>
                </a:lnTo>
                <a:cubicBezTo>
                  <a:pt x="1064516" y="292745"/>
                  <a:pt x="1062665" y="291904"/>
                  <a:pt x="1061655" y="292577"/>
                </a:cubicBezTo>
                <a:close/>
                <a:moveTo>
                  <a:pt x="4136201" y="292072"/>
                </a:moveTo>
                <a:cubicBezTo>
                  <a:pt x="4134855" y="292072"/>
                  <a:pt x="4133846" y="292913"/>
                  <a:pt x="4133173" y="294596"/>
                </a:cubicBezTo>
                <a:lnTo>
                  <a:pt x="3966075" y="643935"/>
                </a:lnTo>
                <a:lnTo>
                  <a:pt x="4055934" y="643935"/>
                </a:lnTo>
                <a:lnTo>
                  <a:pt x="4073098" y="602539"/>
                </a:lnTo>
                <a:lnTo>
                  <a:pt x="4192742" y="602539"/>
                </a:lnTo>
                <a:lnTo>
                  <a:pt x="4210915" y="643935"/>
                </a:lnTo>
                <a:lnTo>
                  <a:pt x="4305823" y="643935"/>
                </a:lnTo>
                <a:lnTo>
                  <a:pt x="4139230" y="294596"/>
                </a:lnTo>
                <a:cubicBezTo>
                  <a:pt x="4138557" y="292913"/>
                  <a:pt x="4137547" y="292072"/>
                  <a:pt x="4136201" y="292072"/>
                </a:cubicBezTo>
                <a:close/>
                <a:moveTo>
                  <a:pt x="4054420" y="187573"/>
                </a:moveTo>
                <a:lnTo>
                  <a:pt x="4102378" y="279451"/>
                </a:lnTo>
                <a:lnTo>
                  <a:pt x="4169520" y="279451"/>
                </a:lnTo>
                <a:lnTo>
                  <a:pt x="4149327" y="187573"/>
                </a:lnTo>
                <a:close/>
                <a:moveTo>
                  <a:pt x="1608364" y="171924"/>
                </a:moveTo>
                <a:cubicBezTo>
                  <a:pt x="1607607" y="171924"/>
                  <a:pt x="1606892" y="172428"/>
                  <a:pt x="1606219" y="173438"/>
                </a:cubicBezTo>
                <a:lnTo>
                  <a:pt x="1525447" y="279451"/>
                </a:lnTo>
                <a:lnTo>
                  <a:pt x="1589560" y="279451"/>
                </a:lnTo>
                <a:lnTo>
                  <a:pt x="1608743" y="259763"/>
                </a:lnTo>
                <a:lnTo>
                  <a:pt x="1627421" y="279451"/>
                </a:lnTo>
                <a:lnTo>
                  <a:pt x="1691534" y="279451"/>
                </a:lnTo>
                <a:lnTo>
                  <a:pt x="1610762" y="173438"/>
                </a:lnTo>
                <a:cubicBezTo>
                  <a:pt x="1609921" y="172428"/>
                  <a:pt x="1609121" y="171924"/>
                  <a:pt x="1608364" y="171924"/>
                </a:cubicBezTo>
                <a:close/>
                <a:moveTo>
                  <a:pt x="0" y="30142"/>
                </a:moveTo>
                <a:lnTo>
                  <a:pt x="245785" y="30142"/>
                </a:lnTo>
                <a:lnTo>
                  <a:pt x="491570" y="474830"/>
                </a:lnTo>
                <a:lnTo>
                  <a:pt x="245785" y="919518"/>
                </a:lnTo>
                <a:lnTo>
                  <a:pt x="0" y="919518"/>
                </a:lnTo>
                <a:lnTo>
                  <a:pt x="245785" y="474830"/>
                </a:lnTo>
                <a:close/>
                <a:moveTo>
                  <a:pt x="657234" y="0"/>
                </a:moveTo>
                <a:lnTo>
                  <a:pt x="5764748" y="0"/>
                </a:lnTo>
                <a:lnTo>
                  <a:pt x="6208084" y="443337"/>
                </a:lnTo>
                <a:lnTo>
                  <a:pt x="5764748" y="886673"/>
                </a:lnTo>
                <a:lnTo>
                  <a:pt x="658728" y="886673"/>
                </a:lnTo>
                <a:lnTo>
                  <a:pt x="903019" y="444688"/>
                </a:lnTo>
                <a:close/>
                <a:moveTo>
                  <a:pt x="411449" y="0"/>
                </a:moveTo>
                <a:lnTo>
                  <a:pt x="643967" y="0"/>
                </a:lnTo>
                <a:lnTo>
                  <a:pt x="643967" y="420685"/>
                </a:lnTo>
                <a:close/>
              </a:path>
            </a:pathLst>
          </a:custGeom>
          <a:gradFill>
            <a:gsLst>
              <a:gs pos="0">
                <a:srgbClr val="00B0F0"/>
              </a:gs>
              <a:gs pos="74000">
                <a:srgbClr val="93E3FF"/>
              </a:gs>
              <a:gs pos="83000">
                <a:schemeClr val="accent4">
                  <a:lumMod val="45000"/>
                  <a:lumOff val="55000"/>
                </a:schemeClr>
              </a:gs>
              <a:gs pos="100000">
                <a:schemeClr val="accent4">
                  <a:lumMod val="30000"/>
                  <a:lumOff val="70000"/>
                </a:schemeClr>
              </a:gs>
            </a:gsLst>
            <a:lin ang="5400000" scaled="1"/>
          </a:gradFill>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a:latin typeface="Arial" pitchFamily="34" charset="0"/>
              <a:cs typeface="Arial" pitchFamily="34" charset="0"/>
            </a:endParaRPr>
          </a:p>
        </p:txBody>
      </p:sp>
      <p:grpSp>
        <p:nvGrpSpPr>
          <p:cNvPr id="11" name="Group 10">
            <a:extLst>
              <a:ext uri="{FF2B5EF4-FFF2-40B4-BE49-F238E27FC236}">
                <a16:creationId xmlns:a16="http://schemas.microsoft.com/office/drawing/2014/main" id="{DB8D24DE-4F19-485C-8CA0-EED9F0F1CB81}"/>
              </a:ext>
            </a:extLst>
          </p:cNvPr>
          <p:cNvGrpSpPr/>
          <p:nvPr/>
        </p:nvGrpSpPr>
        <p:grpSpPr>
          <a:xfrm>
            <a:off x="3887599" y="2066383"/>
            <a:ext cx="4416801" cy="872949"/>
            <a:chOff x="1133366" y="2220084"/>
            <a:chExt cx="7230624" cy="914400"/>
          </a:xfrm>
        </p:grpSpPr>
        <p:sp>
          <p:nvSpPr>
            <p:cNvPr id="12" name="Arrow: Pentagon 11">
              <a:extLst>
                <a:ext uri="{FF2B5EF4-FFF2-40B4-BE49-F238E27FC236}">
                  <a16:creationId xmlns:a16="http://schemas.microsoft.com/office/drawing/2014/main" id="{C4EFAC9A-4BA8-43CA-8489-12C565974C37}"/>
                </a:ext>
              </a:extLst>
            </p:cNvPr>
            <p:cNvSpPr/>
            <p:nvPr/>
          </p:nvSpPr>
          <p:spPr>
            <a:xfrm>
              <a:off x="1133366" y="2220084"/>
              <a:ext cx="7230624" cy="914400"/>
            </a:xfrm>
            <a:prstGeom prst="homePlate">
              <a:avLst/>
            </a:prstGeom>
            <a:solidFill>
              <a:srgbClr val="FFFF9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3" name="TextBox 12">
              <a:extLst>
                <a:ext uri="{FF2B5EF4-FFF2-40B4-BE49-F238E27FC236}">
                  <a16:creationId xmlns:a16="http://schemas.microsoft.com/office/drawing/2014/main" id="{5D8B2625-F5E9-438B-B10B-BCEDAD1DE7C6}"/>
                </a:ext>
              </a:extLst>
            </p:cNvPr>
            <p:cNvSpPr txBox="1"/>
            <p:nvPr/>
          </p:nvSpPr>
          <p:spPr>
            <a:xfrm>
              <a:off x="1307656" y="2384346"/>
              <a:ext cx="5176902"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4" name="TextBox 13">
            <a:extLst>
              <a:ext uri="{FF2B5EF4-FFF2-40B4-BE49-F238E27FC236}">
                <a16:creationId xmlns:a16="http://schemas.microsoft.com/office/drawing/2014/main" id="{11DED13C-8ABF-4A0B-A908-754825BE4939}"/>
              </a:ext>
            </a:extLst>
          </p:cNvPr>
          <p:cNvSpPr txBox="1"/>
          <p:nvPr/>
        </p:nvSpPr>
        <p:spPr>
          <a:xfrm>
            <a:off x="4500535" y="2261671"/>
            <a:ext cx="3162292" cy="523220"/>
          </a:xfrm>
          <a:prstGeom prst="rect">
            <a:avLst/>
          </a:prstGeom>
          <a:noFill/>
        </p:spPr>
        <p:txBody>
          <a:bodyPr wrap="square" rtlCol="0">
            <a:spAutoFit/>
          </a:bodyPr>
          <a:lstStyle/>
          <a:p>
            <a:r>
              <a:rPr lang="en-US" sz="2800">
                <a:solidFill>
                  <a:srgbClr val="0131FF"/>
                </a:solidFill>
                <a:latin typeface="Arial" panose="020B0604020202020204" pitchFamily="34" charset="0"/>
                <a:cs typeface="Arial" panose="020B0604020202020204" pitchFamily="34" charset="0"/>
              </a:rPr>
              <a:t>Đặc điểm dân cư</a:t>
            </a:r>
          </a:p>
        </p:txBody>
      </p:sp>
      <p:grpSp>
        <p:nvGrpSpPr>
          <p:cNvPr id="15" name="Group 14">
            <a:extLst>
              <a:ext uri="{FF2B5EF4-FFF2-40B4-BE49-F238E27FC236}">
                <a16:creationId xmlns:a16="http://schemas.microsoft.com/office/drawing/2014/main" id="{C071D289-50AF-4819-9E5D-D29BB28A4021}"/>
              </a:ext>
            </a:extLst>
          </p:cNvPr>
          <p:cNvGrpSpPr/>
          <p:nvPr/>
        </p:nvGrpSpPr>
        <p:grpSpPr>
          <a:xfrm>
            <a:off x="3125370" y="2066383"/>
            <a:ext cx="1301952" cy="872949"/>
            <a:chOff x="344605" y="154323"/>
            <a:chExt cx="1301952" cy="872949"/>
          </a:xfrm>
        </p:grpSpPr>
        <p:sp>
          <p:nvSpPr>
            <p:cNvPr id="16" name="Arrow: Pentagon 15">
              <a:extLst>
                <a:ext uri="{FF2B5EF4-FFF2-40B4-BE49-F238E27FC236}">
                  <a16:creationId xmlns:a16="http://schemas.microsoft.com/office/drawing/2014/main" id="{702268F8-107A-4D13-9700-C74E0BB67F40}"/>
                </a:ext>
              </a:extLst>
            </p:cNvPr>
            <p:cNvSpPr/>
            <p:nvPr/>
          </p:nvSpPr>
          <p:spPr>
            <a:xfrm>
              <a:off x="344605" y="154323"/>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7" name="Isosceles Triangle 16">
              <a:extLst>
                <a:ext uri="{FF2B5EF4-FFF2-40B4-BE49-F238E27FC236}">
                  <a16:creationId xmlns:a16="http://schemas.microsoft.com/office/drawing/2014/main" id="{3F303E32-19B1-4EE8-961D-D50E097E2231}"/>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Arrow: Pentagon 18">
            <a:extLst>
              <a:ext uri="{FF2B5EF4-FFF2-40B4-BE49-F238E27FC236}">
                <a16:creationId xmlns:a16="http://schemas.microsoft.com/office/drawing/2014/main" id="{29DAEF71-8D0F-4FA3-AFF6-574037F617BA}"/>
              </a:ext>
            </a:extLst>
          </p:cNvPr>
          <p:cNvSpPr/>
          <p:nvPr/>
        </p:nvSpPr>
        <p:spPr>
          <a:xfrm>
            <a:off x="2321894" y="3559023"/>
            <a:ext cx="6707335" cy="872949"/>
          </a:xfrm>
          <a:prstGeom prst="homePlat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21" name="TextBox 20">
            <a:extLst>
              <a:ext uri="{FF2B5EF4-FFF2-40B4-BE49-F238E27FC236}">
                <a16:creationId xmlns:a16="http://schemas.microsoft.com/office/drawing/2014/main" id="{7CE3A167-E342-418B-82DF-4E056EA57F43}"/>
              </a:ext>
            </a:extLst>
          </p:cNvPr>
          <p:cNvSpPr txBox="1"/>
          <p:nvPr/>
        </p:nvSpPr>
        <p:spPr>
          <a:xfrm>
            <a:off x="923907" y="3788747"/>
            <a:ext cx="10346718" cy="523220"/>
          </a:xfrm>
          <a:prstGeom prst="rect">
            <a:avLst/>
          </a:prstGeom>
          <a:noFill/>
        </p:spPr>
        <p:txBody>
          <a:bodyPr wrap="square" rtlCol="0">
            <a:spAutoFit/>
          </a:bodyPr>
          <a:lstStyle/>
          <a:p>
            <a:pPr algn="ctr"/>
            <a:r>
              <a:rPr lang="en-US" sz="2800">
                <a:solidFill>
                  <a:srgbClr val="0131FF"/>
                </a:solidFill>
                <a:latin typeface="Arial" panose="020B0604020202020204" pitchFamily="34" charset="0"/>
                <a:cs typeface="Arial" panose="020B0604020202020204" pitchFamily="34" charset="0"/>
              </a:rPr>
              <a:t>Lịch sử và văn hóa độc đáo</a:t>
            </a:r>
          </a:p>
        </p:txBody>
      </p:sp>
      <p:sp>
        <p:nvSpPr>
          <p:cNvPr id="22" name="Arrow: Pentagon 21">
            <a:extLst>
              <a:ext uri="{FF2B5EF4-FFF2-40B4-BE49-F238E27FC236}">
                <a16:creationId xmlns:a16="http://schemas.microsoft.com/office/drawing/2014/main" id="{D4B54E8F-40D3-46A6-9F53-251B9CB8FF03}"/>
              </a:ext>
            </a:extLst>
          </p:cNvPr>
          <p:cNvSpPr/>
          <p:nvPr/>
        </p:nvSpPr>
        <p:spPr>
          <a:xfrm>
            <a:off x="2212074" y="3556099"/>
            <a:ext cx="1301952" cy="872949"/>
          </a:xfrm>
          <a:prstGeom prst="homePlate">
            <a:avLst/>
          </a:prstGeom>
          <a:solidFill>
            <a:srgbClr val="0131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23" name="Isosceles Triangle 22">
            <a:extLst>
              <a:ext uri="{FF2B5EF4-FFF2-40B4-BE49-F238E27FC236}">
                <a16:creationId xmlns:a16="http://schemas.microsoft.com/office/drawing/2014/main" id="{A0101CCF-4916-44C9-92BE-03BE540B09FD}"/>
              </a:ext>
            </a:extLst>
          </p:cNvPr>
          <p:cNvSpPr/>
          <p:nvPr/>
        </p:nvSpPr>
        <p:spPr>
          <a:xfrm rot="5400000">
            <a:off x="3202806" y="3863472"/>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Hình ảnh 9">
            <a:extLst>
              <a:ext uri="{FF2B5EF4-FFF2-40B4-BE49-F238E27FC236}">
                <a16:creationId xmlns:a16="http://schemas.microsoft.com/office/drawing/2014/main" id="{1F03B04E-967B-4157-822E-4825CA27BD5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backgroundMark x1="45341" y1="35326" x2="45341" y2="35326"/>
                      </a14:backgroundRemoval>
                    </a14:imgEffect>
                  </a14:imgLayer>
                </a14:imgProps>
              </a:ext>
            </a:extLst>
          </a:blip>
          <a:stretch>
            <a:fillRect/>
          </a:stretch>
        </p:blipFill>
        <p:spPr>
          <a:xfrm>
            <a:off x="1555747" y="-126303"/>
            <a:ext cx="1639789" cy="17143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500" advClick="0" advTm="3000">
        <p:checker/>
      </p:transition>
    </mc:Choice>
    <mc:Fallback xmlns="">
      <p:transition spd="slow" advClick="0" advTm="3000">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par>
                                <p:cTn id="11" presetID="22" presetClass="entr" presetSubtype="8"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left)">
                                      <p:cBhvr>
                                        <p:cTn id="16" dur="500"/>
                                        <p:tgtEl>
                                          <p:spTgt spid="21"/>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left)">
                                      <p:cBhvr>
                                        <p:cTn id="19" dur="500"/>
                                        <p:tgtEl>
                                          <p:spTgt spid="22"/>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left)">
                                      <p:cBhvr>
                                        <p:cTn id="22" dur="500"/>
                                        <p:tgtEl>
                                          <p:spTgt spid="23"/>
                                        </p:tgtEl>
                                      </p:cBhvr>
                                    </p:animEffect>
                                  </p:childTnLst>
                                </p:cTn>
                              </p:par>
                              <p:par>
                                <p:cTn id="23" presetID="21" presetClass="emph" presetSubtype="0" fill="hold" nodeType="withEffect">
                                  <p:stCondLst>
                                    <p:cond delay="0"/>
                                  </p:stCondLst>
                                  <p:childTnLst>
                                    <p:animClr clrSpc="hsl" dir="cw">
                                      <p:cBhvr override="childStyle">
                                        <p:cTn id="24" dur="500" fill="hold"/>
                                        <p:tgtEl>
                                          <p:spTgt spid="24"/>
                                        </p:tgtEl>
                                        <p:attrNameLst>
                                          <p:attrName>style.color</p:attrName>
                                        </p:attrNameLst>
                                      </p:cBhvr>
                                      <p:by>
                                        <p:hsl h="7200000" s="0" l="0"/>
                                      </p:by>
                                    </p:animClr>
                                    <p:animClr clrSpc="hsl" dir="cw">
                                      <p:cBhvr>
                                        <p:cTn id="25" dur="500" fill="hold"/>
                                        <p:tgtEl>
                                          <p:spTgt spid="24"/>
                                        </p:tgtEl>
                                        <p:attrNameLst>
                                          <p:attrName>fillcolor</p:attrName>
                                        </p:attrNameLst>
                                      </p:cBhvr>
                                      <p:by>
                                        <p:hsl h="7200000" s="0" l="0"/>
                                      </p:by>
                                    </p:animClr>
                                    <p:animClr clrSpc="hsl" dir="cw">
                                      <p:cBhvr>
                                        <p:cTn id="26" dur="500" fill="hold"/>
                                        <p:tgtEl>
                                          <p:spTgt spid="24"/>
                                        </p:tgtEl>
                                        <p:attrNameLst>
                                          <p:attrName>stroke.color</p:attrName>
                                        </p:attrNameLst>
                                      </p:cBhvr>
                                      <p:by>
                                        <p:hsl h="7200000" s="0" l="0"/>
                                      </p:by>
                                    </p:animClr>
                                    <p:set>
                                      <p:cBhvr>
                                        <p:cTn id="27" dur="500" fill="hold"/>
                                        <p:tgtEl>
                                          <p:spTgt spid="2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bldP spid="22" grpId="0" animBg="1"/>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91FD956-4D81-48C6-9D7F-12D087741ED0}"/>
              </a:ext>
            </a:extLst>
          </p:cNvPr>
          <p:cNvGrpSpPr/>
          <p:nvPr/>
        </p:nvGrpSpPr>
        <p:grpSpPr>
          <a:xfrm>
            <a:off x="854467" y="92617"/>
            <a:ext cx="4416801" cy="872949"/>
            <a:chOff x="1133366" y="2220084"/>
            <a:chExt cx="7230624" cy="914400"/>
          </a:xfrm>
        </p:grpSpPr>
        <p:sp>
          <p:nvSpPr>
            <p:cNvPr id="5" name="Arrow: Pentagon 4">
              <a:extLst>
                <a:ext uri="{FF2B5EF4-FFF2-40B4-BE49-F238E27FC236}">
                  <a16:creationId xmlns:a16="http://schemas.microsoft.com/office/drawing/2014/main" id="{46F6DE06-AD18-477C-8A2D-B9516EEEE9C4}"/>
                </a:ext>
              </a:extLst>
            </p:cNvPr>
            <p:cNvSpPr/>
            <p:nvPr/>
          </p:nvSpPr>
          <p:spPr>
            <a:xfrm>
              <a:off x="1133366" y="2220084"/>
              <a:ext cx="7230624" cy="914400"/>
            </a:xfrm>
            <a:prstGeom prst="homePlate">
              <a:avLst/>
            </a:prstGeom>
            <a:solidFill>
              <a:srgbClr val="FFFF9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id="{3C48E9B3-CFA7-4483-A6BC-C5FE641BAC2B}"/>
                </a:ext>
              </a:extLst>
            </p:cNvPr>
            <p:cNvSpPr txBox="1"/>
            <p:nvPr/>
          </p:nvSpPr>
          <p:spPr>
            <a:xfrm>
              <a:off x="1307656" y="2384346"/>
              <a:ext cx="5176902"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TextBox 6">
            <a:extLst>
              <a:ext uri="{FF2B5EF4-FFF2-40B4-BE49-F238E27FC236}">
                <a16:creationId xmlns:a16="http://schemas.microsoft.com/office/drawing/2014/main" id="{2487B11C-4D6D-464A-8F0C-2F50FD1FDED8}"/>
              </a:ext>
            </a:extLst>
          </p:cNvPr>
          <p:cNvSpPr txBox="1"/>
          <p:nvPr/>
        </p:nvSpPr>
        <p:spPr>
          <a:xfrm>
            <a:off x="1467403" y="287905"/>
            <a:ext cx="3162292" cy="523220"/>
          </a:xfrm>
          <a:prstGeom prst="rect">
            <a:avLst/>
          </a:prstGeom>
          <a:noFill/>
        </p:spPr>
        <p:txBody>
          <a:bodyPr wrap="square" rtlCol="0">
            <a:spAutoFit/>
          </a:bodyPr>
          <a:lstStyle/>
          <a:p>
            <a:r>
              <a:rPr lang="en-US" sz="2800">
                <a:solidFill>
                  <a:srgbClr val="0131FF"/>
                </a:solidFill>
                <a:latin typeface="Arial" panose="020B0604020202020204" pitchFamily="34" charset="0"/>
                <a:cs typeface="Arial" panose="020B0604020202020204" pitchFamily="34" charset="0"/>
              </a:rPr>
              <a:t>Đặc điểm dân cư</a:t>
            </a:r>
          </a:p>
        </p:txBody>
      </p:sp>
      <p:grpSp>
        <p:nvGrpSpPr>
          <p:cNvPr id="8" name="Group 7">
            <a:extLst>
              <a:ext uri="{FF2B5EF4-FFF2-40B4-BE49-F238E27FC236}">
                <a16:creationId xmlns:a16="http://schemas.microsoft.com/office/drawing/2014/main" id="{0702D027-7CD4-4017-AACE-5962354C01AB}"/>
              </a:ext>
            </a:extLst>
          </p:cNvPr>
          <p:cNvGrpSpPr/>
          <p:nvPr/>
        </p:nvGrpSpPr>
        <p:grpSpPr>
          <a:xfrm>
            <a:off x="92238" y="92617"/>
            <a:ext cx="1301952" cy="872949"/>
            <a:chOff x="344605" y="154323"/>
            <a:chExt cx="1301952" cy="872949"/>
          </a:xfrm>
        </p:grpSpPr>
        <p:sp>
          <p:nvSpPr>
            <p:cNvPr id="9" name="Arrow: Pentagon 8">
              <a:extLst>
                <a:ext uri="{FF2B5EF4-FFF2-40B4-BE49-F238E27FC236}">
                  <a16:creationId xmlns:a16="http://schemas.microsoft.com/office/drawing/2014/main" id="{73C726D8-4E7C-40DA-BFA5-B75C8118ADCC}"/>
                </a:ext>
              </a:extLst>
            </p:cNvPr>
            <p:cNvSpPr/>
            <p:nvPr/>
          </p:nvSpPr>
          <p:spPr>
            <a:xfrm>
              <a:off x="344605" y="154323"/>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0" name="Isosceles Triangle 9">
              <a:extLst>
                <a:ext uri="{FF2B5EF4-FFF2-40B4-BE49-F238E27FC236}">
                  <a16:creationId xmlns:a16="http://schemas.microsoft.com/office/drawing/2014/main" id="{661447F8-FF71-4868-911C-29825CD8F5AC}"/>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id="{791F2B67-FD9F-4D5A-9503-EB36FF1B7549}"/>
              </a:ext>
            </a:extLst>
          </p:cNvPr>
          <p:cNvSpPr/>
          <p:nvPr/>
        </p:nvSpPr>
        <p:spPr>
          <a:xfrm>
            <a:off x="92238" y="2392538"/>
            <a:ext cx="11797843" cy="1292662"/>
          </a:xfrm>
          <a:prstGeom prst="rect">
            <a:avLst/>
          </a:prstGeom>
          <a:ln>
            <a:solidFill>
              <a:srgbClr val="0131FF"/>
            </a:solidFill>
            <a:prstDash val="sysDash"/>
          </a:ln>
        </p:spPr>
        <p:txBody>
          <a:bodyPr wrap="square">
            <a:spAutoFit/>
          </a:bodyPr>
          <a:lstStyle/>
          <a:p>
            <a:pPr algn="just"/>
            <a:r>
              <a:rPr lang="vi-VN" sz="2600">
                <a:solidFill>
                  <a:srgbClr val="FF3399"/>
                </a:solidFill>
              </a:rPr>
              <a:t>Dựa vào bảng số liệu và thông tin trong bài, em hãy:</a:t>
            </a:r>
          </a:p>
          <a:p>
            <a:pPr algn="just"/>
            <a:r>
              <a:rPr lang="vi-VN" sz="2600">
                <a:solidFill>
                  <a:srgbClr val="FF3399"/>
                </a:solidFill>
              </a:rPr>
              <a:t>- Nhận xét quy mô và sự gia tăng dân số Ô-xtrây-li-a, giai đoạn 2000 – 2020.</a:t>
            </a:r>
          </a:p>
          <a:p>
            <a:pPr algn="just"/>
            <a:r>
              <a:rPr lang="vi-VN" sz="2600">
                <a:solidFill>
                  <a:srgbClr val="FF3399"/>
                </a:solidFill>
              </a:rPr>
              <a:t>- Trình bày cơ cấu dân số theo nhóm tuổi của Ô-xtrây-li-a.</a:t>
            </a:r>
            <a:endParaRPr lang="en-US" sz="2600">
              <a:solidFill>
                <a:srgbClr val="FF3399"/>
              </a:solidFill>
            </a:endParaRPr>
          </a:p>
        </p:txBody>
      </p:sp>
      <p:grpSp>
        <p:nvGrpSpPr>
          <p:cNvPr id="12" name="Group 11">
            <a:extLst>
              <a:ext uri="{FF2B5EF4-FFF2-40B4-BE49-F238E27FC236}">
                <a16:creationId xmlns:a16="http://schemas.microsoft.com/office/drawing/2014/main" id="{CECE6F3C-2707-4427-8753-E24C244E6A24}"/>
              </a:ext>
            </a:extLst>
          </p:cNvPr>
          <p:cNvGrpSpPr/>
          <p:nvPr/>
        </p:nvGrpSpPr>
        <p:grpSpPr>
          <a:xfrm>
            <a:off x="4312060" y="1440763"/>
            <a:ext cx="5320049" cy="827835"/>
            <a:chOff x="3758214" y="908516"/>
            <a:chExt cx="3588981" cy="682233"/>
          </a:xfrm>
        </p:grpSpPr>
        <p:sp>
          <p:nvSpPr>
            <p:cNvPr id="13" name="Rectangle: Rounded Corners 12">
              <a:extLst>
                <a:ext uri="{FF2B5EF4-FFF2-40B4-BE49-F238E27FC236}">
                  <a16:creationId xmlns:a16="http://schemas.microsoft.com/office/drawing/2014/main" id="{CC915D7D-2A06-4DBE-BC06-B8C07622E849}"/>
                </a:ext>
              </a:extLst>
            </p:cNvPr>
            <p:cNvSpPr/>
            <p:nvPr/>
          </p:nvSpPr>
          <p:spPr>
            <a:xfrm>
              <a:off x="3758214" y="908516"/>
              <a:ext cx="2424668" cy="682233"/>
            </a:xfrm>
            <a:prstGeom prst="roundRect">
              <a:avLst/>
            </a:prstGeom>
            <a:solidFill>
              <a:srgbClr val="00B05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7FA76"/>
                </a:solidFill>
              </a:endParaRPr>
            </a:p>
          </p:txBody>
        </p:sp>
        <p:sp>
          <p:nvSpPr>
            <p:cNvPr id="14" name="TextBox 13">
              <a:extLst>
                <a:ext uri="{FF2B5EF4-FFF2-40B4-BE49-F238E27FC236}">
                  <a16:creationId xmlns:a16="http://schemas.microsoft.com/office/drawing/2014/main" id="{8E3D0AE3-F56C-4952-87DF-EDA643A32D25}"/>
                </a:ext>
              </a:extLst>
            </p:cNvPr>
            <p:cNvSpPr txBox="1"/>
            <p:nvPr/>
          </p:nvSpPr>
          <p:spPr>
            <a:xfrm>
              <a:off x="3832224" y="1040888"/>
              <a:ext cx="3514971" cy="431195"/>
            </a:xfrm>
            <a:prstGeom prst="rect">
              <a:avLst/>
            </a:prstGeom>
            <a:noFill/>
          </p:spPr>
          <p:txBody>
            <a:bodyPr wrap="square" rtlCol="0">
              <a:spAutoFit/>
            </a:bodyPr>
            <a:lstStyle/>
            <a:p>
              <a:r>
                <a:rPr lang="en-US" sz="2800" b="1">
                  <a:solidFill>
                    <a:srgbClr val="FFFF00"/>
                  </a:solidFill>
                  <a:latin typeface="Arial" panose="020B0604020202020204" pitchFamily="34" charset="0"/>
                  <a:cs typeface="Arial" panose="020B0604020202020204" pitchFamily="34" charset="0"/>
                </a:rPr>
                <a:t>THỬ TÀI CỦA EM</a:t>
              </a:r>
            </a:p>
          </p:txBody>
        </p:sp>
      </p:grpSp>
      <p:grpSp>
        <p:nvGrpSpPr>
          <p:cNvPr id="15" name="Group 14">
            <a:extLst>
              <a:ext uri="{FF2B5EF4-FFF2-40B4-BE49-F238E27FC236}">
                <a16:creationId xmlns:a16="http://schemas.microsoft.com/office/drawing/2014/main" id="{AE0185A5-566C-44BE-8DEB-AE63CC6D4D5B}"/>
              </a:ext>
            </a:extLst>
          </p:cNvPr>
          <p:cNvGrpSpPr/>
          <p:nvPr/>
        </p:nvGrpSpPr>
        <p:grpSpPr>
          <a:xfrm>
            <a:off x="402424" y="1156016"/>
            <a:ext cx="1268591" cy="796469"/>
            <a:chOff x="3634055" y="3302115"/>
            <a:chExt cx="848449" cy="796469"/>
          </a:xfrm>
        </p:grpSpPr>
        <p:pic>
          <p:nvPicPr>
            <p:cNvPr id="16" name="Picture 15">
              <a:extLst>
                <a:ext uri="{FF2B5EF4-FFF2-40B4-BE49-F238E27FC236}">
                  <a16:creationId xmlns:a16="http://schemas.microsoft.com/office/drawing/2014/main" id="{6956FE5C-B1AA-4869-8C16-526E2651F5E3}"/>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1486" b="41386" l="40674" r="57855"/>
                      </a14:imgEffect>
                    </a14:imgLayer>
                  </a14:imgProps>
                </a:ext>
                <a:ext uri="{28A0092B-C50C-407E-A947-70E740481C1C}">
                  <a14:useLocalDpi xmlns:a14="http://schemas.microsoft.com/office/drawing/2010/main" val="0"/>
                </a:ext>
              </a:extLst>
            </a:blip>
            <a:srcRect l="41127" t="11421" r="42158" b="58658"/>
            <a:stretch/>
          </p:blipFill>
          <p:spPr>
            <a:xfrm>
              <a:off x="3634055" y="3302116"/>
              <a:ext cx="444923" cy="796468"/>
            </a:xfrm>
            <a:prstGeom prst="rect">
              <a:avLst/>
            </a:prstGeom>
          </p:spPr>
        </p:pic>
        <p:pic>
          <p:nvPicPr>
            <p:cNvPr id="17" name="Picture 16">
              <a:extLst>
                <a:ext uri="{FF2B5EF4-FFF2-40B4-BE49-F238E27FC236}">
                  <a16:creationId xmlns:a16="http://schemas.microsoft.com/office/drawing/2014/main" id="{42543270-B28E-46F5-82A4-CD3AAE34D1D9}"/>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942" b="100000" l="0" r="100000"/>
                      </a14:imgEffect>
                    </a14:imgLayer>
                  </a14:imgProps>
                </a:ext>
                <a:ext uri="{28A0092B-C50C-407E-A947-70E740481C1C}">
                  <a14:useLocalDpi xmlns:a14="http://schemas.microsoft.com/office/drawing/2010/main" val="0"/>
                </a:ext>
              </a:extLst>
            </a:blip>
            <a:srcRect l="7746" t="26255"/>
            <a:stretch/>
          </p:blipFill>
          <p:spPr>
            <a:xfrm>
              <a:off x="4122720" y="3302115"/>
              <a:ext cx="359784" cy="796469"/>
            </a:xfrm>
            <a:prstGeom prst="rect">
              <a:avLst/>
            </a:prstGeom>
          </p:spPr>
        </p:pic>
      </p:grpSp>
      <p:pic>
        <p:nvPicPr>
          <p:cNvPr id="18" name="3 Minute Timer (Nho)">
            <a:hlinkClick r:id="" action="ppaction://media"/>
            <a:extLst>
              <a:ext uri="{FF2B5EF4-FFF2-40B4-BE49-F238E27FC236}">
                <a16:creationId xmlns:a16="http://schemas.microsoft.com/office/drawing/2014/main" id="{5A4C05C9-C49A-4408-8BAD-EAB2F51F01CD}"/>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0578370" y="853772"/>
            <a:ext cx="1499243" cy="1000242"/>
          </a:xfrm>
          <a:prstGeom prst="rect">
            <a:avLst/>
          </a:prstGeom>
        </p:spPr>
      </p:pic>
      <p:sp>
        <p:nvSpPr>
          <p:cNvPr id="19" name="Rectangle 18">
            <a:extLst>
              <a:ext uri="{FF2B5EF4-FFF2-40B4-BE49-F238E27FC236}">
                <a16:creationId xmlns:a16="http://schemas.microsoft.com/office/drawing/2014/main" id="{8F4B722C-2BC5-4966-A108-258BC254CA99}"/>
              </a:ext>
            </a:extLst>
          </p:cNvPr>
          <p:cNvSpPr/>
          <p:nvPr/>
        </p:nvSpPr>
        <p:spPr>
          <a:xfrm>
            <a:off x="1903234" y="1725326"/>
            <a:ext cx="4120231" cy="523220"/>
          </a:xfrm>
          <a:prstGeom prst="rect">
            <a:avLst/>
          </a:prstGeom>
        </p:spPr>
        <p:txBody>
          <a:bodyPr wrap="square">
            <a:spAutoFit/>
          </a:bodyPr>
          <a:lstStyle/>
          <a:p>
            <a:pPr algn="just"/>
            <a:r>
              <a:rPr lang="en-US" sz="2800" b="1" dirty="0">
                <a:solidFill>
                  <a:srgbClr val="2B26F6"/>
                </a:solidFill>
                <a:latin typeface="#9Slide03 SFU Futura_12" panose="00000400000000000000" pitchFamily="2" charset="0"/>
                <a:cs typeface="Arial" panose="020B0604020202020204" pitchFamily="34" charset="0"/>
              </a:rPr>
              <a:t>HĐ</a:t>
            </a:r>
            <a:r>
              <a:rPr lang="en-US" sz="2800" b="1">
                <a:solidFill>
                  <a:srgbClr val="2B26F6"/>
                </a:solidFill>
                <a:latin typeface="#9Slide03 SFU Futura_12" panose="00000400000000000000" pitchFamily="2" charset="0"/>
                <a:cs typeface="Arial" panose="020B0604020202020204" pitchFamily="34" charset="0"/>
              </a:rPr>
              <a:t>: </a:t>
            </a:r>
            <a:r>
              <a:rPr lang="en-US" sz="2800" b="1">
                <a:solidFill>
                  <a:srgbClr val="FF0000"/>
                </a:solidFill>
                <a:latin typeface="#9Slide03 SFU Futura_12" panose="00000400000000000000" pitchFamily="2" charset="0"/>
                <a:cs typeface="Arial" panose="020B0604020202020204" pitchFamily="34" charset="0"/>
              </a:rPr>
              <a:t>cặp đôi</a:t>
            </a:r>
            <a:endParaRPr lang="en-US" sz="2800" b="1" dirty="0">
              <a:solidFill>
                <a:srgbClr val="FF0000"/>
              </a:solidFill>
              <a:latin typeface="#9Slide03 SFU Futura_12" panose="00000400000000000000" pitchFamily="2" charset="0"/>
            </a:endParaRPr>
          </a:p>
        </p:txBody>
      </p:sp>
      <p:sp>
        <p:nvSpPr>
          <p:cNvPr id="20" name="Rectangle 19">
            <a:extLst>
              <a:ext uri="{FF2B5EF4-FFF2-40B4-BE49-F238E27FC236}">
                <a16:creationId xmlns:a16="http://schemas.microsoft.com/office/drawing/2014/main" id="{6DF1DFD0-8EFA-4B3C-BE0B-8582CBA4DA5F}"/>
              </a:ext>
            </a:extLst>
          </p:cNvPr>
          <p:cNvSpPr/>
          <p:nvPr/>
        </p:nvSpPr>
        <p:spPr>
          <a:xfrm>
            <a:off x="8138434" y="1811367"/>
            <a:ext cx="3417946" cy="523220"/>
          </a:xfrm>
          <a:prstGeom prst="rect">
            <a:avLst/>
          </a:prstGeom>
        </p:spPr>
        <p:txBody>
          <a:bodyPr wrap="square">
            <a:spAutoFit/>
          </a:bodyPr>
          <a:lstStyle/>
          <a:p>
            <a:pPr algn="just"/>
            <a:r>
              <a:rPr lang="en-US" sz="2800" b="1">
                <a:solidFill>
                  <a:srgbClr val="2B26F6"/>
                </a:solidFill>
                <a:latin typeface="#9Slide03 SFU Futura_12" panose="00000400000000000000" pitchFamily="2" charset="0"/>
                <a:ea typeface="Tahoma" panose="020B0604030504040204" pitchFamily="34" charset="0"/>
                <a:cs typeface="Tahoma" panose="020B0604030504040204" pitchFamily="34" charset="0"/>
              </a:rPr>
              <a:t>Thời gian </a:t>
            </a:r>
            <a:r>
              <a:rPr lang="en-US" sz="2800" b="1">
                <a:solidFill>
                  <a:srgbClr val="FF0000"/>
                </a:solidFill>
                <a:latin typeface="#9Slide03 SFU Futura_12" panose="00000400000000000000" pitchFamily="2" charset="0"/>
                <a:cs typeface="Arial" panose="020B0604020202020204" pitchFamily="34" charset="0"/>
              </a:rPr>
              <a:t>( 3</a:t>
            </a:r>
            <a:r>
              <a:rPr lang="vi-VN" sz="2800" b="1">
                <a:solidFill>
                  <a:srgbClr val="FF0000"/>
                </a:solidFill>
                <a:latin typeface="#9Slide03 SFU Futura_12" panose="00000400000000000000" pitchFamily="2" charset="0"/>
                <a:cs typeface="Arial" panose="020B0604020202020204" pitchFamily="34" charset="0"/>
              </a:rPr>
              <a:t> </a:t>
            </a:r>
            <a:r>
              <a:rPr lang="en-US" sz="2800" b="1">
                <a:solidFill>
                  <a:srgbClr val="FF0000"/>
                </a:solidFill>
                <a:latin typeface="#9Slide03 SFU Futura_12" panose="00000400000000000000" pitchFamily="2" charset="0"/>
                <a:cs typeface="Arial" panose="020B0604020202020204" pitchFamily="34" charset="0"/>
              </a:rPr>
              <a:t> phút)</a:t>
            </a:r>
            <a:r>
              <a:rPr lang="en-US" sz="2800" b="1">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endPar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endParaRPr>
          </a:p>
        </p:txBody>
      </p:sp>
      <p:graphicFrame>
        <p:nvGraphicFramePr>
          <p:cNvPr id="21" name="Table 21">
            <a:extLst>
              <a:ext uri="{FF2B5EF4-FFF2-40B4-BE49-F238E27FC236}">
                <a16:creationId xmlns:a16="http://schemas.microsoft.com/office/drawing/2014/main" id="{6E7EA17C-D82A-4A34-B594-09C6888F3981}"/>
              </a:ext>
            </a:extLst>
          </p:cNvPr>
          <p:cNvGraphicFramePr>
            <a:graphicFrameLocks noGrp="1"/>
          </p:cNvGraphicFramePr>
          <p:nvPr>
            <p:extLst>
              <p:ext uri="{D42A27DB-BD31-4B8C-83A1-F6EECF244321}">
                <p14:modId xmlns:p14="http://schemas.microsoft.com/office/powerpoint/2010/main" val="2351296449"/>
              </p:ext>
            </p:extLst>
          </p:nvPr>
        </p:nvGraphicFramePr>
        <p:xfrm>
          <a:off x="2294001" y="4354542"/>
          <a:ext cx="8127999" cy="2225040"/>
        </p:xfrm>
        <a:graphic>
          <a:graphicData uri="http://schemas.openxmlformats.org/drawingml/2006/table">
            <a:tbl>
              <a:tblPr firstRow="1" bandRow="1">
                <a:tableStyleId>{5C22544A-7EE6-4342-B048-85BDC9FD1C3A}</a:tableStyleId>
              </a:tblPr>
              <a:tblGrid>
                <a:gridCol w="1411741">
                  <a:extLst>
                    <a:ext uri="{9D8B030D-6E8A-4147-A177-3AD203B41FA5}">
                      <a16:colId xmlns:a16="http://schemas.microsoft.com/office/drawing/2014/main" val="2138766242"/>
                    </a:ext>
                  </a:extLst>
                </a:gridCol>
                <a:gridCol w="3412273">
                  <a:extLst>
                    <a:ext uri="{9D8B030D-6E8A-4147-A177-3AD203B41FA5}">
                      <a16:colId xmlns:a16="http://schemas.microsoft.com/office/drawing/2014/main" val="3719641659"/>
                    </a:ext>
                  </a:extLst>
                </a:gridCol>
                <a:gridCol w="3303985">
                  <a:extLst>
                    <a:ext uri="{9D8B030D-6E8A-4147-A177-3AD203B41FA5}">
                      <a16:colId xmlns:a16="http://schemas.microsoft.com/office/drawing/2014/main" val="2614463304"/>
                    </a:ext>
                  </a:extLst>
                </a:gridCol>
              </a:tblGrid>
              <a:tr h="370840">
                <a:tc>
                  <a:txBody>
                    <a:bodyPr/>
                    <a:lstStyle/>
                    <a:p>
                      <a:pPr algn="ctr"/>
                      <a:r>
                        <a:rPr lang="en-US">
                          <a:latin typeface="Arial" panose="020B0604020202020204" pitchFamily="34" charset="0"/>
                          <a:cs typeface="Arial" panose="020B0604020202020204" pitchFamily="34" charset="0"/>
                        </a:rPr>
                        <a:t>Năm</a:t>
                      </a:r>
                    </a:p>
                  </a:txBody>
                  <a:tcPr/>
                </a:tc>
                <a:tc>
                  <a:txBody>
                    <a:bodyPr/>
                    <a:lstStyle/>
                    <a:p>
                      <a:pPr algn="ctr"/>
                      <a:r>
                        <a:rPr lang="en-US">
                          <a:latin typeface="Arial" panose="020B0604020202020204" pitchFamily="34" charset="0"/>
                          <a:cs typeface="Arial" panose="020B0604020202020204" pitchFamily="34" charset="0"/>
                        </a:rPr>
                        <a:t>Số dân (triệu ng</a:t>
                      </a:r>
                      <a:r>
                        <a:rPr lang="vi-VN">
                          <a:latin typeface="Arial" panose="020B0604020202020204" pitchFamily="34" charset="0"/>
                          <a:cs typeface="Arial" panose="020B0604020202020204" pitchFamily="34" charset="0"/>
                        </a:rPr>
                        <a:t>ư</a:t>
                      </a:r>
                      <a:r>
                        <a:rPr lang="en-US">
                          <a:latin typeface="Arial" panose="020B0604020202020204" pitchFamily="34" charset="0"/>
                          <a:cs typeface="Arial" panose="020B0604020202020204" pitchFamily="34" charset="0"/>
                        </a:rPr>
                        <a:t>ời)</a:t>
                      </a:r>
                    </a:p>
                  </a:txBody>
                  <a:tcPr/>
                </a:tc>
                <a:tc>
                  <a:txBody>
                    <a:bodyPr/>
                    <a:lstStyle/>
                    <a:p>
                      <a:pPr algn="ctr"/>
                      <a:r>
                        <a:rPr lang="en-US">
                          <a:latin typeface="Arial" panose="020B0604020202020204" pitchFamily="34" charset="0"/>
                          <a:cs typeface="Arial" panose="020B0604020202020204" pitchFamily="34" charset="0"/>
                        </a:rPr>
                        <a:t>Tỉ suất gia tăng tự nhiên (%)</a:t>
                      </a:r>
                    </a:p>
                  </a:txBody>
                  <a:tcPr/>
                </a:tc>
                <a:extLst>
                  <a:ext uri="{0D108BD9-81ED-4DB2-BD59-A6C34878D82A}">
                    <a16:rowId xmlns:a16="http://schemas.microsoft.com/office/drawing/2014/main" val="3878284816"/>
                  </a:ext>
                </a:extLst>
              </a:tr>
              <a:tr h="370840">
                <a:tc>
                  <a:txBody>
                    <a:bodyPr/>
                    <a:lstStyle/>
                    <a:p>
                      <a:pPr algn="ctr"/>
                      <a:r>
                        <a:rPr lang="en-US">
                          <a:solidFill>
                            <a:srgbClr val="3333FF"/>
                          </a:solidFill>
                          <a:latin typeface="Arial" panose="020B0604020202020204" pitchFamily="34" charset="0"/>
                          <a:cs typeface="Arial" panose="020B0604020202020204" pitchFamily="34" charset="0"/>
                        </a:rPr>
                        <a:t>2000</a:t>
                      </a:r>
                    </a:p>
                  </a:txBody>
                  <a:tcPr>
                    <a:solidFill>
                      <a:schemeClr val="accent4">
                        <a:lumMod val="20000"/>
                        <a:lumOff val="80000"/>
                      </a:schemeClr>
                    </a:solidFill>
                  </a:tcPr>
                </a:tc>
                <a:tc>
                  <a:txBody>
                    <a:bodyPr/>
                    <a:lstStyle/>
                    <a:p>
                      <a:pPr algn="ctr"/>
                      <a:r>
                        <a:rPr lang="en-US">
                          <a:solidFill>
                            <a:srgbClr val="0131FF"/>
                          </a:solidFill>
                          <a:latin typeface="Arial" panose="020B0604020202020204" pitchFamily="34" charset="0"/>
                          <a:cs typeface="Arial" panose="020B0604020202020204" pitchFamily="34" charset="0"/>
                        </a:rPr>
                        <a:t>19.1</a:t>
                      </a:r>
                    </a:p>
                  </a:txBody>
                  <a:tcPr>
                    <a:solidFill>
                      <a:schemeClr val="accent4">
                        <a:lumMod val="20000"/>
                        <a:lumOff val="80000"/>
                      </a:schemeClr>
                    </a:solidFill>
                  </a:tcPr>
                </a:tc>
                <a:tc>
                  <a:txBody>
                    <a:bodyPr/>
                    <a:lstStyle/>
                    <a:p>
                      <a:pPr algn="ctr"/>
                      <a:r>
                        <a:rPr lang="en-US">
                          <a:solidFill>
                            <a:srgbClr val="0131FF"/>
                          </a:solidFill>
                          <a:latin typeface="Arial" panose="020B0604020202020204" pitchFamily="34" charset="0"/>
                          <a:cs typeface="Arial" panose="020B0604020202020204" pitchFamily="34" charset="0"/>
                        </a:rPr>
                        <a:t>0.6</a:t>
                      </a:r>
                    </a:p>
                  </a:txBody>
                  <a:tcPr>
                    <a:solidFill>
                      <a:schemeClr val="accent4">
                        <a:lumMod val="20000"/>
                        <a:lumOff val="80000"/>
                      </a:schemeClr>
                    </a:solidFill>
                  </a:tcPr>
                </a:tc>
                <a:extLst>
                  <a:ext uri="{0D108BD9-81ED-4DB2-BD59-A6C34878D82A}">
                    <a16:rowId xmlns:a16="http://schemas.microsoft.com/office/drawing/2014/main" val="173270175"/>
                  </a:ext>
                </a:extLst>
              </a:tr>
              <a:tr h="370840">
                <a:tc>
                  <a:txBody>
                    <a:bodyPr/>
                    <a:lstStyle/>
                    <a:p>
                      <a:pPr algn="ctr"/>
                      <a:r>
                        <a:rPr lang="en-US">
                          <a:solidFill>
                            <a:srgbClr val="3333FF"/>
                          </a:solidFill>
                          <a:latin typeface="Arial" panose="020B0604020202020204" pitchFamily="34" charset="0"/>
                          <a:cs typeface="Arial" panose="020B0604020202020204" pitchFamily="34" charset="0"/>
                        </a:rPr>
                        <a:t>2005</a:t>
                      </a:r>
                    </a:p>
                  </a:txBody>
                  <a:tcPr/>
                </a:tc>
                <a:tc>
                  <a:txBody>
                    <a:bodyPr/>
                    <a:lstStyle/>
                    <a:p>
                      <a:pPr algn="ctr"/>
                      <a:r>
                        <a:rPr lang="en-US">
                          <a:solidFill>
                            <a:srgbClr val="0131FF"/>
                          </a:solidFill>
                          <a:latin typeface="Arial" panose="020B0604020202020204" pitchFamily="34" charset="0"/>
                          <a:cs typeface="Arial" panose="020B0604020202020204" pitchFamily="34" charset="0"/>
                        </a:rPr>
                        <a:t>20.2</a:t>
                      </a:r>
                    </a:p>
                  </a:txBody>
                  <a:tcPr/>
                </a:tc>
                <a:tc>
                  <a:txBody>
                    <a:bodyPr/>
                    <a:lstStyle/>
                    <a:p>
                      <a:pPr algn="ctr"/>
                      <a:r>
                        <a:rPr lang="en-US">
                          <a:solidFill>
                            <a:srgbClr val="0131FF"/>
                          </a:solidFill>
                          <a:latin typeface="Arial" panose="020B0604020202020204" pitchFamily="34" charset="0"/>
                          <a:cs typeface="Arial" panose="020B0604020202020204" pitchFamily="34" charset="0"/>
                        </a:rPr>
                        <a:t>0.6</a:t>
                      </a:r>
                    </a:p>
                  </a:txBody>
                  <a:tcPr/>
                </a:tc>
                <a:extLst>
                  <a:ext uri="{0D108BD9-81ED-4DB2-BD59-A6C34878D82A}">
                    <a16:rowId xmlns:a16="http://schemas.microsoft.com/office/drawing/2014/main" val="3815357996"/>
                  </a:ext>
                </a:extLst>
              </a:tr>
              <a:tr h="370840">
                <a:tc>
                  <a:txBody>
                    <a:bodyPr/>
                    <a:lstStyle/>
                    <a:p>
                      <a:pPr algn="ctr"/>
                      <a:r>
                        <a:rPr lang="en-US">
                          <a:solidFill>
                            <a:srgbClr val="3333FF"/>
                          </a:solidFill>
                          <a:latin typeface="Arial" panose="020B0604020202020204" pitchFamily="34" charset="0"/>
                          <a:cs typeface="Arial" panose="020B0604020202020204" pitchFamily="34" charset="0"/>
                        </a:rPr>
                        <a:t>2010</a:t>
                      </a:r>
                    </a:p>
                  </a:txBody>
                  <a:tcPr>
                    <a:solidFill>
                      <a:schemeClr val="accent4">
                        <a:lumMod val="40000"/>
                        <a:lumOff val="60000"/>
                      </a:schemeClr>
                    </a:solidFill>
                  </a:tcPr>
                </a:tc>
                <a:tc>
                  <a:txBody>
                    <a:bodyPr/>
                    <a:lstStyle/>
                    <a:p>
                      <a:pPr algn="ctr"/>
                      <a:r>
                        <a:rPr lang="en-US">
                          <a:solidFill>
                            <a:srgbClr val="0131FF"/>
                          </a:solidFill>
                          <a:latin typeface="Arial" panose="020B0604020202020204" pitchFamily="34" charset="0"/>
                          <a:cs typeface="Arial" panose="020B0604020202020204" pitchFamily="34" charset="0"/>
                        </a:rPr>
                        <a:t>21</a:t>
                      </a:r>
                    </a:p>
                  </a:txBody>
                  <a:tcPr>
                    <a:solidFill>
                      <a:schemeClr val="accent4">
                        <a:lumMod val="40000"/>
                        <a:lumOff val="60000"/>
                      </a:schemeClr>
                    </a:solidFill>
                  </a:tcPr>
                </a:tc>
                <a:tc>
                  <a:txBody>
                    <a:bodyPr/>
                    <a:lstStyle/>
                    <a:p>
                      <a:pPr algn="ctr"/>
                      <a:r>
                        <a:rPr lang="en-US">
                          <a:solidFill>
                            <a:srgbClr val="0131FF"/>
                          </a:solidFill>
                          <a:latin typeface="Arial" panose="020B0604020202020204" pitchFamily="34" charset="0"/>
                          <a:cs typeface="Arial" panose="020B0604020202020204" pitchFamily="34" charset="0"/>
                        </a:rPr>
                        <a:t>0.7</a:t>
                      </a:r>
                    </a:p>
                  </a:txBody>
                  <a:tcPr>
                    <a:solidFill>
                      <a:schemeClr val="accent4">
                        <a:lumMod val="40000"/>
                        <a:lumOff val="60000"/>
                      </a:schemeClr>
                    </a:solidFill>
                  </a:tcPr>
                </a:tc>
                <a:extLst>
                  <a:ext uri="{0D108BD9-81ED-4DB2-BD59-A6C34878D82A}">
                    <a16:rowId xmlns:a16="http://schemas.microsoft.com/office/drawing/2014/main" val="2983078586"/>
                  </a:ext>
                </a:extLst>
              </a:tr>
              <a:tr h="370840">
                <a:tc>
                  <a:txBody>
                    <a:bodyPr/>
                    <a:lstStyle/>
                    <a:p>
                      <a:pPr algn="ctr"/>
                      <a:r>
                        <a:rPr lang="en-US">
                          <a:solidFill>
                            <a:srgbClr val="3333FF"/>
                          </a:solidFill>
                          <a:latin typeface="Arial" panose="020B0604020202020204" pitchFamily="34" charset="0"/>
                          <a:cs typeface="Arial" panose="020B0604020202020204" pitchFamily="34" charset="0"/>
                        </a:rPr>
                        <a:t>2015</a:t>
                      </a:r>
                    </a:p>
                  </a:txBody>
                  <a:tcPr/>
                </a:tc>
                <a:tc>
                  <a:txBody>
                    <a:bodyPr/>
                    <a:lstStyle/>
                    <a:p>
                      <a:pPr algn="ctr"/>
                      <a:r>
                        <a:rPr lang="en-US">
                          <a:solidFill>
                            <a:srgbClr val="0131FF"/>
                          </a:solidFill>
                          <a:latin typeface="Arial" panose="020B0604020202020204" pitchFamily="34" charset="0"/>
                          <a:cs typeface="Arial" panose="020B0604020202020204" pitchFamily="34" charset="0"/>
                        </a:rPr>
                        <a:t>23.8</a:t>
                      </a:r>
                    </a:p>
                  </a:txBody>
                  <a:tcPr/>
                </a:tc>
                <a:tc>
                  <a:txBody>
                    <a:bodyPr/>
                    <a:lstStyle/>
                    <a:p>
                      <a:pPr algn="ctr"/>
                      <a:r>
                        <a:rPr lang="en-US">
                          <a:solidFill>
                            <a:srgbClr val="0131FF"/>
                          </a:solidFill>
                          <a:latin typeface="Arial" panose="020B0604020202020204" pitchFamily="34" charset="0"/>
                          <a:cs typeface="Arial" panose="020B0604020202020204" pitchFamily="34" charset="0"/>
                        </a:rPr>
                        <a:t>0.6</a:t>
                      </a:r>
                    </a:p>
                  </a:txBody>
                  <a:tcPr/>
                </a:tc>
                <a:extLst>
                  <a:ext uri="{0D108BD9-81ED-4DB2-BD59-A6C34878D82A}">
                    <a16:rowId xmlns:a16="http://schemas.microsoft.com/office/drawing/2014/main" val="3002871012"/>
                  </a:ext>
                </a:extLst>
              </a:tr>
              <a:tr h="370840">
                <a:tc>
                  <a:txBody>
                    <a:bodyPr/>
                    <a:lstStyle/>
                    <a:p>
                      <a:pPr algn="ctr"/>
                      <a:r>
                        <a:rPr lang="en-US">
                          <a:solidFill>
                            <a:srgbClr val="3333FF"/>
                          </a:solidFill>
                          <a:latin typeface="Arial" panose="020B0604020202020204" pitchFamily="34" charset="0"/>
                          <a:cs typeface="Arial" panose="020B0604020202020204" pitchFamily="34" charset="0"/>
                        </a:rPr>
                        <a:t>2020</a:t>
                      </a:r>
                    </a:p>
                  </a:txBody>
                  <a:tcPr>
                    <a:solidFill>
                      <a:schemeClr val="accent2">
                        <a:lumMod val="20000"/>
                        <a:lumOff val="80000"/>
                      </a:schemeClr>
                    </a:solidFill>
                  </a:tcPr>
                </a:tc>
                <a:tc>
                  <a:txBody>
                    <a:bodyPr/>
                    <a:lstStyle/>
                    <a:p>
                      <a:pPr algn="ctr"/>
                      <a:r>
                        <a:rPr lang="en-US">
                          <a:solidFill>
                            <a:srgbClr val="0131FF"/>
                          </a:solidFill>
                          <a:latin typeface="Arial" panose="020B0604020202020204" pitchFamily="34" charset="0"/>
                          <a:cs typeface="Arial" panose="020B0604020202020204" pitchFamily="34" charset="0"/>
                        </a:rPr>
                        <a:t>25.7</a:t>
                      </a:r>
                    </a:p>
                  </a:txBody>
                  <a:tcPr>
                    <a:solidFill>
                      <a:schemeClr val="accent2">
                        <a:lumMod val="20000"/>
                        <a:lumOff val="80000"/>
                      </a:schemeClr>
                    </a:solidFill>
                  </a:tcPr>
                </a:tc>
                <a:tc>
                  <a:txBody>
                    <a:bodyPr/>
                    <a:lstStyle/>
                    <a:p>
                      <a:pPr algn="ctr"/>
                      <a:r>
                        <a:rPr lang="en-US">
                          <a:solidFill>
                            <a:srgbClr val="0131FF"/>
                          </a:solidFill>
                          <a:latin typeface="Arial" panose="020B0604020202020204" pitchFamily="34" charset="0"/>
                          <a:cs typeface="Arial" panose="020B0604020202020204" pitchFamily="34" charset="0"/>
                        </a:rPr>
                        <a:t>0.5</a:t>
                      </a:r>
                    </a:p>
                  </a:txBody>
                  <a:tcPr>
                    <a:solidFill>
                      <a:schemeClr val="accent2">
                        <a:lumMod val="20000"/>
                        <a:lumOff val="80000"/>
                      </a:schemeClr>
                    </a:solidFill>
                  </a:tcPr>
                </a:tc>
                <a:extLst>
                  <a:ext uri="{0D108BD9-81ED-4DB2-BD59-A6C34878D82A}">
                    <a16:rowId xmlns:a16="http://schemas.microsoft.com/office/drawing/2014/main" val="1108867455"/>
                  </a:ext>
                </a:extLst>
              </a:tr>
            </a:tbl>
          </a:graphicData>
        </a:graphic>
      </p:graphicFrame>
      <p:sp>
        <p:nvSpPr>
          <p:cNvPr id="23" name="TextBox 22">
            <a:extLst>
              <a:ext uri="{FF2B5EF4-FFF2-40B4-BE49-F238E27FC236}">
                <a16:creationId xmlns:a16="http://schemas.microsoft.com/office/drawing/2014/main" id="{BE64486F-E089-4868-84E0-773022FF8913}"/>
              </a:ext>
            </a:extLst>
          </p:cNvPr>
          <p:cNvSpPr txBox="1"/>
          <p:nvPr/>
        </p:nvSpPr>
        <p:spPr>
          <a:xfrm>
            <a:off x="2294001" y="3893414"/>
            <a:ext cx="8765260" cy="369332"/>
          </a:xfrm>
          <a:prstGeom prst="rect">
            <a:avLst/>
          </a:prstGeom>
          <a:noFill/>
        </p:spPr>
        <p:txBody>
          <a:bodyPr wrap="square" rtlCol="0">
            <a:spAutoFit/>
          </a:bodyPr>
          <a:lstStyle/>
          <a:p>
            <a:r>
              <a:rPr lang="en-US">
                <a:solidFill>
                  <a:srgbClr val="00B050"/>
                </a:solidFill>
                <a:latin typeface="Arial" panose="020B0604020202020204" pitchFamily="34" charset="0"/>
                <a:cs typeface="Arial" panose="020B0604020202020204" pitchFamily="34" charset="0"/>
              </a:rPr>
              <a:t>Số dân và tỉ suất tăng dân số tự nhiên của Ô-xtrây-li-a, giai đoạn 2000-2020</a:t>
            </a:r>
          </a:p>
        </p:txBody>
      </p:sp>
    </p:spTree>
    <p:extLst>
      <p:ext uri="{BB962C8B-B14F-4D97-AF65-F5344CB8AC3E}">
        <p14:creationId xmlns:p14="http://schemas.microsoft.com/office/powerpoint/2010/main" val="595274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par>
                                <p:cTn id="11" presetID="22" presetClass="entr" presetSubtype="8"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barn(inVertical)">
                                      <p:cBhvr>
                                        <p:cTn id="26" dur="500"/>
                                        <p:tgtEl>
                                          <p:spTgt spid="21"/>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barn(inVertical)">
                                      <p:cBhvr>
                                        <p:cTn id="29" dur="500"/>
                                        <p:tgtEl>
                                          <p:spTgt spid="2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right)">
                                      <p:cBhvr>
                                        <p:cTn id="34" dur="500"/>
                                        <p:tgtEl>
                                          <p:spTgt spid="19"/>
                                        </p:tgtEl>
                                      </p:cBhvr>
                                    </p:animEffect>
                                  </p:childTnLst>
                                </p:cTn>
                              </p:par>
                              <p:par>
                                <p:cTn id="35" presetID="22" presetClass="entr" presetSubtype="2"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right)">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left)">
                                      <p:cBhvr>
                                        <p:cTn id="42" dur="500"/>
                                        <p:tgtEl>
                                          <p:spTgt spid="20"/>
                                        </p:tgtEl>
                                      </p:cBhvr>
                                    </p:animEffect>
                                  </p:childTnLst>
                                </p:cTn>
                              </p:par>
                              <p:par>
                                <p:cTn id="43" presetID="22" presetClass="entr" presetSubtype="8"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left)">
                                      <p:cBhvr>
                                        <p:cTn id="4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6" fill="hold" display="0">
                  <p:stCondLst>
                    <p:cond delay="indefinite"/>
                  </p:stCondLst>
                </p:cTn>
                <p:tgtEl>
                  <p:spTgt spid="18"/>
                </p:tgtEl>
              </p:cMediaNode>
            </p:video>
          </p:childTnLst>
        </p:cTn>
      </p:par>
    </p:tnLst>
    <p:bldLst>
      <p:bldP spid="7" grpId="0"/>
      <p:bldP spid="11" grpId="0" animBg="1"/>
      <p:bldP spid="19" grpId="0"/>
      <p:bldP spid="20" grpId="0"/>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21">
            <a:extLst>
              <a:ext uri="{FF2B5EF4-FFF2-40B4-BE49-F238E27FC236}">
                <a16:creationId xmlns:a16="http://schemas.microsoft.com/office/drawing/2014/main" id="{4F252130-8630-4E23-8993-58428EE06E7A}"/>
              </a:ext>
            </a:extLst>
          </p:cNvPr>
          <p:cNvGraphicFramePr>
            <a:graphicFrameLocks noGrp="1"/>
          </p:cNvGraphicFramePr>
          <p:nvPr>
            <p:extLst>
              <p:ext uri="{D42A27DB-BD31-4B8C-83A1-F6EECF244321}">
                <p14:modId xmlns:p14="http://schemas.microsoft.com/office/powerpoint/2010/main" val="3963812157"/>
              </p:ext>
            </p:extLst>
          </p:nvPr>
        </p:nvGraphicFramePr>
        <p:xfrm>
          <a:off x="1948312" y="630035"/>
          <a:ext cx="9381327" cy="3535680"/>
        </p:xfrm>
        <a:graphic>
          <a:graphicData uri="http://schemas.openxmlformats.org/drawingml/2006/table">
            <a:tbl>
              <a:tblPr firstRow="1" bandRow="1">
                <a:tableStyleId>{5C22544A-7EE6-4342-B048-85BDC9FD1C3A}</a:tableStyleId>
              </a:tblPr>
              <a:tblGrid>
                <a:gridCol w="1629429">
                  <a:extLst>
                    <a:ext uri="{9D8B030D-6E8A-4147-A177-3AD203B41FA5}">
                      <a16:colId xmlns:a16="http://schemas.microsoft.com/office/drawing/2014/main" val="2138766242"/>
                    </a:ext>
                  </a:extLst>
                </a:gridCol>
                <a:gridCol w="3938442">
                  <a:extLst>
                    <a:ext uri="{9D8B030D-6E8A-4147-A177-3AD203B41FA5}">
                      <a16:colId xmlns:a16="http://schemas.microsoft.com/office/drawing/2014/main" val="3719641659"/>
                    </a:ext>
                  </a:extLst>
                </a:gridCol>
                <a:gridCol w="3813456">
                  <a:extLst>
                    <a:ext uri="{9D8B030D-6E8A-4147-A177-3AD203B41FA5}">
                      <a16:colId xmlns:a16="http://schemas.microsoft.com/office/drawing/2014/main" val="2614463304"/>
                    </a:ext>
                  </a:extLst>
                </a:gridCol>
              </a:tblGrid>
              <a:tr h="370840">
                <a:tc>
                  <a:txBody>
                    <a:bodyPr/>
                    <a:lstStyle/>
                    <a:p>
                      <a:pPr algn="ctr"/>
                      <a:r>
                        <a:rPr lang="en-US" sz="2800">
                          <a:latin typeface="Arial" panose="020B0604020202020204" pitchFamily="34" charset="0"/>
                          <a:cs typeface="Arial" panose="020B0604020202020204" pitchFamily="34" charset="0"/>
                        </a:rPr>
                        <a:t>Năm</a:t>
                      </a:r>
                    </a:p>
                  </a:txBody>
                  <a:tcPr/>
                </a:tc>
                <a:tc>
                  <a:txBody>
                    <a:bodyPr/>
                    <a:lstStyle/>
                    <a:p>
                      <a:pPr algn="ctr"/>
                      <a:r>
                        <a:rPr lang="en-US" sz="2800">
                          <a:latin typeface="Arial" panose="020B0604020202020204" pitchFamily="34" charset="0"/>
                          <a:cs typeface="Arial" panose="020B0604020202020204" pitchFamily="34" charset="0"/>
                        </a:rPr>
                        <a:t>Số dân (triệu ng</a:t>
                      </a:r>
                      <a:r>
                        <a:rPr lang="vi-VN" sz="2800">
                          <a:latin typeface="Arial" panose="020B0604020202020204" pitchFamily="34" charset="0"/>
                          <a:cs typeface="Arial" panose="020B0604020202020204" pitchFamily="34" charset="0"/>
                        </a:rPr>
                        <a:t>ư</a:t>
                      </a:r>
                      <a:r>
                        <a:rPr lang="en-US" sz="2800">
                          <a:latin typeface="Arial" panose="020B0604020202020204" pitchFamily="34" charset="0"/>
                          <a:cs typeface="Arial" panose="020B0604020202020204" pitchFamily="34" charset="0"/>
                        </a:rPr>
                        <a:t>ời)</a:t>
                      </a:r>
                    </a:p>
                  </a:txBody>
                  <a:tcPr/>
                </a:tc>
                <a:tc>
                  <a:txBody>
                    <a:bodyPr/>
                    <a:lstStyle/>
                    <a:p>
                      <a:pPr algn="ctr"/>
                      <a:r>
                        <a:rPr lang="en-US" sz="2800">
                          <a:latin typeface="Arial" panose="020B0604020202020204" pitchFamily="34" charset="0"/>
                          <a:cs typeface="Arial" panose="020B0604020202020204" pitchFamily="34" charset="0"/>
                        </a:rPr>
                        <a:t>Tỉ suất gia tăng tự nhiên (%)</a:t>
                      </a:r>
                    </a:p>
                  </a:txBody>
                  <a:tcPr/>
                </a:tc>
                <a:extLst>
                  <a:ext uri="{0D108BD9-81ED-4DB2-BD59-A6C34878D82A}">
                    <a16:rowId xmlns:a16="http://schemas.microsoft.com/office/drawing/2014/main" val="3878284816"/>
                  </a:ext>
                </a:extLst>
              </a:tr>
              <a:tr h="370840">
                <a:tc>
                  <a:txBody>
                    <a:bodyPr/>
                    <a:lstStyle/>
                    <a:p>
                      <a:pPr algn="ctr"/>
                      <a:r>
                        <a:rPr lang="en-US" sz="2800">
                          <a:solidFill>
                            <a:srgbClr val="3333FF"/>
                          </a:solidFill>
                          <a:latin typeface="Arial" panose="020B0604020202020204" pitchFamily="34" charset="0"/>
                          <a:cs typeface="Arial" panose="020B0604020202020204" pitchFamily="34" charset="0"/>
                        </a:rPr>
                        <a:t>2000</a:t>
                      </a:r>
                    </a:p>
                  </a:txBody>
                  <a:tcPr>
                    <a:solidFill>
                      <a:schemeClr val="accent4">
                        <a:lumMod val="20000"/>
                        <a:lumOff val="80000"/>
                      </a:schemeClr>
                    </a:solidFill>
                  </a:tcPr>
                </a:tc>
                <a:tc>
                  <a:txBody>
                    <a:bodyPr/>
                    <a:lstStyle/>
                    <a:p>
                      <a:pPr algn="ctr"/>
                      <a:r>
                        <a:rPr lang="en-US" sz="2800">
                          <a:solidFill>
                            <a:srgbClr val="0131FF"/>
                          </a:solidFill>
                          <a:latin typeface="Arial" panose="020B0604020202020204" pitchFamily="34" charset="0"/>
                          <a:cs typeface="Arial" panose="020B0604020202020204" pitchFamily="34" charset="0"/>
                        </a:rPr>
                        <a:t>19.1</a:t>
                      </a:r>
                    </a:p>
                  </a:txBody>
                  <a:tcPr>
                    <a:solidFill>
                      <a:schemeClr val="accent4">
                        <a:lumMod val="20000"/>
                        <a:lumOff val="80000"/>
                      </a:schemeClr>
                    </a:solidFill>
                  </a:tcPr>
                </a:tc>
                <a:tc>
                  <a:txBody>
                    <a:bodyPr/>
                    <a:lstStyle/>
                    <a:p>
                      <a:pPr algn="ctr"/>
                      <a:r>
                        <a:rPr lang="en-US" sz="2800">
                          <a:solidFill>
                            <a:srgbClr val="0131FF"/>
                          </a:solidFill>
                          <a:latin typeface="Arial" panose="020B0604020202020204" pitchFamily="34" charset="0"/>
                          <a:cs typeface="Arial" panose="020B0604020202020204" pitchFamily="34" charset="0"/>
                        </a:rPr>
                        <a:t>0.6</a:t>
                      </a:r>
                    </a:p>
                  </a:txBody>
                  <a:tcPr>
                    <a:solidFill>
                      <a:schemeClr val="accent4">
                        <a:lumMod val="20000"/>
                        <a:lumOff val="80000"/>
                      </a:schemeClr>
                    </a:solidFill>
                  </a:tcPr>
                </a:tc>
                <a:extLst>
                  <a:ext uri="{0D108BD9-81ED-4DB2-BD59-A6C34878D82A}">
                    <a16:rowId xmlns:a16="http://schemas.microsoft.com/office/drawing/2014/main" val="173270175"/>
                  </a:ext>
                </a:extLst>
              </a:tr>
              <a:tr h="370840">
                <a:tc>
                  <a:txBody>
                    <a:bodyPr/>
                    <a:lstStyle/>
                    <a:p>
                      <a:pPr algn="ctr"/>
                      <a:r>
                        <a:rPr lang="en-US" sz="2800">
                          <a:solidFill>
                            <a:srgbClr val="3333FF"/>
                          </a:solidFill>
                          <a:latin typeface="Arial" panose="020B0604020202020204" pitchFamily="34" charset="0"/>
                          <a:cs typeface="Arial" panose="020B0604020202020204" pitchFamily="34" charset="0"/>
                        </a:rPr>
                        <a:t>2005</a:t>
                      </a:r>
                    </a:p>
                  </a:txBody>
                  <a:tcPr/>
                </a:tc>
                <a:tc>
                  <a:txBody>
                    <a:bodyPr/>
                    <a:lstStyle/>
                    <a:p>
                      <a:pPr algn="ctr"/>
                      <a:r>
                        <a:rPr lang="en-US" sz="2800">
                          <a:solidFill>
                            <a:srgbClr val="0131FF"/>
                          </a:solidFill>
                          <a:latin typeface="Arial" panose="020B0604020202020204" pitchFamily="34" charset="0"/>
                          <a:cs typeface="Arial" panose="020B0604020202020204" pitchFamily="34" charset="0"/>
                        </a:rPr>
                        <a:t>20.2</a:t>
                      </a:r>
                    </a:p>
                  </a:txBody>
                  <a:tcPr/>
                </a:tc>
                <a:tc>
                  <a:txBody>
                    <a:bodyPr/>
                    <a:lstStyle/>
                    <a:p>
                      <a:pPr algn="ctr"/>
                      <a:r>
                        <a:rPr lang="en-US" sz="2800">
                          <a:solidFill>
                            <a:srgbClr val="0131FF"/>
                          </a:solidFill>
                          <a:latin typeface="Arial" panose="020B0604020202020204" pitchFamily="34" charset="0"/>
                          <a:cs typeface="Arial" panose="020B0604020202020204" pitchFamily="34" charset="0"/>
                        </a:rPr>
                        <a:t>0.6</a:t>
                      </a:r>
                    </a:p>
                  </a:txBody>
                  <a:tcPr/>
                </a:tc>
                <a:extLst>
                  <a:ext uri="{0D108BD9-81ED-4DB2-BD59-A6C34878D82A}">
                    <a16:rowId xmlns:a16="http://schemas.microsoft.com/office/drawing/2014/main" val="3815357996"/>
                  </a:ext>
                </a:extLst>
              </a:tr>
              <a:tr h="370840">
                <a:tc>
                  <a:txBody>
                    <a:bodyPr/>
                    <a:lstStyle/>
                    <a:p>
                      <a:pPr algn="ctr"/>
                      <a:r>
                        <a:rPr lang="en-US" sz="2800">
                          <a:solidFill>
                            <a:srgbClr val="3333FF"/>
                          </a:solidFill>
                          <a:latin typeface="Arial" panose="020B0604020202020204" pitchFamily="34" charset="0"/>
                          <a:cs typeface="Arial" panose="020B0604020202020204" pitchFamily="34" charset="0"/>
                        </a:rPr>
                        <a:t>2010</a:t>
                      </a:r>
                    </a:p>
                  </a:txBody>
                  <a:tcPr>
                    <a:solidFill>
                      <a:schemeClr val="accent4">
                        <a:lumMod val="40000"/>
                        <a:lumOff val="60000"/>
                      </a:schemeClr>
                    </a:solidFill>
                  </a:tcPr>
                </a:tc>
                <a:tc>
                  <a:txBody>
                    <a:bodyPr/>
                    <a:lstStyle/>
                    <a:p>
                      <a:pPr algn="ctr"/>
                      <a:r>
                        <a:rPr lang="en-US" sz="2800">
                          <a:solidFill>
                            <a:srgbClr val="0131FF"/>
                          </a:solidFill>
                          <a:latin typeface="Arial" panose="020B0604020202020204" pitchFamily="34" charset="0"/>
                          <a:cs typeface="Arial" panose="020B0604020202020204" pitchFamily="34" charset="0"/>
                        </a:rPr>
                        <a:t>21</a:t>
                      </a:r>
                    </a:p>
                  </a:txBody>
                  <a:tcPr>
                    <a:solidFill>
                      <a:schemeClr val="accent4">
                        <a:lumMod val="40000"/>
                        <a:lumOff val="60000"/>
                      </a:schemeClr>
                    </a:solidFill>
                  </a:tcPr>
                </a:tc>
                <a:tc>
                  <a:txBody>
                    <a:bodyPr/>
                    <a:lstStyle/>
                    <a:p>
                      <a:pPr algn="ctr"/>
                      <a:r>
                        <a:rPr lang="en-US" sz="2800">
                          <a:solidFill>
                            <a:srgbClr val="0131FF"/>
                          </a:solidFill>
                          <a:latin typeface="Arial" panose="020B0604020202020204" pitchFamily="34" charset="0"/>
                          <a:cs typeface="Arial" panose="020B0604020202020204" pitchFamily="34" charset="0"/>
                        </a:rPr>
                        <a:t>0.7</a:t>
                      </a:r>
                    </a:p>
                  </a:txBody>
                  <a:tcPr>
                    <a:solidFill>
                      <a:schemeClr val="accent4">
                        <a:lumMod val="40000"/>
                        <a:lumOff val="60000"/>
                      </a:schemeClr>
                    </a:solidFill>
                  </a:tcPr>
                </a:tc>
                <a:extLst>
                  <a:ext uri="{0D108BD9-81ED-4DB2-BD59-A6C34878D82A}">
                    <a16:rowId xmlns:a16="http://schemas.microsoft.com/office/drawing/2014/main" val="2983078586"/>
                  </a:ext>
                </a:extLst>
              </a:tr>
              <a:tr h="370840">
                <a:tc>
                  <a:txBody>
                    <a:bodyPr/>
                    <a:lstStyle/>
                    <a:p>
                      <a:pPr algn="ctr"/>
                      <a:r>
                        <a:rPr lang="en-US" sz="2800">
                          <a:solidFill>
                            <a:srgbClr val="3333FF"/>
                          </a:solidFill>
                          <a:latin typeface="Arial" panose="020B0604020202020204" pitchFamily="34" charset="0"/>
                          <a:cs typeface="Arial" panose="020B0604020202020204" pitchFamily="34" charset="0"/>
                        </a:rPr>
                        <a:t>2015</a:t>
                      </a:r>
                    </a:p>
                  </a:txBody>
                  <a:tcPr/>
                </a:tc>
                <a:tc>
                  <a:txBody>
                    <a:bodyPr/>
                    <a:lstStyle/>
                    <a:p>
                      <a:pPr algn="ctr"/>
                      <a:r>
                        <a:rPr lang="en-US" sz="2800">
                          <a:solidFill>
                            <a:srgbClr val="0131FF"/>
                          </a:solidFill>
                          <a:latin typeface="Arial" panose="020B0604020202020204" pitchFamily="34" charset="0"/>
                          <a:cs typeface="Arial" panose="020B0604020202020204" pitchFamily="34" charset="0"/>
                        </a:rPr>
                        <a:t>23.8</a:t>
                      </a:r>
                    </a:p>
                  </a:txBody>
                  <a:tcPr/>
                </a:tc>
                <a:tc>
                  <a:txBody>
                    <a:bodyPr/>
                    <a:lstStyle/>
                    <a:p>
                      <a:pPr algn="ctr"/>
                      <a:r>
                        <a:rPr lang="en-US" sz="2800">
                          <a:solidFill>
                            <a:srgbClr val="0131FF"/>
                          </a:solidFill>
                          <a:latin typeface="Arial" panose="020B0604020202020204" pitchFamily="34" charset="0"/>
                          <a:cs typeface="Arial" panose="020B0604020202020204" pitchFamily="34" charset="0"/>
                        </a:rPr>
                        <a:t>0.6</a:t>
                      </a:r>
                    </a:p>
                  </a:txBody>
                  <a:tcPr/>
                </a:tc>
                <a:extLst>
                  <a:ext uri="{0D108BD9-81ED-4DB2-BD59-A6C34878D82A}">
                    <a16:rowId xmlns:a16="http://schemas.microsoft.com/office/drawing/2014/main" val="3002871012"/>
                  </a:ext>
                </a:extLst>
              </a:tr>
              <a:tr h="370840">
                <a:tc>
                  <a:txBody>
                    <a:bodyPr/>
                    <a:lstStyle/>
                    <a:p>
                      <a:pPr algn="ctr"/>
                      <a:r>
                        <a:rPr lang="en-US" sz="2800">
                          <a:solidFill>
                            <a:srgbClr val="3333FF"/>
                          </a:solidFill>
                          <a:latin typeface="Arial" panose="020B0604020202020204" pitchFamily="34" charset="0"/>
                          <a:cs typeface="Arial" panose="020B0604020202020204" pitchFamily="34" charset="0"/>
                        </a:rPr>
                        <a:t>2020</a:t>
                      </a:r>
                    </a:p>
                  </a:txBody>
                  <a:tcPr>
                    <a:solidFill>
                      <a:schemeClr val="accent2">
                        <a:lumMod val="20000"/>
                        <a:lumOff val="80000"/>
                      </a:schemeClr>
                    </a:solidFill>
                  </a:tcPr>
                </a:tc>
                <a:tc>
                  <a:txBody>
                    <a:bodyPr/>
                    <a:lstStyle/>
                    <a:p>
                      <a:pPr algn="ctr"/>
                      <a:r>
                        <a:rPr lang="en-US" sz="2800">
                          <a:solidFill>
                            <a:srgbClr val="0131FF"/>
                          </a:solidFill>
                          <a:latin typeface="Arial" panose="020B0604020202020204" pitchFamily="34" charset="0"/>
                          <a:cs typeface="Arial" panose="020B0604020202020204" pitchFamily="34" charset="0"/>
                        </a:rPr>
                        <a:t>25.7</a:t>
                      </a:r>
                    </a:p>
                  </a:txBody>
                  <a:tcPr>
                    <a:solidFill>
                      <a:schemeClr val="accent2">
                        <a:lumMod val="20000"/>
                        <a:lumOff val="80000"/>
                      </a:schemeClr>
                    </a:solidFill>
                  </a:tcPr>
                </a:tc>
                <a:tc>
                  <a:txBody>
                    <a:bodyPr/>
                    <a:lstStyle/>
                    <a:p>
                      <a:pPr algn="ctr"/>
                      <a:r>
                        <a:rPr lang="en-US" sz="2800">
                          <a:solidFill>
                            <a:srgbClr val="0131FF"/>
                          </a:solidFill>
                          <a:latin typeface="Arial" panose="020B0604020202020204" pitchFamily="34" charset="0"/>
                          <a:cs typeface="Arial" panose="020B0604020202020204" pitchFamily="34" charset="0"/>
                        </a:rPr>
                        <a:t>0.5</a:t>
                      </a:r>
                    </a:p>
                  </a:txBody>
                  <a:tcPr>
                    <a:solidFill>
                      <a:schemeClr val="accent2">
                        <a:lumMod val="20000"/>
                        <a:lumOff val="80000"/>
                      </a:schemeClr>
                    </a:solidFill>
                  </a:tcPr>
                </a:tc>
                <a:extLst>
                  <a:ext uri="{0D108BD9-81ED-4DB2-BD59-A6C34878D82A}">
                    <a16:rowId xmlns:a16="http://schemas.microsoft.com/office/drawing/2014/main" val="1108867455"/>
                  </a:ext>
                </a:extLst>
              </a:tr>
            </a:tbl>
          </a:graphicData>
        </a:graphic>
      </p:graphicFrame>
      <p:sp>
        <p:nvSpPr>
          <p:cNvPr id="5" name="TextBox 4">
            <a:extLst>
              <a:ext uri="{FF2B5EF4-FFF2-40B4-BE49-F238E27FC236}">
                <a16:creationId xmlns:a16="http://schemas.microsoft.com/office/drawing/2014/main" id="{AB4A76CD-6CAF-42D2-9613-4A3044C96E61}"/>
              </a:ext>
            </a:extLst>
          </p:cNvPr>
          <p:cNvSpPr txBox="1"/>
          <p:nvPr/>
        </p:nvSpPr>
        <p:spPr>
          <a:xfrm>
            <a:off x="1190031" y="85555"/>
            <a:ext cx="10607960" cy="461665"/>
          </a:xfrm>
          <a:prstGeom prst="rect">
            <a:avLst/>
          </a:prstGeom>
          <a:noFill/>
        </p:spPr>
        <p:txBody>
          <a:bodyPr wrap="square" rtlCol="0">
            <a:spAutoFit/>
          </a:bodyPr>
          <a:lstStyle/>
          <a:p>
            <a:r>
              <a:rPr lang="en-US" sz="2400">
                <a:solidFill>
                  <a:srgbClr val="00B050"/>
                </a:solidFill>
                <a:latin typeface="Arial" panose="020B0604020202020204" pitchFamily="34" charset="0"/>
                <a:cs typeface="Arial" panose="020B0604020202020204" pitchFamily="34" charset="0"/>
              </a:rPr>
              <a:t>Số dân và tỉ suất tăng dân số tự nhiên của Ô-xtrây-li-a, giai đoạn 2000-2020</a:t>
            </a:r>
          </a:p>
        </p:txBody>
      </p:sp>
      <p:sp>
        <p:nvSpPr>
          <p:cNvPr id="6" name="Rectangle 5">
            <a:extLst>
              <a:ext uri="{FF2B5EF4-FFF2-40B4-BE49-F238E27FC236}">
                <a16:creationId xmlns:a16="http://schemas.microsoft.com/office/drawing/2014/main" id="{F7583899-60D1-46CF-A331-B10BEC47D73D}"/>
              </a:ext>
            </a:extLst>
          </p:cNvPr>
          <p:cNvSpPr/>
          <p:nvPr/>
        </p:nvSpPr>
        <p:spPr>
          <a:xfrm>
            <a:off x="349404" y="4612065"/>
            <a:ext cx="11909502" cy="584775"/>
          </a:xfrm>
          <a:prstGeom prst="rect">
            <a:avLst/>
          </a:prstGeom>
        </p:spPr>
        <p:txBody>
          <a:bodyPr wrap="square">
            <a:spAutoFit/>
          </a:bodyPr>
          <a:lstStyle/>
          <a:p>
            <a:r>
              <a:rPr lang="en-US" sz="3200">
                <a:solidFill>
                  <a:srgbClr val="0131FF"/>
                </a:solidFill>
                <a:latin typeface="Arial" panose="020B0604020202020204" pitchFamily="34" charset="0"/>
                <a:cs typeface="Arial" panose="020B0604020202020204" pitchFamily="34" charset="0"/>
              </a:rPr>
              <a:t>- Quy </a:t>
            </a:r>
            <a:r>
              <a:rPr lang="vi-VN" sz="3200">
                <a:solidFill>
                  <a:srgbClr val="0131FF"/>
                </a:solidFill>
                <a:latin typeface="Arial" panose="020B0604020202020204" pitchFamily="34" charset="0"/>
                <a:cs typeface="Arial" panose="020B0604020202020204" pitchFamily="34" charset="0"/>
              </a:rPr>
              <a:t>mô dân số của Ô-xtrây-li-a không lớn và có xu hướng tăng</a:t>
            </a:r>
            <a:endParaRPr lang="en-US"/>
          </a:p>
        </p:txBody>
      </p:sp>
      <p:sp>
        <p:nvSpPr>
          <p:cNvPr id="7" name="Rectangle 6">
            <a:extLst>
              <a:ext uri="{FF2B5EF4-FFF2-40B4-BE49-F238E27FC236}">
                <a16:creationId xmlns:a16="http://schemas.microsoft.com/office/drawing/2014/main" id="{9B0A4DE4-747C-4B1C-A580-7B6F85B57337}"/>
              </a:ext>
            </a:extLst>
          </p:cNvPr>
          <p:cNvSpPr/>
          <p:nvPr/>
        </p:nvSpPr>
        <p:spPr>
          <a:xfrm>
            <a:off x="349404" y="5242118"/>
            <a:ext cx="11493191" cy="584775"/>
          </a:xfrm>
          <a:prstGeom prst="rect">
            <a:avLst/>
          </a:prstGeom>
        </p:spPr>
        <p:txBody>
          <a:bodyPr wrap="square">
            <a:spAutoFit/>
          </a:bodyPr>
          <a:lstStyle/>
          <a:p>
            <a:r>
              <a:rPr lang="en-US" sz="3200">
                <a:solidFill>
                  <a:srgbClr val="0131FF"/>
                </a:solidFill>
                <a:latin typeface="Arial" panose="020B0604020202020204" pitchFamily="34" charset="0"/>
                <a:cs typeface="Arial" panose="020B0604020202020204" pitchFamily="34" charset="0"/>
              </a:rPr>
              <a:t>- T</a:t>
            </a:r>
            <a:r>
              <a:rPr lang="vi-VN" sz="3200">
                <a:solidFill>
                  <a:srgbClr val="0131FF"/>
                </a:solidFill>
                <a:latin typeface="Arial" panose="020B0604020202020204" pitchFamily="34" charset="0"/>
                <a:cs typeface="Arial" panose="020B0604020202020204" pitchFamily="34" charset="0"/>
              </a:rPr>
              <a:t>ỉ suất gia tăng dân số tự nhiên duy trì ở mức thấ</a:t>
            </a:r>
            <a:r>
              <a:rPr lang="en-US" sz="3200">
                <a:solidFill>
                  <a:srgbClr val="0131FF"/>
                </a:solidFill>
                <a:latin typeface="Arial" panose="020B0604020202020204" pitchFamily="34" charset="0"/>
                <a:cs typeface="Arial" panose="020B0604020202020204" pitchFamily="34" charset="0"/>
              </a:rPr>
              <a:t>p.</a:t>
            </a:r>
            <a:endParaRPr lang="en-US"/>
          </a:p>
        </p:txBody>
      </p:sp>
      <p:sp>
        <p:nvSpPr>
          <p:cNvPr id="8" name="Rectangle: Rounded Corners 7">
            <a:extLst>
              <a:ext uri="{FF2B5EF4-FFF2-40B4-BE49-F238E27FC236}">
                <a16:creationId xmlns:a16="http://schemas.microsoft.com/office/drawing/2014/main" id="{023EFD1B-C898-4664-9751-696106684795}"/>
              </a:ext>
            </a:extLst>
          </p:cNvPr>
          <p:cNvSpPr/>
          <p:nvPr/>
        </p:nvSpPr>
        <p:spPr>
          <a:xfrm>
            <a:off x="5151863" y="1650380"/>
            <a:ext cx="944137" cy="367991"/>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FF00"/>
                </a:solidFill>
                <a:latin typeface="Arial" panose="020B0604020202020204" pitchFamily="34" charset="0"/>
                <a:cs typeface="Arial" panose="020B0604020202020204" pitchFamily="34" charset="0"/>
              </a:rPr>
              <a:t>19.1</a:t>
            </a:r>
          </a:p>
        </p:txBody>
      </p:sp>
      <p:sp>
        <p:nvSpPr>
          <p:cNvPr id="9" name="Rectangle: Rounded Corners 8">
            <a:extLst>
              <a:ext uri="{FF2B5EF4-FFF2-40B4-BE49-F238E27FC236}">
                <a16:creationId xmlns:a16="http://schemas.microsoft.com/office/drawing/2014/main" id="{2C62B5B7-53FF-46C2-ACA8-C0853500F7AF}"/>
              </a:ext>
            </a:extLst>
          </p:cNvPr>
          <p:cNvSpPr/>
          <p:nvPr/>
        </p:nvSpPr>
        <p:spPr>
          <a:xfrm>
            <a:off x="5170448" y="3738250"/>
            <a:ext cx="944137" cy="367991"/>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FF00"/>
                </a:solidFill>
                <a:latin typeface="Arial" panose="020B0604020202020204" pitchFamily="34" charset="0"/>
                <a:cs typeface="Arial" panose="020B0604020202020204" pitchFamily="34" charset="0"/>
              </a:rPr>
              <a:t>25.7</a:t>
            </a:r>
          </a:p>
        </p:txBody>
      </p:sp>
      <p:sp>
        <p:nvSpPr>
          <p:cNvPr id="10" name="Rectangle: Rounded Corners 9">
            <a:extLst>
              <a:ext uri="{FF2B5EF4-FFF2-40B4-BE49-F238E27FC236}">
                <a16:creationId xmlns:a16="http://schemas.microsoft.com/office/drawing/2014/main" id="{807B43C2-9243-4006-9027-B14DF51811E0}"/>
              </a:ext>
            </a:extLst>
          </p:cNvPr>
          <p:cNvSpPr/>
          <p:nvPr/>
        </p:nvSpPr>
        <p:spPr>
          <a:xfrm>
            <a:off x="9047355" y="3700291"/>
            <a:ext cx="944137" cy="367991"/>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FF00"/>
                </a:solidFill>
                <a:latin typeface="Arial" panose="020B0604020202020204" pitchFamily="34" charset="0"/>
                <a:cs typeface="Arial" panose="020B0604020202020204" pitchFamily="34" charset="0"/>
              </a:rPr>
              <a:t>0.5</a:t>
            </a:r>
          </a:p>
        </p:txBody>
      </p:sp>
      <p:sp>
        <p:nvSpPr>
          <p:cNvPr id="11" name="Right Brace 10">
            <a:extLst>
              <a:ext uri="{FF2B5EF4-FFF2-40B4-BE49-F238E27FC236}">
                <a16:creationId xmlns:a16="http://schemas.microsoft.com/office/drawing/2014/main" id="{C3B084C4-BBBB-4B5C-A527-FE5F5AB454B7}"/>
              </a:ext>
            </a:extLst>
          </p:cNvPr>
          <p:cNvSpPr/>
          <p:nvPr/>
        </p:nvSpPr>
        <p:spPr>
          <a:xfrm>
            <a:off x="6222380" y="1834375"/>
            <a:ext cx="646771" cy="2233907"/>
          </a:xfrm>
          <a:prstGeom prst="rightBrace">
            <a:avLst/>
          </a:prstGeom>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a:extLst>
              <a:ext uri="{FF2B5EF4-FFF2-40B4-BE49-F238E27FC236}">
                <a16:creationId xmlns:a16="http://schemas.microsoft.com/office/drawing/2014/main" id="{F4B6F3CC-E3C7-41F0-80A3-2EAB47CC96A8}"/>
              </a:ext>
            </a:extLst>
          </p:cNvPr>
          <p:cNvSpPr txBox="1"/>
          <p:nvPr/>
        </p:nvSpPr>
        <p:spPr>
          <a:xfrm>
            <a:off x="7103326" y="2397875"/>
            <a:ext cx="1822344" cy="830997"/>
          </a:xfrm>
          <a:prstGeom prst="rect">
            <a:avLst/>
          </a:prstGeom>
          <a:solidFill>
            <a:schemeClr val="bg1"/>
          </a:solidFill>
        </p:spPr>
        <p:txBody>
          <a:bodyPr wrap="square" rtlCol="0">
            <a:spAutoFit/>
          </a:bodyPr>
          <a:lstStyle/>
          <a:p>
            <a:pPr algn="ctr"/>
            <a:r>
              <a:rPr lang="en-US" sz="2400">
                <a:solidFill>
                  <a:srgbClr val="00B050"/>
                </a:solidFill>
                <a:latin typeface="Arial" panose="020B0604020202020204" pitchFamily="34" charset="0"/>
                <a:cs typeface="Arial" panose="020B0604020202020204" pitchFamily="34" charset="0"/>
              </a:rPr>
              <a:t>Tăng  6.6</a:t>
            </a:r>
          </a:p>
          <a:p>
            <a:pPr algn="ctr"/>
            <a:r>
              <a:rPr lang="en-US" sz="2400">
                <a:solidFill>
                  <a:srgbClr val="00B050"/>
                </a:solidFill>
                <a:latin typeface="Arial" panose="020B0604020202020204" pitchFamily="34" charset="0"/>
                <a:cs typeface="Arial" panose="020B0604020202020204" pitchFamily="34" charset="0"/>
              </a:rPr>
              <a:t> triệu ng</a:t>
            </a:r>
            <a:r>
              <a:rPr lang="vi-VN" sz="2400">
                <a:solidFill>
                  <a:srgbClr val="00B050"/>
                </a:solidFill>
                <a:latin typeface="Arial" panose="020B0604020202020204" pitchFamily="34" charset="0"/>
                <a:cs typeface="Arial" panose="020B0604020202020204" pitchFamily="34" charset="0"/>
              </a:rPr>
              <a:t>ư</a:t>
            </a:r>
            <a:r>
              <a:rPr lang="en-US" sz="2400">
                <a:solidFill>
                  <a:srgbClr val="00B050"/>
                </a:solidFill>
                <a:latin typeface="Arial" panose="020B0604020202020204" pitchFamily="34" charset="0"/>
                <a:cs typeface="Arial" panose="020B0604020202020204" pitchFamily="34" charset="0"/>
              </a:rPr>
              <a:t>ời</a:t>
            </a:r>
          </a:p>
        </p:txBody>
      </p:sp>
    </p:spTree>
    <p:extLst>
      <p:ext uri="{BB962C8B-B14F-4D97-AF65-F5344CB8AC3E}">
        <p14:creationId xmlns:p14="http://schemas.microsoft.com/office/powerpoint/2010/main" val="2872030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9" grpId="0" animBg="1"/>
      <p:bldP spid="10" grpId="0" animBg="1"/>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91FD956-4D81-48C6-9D7F-12D087741ED0}"/>
              </a:ext>
            </a:extLst>
          </p:cNvPr>
          <p:cNvGrpSpPr/>
          <p:nvPr/>
        </p:nvGrpSpPr>
        <p:grpSpPr>
          <a:xfrm>
            <a:off x="854467" y="92617"/>
            <a:ext cx="4416801" cy="872949"/>
            <a:chOff x="1133366" y="2220084"/>
            <a:chExt cx="7230624" cy="914400"/>
          </a:xfrm>
        </p:grpSpPr>
        <p:sp>
          <p:nvSpPr>
            <p:cNvPr id="5" name="Arrow: Pentagon 4">
              <a:extLst>
                <a:ext uri="{FF2B5EF4-FFF2-40B4-BE49-F238E27FC236}">
                  <a16:creationId xmlns:a16="http://schemas.microsoft.com/office/drawing/2014/main" id="{46F6DE06-AD18-477C-8A2D-B9516EEEE9C4}"/>
                </a:ext>
              </a:extLst>
            </p:cNvPr>
            <p:cNvSpPr/>
            <p:nvPr/>
          </p:nvSpPr>
          <p:spPr>
            <a:xfrm>
              <a:off x="1133366" y="2220084"/>
              <a:ext cx="7230624" cy="914400"/>
            </a:xfrm>
            <a:prstGeom prst="homePlate">
              <a:avLst/>
            </a:prstGeom>
            <a:solidFill>
              <a:srgbClr val="FFFF9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id="{3C48E9B3-CFA7-4483-A6BC-C5FE641BAC2B}"/>
                </a:ext>
              </a:extLst>
            </p:cNvPr>
            <p:cNvSpPr txBox="1"/>
            <p:nvPr/>
          </p:nvSpPr>
          <p:spPr>
            <a:xfrm>
              <a:off x="1307656" y="2384346"/>
              <a:ext cx="5176902"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TextBox 6">
            <a:extLst>
              <a:ext uri="{FF2B5EF4-FFF2-40B4-BE49-F238E27FC236}">
                <a16:creationId xmlns:a16="http://schemas.microsoft.com/office/drawing/2014/main" id="{2487B11C-4D6D-464A-8F0C-2F50FD1FDED8}"/>
              </a:ext>
            </a:extLst>
          </p:cNvPr>
          <p:cNvSpPr txBox="1"/>
          <p:nvPr/>
        </p:nvSpPr>
        <p:spPr>
          <a:xfrm>
            <a:off x="1467403" y="287905"/>
            <a:ext cx="3162292" cy="523220"/>
          </a:xfrm>
          <a:prstGeom prst="rect">
            <a:avLst/>
          </a:prstGeom>
          <a:noFill/>
        </p:spPr>
        <p:txBody>
          <a:bodyPr wrap="square" rtlCol="0">
            <a:spAutoFit/>
          </a:bodyPr>
          <a:lstStyle/>
          <a:p>
            <a:r>
              <a:rPr lang="en-US" sz="2800">
                <a:solidFill>
                  <a:srgbClr val="0131FF"/>
                </a:solidFill>
                <a:latin typeface="Arial" panose="020B0604020202020204" pitchFamily="34" charset="0"/>
                <a:cs typeface="Arial" panose="020B0604020202020204" pitchFamily="34" charset="0"/>
              </a:rPr>
              <a:t>Đặc điểm dân cư</a:t>
            </a:r>
          </a:p>
        </p:txBody>
      </p:sp>
      <p:grpSp>
        <p:nvGrpSpPr>
          <p:cNvPr id="8" name="Group 7">
            <a:extLst>
              <a:ext uri="{FF2B5EF4-FFF2-40B4-BE49-F238E27FC236}">
                <a16:creationId xmlns:a16="http://schemas.microsoft.com/office/drawing/2014/main" id="{0702D027-7CD4-4017-AACE-5962354C01AB}"/>
              </a:ext>
            </a:extLst>
          </p:cNvPr>
          <p:cNvGrpSpPr/>
          <p:nvPr/>
        </p:nvGrpSpPr>
        <p:grpSpPr>
          <a:xfrm>
            <a:off x="92238" y="92617"/>
            <a:ext cx="1301952" cy="872949"/>
            <a:chOff x="344605" y="154323"/>
            <a:chExt cx="1301952" cy="872949"/>
          </a:xfrm>
        </p:grpSpPr>
        <p:sp>
          <p:nvSpPr>
            <p:cNvPr id="9" name="Arrow: Pentagon 8">
              <a:extLst>
                <a:ext uri="{FF2B5EF4-FFF2-40B4-BE49-F238E27FC236}">
                  <a16:creationId xmlns:a16="http://schemas.microsoft.com/office/drawing/2014/main" id="{73C726D8-4E7C-40DA-BFA5-B75C8118ADCC}"/>
                </a:ext>
              </a:extLst>
            </p:cNvPr>
            <p:cNvSpPr/>
            <p:nvPr/>
          </p:nvSpPr>
          <p:spPr>
            <a:xfrm>
              <a:off x="344605" y="154323"/>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0" name="Isosceles Triangle 9">
              <a:extLst>
                <a:ext uri="{FF2B5EF4-FFF2-40B4-BE49-F238E27FC236}">
                  <a16:creationId xmlns:a16="http://schemas.microsoft.com/office/drawing/2014/main" id="{661447F8-FF71-4868-911C-29825CD8F5AC}"/>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a:extLst>
              <a:ext uri="{FF2B5EF4-FFF2-40B4-BE49-F238E27FC236}">
                <a16:creationId xmlns:a16="http://schemas.microsoft.com/office/drawing/2014/main" id="{06DDFB1C-449B-45B8-8A56-5D74E644F036}"/>
              </a:ext>
            </a:extLst>
          </p:cNvPr>
          <p:cNvSpPr/>
          <p:nvPr/>
        </p:nvSpPr>
        <p:spPr>
          <a:xfrm>
            <a:off x="1951431" y="1758132"/>
            <a:ext cx="9773026" cy="461665"/>
          </a:xfrm>
          <a:prstGeom prst="rect">
            <a:avLst/>
          </a:prstGeom>
        </p:spPr>
        <p:txBody>
          <a:bodyPr wrap="square">
            <a:spAutoFit/>
          </a:bodyPr>
          <a:lstStyle/>
          <a:p>
            <a:r>
              <a:rPr lang="vi-VN" sz="2400">
                <a:solidFill>
                  <a:srgbClr val="00B050"/>
                </a:solidFill>
                <a:latin typeface="Arial" panose="020B0604020202020204" pitchFamily="34" charset="0"/>
                <a:cs typeface="Arial" panose="020B0604020202020204" pitchFamily="34" charset="0"/>
              </a:rPr>
              <a:t>Cơ cấu dân số theo nhóm tuổi của Ô-xtrây-li-a</a:t>
            </a:r>
            <a:r>
              <a:rPr lang="en-US" sz="2400">
                <a:solidFill>
                  <a:srgbClr val="00B050"/>
                </a:solidFill>
                <a:latin typeface="Arial" panose="020B0604020202020204" pitchFamily="34" charset="0"/>
                <a:cs typeface="Arial" panose="020B0604020202020204" pitchFamily="34" charset="0"/>
              </a:rPr>
              <a:t>, năm 2020</a:t>
            </a:r>
          </a:p>
        </p:txBody>
      </p:sp>
      <p:graphicFrame>
        <p:nvGraphicFramePr>
          <p:cNvPr id="3" name="Table 10">
            <a:extLst>
              <a:ext uri="{FF2B5EF4-FFF2-40B4-BE49-F238E27FC236}">
                <a16:creationId xmlns:a16="http://schemas.microsoft.com/office/drawing/2014/main" id="{6AB25669-FA67-45A5-8AE1-E1FF50A50640}"/>
              </a:ext>
            </a:extLst>
          </p:cNvPr>
          <p:cNvGraphicFramePr>
            <a:graphicFrameLocks noGrp="1"/>
          </p:cNvGraphicFramePr>
          <p:nvPr>
            <p:extLst>
              <p:ext uri="{D42A27DB-BD31-4B8C-83A1-F6EECF244321}">
                <p14:modId xmlns:p14="http://schemas.microsoft.com/office/powerpoint/2010/main" val="2029850983"/>
              </p:ext>
            </p:extLst>
          </p:nvPr>
        </p:nvGraphicFramePr>
        <p:xfrm>
          <a:off x="2213905" y="2374238"/>
          <a:ext cx="7263360" cy="1828800"/>
        </p:xfrm>
        <a:graphic>
          <a:graphicData uri="http://schemas.openxmlformats.org/drawingml/2006/table">
            <a:tbl>
              <a:tblPr firstRow="1" bandRow="1">
                <a:tableStyleId>{5C22544A-7EE6-4342-B048-85BDC9FD1C3A}</a:tableStyleId>
              </a:tblPr>
              <a:tblGrid>
                <a:gridCol w="3631680">
                  <a:extLst>
                    <a:ext uri="{9D8B030D-6E8A-4147-A177-3AD203B41FA5}">
                      <a16:colId xmlns:a16="http://schemas.microsoft.com/office/drawing/2014/main" val="1452610861"/>
                    </a:ext>
                  </a:extLst>
                </a:gridCol>
                <a:gridCol w="3631680">
                  <a:extLst>
                    <a:ext uri="{9D8B030D-6E8A-4147-A177-3AD203B41FA5}">
                      <a16:colId xmlns:a16="http://schemas.microsoft.com/office/drawing/2014/main" val="1367135584"/>
                    </a:ext>
                  </a:extLst>
                </a:gridCol>
              </a:tblGrid>
              <a:tr h="370840">
                <a:tc>
                  <a:txBody>
                    <a:bodyPr/>
                    <a:lstStyle/>
                    <a:p>
                      <a:pPr algn="ctr"/>
                      <a:r>
                        <a:rPr lang="en-US" sz="2400">
                          <a:solidFill>
                            <a:srgbClr val="FFFF00"/>
                          </a:solidFill>
                          <a:latin typeface="Arial" panose="020B0604020202020204" pitchFamily="34" charset="0"/>
                          <a:cs typeface="Arial" panose="020B0604020202020204" pitchFamily="34" charset="0"/>
                        </a:rPr>
                        <a:t>Nhóm tuổi</a:t>
                      </a:r>
                    </a:p>
                  </a:txBody>
                  <a:tcPr/>
                </a:tc>
                <a:tc>
                  <a:txBody>
                    <a:bodyPr/>
                    <a:lstStyle/>
                    <a:p>
                      <a:pPr algn="ctr"/>
                      <a:r>
                        <a:rPr lang="en-US" sz="2400">
                          <a:solidFill>
                            <a:srgbClr val="FFFF00"/>
                          </a:solidFill>
                          <a:latin typeface="Arial" panose="020B0604020202020204" pitchFamily="34" charset="0"/>
                          <a:cs typeface="Arial" panose="020B0604020202020204" pitchFamily="34" charset="0"/>
                        </a:rPr>
                        <a:t>Tỉ lệ (%)</a:t>
                      </a:r>
                    </a:p>
                  </a:txBody>
                  <a:tcPr/>
                </a:tc>
                <a:extLst>
                  <a:ext uri="{0D108BD9-81ED-4DB2-BD59-A6C34878D82A}">
                    <a16:rowId xmlns:a16="http://schemas.microsoft.com/office/drawing/2014/main" val="2345537316"/>
                  </a:ext>
                </a:extLst>
              </a:tr>
              <a:tr h="370840">
                <a:tc>
                  <a:txBody>
                    <a:bodyPr/>
                    <a:lstStyle/>
                    <a:p>
                      <a:pPr algn="l"/>
                      <a:r>
                        <a:rPr lang="en-US" sz="2400">
                          <a:solidFill>
                            <a:srgbClr val="0131FF"/>
                          </a:solidFill>
                          <a:latin typeface="Arial" panose="020B0604020202020204" pitchFamily="34" charset="0"/>
                          <a:cs typeface="Arial" panose="020B0604020202020204" pitchFamily="34" charset="0"/>
                        </a:rPr>
                        <a:t>Từ 0 đến 14 tuổi</a:t>
                      </a:r>
                    </a:p>
                  </a:txBody>
                  <a:tcPr>
                    <a:solidFill>
                      <a:srgbClr val="FFFF97"/>
                    </a:solidFill>
                  </a:tcPr>
                </a:tc>
                <a:tc>
                  <a:txBody>
                    <a:bodyPr/>
                    <a:lstStyle/>
                    <a:p>
                      <a:pPr algn="ctr"/>
                      <a:r>
                        <a:rPr lang="en-US" sz="2400">
                          <a:solidFill>
                            <a:srgbClr val="0131FF"/>
                          </a:solidFill>
                          <a:latin typeface="Arial" panose="020B0604020202020204" pitchFamily="34" charset="0"/>
                          <a:cs typeface="Arial" panose="020B0604020202020204" pitchFamily="34" charset="0"/>
                        </a:rPr>
                        <a:t>19</a:t>
                      </a:r>
                    </a:p>
                  </a:txBody>
                  <a:tcPr>
                    <a:solidFill>
                      <a:srgbClr val="FFFF97"/>
                    </a:solidFill>
                  </a:tcPr>
                </a:tc>
                <a:extLst>
                  <a:ext uri="{0D108BD9-81ED-4DB2-BD59-A6C34878D82A}">
                    <a16:rowId xmlns:a16="http://schemas.microsoft.com/office/drawing/2014/main" val="2266701055"/>
                  </a:ext>
                </a:extLst>
              </a:tr>
              <a:tr h="370840">
                <a:tc>
                  <a:txBody>
                    <a:bodyPr/>
                    <a:lstStyle/>
                    <a:p>
                      <a:pPr algn="l"/>
                      <a:r>
                        <a:rPr lang="en-US" sz="2400">
                          <a:solidFill>
                            <a:srgbClr val="0131FF"/>
                          </a:solidFill>
                          <a:latin typeface="Arial" panose="020B0604020202020204" pitchFamily="34" charset="0"/>
                          <a:cs typeface="Arial" panose="020B0604020202020204" pitchFamily="34" charset="0"/>
                        </a:rPr>
                        <a:t>Từ 15 đến 64 tuổi</a:t>
                      </a:r>
                    </a:p>
                  </a:txBody>
                  <a:tcPr>
                    <a:solidFill>
                      <a:schemeClr val="accent6">
                        <a:lumMod val="20000"/>
                        <a:lumOff val="80000"/>
                      </a:schemeClr>
                    </a:solidFill>
                  </a:tcPr>
                </a:tc>
                <a:tc>
                  <a:txBody>
                    <a:bodyPr/>
                    <a:lstStyle/>
                    <a:p>
                      <a:pPr algn="ctr"/>
                      <a:r>
                        <a:rPr lang="en-US" sz="2400">
                          <a:solidFill>
                            <a:srgbClr val="0131FF"/>
                          </a:solidFill>
                          <a:latin typeface="Arial" panose="020B0604020202020204" pitchFamily="34" charset="0"/>
                          <a:cs typeface="Arial" panose="020B0604020202020204" pitchFamily="34" charset="0"/>
                        </a:rPr>
                        <a:t>66</a:t>
                      </a:r>
                    </a:p>
                  </a:txBody>
                  <a:tcPr>
                    <a:solidFill>
                      <a:schemeClr val="accent6">
                        <a:lumMod val="20000"/>
                        <a:lumOff val="80000"/>
                      </a:schemeClr>
                    </a:solidFill>
                  </a:tcPr>
                </a:tc>
                <a:extLst>
                  <a:ext uri="{0D108BD9-81ED-4DB2-BD59-A6C34878D82A}">
                    <a16:rowId xmlns:a16="http://schemas.microsoft.com/office/drawing/2014/main" val="3352711200"/>
                  </a:ext>
                </a:extLst>
              </a:tr>
              <a:tr h="201791">
                <a:tc>
                  <a:txBody>
                    <a:bodyPr/>
                    <a:lstStyle/>
                    <a:p>
                      <a:pPr algn="l"/>
                      <a:r>
                        <a:rPr lang="en-US" sz="2400">
                          <a:solidFill>
                            <a:srgbClr val="0131FF"/>
                          </a:solidFill>
                          <a:latin typeface="Arial" panose="020B0604020202020204" pitchFamily="34" charset="0"/>
                          <a:cs typeface="Arial" panose="020B0604020202020204" pitchFamily="34" charset="0"/>
                        </a:rPr>
                        <a:t>65 tuổi trở lên</a:t>
                      </a:r>
                    </a:p>
                  </a:txBody>
                  <a:tcPr>
                    <a:solidFill>
                      <a:schemeClr val="accent4">
                        <a:lumMod val="40000"/>
                        <a:lumOff val="60000"/>
                      </a:schemeClr>
                    </a:solidFill>
                  </a:tcPr>
                </a:tc>
                <a:tc>
                  <a:txBody>
                    <a:bodyPr/>
                    <a:lstStyle/>
                    <a:p>
                      <a:pPr algn="ctr"/>
                      <a:r>
                        <a:rPr lang="en-US" sz="2400">
                          <a:solidFill>
                            <a:srgbClr val="0131FF"/>
                          </a:solidFill>
                          <a:latin typeface="Arial" panose="020B0604020202020204" pitchFamily="34" charset="0"/>
                          <a:cs typeface="Arial" panose="020B0604020202020204" pitchFamily="34" charset="0"/>
                        </a:rPr>
                        <a:t>15</a:t>
                      </a:r>
                    </a:p>
                  </a:txBody>
                  <a:tcPr>
                    <a:solidFill>
                      <a:schemeClr val="accent4">
                        <a:lumMod val="40000"/>
                        <a:lumOff val="60000"/>
                      </a:schemeClr>
                    </a:solidFill>
                  </a:tcPr>
                </a:tc>
                <a:extLst>
                  <a:ext uri="{0D108BD9-81ED-4DB2-BD59-A6C34878D82A}">
                    <a16:rowId xmlns:a16="http://schemas.microsoft.com/office/drawing/2014/main" val="923484289"/>
                  </a:ext>
                </a:extLst>
              </a:tr>
            </a:tbl>
          </a:graphicData>
        </a:graphic>
      </p:graphicFrame>
      <p:sp>
        <p:nvSpPr>
          <p:cNvPr id="12" name="Rectangle 11">
            <a:extLst>
              <a:ext uri="{FF2B5EF4-FFF2-40B4-BE49-F238E27FC236}">
                <a16:creationId xmlns:a16="http://schemas.microsoft.com/office/drawing/2014/main" id="{C3A6655A-FD04-4B9C-A9FD-396457837FB3}"/>
              </a:ext>
            </a:extLst>
          </p:cNvPr>
          <p:cNvSpPr/>
          <p:nvPr/>
        </p:nvSpPr>
        <p:spPr>
          <a:xfrm>
            <a:off x="2489309" y="4822586"/>
            <a:ext cx="8697269" cy="954107"/>
          </a:xfrm>
          <a:prstGeom prst="rect">
            <a:avLst/>
          </a:prstGeom>
        </p:spPr>
        <p:txBody>
          <a:bodyPr wrap="square">
            <a:spAutoFit/>
          </a:bodyPr>
          <a:lstStyle/>
          <a:p>
            <a:pPr algn="just"/>
            <a:r>
              <a:rPr lang="vi-VN" sz="2800">
                <a:solidFill>
                  <a:srgbClr val="FF3399"/>
                </a:solidFill>
                <a:latin typeface="Arial" panose="020B0604020202020204" pitchFamily="34" charset="0"/>
                <a:cs typeface="Arial" panose="020B0604020202020204" pitchFamily="34" charset="0"/>
              </a:rPr>
              <a:t>-15%</a:t>
            </a:r>
            <a:r>
              <a:rPr lang="vi-VN" sz="2800">
                <a:solidFill>
                  <a:srgbClr val="3333FF"/>
                </a:solidFill>
                <a:latin typeface="Arial" panose="020B0604020202020204" pitchFamily="34" charset="0"/>
                <a:cs typeface="Arial" panose="020B0604020202020204" pitchFamily="34" charset="0"/>
              </a:rPr>
              <a:t> dân số từ 65 tuổi trở lên (2020), </a:t>
            </a:r>
          </a:p>
          <a:p>
            <a:pPr algn="just"/>
            <a:r>
              <a:rPr lang="vi-VN" sz="2800">
                <a:solidFill>
                  <a:srgbClr val="3333FF"/>
                </a:solidFill>
                <a:latin typeface="Arial" panose="020B0604020202020204" pitchFamily="34" charset="0"/>
                <a:cs typeface="Arial" panose="020B0604020202020204" pitchFamily="34" charset="0"/>
              </a:rPr>
              <a:t>xu hướng tăng trong tương lai.</a:t>
            </a:r>
          </a:p>
        </p:txBody>
      </p:sp>
      <p:sp>
        <p:nvSpPr>
          <p:cNvPr id="13" name="Rectangle 12">
            <a:extLst>
              <a:ext uri="{FF2B5EF4-FFF2-40B4-BE49-F238E27FC236}">
                <a16:creationId xmlns:a16="http://schemas.microsoft.com/office/drawing/2014/main" id="{C48C8E54-0502-4712-B619-E5173977CF2E}"/>
              </a:ext>
            </a:extLst>
          </p:cNvPr>
          <p:cNvSpPr/>
          <p:nvPr/>
        </p:nvSpPr>
        <p:spPr>
          <a:xfrm>
            <a:off x="0" y="6191070"/>
            <a:ext cx="11818854" cy="523220"/>
          </a:xfrm>
          <a:prstGeom prst="rect">
            <a:avLst/>
          </a:prstGeom>
        </p:spPr>
        <p:txBody>
          <a:bodyPr wrap="square">
            <a:spAutoFit/>
          </a:bodyPr>
          <a:lstStyle/>
          <a:p>
            <a:pPr algn="just"/>
            <a:r>
              <a:rPr lang="vi-VN" sz="2800">
                <a:solidFill>
                  <a:srgbClr val="3333FF"/>
                </a:solidFill>
                <a:latin typeface="Arial" panose="020B0604020202020204" pitchFamily="34" charset="0"/>
                <a:cs typeface="Arial" panose="020B0604020202020204" pitchFamily="34" charset="0"/>
              </a:rPr>
              <a:t>+ Nhóm tuổi từ 0 – 14 tuổi chiếm khoảng </a:t>
            </a:r>
            <a:r>
              <a:rPr lang="vi-VN" sz="2800">
                <a:solidFill>
                  <a:srgbClr val="FF3399"/>
                </a:solidFill>
                <a:latin typeface="Arial" panose="020B0604020202020204" pitchFamily="34" charset="0"/>
                <a:cs typeface="Arial" panose="020B0604020202020204" pitchFamily="34" charset="0"/>
              </a:rPr>
              <a:t>19%</a:t>
            </a:r>
            <a:r>
              <a:rPr lang="vi-VN" sz="2800">
                <a:solidFill>
                  <a:srgbClr val="3333FF"/>
                </a:solidFill>
                <a:latin typeface="Arial" panose="020B0604020202020204" pitchFamily="34" charset="0"/>
                <a:cs typeface="Arial" panose="020B0604020202020204" pitchFamily="34" charset="0"/>
              </a:rPr>
              <a:t> và xu hướng giảm.</a:t>
            </a:r>
            <a:endParaRPr lang="en-US" sz="2800">
              <a:solidFill>
                <a:srgbClr val="3333FF"/>
              </a:solidFill>
              <a:latin typeface="Arial" panose="020B060402020202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1F0947AB-6F98-4DF7-83EF-3B321FA0E47E}"/>
              </a:ext>
            </a:extLst>
          </p:cNvPr>
          <p:cNvSpPr/>
          <p:nvPr/>
        </p:nvSpPr>
        <p:spPr>
          <a:xfrm>
            <a:off x="7291426" y="3762114"/>
            <a:ext cx="788021" cy="440924"/>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FF00"/>
                </a:solidFill>
                <a:latin typeface="Arial" panose="020B0604020202020204" pitchFamily="34" charset="0"/>
                <a:cs typeface="Arial" panose="020B0604020202020204" pitchFamily="34" charset="0"/>
              </a:rPr>
              <a:t>15</a:t>
            </a:r>
          </a:p>
        </p:txBody>
      </p:sp>
      <p:sp>
        <p:nvSpPr>
          <p:cNvPr id="16" name="Rectangle: Rounded Corners 15">
            <a:extLst>
              <a:ext uri="{FF2B5EF4-FFF2-40B4-BE49-F238E27FC236}">
                <a16:creationId xmlns:a16="http://schemas.microsoft.com/office/drawing/2014/main" id="{1A9DB5B7-1888-46F4-91C1-FB8BDB72E0FC}"/>
              </a:ext>
            </a:extLst>
          </p:cNvPr>
          <p:cNvSpPr/>
          <p:nvPr/>
        </p:nvSpPr>
        <p:spPr>
          <a:xfrm>
            <a:off x="7280275" y="2814261"/>
            <a:ext cx="788021" cy="440924"/>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FF00"/>
                </a:solidFill>
                <a:latin typeface="Arial" panose="020B0604020202020204" pitchFamily="34" charset="0"/>
                <a:cs typeface="Arial" panose="020B0604020202020204" pitchFamily="34" charset="0"/>
              </a:rPr>
              <a:t>19</a:t>
            </a:r>
          </a:p>
        </p:txBody>
      </p:sp>
      <p:sp>
        <p:nvSpPr>
          <p:cNvPr id="18" name="TextBox 17">
            <a:extLst>
              <a:ext uri="{FF2B5EF4-FFF2-40B4-BE49-F238E27FC236}">
                <a16:creationId xmlns:a16="http://schemas.microsoft.com/office/drawing/2014/main" id="{BF31AB22-11EA-4CB2-AF78-995C5388E3A5}"/>
              </a:ext>
            </a:extLst>
          </p:cNvPr>
          <p:cNvSpPr txBox="1"/>
          <p:nvPr/>
        </p:nvSpPr>
        <p:spPr>
          <a:xfrm>
            <a:off x="328541" y="1079054"/>
            <a:ext cx="5447791" cy="461665"/>
          </a:xfrm>
          <a:prstGeom prst="rect">
            <a:avLst/>
          </a:prstGeom>
          <a:solidFill>
            <a:schemeClr val="accent4">
              <a:lumMod val="20000"/>
              <a:lumOff val="80000"/>
            </a:schemeClr>
          </a:solidFill>
          <a:ln>
            <a:solidFill>
              <a:srgbClr val="00B0F0"/>
            </a:solidFill>
          </a:ln>
        </p:spPr>
        <p:txBody>
          <a:bodyPr wrap="square" rtlCol="0">
            <a:spAutoFit/>
          </a:bodyPr>
          <a:lstStyle/>
          <a:p>
            <a:r>
              <a:rPr lang="en-US" sz="2400">
                <a:solidFill>
                  <a:srgbClr val="0131FF"/>
                </a:solidFill>
                <a:latin typeface="Arial" panose="020B0604020202020204" pitchFamily="34" charset="0"/>
                <a:cs typeface="Arial" panose="020B0604020202020204" pitchFamily="34" charset="0"/>
              </a:rPr>
              <a:t>a. Quy mô, gia tăng và c</a:t>
            </a:r>
            <a:r>
              <a:rPr lang="vi-VN" sz="2400">
                <a:solidFill>
                  <a:srgbClr val="0131FF"/>
                </a:solidFill>
                <a:latin typeface="Arial" panose="020B0604020202020204" pitchFamily="34" charset="0"/>
                <a:cs typeface="Arial" panose="020B0604020202020204" pitchFamily="34" charset="0"/>
              </a:rPr>
              <a:t>ơ</a:t>
            </a:r>
            <a:r>
              <a:rPr lang="en-US" sz="2400">
                <a:solidFill>
                  <a:srgbClr val="0131FF"/>
                </a:solidFill>
                <a:latin typeface="Arial" panose="020B0604020202020204" pitchFamily="34" charset="0"/>
                <a:cs typeface="Arial" panose="020B0604020202020204" pitchFamily="34" charset="0"/>
              </a:rPr>
              <a:t> cấu dân số</a:t>
            </a:r>
          </a:p>
        </p:txBody>
      </p:sp>
      <p:pic>
        <p:nvPicPr>
          <p:cNvPr id="19" name="Picture 18">
            <a:extLst>
              <a:ext uri="{FF2B5EF4-FFF2-40B4-BE49-F238E27FC236}">
                <a16:creationId xmlns:a16="http://schemas.microsoft.com/office/drawing/2014/main" id="{D998C909-618F-4CE5-B8EE-803A2EEF1207}"/>
              </a:ext>
            </a:extLst>
          </p:cNvPr>
          <p:cNvPicPr>
            <a:picLocks noChangeAspect="1"/>
          </p:cNvPicPr>
          <p:nvPr/>
        </p:nvPicPr>
        <p:blipFill>
          <a:blip r:embed="rId2"/>
          <a:stretch>
            <a:fillRect/>
          </a:stretch>
        </p:blipFill>
        <p:spPr>
          <a:xfrm>
            <a:off x="9025810" y="4284723"/>
            <a:ext cx="2837649" cy="1877753"/>
          </a:xfrm>
          <a:prstGeom prst="rect">
            <a:avLst/>
          </a:prstGeom>
        </p:spPr>
      </p:pic>
      <p:pic>
        <p:nvPicPr>
          <p:cNvPr id="11" name="Picture 10">
            <a:extLst>
              <a:ext uri="{FF2B5EF4-FFF2-40B4-BE49-F238E27FC236}">
                <a16:creationId xmlns:a16="http://schemas.microsoft.com/office/drawing/2014/main" id="{D057D843-3208-4C6E-9252-66721575420B}"/>
              </a:ext>
            </a:extLst>
          </p:cNvPr>
          <p:cNvPicPr>
            <a:picLocks noChangeAspect="1"/>
          </p:cNvPicPr>
          <p:nvPr/>
        </p:nvPicPr>
        <p:blipFill>
          <a:blip r:embed="rId3"/>
          <a:stretch>
            <a:fillRect/>
          </a:stretch>
        </p:blipFill>
        <p:spPr>
          <a:xfrm>
            <a:off x="120340" y="4072986"/>
            <a:ext cx="2187654" cy="2089490"/>
          </a:xfrm>
          <a:prstGeom prst="flowChartConnector">
            <a:avLst/>
          </a:prstGeom>
        </p:spPr>
      </p:pic>
    </p:spTree>
    <p:extLst>
      <p:ext uri="{BB962C8B-B14F-4D97-AF65-F5344CB8AC3E}">
        <p14:creationId xmlns:p14="http://schemas.microsoft.com/office/powerpoint/2010/main" val="537868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par>
                                <p:cTn id="28" presetID="16" presetClass="entr" presetSubtype="21"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91FD956-4D81-48C6-9D7F-12D087741ED0}"/>
              </a:ext>
            </a:extLst>
          </p:cNvPr>
          <p:cNvGrpSpPr/>
          <p:nvPr/>
        </p:nvGrpSpPr>
        <p:grpSpPr>
          <a:xfrm>
            <a:off x="854467" y="92617"/>
            <a:ext cx="4416801" cy="872949"/>
            <a:chOff x="1133366" y="2220084"/>
            <a:chExt cx="7230624" cy="914400"/>
          </a:xfrm>
        </p:grpSpPr>
        <p:sp>
          <p:nvSpPr>
            <p:cNvPr id="5" name="Arrow: Pentagon 4">
              <a:extLst>
                <a:ext uri="{FF2B5EF4-FFF2-40B4-BE49-F238E27FC236}">
                  <a16:creationId xmlns:a16="http://schemas.microsoft.com/office/drawing/2014/main" id="{46F6DE06-AD18-477C-8A2D-B9516EEEE9C4}"/>
                </a:ext>
              </a:extLst>
            </p:cNvPr>
            <p:cNvSpPr/>
            <p:nvPr/>
          </p:nvSpPr>
          <p:spPr>
            <a:xfrm>
              <a:off x="1133366" y="2220084"/>
              <a:ext cx="7230624" cy="914400"/>
            </a:xfrm>
            <a:prstGeom prst="homePlate">
              <a:avLst/>
            </a:prstGeom>
            <a:solidFill>
              <a:srgbClr val="FFFF9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id="{3C48E9B3-CFA7-4483-A6BC-C5FE641BAC2B}"/>
                </a:ext>
              </a:extLst>
            </p:cNvPr>
            <p:cNvSpPr txBox="1"/>
            <p:nvPr/>
          </p:nvSpPr>
          <p:spPr>
            <a:xfrm>
              <a:off x="1307656" y="2384346"/>
              <a:ext cx="5176902"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TextBox 6">
            <a:extLst>
              <a:ext uri="{FF2B5EF4-FFF2-40B4-BE49-F238E27FC236}">
                <a16:creationId xmlns:a16="http://schemas.microsoft.com/office/drawing/2014/main" id="{2487B11C-4D6D-464A-8F0C-2F50FD1FDED8}"/>
              </a:ext>
            </a:extLst>
          </p:cNvPr>
          <p:cNvSpPr txBox="1"/>
          <p:nvPr/>
        </p:nvSpPr>
        <p:spPr>
          <a:xfrm>
            <a:off x="1467403" y="287905"/>
            <a:ext cx="3162292" cy="523220"/>
          </a:xfrm>
          <a:prstGeom prst="rect">
            <a:avLst/>
          </a:prstGeom>
          <a:noFill/>
        </p:spPr>
        <p:txBody>
          <a:bodyPr wrap="square" rtlCol="0">
            <a:spAutoFit/>
          </a:bodyPr>
          <a:lstStyle/>
          <a:p>
            <a:r>
              <a:rPr lang="en-US" sz="2800">
                <a:solidFill>
                  <a:srgbClr val="0131FF"/>
                </a:solidFill>
                <a:latin typeface="Arial" panose="020B0604020202020204" pitchFamily="34" charset="0"/>
                <a:cs typeface="Arial" panose="020B0604020202020204" pitchFamily="34" charset="0"/>
              </a:rPr>
              <a:t>Đặc điểm dân cư</a:t>
            </a:r>
          </a:p>
        </p:txBody>
      </p:sp>
      <p:grpSp>
        <p:nvGrpSpPr>
          <p:cNvPr id="8" name="Group 7">
            <a:extLst>
              <a:ext uri="{FF2B5EF4-FFF2-40B4-BE49-F238E27FC236}">
                <a16:creationId xmlns:a16="http://schemas.microsoft.com/office/drawing/2014/main" id="{0702D027-7CD4-4017-AACE-5962354C01AB}"/>
              </a:ext>
            </a:extLst>
          </p:cNvPr>
          <p:cNvGrpSpPr/>
          <p:nvPr/>
        </p:nvGrpSpPr>
        <p:grpSpPr>
          <a:xfrm>
            <a:off x="92238" y="92617"/>
            <a:ext cx="1301952" cy="872949"/>
            <a:chOff x="344605" y="154323"/>
            <a:chExt cx="1301952" cy="872949"/>
          </a:xfrm>
        </p:grpSpPr>
        <p:sp>
          <p:nvSpPr>
            <p:cNvPr id="9" name="Arrow: Pentagon 8">
              <a:extLst>
                <a:ext uri="{FF2B5EF4-FFF2-40B4-BE49-F238E27FC236}">
                  <a16:creationId xmlns:a16="http://schemas.microsoft.com/office/drawing/2014/main" id="{73C726D8-4E7C-40DA-BFA5-B75C8118ADCC}"/>
                </a:ext>
              </a:extLst>
            </p:cNvPr>
            <p:cNvSpPr/>
            <p:nvPr/>
          </p:nvSpPr>
          <p:spPr>
            <a:xfrm>
              <a:off x="344605" y="154323"/>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0" name="Isosceles Triangle 9">
              <a:extLst>
                <a:ext uri="{FF2B5EF4-FFF2-40B4-BE49-F238E27FC236}">
                  <a16:creationId xmlns:a16="http://schemas.microsoft.com/office/drawing/2014/main" id="{661447F8-FF71-4868-911C-29825CD8F5AC}"/>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id="{04300FFE-03C7-499C-A675-59633EBE8A18}"/>
              </a:ext>
            </a:extLst>
          </p:cNvPr>
          <p:cNvSpPr/>
          <p:nvPr/>
        </p:nvSpPr>
        <p:spPr>
          <a:xfrm>
            <a:off x="743214" y="1754173"/>
            <a:ext cx="11824379" cy="2062103"/>
          </a:xfrm>
          <a:prstGeom prst="rect">
            <a:avLst/>
          </a:prstGeom>
        </p:spPr>
        <p:txBody>
          <a:bodyPr wrap="square">
            <a:spAutoFit/>
          </a:bodyPr>
          <a:lstStyle/>
          <a:p>
            <a:pPr algn="just"/>
            <a:r>
              <a:rPr lang="en-US" sz="3200">
                <a:solidFill>
                  <a:srgbClr val="3333FF"/>
                </a:solidFill>
                <a:latin typeface="Arial" panose="020B0604020202020204" pitchFamily="34" charset="0"/>
                <a:cs typeface="Arial" panose="020B0604020202020204" pitchFamily="34" charset="0"/>
              </a:rPr>
              <a:t>- Dân số: </a:t>
            </a:r>
            <a:r>
              <a:rPr lang="vi-VN" sz="3200">
                <a:solidFill>
                  <a:srgbClr val="3333FF"/>
                </a:solidFill>
                <a:latin typeface="Arial" panose="020B0604020202020204" pitchFamily="34" charset="0"/>
                <a:cs typeface="Arial" panose="020B0604020202020204" pitchFamily="34" charset="0"/>
              </a:rPr>
              <a:t>25,</a:t>
            </a:r>
            <a:r>
              <a:rPr lang="en-US" sz="3200">
                <a:solidFill>
                  <a:srgbClr val="3333FF"/>
                </a:solidFill>
                <a:latin typeface="Arial" panose="020B0604020202020204" pitchFamily="34" charset="0"/>
                <a:cs typeface="Arial" panose="020B0604020202020204" pitchFamily="34" charset="0"/>
              </a:rPr>
              <a:t>7</a:t>
            </a:r>
            <a:r>
              <a:rPr lang="vi-VN" sz="3200">
                <a:solidFill>
                  <a:srgbClr val="3333FF"/>
                </a:solidFill>
                <a:latin typeface="Arial" panose="020B0604020202020204" pitchFamily="34" charset="0"/>
                <a:cs typeface="Arial" panose="020B0604020202020204" pitchFamily="34" charset="0"/>
              </a:rPr>
              <a:t> triệu người</a:t>
            </a:r>
            <a:r>
              <a:rPr lang="en-US" sz="3200">
                <a:solidFill>
                  <a:srgbClr val="3333FF"/>
                </a:solidFill>
                <a:latin typeface="Arial" panose="020B0604020202020204" pitchFamily="34" charset="0"/>
                <a:cs typeface="Arial" panose="020B0604020202020204" pitchFamily="34" charset="0"/>
              </a:rPr>
              <a:t>(năm 2020</a:t>
            </a:r>
          </a:p>
          <a:p>
            <a:r>
              <a:rPr lang="en-US" sz="3200">
                <a:solidFill>
                  <a:srgbClr val="3333FF"/>
                </a:solidFill>
                <a:latin typeface="Arial" panose="020B0604020202020204" pitchFamily="34" charset="0"/>
                <a:cs typeface="Arial" panose="020B0604020202020204" pitchFamily="34" charset="0"/>
              </a:rPr>
              <a:t>- Tỉ suất gia tăng tự nhiên thấp 0,5% (năm 2020 )</a:t>
            </a:r>
            <a:br>
              <a:rPr lang="en-US" sz="3200">
                <a:solidFill>
                  <a:srgbClr val="3333FF"/>
                </a:solidFill>
                <a:latin typeface="Arial" panose="020B0604020202020204" pitchFamily="34" charset="0"/>
                <a:cs typeface="Arial" panose="020B0604020202020204" pitchFamily="34" charset="0"/>
              </a:rPr>
            </a:br>
            <a:r>
              <a:rPr lang="en-US" sz="3200">
                <a:solidFill>
                  <a:srgbClr val="3333FF"/>
                </a:solidFill>
                <a:latin typeface="Arial" panose="020B0604020202020204" pitchFamily="34" charset="0"/>
                <a:cs typeface="Arial" panose="020B0604020202020204" pitchFamily="34" charset="0"/>
              </a:rPr>
              <a:t>- </a:t>
            </a:r>
            <a:r>
              <a:rPr lang="vi-VN" sz="3200">
                <a:solidFill>
                  <a:srgbClr val="3333FF"/>
                </a:solidFill>
                <a:latin typeface="Arial" panose="020B0604020202020204" pitchFamily="34" charset="0"/>
                <a:cs typeface="Arial" panose="020B0604020202020204" pitchFamily="34" charset="0"/>
              </a:rPr>
              <a:t>Ô-xtrây-li-a có cơ cấu dân số già</a:t>
            </a:r>
            <a:br>
              <a:rPr lang="en-US" sz="3200">
                <a:solidFill>
                  <a:srgbClr val="3333FF"/>
                </a:solidFill>
                <a:latin typeface="Arial" panose="020B0604020202020204" pitchFamily="34" charset="0"/>
                <a:cs typeface="Arial" panose="020B0604020202020204" pitchFamily="34" charset="0"/>
              </a:rPr>
            </a:br>
            <a:r>
              <a:rPr lang="en-US" sz="3200">
                <a:solidFill>
                  <a:srgbClr val="3333FF"/>
                </a:solidFill>
                <a:latin typeface="Arial" panose="020B0604020202020204" pitchFamily="34" charset="0"/>
                <a:cs typeface="Arial" panose="020B0604020202020204" pitchFamily="34" charset="0"/>
              </a:rPr>
              <a:t>- </a:t>
            </a:r>
            <a:r>
              <a:rPr lang="vi-VN" sz="3200">
                <a:solidFill>
                  <a:srgbClr val="3333FF"/>
                </a:solidFill>
                <a:latin typeface="Arial" panose="020B0604020202020204" pitchFamily="34" charset="0"/>
                <a:cs typeface="Arial" panose="020B0604020202020204" pitchFamily="34" charset="0"/>
              </a:rPr>
              <a:t> Đất nước của những người nhập cư.</a:t>
            </a:r>
            <a:endParaRPr lang="en-US" sz="3200">
              <a:solidFill>
                <a:srgbClr val="3333FF"/>
              </a:solidFill>
              <a:latin typeface="Arial" panose="020B0604020202020204" pitchFamily="34" charset="0"/>
              <a:cs typeface="Arial" panose="020B0604020202020204" pitchFamily="34" charset="0"/>
            </a:endParaRPr>
          </a:p>
        </p:txBody>
      </p:sp>
      <p:pic>
        <p:nvPicPr>
          <p:cNvPr id="12" name="Picture 11" descr="book9">
            <a:extLst>
              <a:ext uri="{FF2B5EF4-FFF2-40B4-BE49-F238E27FC236}">
                <a16:creationId xmlns:a16="http://schemas.microsoft.com/office/drawing/2014/main" id="{5628F809-CDAB-417A-A67E-626DD0463612}"/>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847397" y="429512"/>
            <a:ext cx="1247626" cy="857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51512C32-7EAA-4F22-9834-8298139913E5}"/>
              </a:ext>
            </a:extLst>
          </p:cNvPr>
          <p:cNvSpPr txBox="1"/>
          <p:nvPr/>
        </p:nvSpPr>
        <p:spPr>
          <a:xfrm>
            <a:off x="328541" y="1079054"/>
            <a:ext cx="5447791" cy="461665"/>
          </a:xfrm>
          <a:prstGeom prst="rect">
            <a:avLst/>
          </a:prstGeom>
          <a:solidFill>
            <a:schemeClr val="accent4">
              <a:lumMod val="20000"/>
              <a:lumOff val="80000"/>
            </a:schemeClr>
          </a:solidFill>
          <a:ln>
            <a:solidFill>
              <a:srgbClr val="00B0F0"/>
            </a:solidFill>
          </a:ln>
        </p:spPr>
        <p:txBody>
          <a:bodyPr wrap="square" rtlCol="0">
            <a:spAutoFit/>
          </a:bodyPr>
          <a:lstStyle/>
          <a:p>
            <a:r>
              <a:rPr lang="en-US" sz="2400">
                <a:solidFill>
                  <a:srgbClr val="0131FF"/>
                </a:solidFill>
                <a:latin typeface="Arial" panose="020B0604020202020204" pitchFamily="34" charset="0"/>
                <a:cs typeface="Arial" panose="020B0604020202020204" pitchFamily="34" charset="0"/>
              </a:rPr>
              <a:t>a. Quy mô, gia tăng và c</a:t>
            </a:r>
            <a:r>
              <a:rPr lang="vi-VN" sz="2400">
                <a:solidFill>
                  <a:srgbClr val="0131FF"/>
                </a:solidFill>
                <a:latin typeface="Arial" panose="020B0604020202020204" pitchFamily="34" charset="0"/>
                <a:cs typeface="Arial" panose="020B0604020202020204" pitchFamily="34" charset="0"/>
              </a:rPr>
              <a:t>ơ</a:t>
            </a:r>
            <a:r>
              <a:rPr lang="en-US" sz="2400">
                <a:solidFill>
                  <a:srgbClr val="0131FF"/>
                </a:solidFill>
                <a:latin typeface="Arial" panose="020B0604020202020204" pitchFamily="34" charset="0"/>
                <a:cs typeface="Arial" panose="020B0604020202020204" pitchFamily="34" charset="0"/>
              </a:rPr>
              <a:t> cấu dân số</a:t>
            </a:r>
          </a:p>
        </p:txBody>
      </p:sp>
    </p:spTree>
    <p:extLst>
      <p:ext uri="{BB962C8B-B14F-4D97-AF65-F5344CB8AC3E}">
        <p14:creationId xmlns:p14="http://schemas.microsoft.com/office/powerpoint/2010/main" val="3927248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wipe(left)">
                                      <p:cBhvr>
                                        <p:cTn id="19" dur="500"/>
                                        <p:tgtEl>
                                          <p:spTgt spid="11">
                                            <p:txEl>
                                              <p:pRg st="0" end="0"/>
                                            </p:txEl>
                                          </p:spTgt>
                                        </p:tgtEl>
                                      </p:cBhvr>
                                    </p:animEffect>
                                  </p:childTnLst>
                                </p:cTn>
                              </p:par>
                              <p:par>
                                <p:cTn id="20" presetID="22" presetClass="entr" presetSubtype="8" fill="hold" nodeType="withEffect">
                                  <p:stCondLst>
                                    <p:cond delay="0"/>
                                  </p:stCondLst>
                                  <p:childTnLst>
                                    <p:set>
                                      <p:cBhvr>
                                        <p:cTn id="21" dur="1" fill="hold">
                                          <p:stCondLst>
                                            <p:cond delay="0"/>
                                          </p:stCondLst>
                                        </p:cTn>
                                        <p:tgtEl>
                                          <p:spTgt spid="11">
                                            <p:txEl>
                                              <p:pRg st="1" end="1"/>
                                            </p:txEl>
                                          </p:spTgt>
                                        </p:tgtEl>
                                        <p:attrNameLst>
                                          <p:attrName>style.visibility</p:attrName>
                                        </p:attrNameLst>
                                      </p:cBhvr>
                                      <p:to>
                                        <p:strVal val="visible"/>
                                      </p:to>
                                    </p:set>
                                    <p:animEffect transition="in" filter="wipe(left)">
                                      <p:cBhvr>
                                        <p:cTn id="22"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A5229733-2959-4852-AE8B-DC5D46990B5B}"/>
              </a:ext>
            </a:extLst>
          </p:cNvPr>
          <p:cNvGraphicFramePr>
            <a:graphicFrameLocks noGrp="1"/>
          </p:cNvGraphicFramePr>
          <p:nvPr>
            <p:extLst>
              <p:ext uri="{D42A27DB-BD31-4B8C-83A1-F6EECF244321}">
                <p14:modId xmlns:p14="http://schemas.microsoft.com/office/powerpoint/2010/main" val="3475833785"/>
              </p:ext>
            </p:extLst>
          </p:nvPr>
        </p:nvGraphicFramePr>
        <p:xfrm>
          <a:off x="118627" y="3239644"/>
          <a:ext cx="6579220" cy="3335391"/>
        </p:xfrm>
        <a:graphic>
          <a:graphicData uri="http://schemas.openxmlformats.org/drawingml/2006/table">
            <a:tbl>
              <a:tblPr bandRow="1">
                <a:tableStyleId>{5C22544A-7EE6-4342-B048-85BDC9FD1C3A}</a:tableStyleId>
              </a:tblPr>
              <a:tblGrid>
                <a:gridCol w="2936807">
                  <a:extLst>
                    <a:ext uri="{9D8B030D-6E8A-4147-A177-3AD203B41FA5}">
                      <a16:colId xmlns:a16="http://schemas.microsoft.com/office/drawing/2014/main" val="1612856816"/>
                    </a:ext>
                  </a:extLst>
                </a:gridCol>
                <a:gridCol w="3642413">
                  <a:extLst>
                    <a:ext uri="{9D8B030D-6E8A-4147-A177-3AD203B41FA5}">
                      <a16:colId xmlns:a16="http://schemas.microsoft.com/office/drawing/2014/main" val="1909720777"/>
                    </a:ext>
                  </a:extLst>
                </a:gridCol>
              </a:tblGrid>
              <a:tr h="448391">
                <a:tc>
                  <a:txBody>
                    <a:bodyPr/>
                    <a:lstStyle/>
                    <a:p>
                      <a:pPr indent="180340" algn="ctr">
                        <a:lnSpc>
                          <a:spcPct val="120000"/>
                        </a:lnSpc>
                        <a:spcAft>
                          <a:spcPts val="6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vi-VN" sz="2400" b="1">
                          <a:solidFill>
                            <a:schemeClr val="bg1">
                              <a:lumMod val="95000"/>
                            </a:schemeClr>
                          </a:solidFill>
                          <a:effectLst/>
                          <a:latin typeface="Arial" panose="020B0604020202020204" pitchFamily="34" charset="0"/>
                          <a:cs typeface="Arial" panose="020B0604020202020204" pitchFamily="34" charset="0"/>
                        </a:rPr>
                        <a:t>Yêu cầu</a:t>
                      </a:r>
                      <a:endParaRPr lang="en-US" sz="2400" b="1">
                        <a:solidFill>
                          <a:schemeClr val="bg1">
                            <a:lumMod val="95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00B050"/>
                    </a:solidFill>
                  </a:tcPr>
                </a:tc>
                <a:tc>
                  <a:txBody>
                    <a:bodyPr/>
                    <a:lstStyle/>
                    <a:p>
                      <a:pPr indent="180340" algn="ctr">
                        <a:lnSpc>
                          <a:spcPct val="120000"/>
                        </a:lnSpc>
                        <a:spcAft>
                          <a:spcPts val="6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vi-VN" sz="2400" b="1">
                          <a:solidFill>
                            <a:schemeClr val="bg1">
                              <a:lumMod val="95000"/>
                            </a:schemeClr>
                          </a:solidFill>
                          <a:effectLst/>
                          <a:latin typeface="Arial" panose="020B0604020202020204" pitchFamily="34" charset="0"/>
                          <a:cs typeface="Arial" panose="020B0604020202020204" pitchFamily="34" charset="0"/>
                        </a:rPr>
                        <a:t>Trả lời</a:t>
                      </a:r>
                      <a:endParaRPr lang="en-US" sz="2400" b="1">
                        <a:solidFill>
                          <a:schemeClr val="bg1">
                            <a:lumMod val="95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00B050"/>
                    </a:solidFill>
                  </a:tcPr>
                </a:tc>
                <a:extLst>
                  <a:ext uri="{0D108BD9-81ED-4DB2-BD59-A6C34878D82A}">
                    <a16:rowId xmlns:a16="http://schemas.microsoft.com/office/drawing/2014/main" val="2281632738"/>
                  </a:ext>
                </a:extLst>
              </a:tr>
              <a:tr h="448391">
                <a:tc>
                  <a:txBody>
                    <a:bodyPr/>
                    <a:lstStyle/>
                    <a:p>
                      <a:pPr indent="180340" algn="just">
                        <a:lnSpc>
                          <a:spcPct val="120000"/>
                        </a:lnSpc>
                        <a:spcAft>
                          <a:spcPts val="6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000">
                          <a:solidFill>
                            <a:srgbClr val="0131FF"/>
                          </a:solidFill>
                          <a:effectLst/>
                          <a:latin typeface="Arial" panose="020B0604020202020204" pitchFamily="34" charset="0"/>
                          <a:cs typeface="Arial" panose="020B0604020202020204" pitchFamily="34" charset="0"/>
                        </a:rPr>
                        <a:t>1</a:t>
                      </a:r>
                      <a:r>
                        <a:rPr lang="vi-VN" sz="2000">
                          <a:solidFill>
                            <a:srgbClr val="0131FF"/>
                          </a:solidFill>
                          <a:effectLst/>
                          <a:latin typeface="Arial" panose="020B0604020202020204" pitchFamily="34" charset="0"/>
                          <a:cs typeface="Arial" panose="020B0604020202020204" pitchFamily="34" charset="0"/>
                        </a:rPr>
                        <a:t>/ Mật độ dân số</a:t>
                      </a:r>
                      <a:endParaRPr lang="en-US" sz="2000">
                        <a:solidFill>
                          <a:srgbClr val="0131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FFFF97"/>
                    </a:solidFill>
                  </a:tcPr>
                </a:tc>
                <a:tc>
                  <a:txBody>
                    <a:bodyPr/>
                    <a:lstStyle/>
                    <a:p>
                      <a:pPr indent="180340" algn="just">
                        <a:lnSpc>
                          <a:spcPct val="120000"/>
                        </a:lnSpc>
                        <a:spcAft>
                          <a:spcPts val="6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endParaRPr lang="en-US" sz="2400">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FFFF97"/>
                    </a:solidFill>
                  </a:tcPr>
                </a:tc>
                <a:extLst>
                  <a:ext uri="{0D108BD9-81ED-4DB2-BD59-A6C34878D82A}">
                    <a16:rowId xmlns:a16="http://schemas.microsoft.com/office/drawing/2014/main" val="788192443"/>
                  </a:ext>
                </a:extLst>
              </a:tr>
              <a:tr h="448391">
                <a:tc>
                  <a:txBody>
                    <a:bodyPr/>
                    <a:lstStyle/>
                    <a:p>
                      <a:pPr indent="180340" algn="just">
                        <a:lnSpc>
                          <a:spcPct val="120000"/>
                        </a:lnSpc>
                        <a:spcAft>
                          <a:spcPts val="6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000">
                          <a:solidFill>
                            <a:srgbClr val="0131FF"/>
                          </a:solidFill>
                          <a:effectLst/>
                          <a:latin typeface="Arial" panose="020B0604020202020204" pitchFamily="34" charset="0"/>
                          <a:cs typeface="Arial" panose="020B0604020202020204" pitchFamily="34" charset="0"/>
                        </a:rPr>
                        <a:t>2</a:t>
                      </a:r>
                      <a:r>
                        <a:rPr lang="vi-VN" sz="2000">
                          <a:solidFill>
                            <a:srgbClr val="0131FF"/>
                          </a:solidFill>
                          <a:effectLst/>
                          <a:latin typeface="Arial" panose="020B0604020202020204" pitchFamily="34" charset="0"/>
                          <a:cs typeface="Arial" panose="020B0604020202020204" pitchFamily="34" charset="0"/>
                        </a:rPr>
                        <a:t>/ Tỉ lệ dân thành thị</a:t>
                      </a:r>
                      <a:endParaRPr lang="en-US" sz="2000">
                        <a:solidFill>
                          <a:srgbClr val="0131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6">
                        <a:lumMod val="20000"/>
                        <a:lumOff val="80000"/>
                      </a:schemeClr>
                    </a:solidFill>
                  </a:tcPr>
                </a:tc>
                <a:tc>
                  <a:txBody>
                    <a:bodyPr/>
                    <a:lstStyle/>
                    <a:p>
                      <a:pPr indent="180340" algn="just">
                        <a:lnSpc>
                          <a:spcPct val="120000"/>
                        </a:lnSpc>
                        <a:spcAft>
                          <a:spcPts val="6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endParaRPr lang="en-US" sz="2400">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1484242"/>
                  </a:ext>
                </a:extLst>
              </a:tr>
              <a:tr h="500984">
                <a:tc>
                  <a:txBody>
                    <a:bodyPr/>
                    <a:lstStyle/>
                    <a:p>
                      <a:pPr indent="180340" algn="just">
                        <a:lnSpc>
                          <a:spcPct val="120000"/>
                        </a:lnSpc>
                        <a:spcAft>
                          <a:spcPts val="6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000">
                          <a:solidFill>
                            <a:srgbClr val="0131FF"/>
                          </a:solidFill>
                          <a:latin typeface="Arial" panose="020B0604020202020204" pitchFamily="34" charset="0"/>
                          <a:cs typeface="Arial" panose="020B0604020202020204" pitchFamily="34" charset="0"/>
                        </a:rPr>
                        <a:t>3/ Các đô thị lớn</a:t>
                      </a:r>
                    </a:p>
                    <a:p>
                      <a:pPr indent="180340" algn="just">
                        <a:lnSpc>
                          <a:spcPct val="120000"/>
                        </a:lnSpc>
                        <a:spcAft>
                          <a:spcPts val="6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endParaRPr lang="en-US" sz="2000">
                        <a:solidFill>
                          <a:srgbClr val="0131FF"/>
                        </a:solidFill>
                        <a:effectLst/>
                        <a:latin typeface="Arial" panose="020B0604020202020204" pitchFamily="34" charset="0"/>
                        <a:ea typeface="Times New Roman" panose="02020603050405020304" pitchFamily="18" charset="0"/>
                        <a:cs typeface="Arial" panose="020B0604020202020204" pitchFamily="34" charset="0"/>
                      </a:endParaRPr>
                    </a:p>
                    <a:p>
                      <a:pPr indent="180340" algn="just">
                        <a:lnSpc>
                          <a:spcPct val="120000"/>
                        </a:lnSpc>
                        <a:spcAft>
                          <a:spcPts val="6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endParaRPr lang="en-US" sz="2000">
                        <a:solidFill>
                          <a:srgbClr val="0131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FFFF97"/>
                    </a:solidFill>
                  </a:tcPr>
                </a:tc>
                <a:tc>
                  <a:txBody>
                    <a:bodyPr/>
                    <a:lstStyle/>
                    <a:p>
                      <a:pPr indent="180340" algn="just">
                        <a:lnSpc>
                          <a:spcPct val="120000"/>
                        </a:lnSpc>
                        <a:spcAft>
                          <a:spcPts val="6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endParaRPr lang="en-US" sz="2400">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FFFF97"/>
                    </a:solidFill>
                  </a:tcPr>
                </a:tc>
                <a:extLst>
                  <a:ext uri="{0D108BD9-81ED-4DB2-BD59-A6C34878D82A}">
                    <a16:rowId xmlns:a16="http://schemas.microsoft.com/office/drawing/2014/main" val="2846001305"/>
                  </a:ext>
                </a:extLst>
              </a:tr>
              <a:tr h="454822">
                <a:tc>
                  <a:txBody>
                    <a:bodyPr/>
                    <a:lstStyle/>
                    <a:p>
                      <a:pPr marL="0" marR="0" lvl="0" indent="180340" algn="just" defTabSz="914400" rtl="0" eaLnBrk="1" fontAlgn="auto" latinLnBrk="0" hangingPunct="1">
                        <a:lnSpc>
                          <a:spcPct val="120000"/>
                        </a:lnSpc>
                        <a:spcBef>
                          <a:spcPts val="0"/>
                        </a:spcBef>
                        <a:spcAft>
                          <a:spcPts val="600"/>
                        </a:spcAft>
                        <a:buClrTx/>
                        <a:buSzTx/>
                        <a:buFontTx/>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defRPr/>
                      </a:pPr>
                      <a:r>
                        <a:rPr lang="en-US" sz="2000">
                          <a:solidFill>
                            <a:srgbClr val="0131FF"/>
                          </a:solidFill>
                          <a:effectLst/>
                          <a:latin typeface="Arial" panose="020B0604020202020204" pitchFamily="34" charset="0"/>
                          <a:cs typeface="Arial" panose="020B0604020202020204" pitchFamily="34" charset="0"/>
                        </a:rPr>
                        <a:t>4</a:t>
                      </a:r>
                      <a:r>
                        <a:rPr lang="vi-VN" sz="2000">
                          <a:solidFill>
                            <a:srgbClr val="0131FF"/>
                          </a:solidFill>
                          <a:effectLst/>
                          <a:latin typeface="+mn-lt"/>
                          <a:cs typeface="Arial" panose="020B0604020202020204" pitchFamily="34" charset="0"/>
                        </a:rPr>
                        <a:t>/ </a:t>
                      </a:r>
                      <a:r>
                        <a:rPr lang="en-US" sz="2000">
                          <a:solidFill>
                            <a:srgbClr val="0131FF"/>
                          </a:solidFill>
                          <a:effectLst/>
                          <a:latin typeface="Arial" panose="020B0604020202020204" pitchFamily="34" charset="0"/>
                          <a:cs typeface="Arial" panose="020B0604020202020204" pitchFamily="34" charset="0"/>
                        </a:rPr>
                        <a:t>Sự phân bố dân c</a:t>
                      </a:r>
                      <a:r>
                        <a:rPr lang="vi-VN" sz="2000">
                          <a:solidFill>
                            <a:srgbClr val="0131FF"/>
                          </a:solidFill>
                          <a:effectLst/>
                          <a:latin typeface="+mn-lt"/>
                          <a:cs typeface="Arial" panose="020B0604020202020204" pitchFamily="34" charset="0"/>
                        </a:rPr>
                        <a:t>ư</a:t>
                      </a:r>
                      <a:endParaRPr lang="en-US" sz="2000">
                        <a:solidFill>
                          <a:srgbClr val="0131FF"/>
                        </a:solidFill>
                        <a:effectLst/>
                        <a:latin typeface="Arial" panose="020B0604020202020204" pitchFamily="34" charset="0"/>
                        <a:ea typeface="Times New Roman" panose="02020603050405020304" pitchFamily="18" charset="0"/>
                        <a:cs typeface="Arial" panose="020B0604020202020204" pitchFamily="34" charset="0"/>
                      </a:endParaRPr>
                    </a:p>
                    <a:p>
                      <a:pPr indent="180340" algn="just">
                        <a:lnSpc>
                          <a:spcPct val="120000"/>
                        </a:lnSpc>
                        <a:spcAft>
                          <a:spcPts val="6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endParaRPr lang="en-US" sz="2000">
                        <a:solidFill>
                          <a:srgbClr val="0131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6">
                        <a:lumMod val="20000"/>
                        <a:lumOff val="80000"/>
                      </a:schemeClr>
                    </a:solidFill>
                  </a:tcPr>
                </a:tc>
                <a:tc>
                  <a:txBody>
                    <a:bodyPr/>
                    <a:lstStyle/>
                    <a:p>
                      <a:pPr indent="180340" algn="just">
                        <a:lnSpc>
                          <a:spcPct val="120000"/>
                        </a:lnSpc>
                        <a:spcAft>
                          <a:spcPts val="6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endParaRPr lang="en-US" sz="2400">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2464795296"/>
                  </a:ext>
                </a:extLst>
              </a:tr>
            </a:tbl>
          </a:graphicData>
        </a:graphic>
      </p:graphicFrame>
      <p:grpSp>
        <p:nvGrpSpPr>
          <p:cNvPr id="7" name="Group 6">
            <a:extLst>
              <a:ext uri="{FF2B5EF4-FFF2-40B4-BE49-F238E27FC236}">
                <a16:creationId xmlns:a16="http://schemas.microsoft.com/office/drawing/2014/main" id="{9F3BAD10-7AFE-47A8-AC50-A4506D240437}"/>
              </a:ext>
            </a:extLst>
          </p:cNvPr>
          <p:cNvGrpSpPr/>
          <p:nvPr/>
        </p:nvGrpSpPr>
        <p:grpSpPr>
          <a:xfrm>
            <a:off x="854467" y="92617"/>
            <a:ext cx="4416801" cy="872949"/>
            <a:chOff x="1133366" y="2220084"/>
            <a:chExt cx="7230624" cy="914400"/>
          </a:xfrm>
        </p:grpSpPr>
        <p:sp>
          <p:nvSpPr>
            <p:cNvPr id="8" name="Arrow: Pentagon 7">
              <a:extLst>
                <a:ext uri="{FF2B5EF4-FFF2-40B4-BE49-F238E27FC236}">
                  <a16:creationId xmlns:a16="http://schemas.microsoft.com/office/drawing/2014/main" id="{229D6B18-49AC-45BA-B269-B4C9C37AEE49}"/>
                </a:ext>
              </a:extLst>
            </p:cNvPr>
            <p:cNvSpPr/>
            <p:nvPr/>
          </p:nvSpPr>
          <p:spPr>
            <a:xfrm>
              <a:off x="1133366" y="2220084"/>
              <a:ext cx="7230624" cy="914400"/>
            </a:xfrm>
            <a:prstGeom prst="homePlate">
              <a:avLst/>
            </a:prstGeom>
            <a:solidFill>
              <a:srgbClr val="FFFF9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9" name="TextBox 8">
              <a:extLst>
                <a:ext uri="{FF2B5EF4-FFF2-40B4-BE49-F238E27FC236}">
                  <a16:creationId xmlns:a16="http://schemas.microsoft.com/office/drawing/2014/main" id="{F05213C0-3AFD-4301-82C6-76106ACD7095}"/>
                </a:ext>
              </a:extLst>
            </p:cNvPr>
            <p:cNvSpPr txBox="1"/>
            <p:nvPr/>
          </p:nvSpPr>
          <p:spPr>
            <a:xfrm>
              <a:off x="1307656" y="2384346"/>
              <a:ext cx="5176902"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0" name="TextBox 9">
            <a:extLst>
              <a:ext uri="{FF2B5EF4-FFF2-40B4-BE49-F238E27FC236}">
                <a16:creationId xmlns:a16="http://schemas.microsoft.com/office/drawing/2014/main" id="{694420D3-4C23-4A26-A4B2-02068DB5AB40}"/>
              </a:ext>
            </a:extLst>
          </p:cNvPr>
          <p:cNvSpPr txBox="1"/>
          <p:nvPr/>
        </p:nvSpPr>
        <p:spPr>
          <a:xfrm>
            <a:off x="1576929" y="238721"/>
            <a:ext cx="3162292" cy="523220"/>
          </a:xfrm>
          <a:prstGeom prst="rect">
            <a:avLst/>
          </a:prstGeom>
          <a:noFill/>
        </p:spPr>
        <p:txBody>
          <a:bodyPr wrap="square" rtlCol="0">
            <a:spAutoFit/>
          </a:bodyPr>
          <a:lstStyle/>
          <a:p>
            <a:r>
              <a:rPr lang="en-US" sz="2800">
                <a:solidFill>
                  <a:srgbClr val="0131FF"/>
                </a:solidFill>
                <a:latin typeface="Arial" panose="020B0604020202020204" pitchFamily="34" charset="0"/>
                <a:cs typeface="Arial" panose="020B0604020202020204" pitchFamily="34" charset="0"/>
              </a:rPr>
              <a:t>Đặc điểm dân cư</a:t>
            </a:r>
          </a:p>
        </p:txBody>
      </p:sp>
      <p:grpSp>
        <p:nvGrpSpPr>
          <p:cNvPr id="11" name="Group 10">
            <a:extLst>
              <a:ext uri="{FF2B5EF4-FFF2-40B4-BE49-F238E27FC236}">
                <a16:creationId xmlns:a16="http://schemas.microsoft.com/office/drawing/2014/main" id="{7969A9CE-E50E-4F54-B5A6-9B8D2C0C4FDA}"/>
              </a:ext>
            </a:extLst>
          </p:cNvPr>
          <p:cNvGrpSpPr/>
          <p:nvPr/>
        </p:nvGrpSpPr>
        <p:grpSpPr>
          <a:xfrm>
            <a:off x="92238" y="92617"/>
            <a:ext cx="1301952" cy="872949"/>
            <a:chOff x="344605" y="154323"/>
            <a:chExt cx="1301952" cy="872949"/>
          </a:xfrm>
        </p:grpSpPr>
        <p:sp>
          <p:nvSpPr>
            <p:cNvPr id="12" name="Arrow: Pentagon 11">
              <a:extLst>
                <a:ext uri="{FF2B5EF4-FFF2-40B4-BE49-F238E27FC236}">
                  <a16:creationId xmlns:a16="http://schemas.microsoft.com/office/drawing/2014/main" id="{72259362-3707-4614-A465-F025303B44C1}"/>
                </a:ext>
              </a:extLst>
            </p:cNvPr>
            <p:cNvSpPr/>
            <p:nvPr/>
          </p:nvSpPr>
          <p:spPr>
            <a:xfrm>
              <a:off x="344605" y="154323"/>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3" name="Isosceles Triangle 12">
              <a:extLst>
                <a:ext uri="{FF2B5EF4-FFF2-40B4-BE49-F238E27FC236}">
                  <a16:creationId xmlns:a16="http://schemas.microsoft.com/office/drawing/2014/main" id="{9D135580-65E5-49A6-ADFB-094784AC009F}"/>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127DA2C4-CCC5-44F8-9071-34D960320141}"/>
              </a:ext>
            </a:extLst>
          </p:cNvPr>
          <p:cNvGrpSpPr/>
          <p:nvPr/>
        </p:nvGrpSpPr>
        <p:grpSpPr>
          <a:xfrm>
            <a:off x="6713034" y="1347310"/>
            <a:ext cx="5637295" cy="5244994"/>
            <a:chOff x="5697322" y="965566"/>
            <a:chExt cx="6682359" cy="5426982"/>
          </a:xfrm>
        </p:grpSpPr>
        <p:pic>
          <p:nvPicPr>
            <p:cNvPr id="15" name="Picture 14">
              <a:extLst>
                <a:ext uri="{FF2B5EF4-FFF2-40B4-BE49-F238E27FC236}">
                  <a16:creationId xmlns:a16="http://schemas.microsoft.com/office/drawing/2014/main" id="{A1159411-0E2B-4E90-9A18-396D5F7AF3DE}"/>
                </a:ext>
              </a:extLst>
            </p:cNvPr>
            <p:cNvPicPr>
              <a:picLocks noChangeAspect="1"/>
            </p:cNvPicPr>
            <p:nvPr/>
          </p:nvPicPr>
          <p:blipFill rotWithShape="1">
            <a:blip r:embed="rId5"/>
            <a:srcRect l="3868" t="1883" r="2825" b="6663"/>
            <a:stretch/>
          </p:blipFill>
          <p:spPr>
            <a:xfrm>
              <a:off x="5697322" y="965566"/>
              <a:ext cx="6494678" cy="4821917"/>
            </a:xfrm>
            <a:prstGeom prst="rect">
              <a:avLst/>
            </a:prstGeom>
          </p:spPr>
        </p:pic>
        <p:sp>
          <p:nvSpPr>
            <p:cNvPr id="16" name="TextBox 15">
              <a:extLst>
                <a:ext uri="{FF2B5EF4-FFF2-40B4-BE49-F238E27FC236}">
                  <a16:creationId xmlns:a16="http://schemas.microsoft.com/office/drawing/2014/main" id="{21A7EB33-899F-4223-B1CA-AB00126A0B1D}"/>
                </a:ext>
              </a:extLst>
            </p:cNvPr>
            <p:cNvSpPr txBox="1"/>
            <p:nvPr/>
          </p:nvSpPr>
          <p:spPr>
            <a:xfrm>
              <a:off x="5885003" y="5787483"/>
              <a:ext cx="6494678" cy="605065"/>
            </a:xfrm>
            <a:prstGeom prst="rect">
              <a:avLst/>
            </a:prstGeom>
            <a:noFill/>
          </p:spPr>
          <p:txBody>
            <a:bodyPr wrap="square" rtlCol="0">
              <a:spAutoFit/>
            </a:bodyPr>
            <a:lstStyle/>
            <a:p>
              <a:pPr algn="ctr"/>
              <a:r>
                <a:rPr lang="en-US" sz="1600">
                  <a:solidFill>
                    <a:srgbClr val="00B050"/>
                  </a:solidFill>
                  <a:latin typeface="Arial" panose="020B0604020202020204" pitchFamily="34" charset="0"/>
                  <a:cs typeface="Arial" panose="020B0604020202020204" pitchFamily="34" charset="0"/>
                </a:rPr>
                <a:t>Hình 20.1. Bản đồ phân bố dân c</a:t>
              </a:r>
              <a:r>
                <a:rPr lang="vi-VN" sz="1600">
                  <a:solidFill>
                    <a:srgbClr val="00B050"/>
                  </a:solidFill>
                  <a:latin typeface="Arial" panose="020B0604020202020204" pitchFamily="34" charset="0"/>
                  <a:cs typeface="Arial" panose="020B0604020202020204" pitchFamily="34" charset="0"/>
                </a:rPr>
                <a:t>ư</a:t>
              </a:r>
              <a:r>
                <a:rPr lang="en-US" sz="1600">
                  <a:solidFill>
                    <a:srgbClr val="00B050"/>
                  </a:solidFill>
                  <a:latin typeface="Arial" panose="020B0604020202020204" pitchFamily="34" charset="0"/>
                  <a:cs typeface="Arial" panose="020B0604020202020204" pitchFamily="34" charset="0"/>
                </a:rPr>
                <a:t> và một số đô thị</a:t>
              </a:r>
            </a:p>
            <a:p>
              <a:pPr algn="ctr"/>
              <a:r>
                <a:rPr lang="en-US" sz="1600">
                  <a:solidFill>
                    <a:srgbClr val="00B050"/>
                  </a:solidFill>
                  <a:latin typeface="Arial" panose="020B0604020202020204" pitchFamily="34" charset="0"/>
                  <a:cs typeface="Arial" panose="020B0604020202020204" pitchFamily="34" charset="0"/>
                </a:rPr>
                <a:t> ở Ô-xtrây-li-a, năm 2020</a:t>
              </a:r>
            </a:p>
          </p:txBody>
        </p:sp>
      </p:grpSp>
      <p:sp>
        <p:nvSpPr>
          <p:cNvPr id="17" name="Rectangle 16">
            <a:extLst>
              <a:ext uri="{FF2B5EF4-FFF2-40B4-BE49-F238E27FC236}">
                <a16:creationId xmlns:a16="http://schemas.microsoft.com/office/drawing/2014/main" id="{8962AEA2-CAD7-4631-B56F-55516F2457C6}"/>
              </a:ext>
            </a:extLst>
          </p:cNvPr>
          <p:cNvSpPr/>
          <p:nvPr/>
        </p:nvSpPr>
        <p:spPr>
          <a:xfrm>
            <a:off x="92238" y="2162856"/>
            <a:ext cx="6661365" cy="1014893"/>
          </a:xfrm>
          <a:prstGeom prst="rect">
            <a:avLst/>
          </a:prstGeom>
          <a:ln>
            <a:solidFill>
              <a:srgbClr val="0070C0"/>
            </a:solidFill>
            <a:prstDash val="sysDash"/>
          </a:ln>
        </p:spPr>
        <p:txBody>
          <a:bodyPr wrap="square">
            <a:spAutoFit/>
          </a:bodyPr>
          <a:lstStyle/>
          <a:p>
            <a:pPr indent="180340">
              <a:lnSpc>
                <a:spcPct val="120000"/>
              </a:lnSpc>
              <a:spcAft>
                <a:spcPts val="6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400">
                <a:solidFill>
                  <a:srgbClr val="FF0000"/>
                </a:solidFill>
                <a:latin typeface="Arial" panose="020B0604020202020204" pitchFamily="34" charset="0"/>
                <a:cs typeface="Arial" panose="020B0604020202020204" pitchFamily="34" charset="0"/>
              </a:rPr>
              <a:t>Q</a:t>
            </a:r>
            <a:r>
              <a:rPr lang="vi-VN" sz="2400">
                <a:solidFill>
                  <a:srgbClr val="FF0000"/>
                </a:solidFill>
                <a:latin typeface="Arial" panose="020B0604020202020204" pitchFamily="34" charset="0"/>
                <a:cs typeface="Arial" panose="020B0604020202020204" pitchFamily="34" charset="0"/>
              </a:rPr>
              <a:t>uan sát </a:t>
            </a:r>
            <a:r>
              <a:rPr lang="en-US" sz="2400">
                <a:solidFill>
                  <a:srgbClr val="FF0000"/>
                </a:solidFill>
                <a:latin typeface="Arial" panose="020B0604020202020204" pitchFamily="34" charset="0"/>
                <a:cs typeface="Arial" panose="020B0604020202020204" pitchFamily="34" charset="0"/>
              </a:rPr>
              <a:t>lược đồ và thông tin mục b,</a:t>
            </a:r>
            <a:r>
              <a:rPr lang="vi-VN" sz="2400">
                <a:solidFill>
                  <a:srgbClr val="FF0000"/>
                </a:solidFill>
                <a:latin typeface="Arial" panose="020B0604020202020204" pitchFamily="34" charset="0"/>
                <a:cs typeface="Arial" panose="020B0604020202020204" pitchFamily="34" charset="0"/>
              </a:rPr>
              <a:t> </a:t>
            </a:r>
            <a:r>
              <a:rPr lang="en-US" sz="2400">
                <a:solidFill>
                  <a:srgbClr val="FF0000"/>
                </a:solidFill>
                <a:latin typeface="Arial" panose="020B0604020202020204" pitchFamily="34" charset="0"/>
                <a:cs typeface="Arial" panose="020B0604020202020204" pitchFamily="34" charset="0"/>
              </a:rPr>
              <a:t>hãy</a:t>
            </a:r>
          </a:p>
          <a:p>
            <a:pPr indent="180340">
              <a:lnSpc>
                <a:spcPct val="120000"/>
              </a:lnSpc>
              <a:spcAft>
                <a:spcPts val="6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vi-VN" sz="2400">
                <a:solidFill>
                  <a:srgbClr val="FF0000"/>
                </a:solidFill>
                <a:latin typeface="Arial" panose="020B0604020202020204" pitchFamily="34" charset="0"/>
                <a:cs typeface="Arial" panose="020B0604020202020204" pitchFamily="34" charset="0"/>
              </a:rPr>
              <a:t>hoàn thành sản phẩm cá nhân theo bảng sau</a:t>
            </a:r>
            <a:r>
              <a:rPr lang="en-US" sz="2400">
                <a:solidFill>
                  <a:srgbClr val="FF0000"/>
                </a:solidFill>
                <a:latin typeface="Arial" panose="020B0604020202020204" pitchFamily="34" charset="0"/>
                <a:cs typeface="Arial" panose="020B0604020202020204" pitchFamily="34" charset="0"/>
              </a:rPr>
              <a:t>:</a:t>
            </a:r>
            <a:endParaRPr lang="en-US" sz="2400">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pic>
        <p:nvPicPr>
          <p:cNvPr id="19" name="2 Minute Timer (To)">
            <a:hlinkClick r:id="" action="ppaction://media"/>
            <a:extLst>
              <a:ext uri="{FF2B5EF4-FFF2-40B4-BE49-F238E27FC236}">
                <a16:creationId xmlns:a16="http://schemas.microsoft.com/office/drawing/2014/main" id="{ED2CAD6F-2175-476B-AFAB-2B14EF32A13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287641" y="1263140"/>
            <a:ext cx="1215163" cy="812057"/>
          </a:xfrm>
          <a:prstGeom prst="rect">
            <a:avLst/>
          </a:prstGeom>
        </p:spPr>
      </p:pic>
      <p:grpSp>
        <p:nvGrpSpPr>
          <p:cNvPr id="20" name="Group 19">
            <a:extLst>
              <a:ext uri="{FF2B5EF4-FFF2-40B4-BE49-F238E27FC236}">
                <a16:creationId xmlns:a16="http://schemas.microsoft.com/office/drawing/2014/main" id="{3BBDA30F-4A54-4BF8-A9CF-F0E66765E62B}"/>
              </a:ext>
            </a:extLst>
          </p:cNvPr>
          <p:cNvGrpSpPr/>
          <p:nvPr/>
        </p:nvGrpSpPr>
        <p:grpSpPr>
          <a:xfrm>
            <a:off x="1562634" y="1380492"/>
            <a:ext cx="3758003" cy="720469"/>
            <a:chOff x="3125604" y="878949"/>
            <a:chExt cx="3466212" cy="531350"/>
          </a:xfrm>
        </p:grpSpPr>
        <p:sp>
          <p:nvSpPr>
            <p:cNvPr id="21" name="Rectangle: Rounded Corners 20">
              <a:extLst>
                <a:ext uri="{FF2B5EF4-FFF2-40B4-BE49-F238E27FC236}">
                  <a16:creationId xmlns:a16="http://schemas.microsoft.com/office/drawing/2014/main" id="{B5D6730A-BE07-4A54-AF29-72F935EF8D0E}"/>
                </a:ext>
              </a:extLst>
            </p:cNvPr>
            <p:cNvSpPr/>
            <p:nvPr/>
          </p:nvSpPr>
          <p:spPr>
            <a:xfrm>
              <a:off x="3125604" y="878949"/>
              <a:ext cx="3135692" cy="531350"/>
            </a:xfrm>
            <a:prstGeom prst="roundRect">
              <a:avLst/>
            </a:prstGeom>
            <a:solidFill>
              <a:srgbClr val="7030A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rgbClr val="F7FA76"/>
                </a:solidFill>
              </a:endParaRPr>
            </a:p>
          </p:txBody>
        </p:sp>
        <p:sp>
          <p:nvSpPr>
            <p:cNvPr id="22" name="TextBox 21">
              <a:extLst>
                <a:ext uri="{FF2B5EF4-FFF2-40B4-BE49-F238E27FC236}">
                  <a16:creationId xmlns:a16="http://schemas.microsoft.com/office/drawing/2014/main" id="{31795516-98AF-41C3-BF0B-E7B6B2BDBE38}"/>
                </a:ext>
              </a:extLst>
            </p:cNvPr>
            <p:cNvSpPr txBox="1"/>
            <p:nvPr/>
          </p:nvSpPr>
          <p:spPr>
            <a:xfrm>
              <a:off x="3138789" y="1007671"/>
              <a:ext cx="3453027" cy="295083"/>
            </a:xfrm>
            <a:prstGeom prst="rect">
              <a:avLst/>
            </a:prstGeom>
            <a:noFill/>
          </p:spPr>
          <p:txBody>
            <a:bodyPr wrap="square" rtlCol="0">
              <a:spAutoFit/>
            </a:bodyPr>
            <a:lstStyle/>
            <a:p>
              <a:r>
                <a:rPr lang="en-US" sz="2000" b="1">
                  <a:solidFill>
                    <a:srgbClr val="FFFF00"/>
                  </a:solidFill>
                  <a:latin typeface="Arial" panose="020B0604020202020204" pitchFamily="34" charset="0"/>
                  <a:cs typeface="Arial" panose="020B0604020202020204" pitchFamily="34" charset="0"/>
                </a:rPr>
                <a:t>NHANH TAY NHANH MẮT</a:t>
              </a:r>
            </a:p>
          </p:txBody>
        </p:sp>
      </p:grpSp>
      <p:pic>
        <p:nvPicPr>
          <p:cNvPr id="23" name="Hình ảnh 4">
            <a:extLst>
              <a:ext uri="{FF2B5EF4-FFF2-40B4-BE49-F238E27FC236}">
                <a16:creationId xmlns:a16="http://schemas.microsoft.com/office/drawing/2014/main" id="{15BB3B77-DA9B-4F56-892B-94DE721E80D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720333" y="1157696"/>
            <a:ext cx="635449" cy="1014893"/>
          </a:xfrm>
          <a:prstGeom prst="rect">
            <a:avLst/>
          </a:prstGeom>
        </p:spPr>
      </p:pic>
      <p:sp>
        <p:nvSpPr>
          <p:cNvPr id="24" name="Rectangle 23">
            <a:extLst>
              <a:ext uri="{FF2B5EF4-FFF2-40B4-BE49-F238E27FC236}">
                <a16:creationId xmlns:a16="http://schemas.microsoft.com/office/drawing/2014/main" id="{E43A2AFE-C52C-4F55-BAAD-6D5649FE536E}"/>
              </a:ext>
            </a:extLst>
          </p:cNvPr>
          <p:cNvSpPr/>
          <p:nvPr/>
        </p:nvSpPr>
        <p:spPr>
          <a:xfrm>
            <a:off x="3701692" y="3677419"/>
            <a:ext cx="1839927" cy="427746"/>
          </a:xfrm>
          <a:prstGeom prst="rect">
            <a:avLst/>
          </a:prstGeom>
        </p:spPr>
        <p:txBody>
          <a:bodyPr wrap="none">
            <a:spAutoFit/>
          </a:bodyPr>
          <a:lstStyle/>
          <a:p>
            <a:pPr indent="180340" algn="just">
              <a:lnSpc>
                <a:spcPct val="120000"/>
              </a:lnSpc>
              <a:spcAft>
                <a:spcPts val="6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000">
                <a:solidFill>
                  <a:srgbClr val="0131FF"/>
                </a:solidFill>
                <a:latin typeface="Arial" panose="020B0604020202020204" pitchFamily="34" charset="0"/>
                <a:cs typeface="Arial" panose="020B0604020202020204" pitchFamily="34" charset="0"/>
              </a:rPr>
              <a:t>3</a:t>
            </a:r>
            <a:r>
              <a:rPr lang="vi-VN" sz="2000">
                <a:solidFill>
                  <a:srgbClr val="0131FF"/>
                </a:solidFill>
                <a:latin typeface="Arial" panose="020B0604020202020204" pitchFamily="34" charset="0"/>
                <a:cs typeface="Arial" panose="020B0604020202020204" pitchFamily="34" charset="0"/>
              </a:rPr>
              <a:t> người/ km</a:t>
            </a:r>
            <a:r>
              <a:rPr lang="vi-VN" sz="2000" baseline="30000">
                <a:solidFill>
                  <a:srgbClr val="0131FF"/>
                </a:solidFill>
                <a:latin typeface="Arial" panose="020B0604020202020204" pitchFamily="34" charset="0"/>
                <a:cs typeface="Arial" panose="020B0604020202020204" pitchFamily="34" charset="0"/>
              </a:rPr>
              <a:t>2</a:t>
            </a:r>
            <a:endParaRPr lang="en-US" sz="2000">
              <a:solidFill>
                <a:srgbClr val="0131FF"/>
              </a:solidFill>
              <a:latin typeface="Arial" panose="020B0604020202020204" pitchFamily="34" charset="0"/>
              <a:ea typeface="Times New Roman" panose="02020603050405020304" pitchFamily="18" charset="0"/>
              <a:cs typeface="Arial" panose="020B0604020202020204" pitchFamily="34" charset="0"/>
            </a:endParaRPr>
          </a:p>
        </p:txBody>
      </p:sp>
      <p:sp>
        <p:nvSpPr>
          <p:cNvPr id="25" name="Rectangle 24">
            <a:extLst>
              <a:ext uri="{FF2B5EF4-FFF2-40B4-BE49-F238E27FC236}">
                <a16:creationId xmlns:a16="http://schemas.microsoft.com/office/drawing/2014/main" id="{43334321-AAFC-4ABB-8EC7-007EEF715C0D}"/>
              </a:ext>
            </a:extLst>
          </p:cNvPr>
          <p:cNvSpPr/>
          <p:nvPr/>
        </p:nvSpPr>
        <p:spPr>
          <a:xfrm>
            <a:off x="3952722" y="4115194"/>
            <a:ext cx="950260" cy="427746"/>
          </a:xfrm>
          <a:prstGeom prst="rect">
            <a:avLst/>
          </a:prstGeom>
        </p:spPr>
        <p:txBody>
          <a:bodyPr wrap="none">
            <a:spAutoFit/>
          </a:bodyPr>
          <a:lstStyle/>
          <a:p>
            <a:pPr indent="180340" algn="just">
              <a:lnSpc>
                <a:spcPct val="120000"/>
              </a:lnSpc>
              <a:spcAft>
                <a:spcPts val="6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000">
                <a:solidFill>
                  <a:srgbClr val="0131FF"/>
                </a:solidFill>
                <a:latin typeface="Arial" panose="020B0604020202020204" pitchFamily="34" charset="0"/>
                <a:cs typeface="Arial" panose="020B0604020202020204" pitchFamily="34" charset="0"/>
              </a:rPr>
              <a:t>86</a:t>
            </a:r>
            <a:r>
              <a:rPr lang="vi-VN" sz="2000">
                <a:solidFill>
                  <a:srgbClr val="0131FF"/>
                </a:solidFill>
                <a:latin typeface="Arial" panose="020B0604020202020204" pitchFamily="34" charset="0"/>
                <a:cs typeface="Arial" panose="020B0604020202020204" pitchFamily="34" charset="0"/>
              </a:rPr>
              <a:t> %</a:t>
            </a:r>
            <a:endParaRPr lang="en-US" sz="2000">
              <a:solidFill>
                <a:srgbClr val="0131FF"/>
              </a:solidFill>
              <a:latin typeface="Arial" panose="020B0604020202020204" pitchFamily="34" charset="0"/>
              <a:ea typeface="Times New Roman" panose="02020603050405020304" pitchFamily="18" charset="0"/>
              <a:cs typeface="Arial" panose="020B0604020202020204" pitchFamily="34" charset="0"/>
            </a:endParaRPr>
          </a:p>
        </p:txBody>
      </p:sp>
      <p:sp>
        <p:nvSpPr>
          <p:cNvPr id="26" name="Rectangle 25">
            <a:extLst>
              <a:ext uri="{FF2B5EF4-FFF2-40B4-BE49-F238E27FC236}">
                <a16:creationId xmlns:a16="http://schemas.microsoft.com/office/drawing/2014/main" id="{86694B72-8CF8-41EB-B63C-43DC39412667}"/>
              </a:ext>
            </a:extLst>
          </p:cNvPr>
          <p:cNvSpPr/>
          <p:nvPr/>
        </p:nvSpPr>
        <p:spPr>
          <a:xfrm>
            <a:off x="3120501" y="5799039"/>
            <a:ext cx="3473387" cy="427746"/>
          </a:xfrm>
          <a:prstGeom prst="rect">
            <a:avLst/>
          </a:prstGeom>
        </p:spPr>
        <p:txBody>
          <a:bodyPr wrap="none">
            <a:spAutoFit/>
          </a:bodyPr>
          <a:lstStyle/>
          <a:p>
            <a:pPr indent="180340" algn="just">
              <a:lnSpc>
                <a:spcPct val="120000"/>
              </a:lnSpc>
              <a:spcAft>
                <a:spcPts val="6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000">
                <a:solidFill>
                  <a:srgbClr val="0131FF"/>
                </a:solidFill>
                <a:latin typeface="Arial" panose="020B0604020202020204" pitchFamily="34" charset="0"/>
                <a:cs typeface="Arial" panose="020B0604020202020204" pitchFamily="34" charset="0"/>
              </a:rPr>
              <a:t>Dân cư phân bố không đều</a:t>
            </a:r>
            <a:endParaRPr lang="en-US" sz="2000">
              <a:solidFill>
                <a:srgbClr val="0131FF"/>
              </a:solidFill>
              <a:latin typeface="Arial" panose="020B0604020202020204" pitchFamily="34" charset="0"/>
              <a:ea typeface="Times New Roman" panose="02020603050405020304" pitchFamily="18" charset="0"/>
              <a:cs typeface="Arial" panose="020B0604020202020204" pitchFamily="34" charset="0"/>
            </a:endParaRPr>
          </a:p>
        </p:txBody>
      </p:sp>
      <p:sp>
        <p:nvSpPr>
          <p:cNvPr id="27" name="Rectangle 26">
            <a:extLst>
              <a:ext uri="{FF2B5EF4-FFF2-40B4-BE49-F238E27FC236}">
                <a16:creationId xmlns:a16="http://schemas.microsoft.com/office/drawing/2014/main" id="{D87D58C5-0DFE-435F-BB28-495A5A5725C6}"/>
              </a:ext>
            </a:extLst>
          </p:cNvPr>
          <p:cNvSpPr/>
          <p:nvPr/>
        </p:nvSpPr>
        <p:spPr>
          <a:xfrm>
            <a:off x="3241627" y="4660356"/>
            <a:ext cx="3352261" cy="1015663"/>
          </a:xfrm>
          <a:prstGeom prst="rect">
            <a:avLst/>
          </a:prstGeom>
        </p:spPr>
        <p:txBody>
          <a:bodyPr wrap="square">
            <a:spAutoFit/>
          </a:bodyPr>
          <a:lstStyle/>
          <a:p>
            <a:r>
              <a:rPr lang="vi-VN" sz="2000">
                <a:solidFill>
                  <a:srgbClr val="3333FF"/>
                </a:solidFill>
                <a:latin typeface="Arial" panose="020B0604020202020204" pitchFamily="34" charset="0"/>
                <a:cs typeface="Arial" panose="020B0604020202020204" pitchFamily="34" charset="0"/>
              </a:rPr>
              <a:t>A-đê-lai, Men-bơn, Gi-lông, Hô-bát, Can-be-ra, Xit-ni, </a:t>
            </a:r>
            <a:endParaRPr lang="en-US" sz="2000">
              <a:solidFill>
                <a:srgbClr val="3333FF"/>
              </a:solidFill>
              <a:latin typeface="Arial" panose="020B0604020202020204" pitchFamily="34" charset="0"/>
              <a:cs typeface="Arial" panose="020B0604020202020204" pitchFamily="34" charset="0"/>
            </a:endParaRPr>
          </a:p>
          <a:p>
            <a:r>
              <a:rPr lang="vi-VN" sz="2000">
                <a:solidFill>
                  <a:srgbClr val="3333FF"/>
                </a:solidFill>
                <a:latin typeface="Arial" panose="020B0604020202020204" pitchFamily="34" charset="0"/>
                <a:cs typeface="Arial" panose="020B0604020202020204" pitchFamily="34" charset="0"/>
              </a:rPr>
              <a:t>Niu Cát-xơn, Brix-bên,…</a:t>
            </a:r>
            <a:endParaRPr lang="en-US" sz="2000"/>
          </a:p>
        </p:txBody>
      </p:sp>
      <p:sp>
        <p:nvSpPr>
          <p:cNvPr id="28" name="Rectangle 27">
            <a:extLst>
              <a:ext uri="{FF2B5EF4-FFF2-40B4-BE49-F238E27FC236}">
                <a16:creationId xmlns:a16="http://schemas.microsoft.com/office/drawing/2014/main" id="{E50A7F57-2F08-4BB7-B6A1-F0BA4E099138}"/>
              </a:ext>
            </a:extLst>
          </p:cNvPr>
          <p:cNvSpPr/>
          <p:nvPr/>
        </p:nvSpPr>
        <p:spPr>
          <a:xfrm>
            <a:off x="6375278" y="3479377"/>
            <a:ext cx="5975051" cy="1791324"/>
          </a:xfrm>
          <a:prstGeom prst="rect">
            <a:avLst/>
          </a:prstGeom>
        </p:spPr>
        <p:txBody>
          <a:bodyPr wrap="square">
            <a:spAutoFit/>
          </a:bodyPr>
          <a:lstStyle/>
          <a:p>
            <a:pPr indent="180340" algn="ctr">
              <a:lnSpc>
                <a:spcPct val="120000"/>
              </a:lnSpc>
              <a:spcAft>
                <a:spcPts val="6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vi-VN" sz="3000">
                <a:solidFill>
                  <a:srgbClr val="FF0000"/>
                </a:solidFill>
                <a:ea typeface="Times New Roman" panose="02020603050405020304" pitchFamily="18" charset="0"/>
              </a:rPr>
              <a:t>Qua bảng trên, hãy nhận xét về mật độ dân số và tỉ lệ dân </a:t>
            </a:r>
            <a:endParaRPr lang="en-US" sz="3000">
              <a:solidFill>
                <a:srgbClr val="FF0000"/>
              </a:solidFill>
              <a:ea typeface="Times New Roman" panose="02020603050405020304" pitchFamily="18" charset="0"/>
            </a:endParaRPr>
          </a:p>
          <a:p>
            <a:pPr indent="180340" algn="ctr">
              <a:lnSpc>
                <a:spcPct val="120000"/>
              </a:lnSpc>
              <a:spcAft>
                <a:spcPts val="6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vi-VN" sz="3000">
                <a:solidFill>
                  <a:srgbClr val="FF0000"/>
                </a:solidFill>
                <a:ea typeface="Times New Roman" panose="02020603050405020304" pitchFamily="18" charset="0"/>
              </a:rPr>
              <a:t>thành thị của Châu Đại dương?</a:t>
            </a:r>
            <a:endParaRPr lang="en-US" sz="3000">
              <a:solidFill>
                <a:srgbClr val="FF0000"/>
              </a:solidFill>
              <a:effectLst/>
              <a:ea typeface="Times New Roman" panose="02020603050405020304" pitchFamily="18" charset="0"/>
            </a:endParaRPr>
          </a:p>
        </p:txBody>
      </p:sp>
    </p:spTree>
    <p:extLst>
      <p:ext uri="{BB962C8B-B14F-4D97-AF65-F5344CB8AC3E}">
        <p14:creationId xmlns:p14="http://schemas.microsoft.com/office/powerpoint/2010/main" val="3928057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500"/>
                                        <p:tgtEl>
                                          <p:spTgt spid="23"/>
                                        </p:tgtEl>
                                      </p:cBhvr>
                                    </p:animEffect>
                                  </p:childTnLst>
                                </p:cTn>
                              </p:par>
                              <p:par>
                                <p:cTn id="21" presetID="16" presetClass="entr" presetSubtype="21"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arn(inVertical)">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barn(inVertical)">
                                      <p:cBhvr>
                                        <p:cTn id="33" dur="500"/>
                                        <p:tgtEl>
                                          <p:spTgt spid="25"/>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barn(inVertical)">
                                      <p:cBhvr>
                                        <p:cTn id="38" dur="500"/>
                                        <p:tgtEl>
                                          <p:spTgt spid="27"/>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barn(inVertical)">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4"/>
                                        </p:tgtEl>
                                      </p:cBhvr>
                                    </p:animEffect>
                                    <p:set>
                                      <p:cBhvr>
                                        <p:cTn id="48" dur="1" fill="hold">
                                          <p:stCondLst>
                                            <p:cond delay="499"/>
                                          </p:stCondLst>
                                        </p:cTn>
                                        <p:tgtEl>
                                          <p:spTgt spid="14"/>
                                        </p:tgtEl>
                                        <p:attrNameLst>
                                          <p:attrName>style.visibility</p:attrName>
                                        </p:attrNameLst>
                                      </p:cBhvr>
                                      <p:to>
                                        <p:strVal val="hidden"/>
                                      </p:to>
                                    </p:set>
                                  </p:childTnLst>
                                </p:cTn>
                              </p:par>
                            </p:childTnLst>
                          </p:cTn>
                        </p:par>
                        <p:par>
                          <p:cTn id="49" fill="hold">
                            <p:stCondLst>
                              <p:cond delay="500"/>
                            </p:stCondLst>
                            <p:childTnLst>
                              <p:par>
                                <p:cTn id="50" presetID="16" presetClass="entr" presetSubtype="21" fill="hold" grpId="0" nodeType="after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barn(inVertical)">
                                      <p:cBhvr>
                                        <p:cTn id="5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53" fill="hold" display="0">
                  <p:stCondLst>
                    <p:cond delay="indefinite"/>
                  </p:stCondLst>
                </p:cTn>
                <p:tgtEl>
                  <p:spTgt spid="19"/>
                </p:tgtEl>
              </p:cMediaNode>
            </p:video>
          </p:childTnLst>
        </p:cTn>
      </p:par>
    </p:tnLst>
    <p:bldLst>
      <p:bldP spid="17" grpId="0" animBg="1"/>
      <p:bldP spid="24" grpId="0"/>
      <p:bldP spid="25" grpId="0"/>
      <p:bldP spid="26" grpId="0"/>
      <p:bldP spid="27" grpId="0"/>
      <p:bldP spid="2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91FD956-4D81-48C6-9D7F-12D087741ED0}"/>
              </a:ext>
            </a:extLst>
          </p:cNvPr>
          <p:cNvGrpSpPr/>
          <p:nvPr/>
        </p:nvGrpSpPr>
        <p:grpSpPr>
          <a:xfrm>
            <a:off x="854467" y="92617"/>
            <a:ext cx="4416801" cy="872949"/>
            <a:chOff x="1133366" y="2220084"/>
            <a:chExt cx="7230624" cy="914400"/>
          </a:xfrm>
        </p:grpSpPr>
        <p:sp>
          <p:nvSpPr>
            <p:cNvPr id="5" name="Arrow: Pentagon 4">
              <a:extLst>
                <a:ext uri="{FF2B5EF4-FFF2-40B4-BE49-F238E27FC236}">
                  <a16:creationId xmlns:a16="http://schemas.microsoft.com/office/drawing/2014/main" id="{46F6DE06-AD18-477C-8A2D-B9516EEEE9C4}"/>
                </a:ext>
              </a:extLst>
            </p:cNvPr>
            <p:cNvSpPr/>
            <p:nvPr/>
          </p:nvSpPr>
          <p:spPr>
            <a:xfrm>
              <a:off x="1133366" y="2220084"/>
              <a:ext cx="7230624" cy="914400"/>
            </a:xfrm>
            <a:prstGeom prst="homePlate">
              <a:avLst/>
            </a:prstGeom>
            <a:solidFill>
              <a:srgbClr val="FFFF9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id="{3C48E9B3-CFA7-4483-A6BC-C5FE641BAC2B}"/>
                </a:ext>
              </a:extLst>
            </p:cNvPr>
            <p:cNvSpPr txBox="1"/>
            <p:nvPr/>
          </p:nvSpPr>
          <p:spPr>
            <a:xfrm>
              <a:off x="1307656" y="2384346"/>
              <a:ext cx="5176902"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TextBox 6">
            <a:extLst>
              <a:ext uri="{FF2B5EF4-FFF2-40B4-BE49-F238E27FC236}">
                <a16:creationId xmlns:a16="http://schemas.microsoft.com/office/drawing/2014/main" id="{2487B11C-4D6D-464A-8F0C-2F50FD1FDED8}"/>
              </a:ext>
            </a:extLst>
          </p:cNvPr>
          <p:cNvSpPr txBox="1"/>
          <p:nvPr/>
        </p:nvSpPr>
        <p:spPr>
          <a:xfrm>
            <a:off x="1467403" y="287905"/>
            <a:ext cx="3162292" cy="523220"/>
          </a:xfrm>
          <a:prstGeom prst="rect">
            <a:avLst/>
          </a:prstGeom>
          <a:noFill/>
        </p:spPr>
        <p:txBody>
          <a:bodyPr wrap="square" rtlCol="0">
            <a:spAutoFit/>
          </a:bodyPr>
          <a:lstStyle/>
          <a:p>
            <a:r>
              <a:rPr lang="en-US" sz="2800">
                <a:solidFill>
                  <a:srgbClr val="0131FF"/>
                </a:solidFill>
                <a:latin typeface="Arial" panose="020B0604020202020204" pitchFamily="34" charset="0"/>
                <a:cs typeface="Arial" panose="020B0604020202020204" pitchFamily="34" charset="0"/>
              </a:rPr>
              <a:t>Đặc điểm dân cư</a:t>
            </a:r>
          </a:p>
        </p:txBody>
      </p:sp>
      <p:grpSp>
        <p:nvGrpSpPr>
          <p:cNvPr id="8" name="Group 7">
            <a:extLst>
              <a:ext uri="{FF2B5EF4-FFF2-40B4-BE49-F238E27FC236}">
                <a16:creationId xmlns:a16="http://schemas.microsoft.com/office/drawing/2014/main" id="{0702D027-7CD4-4017-AACE-5962354C01AB}"/>
              </a:ext>
            </a:extLst>
          </p:cNvPr>
          <p:cNvGrpSpPr/>
          <p:nvPr/>
        </p:nvGrpSpPr>
        <p:grpSpPr>
          <a:xfrm>
            <a:off x="92238" y="92617"/>
            <a:ext cx="1301952" cy="872949"/>
            <a:chOff x="344605" y="154323"/>
            <a:chExt cx="1301952" cy="872949"/>
          </a:xfrm>
        </p:grpSpPr>
        <p:sp>
          <p:nvSpPr>
            <p:cNvPr id="9" name="Arrow: Pentagon 8">
              <a:extLst>
                <a:ext uri="{FF2B5EF4-FFF2-40B4-BE49-F238E27FC236}">
                  <a16:creationId xmlns:a16="http://schemas.microsoft.com/office/drawing/2014/main" id="{73C726D8-4E7C-40DA-BFA5-B75C8118ADCC}"/>
                </a:ext>
              </a:extLst>
            </p:cNvPr>
            <p:cNvSpPr/>
            <p:nvPr/>
          </p:nvSpPr>
          <p:spPr>
            <a:xfrm>
              <a:off x="344605" y="154323"/>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0" name="Isosceles Triangle 9">
              <a:extLst>
                <a:ext uri="{FF2B5EF4-FFF2-40B4-BE49-F238E27FC236}">
                  <a16:creationId xmlns:a16="http://schemas.microsoft.com/office/drawing/2014/main" id="{661447F8-FF71-4868-911C-29825CD8F5AC}"/>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8E997D1A-1B0C-49EA-A197-C053DE611A2F}"/>
              </a:ext>
            </a:extLst>
          </p:cNvPr>
          <p:cNvSpPr txBox="1"/>
          <p:nvPr/>
        </p:nvSpPr>
        <p:spPr>
          <a:xfrm>
            <a:off x="562718" y="1044885"/>
            <a:ext cx="4198854" cy="461665"/>
          </a:xfrm>
          <a:prstGeom prst="rect">
            <a:avLst/>
          </a:prstGeom>
          <a:solidFill>
            <a:schemeClr val="accent4">
              <a:lumMod val="20000"/>
              <a:lumOff val="80000"/>
            </a:schemeClr>
          </a:solidFill>
          <a:ln>
            <a:solidFill>
              <a:srgbClr val="00B0F0"/>
            </a:solidFill>
          </a:ln>
        </p:spPr>
        <p:txBody>
          <a:bodyPr wrap="square" rtlCol="0">
            <a:spAutoFit/>
          </a:bodyPr>
          <a:lstStyle/>
          <a:p>
            <a:r>
              <a:rPr lang="en-US" sz="2400">
                <a:solidFill>
                  <a:srgbClr val="0131FF"/>
                </a:solidFill>
                <a:latin typeface="Arial" panose="020B0604020202020204" pitchFamily="34" charset="0"/>
                <a:cs typeface="Arial" panose="020B0604020202020204" pitchFamily="34" charset="0"/>
              </a:rPr>
              <a:t>b. Phân bố dân c</a:t>
            </a:r>
            <a:r>
              <a:rPr lang="vi-VN" sz="2400">
                <a:solidFill>
                  <a:srgbClr val="0131FF"/>
                </a:solidFill>
                <a:latin typeface="Arial" panose="020B0604020202020204" pitchFamily="34" charset="0"/>
                <a:cs typeface="Arial" panose="020B0604020202020204" pitchFamily="34" charset="0"/>
              </a:rPr>
              <a:t>ư</a:t>
            </a:r>
            <a:r>
              <a:rPr lang="en-US" sz="2400">
                <a:solidFill>
                  <a:srgbClr val="0131FF"/>
                </a:solidFill>
                <a:latin typeface="Arial" panose="020B0604020202020204" pitchFamily="34" charset="0"/>
                <a:cs typeface="Arial" panose="020B0604020202020204" pitchFamily="34" charset="0"/>
              </a:rPr>
              <a:t> và đô thị</a:t>
            </a:r>
          </a:p>
        </p:txBody>
      </p:sp>
      <p:sp>
        <p:nvSpPr>
          <p:cNvPr id="14" name="Rectangle 13">
            <a:extLst>
              <a:ext uri="{FF2B5EF4-FFF2-40B4-BE49-F238E27FC236}">
                <a16:creationId xmlns:a16="http://schemas.microsoft.com/office/drawing/2014/main" id="{94FC8E31-2A22-43C4-BB65-FC9ADC5E26E0}"/>
              </a:ext>
            </a:extLst>
          </p:cNvPr>
          <p:cNvSpPr/>
          <p:nvPr/>
        </p:nvSpPr>
        <p:spPr>
          <a:xfrm>
            <a:off x="119534" y="2584439"/>
            <a:ext cx="5577788" cy="2893100"/>
          </a:xfrm>
          <a:prstGeom prst="rect">
            <a:avLst/>
          </a:prstGeom>
          <a:ln>
            <a:solidFill>
              <a:schemeClr val="accent1"/>
            </a:solidFill>
            <a:prstDash val="sysDash"/>
          </a:ln>
        </p:spPr>
        <p:txBody>
          <a:bodyPr wrap="square">
            <a:spAutoFit/>
          </a:bodyPr>
          <a:lstStyle/>
          <a:p>
            <a:pPr algn="just"/>
            <a:r>
              <a:rPr lang="vi-VN" sz="2600">
                <a:solidFill>
                  <a:srgbClr val="FF3399"/>
                </a:solidFill>
                <a:latin typeface="Arial" panose="020B0604020202020204" pitchFamily="34" charset="0"/>
                <a:cs typeface="Arial" panose="020B0604020202020204" pitchFamily="34" charset="0"/>
              </a:rPr>
              <a:t>Quan sát hình 20.1 và thông tin trong bài, em hãy:</a:t>
            </a:r>
          </a:p>
          <a:p>
            <a:pPr algn="just"/>
            <a:r>
              <a:rPr lang="vi-VN" sz="2600">
                <a:solidFill>
                  <a:srgbClr val="FF3399"/>
                </a:solidFill>
                <a:latin typeface="Arial" panose="020B0604020202020204" pitchFamily="34" charset="0"/>
                <a:cs typeface="Arial" panose="020B0604020202020204" pitchFamily="34" charset="0"/>
              </a:rPr>
              <a:t>- Xác định khu vực có mật độ dân số cao nhất và thấp nhất.</a:t>
            </a:r>
          </a:p>
          <a:p>
            <a:pPr algn="just"/>
            <a:r>
              <a:rPr lang="vi-VN" sz="2600">
                <a:solidFill>
                  <a:srgbClr val="FF3399"/>
                </a:solidFill>
                <a:latin typeface="Arial" panose="020B0604020202020204" pitchFamily="34" charset="0"/>
                <a:cs typeface="Arial" panose="020B0604020202020204" pitchFamily="34" charset="0"/>
              </a:rPr>
              <a:t>- </a:t>
            </a:r>
            <a:r>
              <a:rPr lang="en-US" sz="2600">
                <a:solidFill>
                  <a:srgbClr val="FF3399"/>
                </a:solidFill>
                <a:latin typeface="Arial" panose="020B0604020202020204" pitchFamily="34" charset="0"/>
                <a:cs typeface="Arial" panose="020B0604020202020204" pitchFamily="34" charset="0"/>
              </a:rPr>
              <a:t>Xác định trên bản đồ</a:t>
            </a:r>
            <a:r>
              <a:rPr lang="vi-VN" sz="2600">
                <a:solidFill>
                  <a:srgbClr val="FF3399"/>
                </a:solidFill>
                <a:latin typeface="Arial" panose="020B0604020202020204" pitchFamily="34" charset="0"/>
                <a:cs typeface="Arial" panose="020B0604020202020204" pitchFamily="34" charset="0"/>
              </a:rPr>
              <a:t> một số đô thị ở Ô-xtrây-li-a. Cho biết các đô thị thường tập trung tại khu vực nào.</a:t>
            </a:r>
            <a:endParaRPr lang="en-US" sz="2600">
              <a:solidFill>
                <a:srgbClr val="FF3399"/>
              </a:solidFill>
            </a:endParaRPr>
          </a:p>
        </p:txBody>
      </p:sp>
      <p:grpSp>
        <p:nvGrpSpPr>
          <p:cNvPr id="15" name="Group 14">
            <a:extLst>
              <a:ext uri="{FF2B5EF4-FFF2-40B4-BE49-F238E27FC236}">
                <a16:creationId xmlns:a16="http://schemas.microsoft.com/office/drawing/2014/main" id="{A93AEB3B-32B8-4877-A828-99D8457804D8}"/>
              </a:ext>
            </a:extLst>
          </p:cNvPr>
          <p:cNvGrpSpPr/>
          <p:nvPr/>
        </p:nvGrpSpPr>
        <p:grpSpPr>
          <a:xfrm>
            <a:off x="1352509" y="1685260"/>
            <a:ext cx="3916332" cy="720469"/>
            <a:chOff x="3125604" y="878949"/>
            <a:chExt cx="3612248" cy="531350"/>
          </a:xfrm>
        </p:grpSpPr>
        <p:sp>
          <p:nvSpPr>
            <p:cNvPr id="16" name="Rectangle: Rounded Corners 15">
              <a:extLst>
                <a:ext uri="{FF2B5EF4-FFF2-40B4-BE49-F238E27FC236}">
                  <a16:creationId xmlns:a16="http://schemas.microsoft.com/office/drawing/2014/main" id="{215931E6-A41F-441B-AF72-9E687F1E195B}"/>
                </a:ext>
              </a:extLst>
            </p:cNvPr>
            <p:cNvSpPr/>
            <p:nvPr/>
          </p:nvSpPr>
          <p:spPr>
            <a:xfrm>
              <a:off x="3125604" y="878949"/>
              <a:ext cx="2923454" cy="531350"/>
            </a:xfrm>
            <a:prstGeom prst="roundRect">
              <a:avLst/>
            </a:prstGeom>
            <a:solidFill>
              <a:srgbClr val="7030A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rgbClr val="F7FA76"/>
                </a:solidFill>
              </a:endParaRPr>
            </a:p>
          </p:txBody>
        </p:sp>
        <p:sp>
          <p:nvSpPr>
            <p:cNvPr id="17" name="TextBox 16">
              <a:extLst>
                <a:ext uri="{FF2B5EF4-FFF2-40B4-BE49-F238E27FC236}">
                  <a16:creationId xmlns:a16="http://schemas.microsoft.com/office/drawing/2014/main" id="{1E5B86A3-B7D3-45AF-B20C-4787EF84165F}"/>
                </a:ext>
              </a:extLst>
            </p:cNvPr>
            <p:cNvSpPr txBox="1"/>
            <p:nvPr/>
          </p:nvSpPr>
          <p:spPr>
            <a:xfrm>
              <a:off x="3284825" y="979102"/>
              <a:ext cx="3453027" cy="431195"/>
            </a:xfrm>
            <a:prstGeom prst="rect">
              <a:avLst/>
            </a:prstGeom>
            <a:noFill/>
          </p:spPr>
          <p:txBody>
            <a:bodyPr wrap="square" rtlCol="0">
              <a:spAutoFit/>
            </a:bodyPr>
            <a:lstStyle/>
            <a:p>
              <a:r>
                <a:rPr lang="en-US" sz="2800" b="1">
                  <a:solidFill>
                    <a:srgbClr val="FFFF00"/>
                  </a:solidFill>
                  <a:latin typeface="Arial" panose="020B0604020202020204" pitchFamily="34" charset="0"/>
                  <a:cs typeface="Arial" panose="020B0604020202020204" pitchFamily="34" charset="0"/>
                </a:rPr>
                <a:t>AI NHANH H</a:t>
              </a:r>
              <a:r>
                <a:rPr lang="vi-VN" sz="2800" b="1">
                  <a:solidFill>
                    <a:srgbClr val="FFFF00"/>
                  </a:solidFill>
                  <a:latin typeface="Arial" panose="020B0604020202020204" pitchFamily="34" charset="0"/>
                  <a:cs typeface="Arial" panose="020B0604020202020204" pitchFamily="34" charset="0"/>
                </a:rPr>
                <a:t>Ơ</a:t>
              </a:r>
              <a:r>
                <a:rPr lang="en-US" sz="2800" b="1">
                  <a:solidFill>
                    <a:srgbClr val="FFFF00"/>
                  </a:solidFill>
                  <a:latin typeface="Arial" panose="020B0604020202020204" pitchFamily="34" charset="0"/>
                  <a:cs typeface="Arial" panose="020B0604020202020204" pitchFamily="34" charset="0"/>
                </a:rPr>
                <a:t>N</a:t>
              </a:r>
            </a:p>
          </p:txBody>
        </p:sp>
      </p:grpSp>
      <p:grpSp>
        <p:nvGrpSpPr>
          <p:cNvPr id="18" name="Group 17">
            <a:extLst>
              <a:ext uri="{FF2B5EF4-FFF2-40B4-BE49-F238E27FC236}">
                <a16:creationId xmlns:a16="http://schemas.microsoft.com/office/drawing/2014/main" id="{F161BC9F-61D9-4B15-BF85-F8C554C42DD1}"/>
              </a:ext>
            </a:extLst>
          </p:cNvPr>
          <p:cNvGrpSpPr/>
          <p:nvPr/>
        </p:nvGrpSpPr>
        <p:grpSpPr>
          <a:xfrm>
            <a:off x="854467" y="5526949"/>
            <a:ext cx="695424" cy="720469"/>
            <a:chOff x="3634055" y="3302115"/>
            <a:chExt cx="848449" cy="796469"/>
          </a:xfrm>
        </p:grpSpPr>
        <p:pic>
          <p:nvPicPr>
            <p:cNvPr id="19" name="Picture 18">
              <a:extLst>
                <a:ext uri="{FF2B5EF4-FFF2-40B4-BE49-F238E27FC236}">
                  <a16:creationId xmlns:a16="http://schemas.microsoft.com/office/drawing/2014/main" id="{C8D4CB95-70B0-4208-AD1E-E02EEC7A9C08}"/>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1486" b="41386" l="40674" r="57855"/>
                      </a14:imgEffect>
                    </a14:imgLayer>
                  </a14:imgProps>
                </a:ext>
                <a:ext uri="{28A0092B-C50C-407E-A947-70E740481C1C}">
                  <a14:useLocalDpi xmlns:a14="http://schemas.microsoft.com/office/drawing/2010/main" val="0"/>
                </a:ext>
              </a:extLst>
            </a:blip>
            <a:srcRect l="41127" t="11421" r="42158" b="58658"/>
            <a:stretch/>
          </p:blipFill>
          <p:spPr>
            <a:xfrm>
              <a:off x="3634055" y="3302116"/>
              <a:ext cx="444923" cy="796468"/>
            </a:xfrm>
            <a:prstGeom prst="rect">
              <a:avLst/>
            </a:prstGeom>
          </p:spPr>
        </p:pic>
        <p:pic>
          <p:nvPicPr>
            <p:cNvPr id="20" name="Picture 19">
              <a:extLst>
                <a:ext uri="{FF2B5EF4-FFF2-40B4-BE49-F238E27FC236}">
                  <a16:creationId xmlns:a16="http://schemas.microsoft.com/office/drawing/2014/main" id="{D06B557E-01EC-4044-9730-7F191F0F7F99}"/>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942" b="100000" l="0" r="100000"/>
                      </a14:imgEffect>
                    </a14:imgLayer>
                  </a14:imgProps>
                </a:ext>
                <a:ext uri="{28A0092B-C50C-407E-A947-70E740481C1C}">
                  <a14:useLocalDpi xmlns:a14="http://schemas.microsoft.com/office/drawing/2010/main" val="0"/>
                </a:ext>
              </a:extLst>
            </a:blip>
            <a:srcRect l="7746" t="26255"/>
            <a:stretch/>
          </p:blipFill>
          <p:spPr>
            <a:xfrm>
              <a:off x="4122720" y="3302115"/>
              <a:ext cx="359784" cy="796469"/>
            </a:xfrm>
            <a:prstGeom prst="rect">
              <a:avLst/>
            </a:prstGeom>
          </p:spPr>
        </p:pic>
      </p:grpSp>
      <p:pic>
        <p:nvPicPr>
          <p:cNvPr id="21" name="3 Minute Timer (Nho)">
            <a:hlinkClick r:id="" action="ppaction://media"/>
            <a:extLst>
              <a:ext uri="{FF2B5EF4-FFF2-40B4-BE49-F238E27FC236}">
                <a16:creationId xmlns:a16="http://schemas.microsoft.com/office/drawing/2014/main" id="{F7BA9EC5-37FD-4935-A66B-39B55D2F0E1A}"/>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3901496" y="5962636"/>
            <a:ext cx="1161931" cy="720469"/>
          </a:xfrm>
          <a:prstGeom prst="rect">
            <a:avLst/>
          </a:prstGeom>
        </p:spPr>
      </p:pic>
      <p:sp>
        <p:nvSpPr>
          <p:cNvPr id="22" name="Rectangle 21">
            <a:extLst>
              <a:ext uri="{FF2B5EF4-FFF2-40B4-BE49-F238E27FC236}">
                <a16:creationId xmlns:a16="http://schemas.microsoft.com/office/drawing/2014/main" id="{E1A2D73F-1808-4E02-AAC0-A4096E6CA25C}"/>
              </a:ext>
            </a:extLst>
          </p:cNvPr>
          <p:cNvSpPr/>
          <p:nvPr/>
        </p:nvSpPr>
        <p:spPr>
          <a:xfrm>
            <a:off x="1697708" y="5832326"/>
            <a:ext cx="1873042" cy="461665"/>
          </a:xfrm>
          <a:prstGeom prst="rect">
            <a:avLst/>
          </a:prstGeom>
        </p:spPr>
        <p:txBody>
          <a:bodyPr wrap="square">
            <a:spAutoFit/>
          </a:bodyPr>
          <a:lstStyle/>
          <a:p>
            <a:pPr algn="just"/>
            <a:r>
              <a:rPr lang="en-US" sz="2400" b="1" dirty="0">
                <a:solidFill>
                  <a:srgbClr val="2B26F6"/>
                </a:solidFill>
                <a:latin typeface="#9Slide03 SFU Futura_12" panose="00000400000000000000" pitchFamily="2" charset="0"/>
                <a:cs typeface="Arial" panose="020B0604020202020204" pitchFamily="34" charset="0"/>
              </a:rPr>
              <a:t>HĐ</a:t>
            </a:r>
            <a:r>
              <a:rPr lang="en-US" sz="2400" b="1">
                <a:solidFill>
                  <a:srgbClr val="2B26F6"/>
                </a:solidFill>
                <a:latin typeface="#9Slide03 SFU Futura_12" panose="00000400000000000000" pitchFamily="2" charset="0"/>
                <a:cs typeface="Arial" panose="020B0604020202020204" pitchFamily="34" charset="0"/>
              </a:rPr>
              <a:t>: </a:t>
            </a:r>
            <a:r>
              <a:rPr lang="en-US" sz="2400" b="1">
                <a:solidFill>
                  <a:srgbClr val="FF0000"/>
                </a:solidFill>
                <a:latin typeface="#9Slide03 SFU Futura_12" panose="00000400000000000000" pitchFamily="2" charset="0"/>
                <a:cs typeface="Arial" panose="020B0604020202020204" pitchFamily="34" charset="0"/>
              </a:rPr>
              <a:t>cặp đôi</a:t>
            </a:r>
            <a:endParaRPr lang="en-US" sz="2400" b="1" dirty="0">
              <a:solidFill>
                <a:srgbClr val="FF0000"/>
              </a:solidFill>
              <a:latin typeface="#9Slide03 SFU Futura_12" panose="00000400000000000000" pitchFamily="2" charset="0"/>
            </a:endParaRPr>
          </a:p>
        </p:txBody>
      </p:sp>
      <p:sp>
        <p:nvSpPr>
          <p:cNvPr id="23" name="Rectangle 22">
            <a:extLst>
              <a:ext uri="{FF2B5EF4-FFF2-40B4-BE49-F238E27FC236}">
                <a16:creationId xmlns:a16="http://schemas.microsoft.com/office/drawing/2014/main" id="{823D6E7C-5517-49C9-A3D8-41C08F464ABC}"/>
              </a:ext>
            </a:extLst>
          </p:cNvPr>
          <p:cNvSpPr/>
          <p:nvPr/>
        </p:nvSpPr>
        <p:spPr>
          <a:xfrm>
            <a:off x="741863" y="6351750"/>
            <a:ext cx="3417946" cy="461665"/>
          </a:xfrm>
          <a:prstGeom prst="rect">
            <a:avLst/>
          </a:prstGeom>
        </p:spPr>
        <p:txBody>
          <a:bodyPr wrap="square">
            <a:spAutoFit/>
          </a:bodyPr>
          <a:lstStyle/>
          <a:p>
            <a:pPr algn="just"/>
            <a:r>
              <a:rPr lang="en-US" sz="2400" b="1">
                <a:solidFill>
                  <a:srgbClr val="2B26F6"/>
                </a:solidFill>
                <a:latin typeface="#9Slide03 SFU Futura_12" panose="00000400000000000000" pitchFamily="2" charset="0"/>
                <a:ea typeface="Tahoma" panose="020B0604030504040204" pitchFamily="34" charset="0"/>
                <a:cs typeface="Tahoma" panose="020B0604030504040204" pitchFamily="34" charset="0"/>
              </a:rPr>
              <a:t>Thời gian </a:t>
            </a:r>
            <a:r>
              <a:rPr lang="en-US" sz="2400" b="1">
                <a:solidFill>
                  <a:srgbClr val="FF0000"/>
                </a:solidFill>
                <a:latin typeface="#9Slide03 SFU Futura_12" panose="00000400000000000000" pitchFamily="2" charset="0"/>
                <a:cs typeface="Arial" panose="020B0604020202020204" pitchFamily="34" charset="0"/>
              </a:rPr>
              <a:t>( 3</a:t>
            </a:r>
            <a:r>
              <a:rPr lang="vi-VN" sz="2400" b="1">
                <a:solidFill>
                  <a:srgbClr val="FF0000"/>
                </a:solidFill>
                <a:latin typeface="#9Slide03 SFU Futura_12" panose="00000400000000000000" pitchFamily="2" charset="0"/>
                <a:cs typeface="Arial" panose="020B0604020202020204" pitchFamily="34" charset="0"/>
              </a:rPr>
              <a:t> </a:t>
            </a:r>
            <a:r>
              <a:rPr lang="en-US" sz="2400" b="1">
                <a:solidFill>
                  <a:srgbClr val="FF0000"/>
                </a:solidFill>
                <a:latin typeface="#9Slide03 SFU Futura_12" panose="00000400000000000000" pitchFamily="2" charset="0"/>
                <a:cs typeface="Arial" panose="020B0604020202020204" pitchFamily="34" charset="0"/>
              </a:rPr>
              <a:t> phút)</a:t>
            </a:r>
            <a:r>
              <a:rPr lang="en-US" sz="2400" b="1">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endParaRPr lang="en-US" sz="24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endParaRPr>
          </a:p>
        </p:txBody>
      </p:sp>
      <p:pic>
        <p:nvPicPr>
          <p:cNvPr id="24" name="Hình ảnh 4">
            <a:extLst>
              <a:ext uri="{FF2B5EF4-FFF2-40B4-BE49-F238E27FC236}">
                <a16:creationId xmlns:a16="http://schemas.microsoft.com/office/drawing/2014/main" id="{371F0185-35B2-4E6C-917B-A8DEFB9037BE}"/>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4683996" y="1276292"/>
            <a:ext cx="819062" cy="1308147"/>
          </a:xfrm>
          <a:prstGeom prst="rect">
            <a:avLst/>
          </a:prstGeom>
        </p:spPr>
      </p:pic>
      <p:grpSp>
        <p:nvGrpSpPr>
          <p:cNvPr id="25" name="Group 24">
            <a:extLst>
              <a:ext uri="{FF2B5EF4-FFF2-40B4-BE49-F238E27FC236}">
                <a16:creationId xmlns:a16="http://schemas.microsoft.com/office/drawing/2014/main" id="{8F77F8DD-0B7E-436C-A127-37E98B99C580}"/>
              </a:ext>
            </a:extLst>
          </p:cNvPr>
          <p:cNvGrpSpPr/>
          <p:nvPr/>
        </p:nvGrpSpPr>
        <p:grpSpPr>
          <a:xfrm>
            <a:off x="5778628" y="1044885"/>
            <a:ext cx="6413371" cy="5392208"/>
            <a:chOff x="5697322" y="965566"/>
            <a:chExt cx="6494678" cy="5471527"/>
          </a:xfrm>
        </p:grpSpPr>
        <p:pic>
          <p:nvPicPr>
            <p:cNvPr id="2" name="Picture 1">
              <a:extLst>
                <a:ext uri="{FF2B5EF4-FFF2-40B4-BE49-F238E27FC236}">
                  <a16:creationId xmlns:a16="http://schemas.microsoft.com/office/drawing/2014/main" id="{5D1489EF-4EA8-4B8B-A625-342B8F0E1D1F}"/>
                </a:ext>
              </a:extLst>
            </p:cNvPr>
            <p:cNvPicPr>
              <a:picLocks noChangeAspect="1"/>
            </p:cNvPicPr>
            <p:nvPr/>
          </p:nvPicPr>
          <p:blipFill rotWithShape="1">
            <a:blip r:embed="rId11"/>
            <a:srcRect l="3868" t="1883" r="2825" b="6663"/>
            <a:stretch/>
          </p:blipFill>
          <p:spPr>
            <a:xfrm>
              <a:off x="5697322" y="965566"/>
              <a:ext cx="6494678" cy="4821917"/>
            </a:xfrm>
            <a:prstGeom prst="rect">
              <a:avLst/>
            </a:prstGeom>
          </p:spPr>
        </p:pic>
        <p:sp>
          <p:nvSpPr>
            <p:cNvPr id="3" name="TextBox 2">
              <a:extLst>
                <a:ext uri="{FF2B5EF4-FFF2-40B4-BE49-F238E27FC236}">
                  <a16:creationId xmlns:a16="http://schemas.microsoft.com/office/drawing/2014/main" id="{FD441733-B41A-49AD-A404-1960EF46E589}"/>
                </a:ext>
              </a:extLst>
            </p:cNvPr>
            <p:cNvSpPr txBox="1"/>
            <p:nvPr/>
          </p:nvSpPr>
          <p:spPr>
            <a:xfrm>
              <a:off x="5999177" y="5790762"/>
              <a:ext cx="5679688" cy="646331"/>
            </a:xfrm>
            <a:prstGeom prst="rect">
              <a:avLst/>
            </a:prstGeom>
            <a:noFill/>
          </p:spPr>
          <p:txBody>
            <a:bodyPr wrap="square" rtlCol="0">
              <a:spAutoFit/>
            </a:bodyPr>
            <a:lstStyle/>
            <a:p>
              <a:pPr algn="ctr"/>
              <a:r>
                <a:rPr lang="en-US">
                  <a:solidFill>
                    <a:srgbClr val="0131FF"/>
                  </a:solidFill>
                  <a:latin typeface="Arial" panose="020B0604020202020204" pitchFamily="34" charset="0"/>
                  <a:cs typeface="Arial" panose="020B0604020202020204" pitchFamily="34" charset="0"/>
                </a:rPr>
                <a:t>Hình 20.1. Bản đồ phân bố dân c</a:t>
              </a:r>
              <a:r>
                <a:rPr lang="vi-VN">
                  <a:solidFill>
                    <a:srgbClr val="0131FF"/>
                  </a:solidFill>
                  <a:latin typeface="Arial" panose="020B0604020202020204" pitchFamily="34" charset="0"/>
                  <a:cs typeface="Arial" panose="020B0604020202020204" pitchFamily="34" charset="0"/>
                </a:rPr>
                <a:t>ư</a:t>
              </a:r>
              <a:r>
                <a:rPr lang="en-US">
                  <a:solidFill>
                    <a:srgbClr val="0131FF"/>
                  </a:solidFill>
                  <a:latin typeface="Arial" panose="020B0604020202020204" pitchFamily="34" charset="0"/>
                  <a:cs typeface="Arial" panose="020B0604020202020204" pitchFamily="34" charset="0"/>
                </a:rPr>
                <a:t> và một số đô thị</a:t>
              </a:r>
            </a:p>
            <a:p>
              <a:pPr algn="ctr"/>
              <a:r>
                <a:rPr lang="en-US">
                  <a:solidFill>
                    <a:srgbClr val="0131FF"/>
                  </a:solidFill>
                  <a:latin typeface="Arial" panose="020B0604020202020204" pitchFamily="34" charset="0"/>
                  <a:cs typeface="Arial" panose="020B0604020202020204" pitchFamily="34" charset="0"/>
                </a:rPr>
                <a:t> ở Ô-xtrây-li-a, năm 2020</a:t>
              </a:r>
            </a:p>
          </p:txBody>
        </p:sp>
      </p:grpSp>
      <p:pic>
        <p:nvPicPr>
          <p:cNvPr id="26" name="Picture 25">
            <a:extLst>
              <a:ext uri="{FF2B5EF4-FFF2-40B4-BE49-F238E27FC236}">
                <a16:creationId xmlns:a16="http://schemas.microsoft.com/office/drawing/2014/main" id="{F5768DF7-B37C-4C3B-A504-3F12BD2AD134}"/>
              </a:ext>
            </a:extLst>
          </p:cNvPr>
          <p:cNvPicPr>
            <a:picLocks noChangeAspect="1"/>
          </p:cNvPicPr>
          <p:nvPr/>
        </p:nvPicPr>
        <p:blipFill rotWithShape="1">
          <a:blip r:embed="rId12"/>
          <a:srcRect l="9000" t="35851" r="71917" b="32445"/>
          <a:stretch/>
        </p:blipFill>
        <p:spPr>
          <a:xfrm>
            <a:off x="363609" y="1610882"/>
            <a:ext cx="850558" cy="794845"/>
          </a:xfrm>
          <a:prstGeom prst="rect">
            <a:avLst/>
          </a:prstGeom>
        </p:spPr>
      </p:pic>
    </p:spTree>
    <p:extLst>
      <p:ext uri="{BB962C8B-B14F-4D97-AF65-F5344CB8AC3E}">
        <p14:creationId xmlns:p14="http://schemas.microsoft.com/office/powerpoint/2010/main" val="108960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Vertical)">
                                      <p:cBhvr>
                                        <p:cTn id="18" dur="500"/>
                                        <p:tgtEl>
                                          <p:spTgt spid="24"/>
                                        </p:tgtEl>
                                      </p:cBhvr>
                                    </p:animEffect>
                                  </p:childTnLst>
                                </p:cTn>
                              </p:par>
                              <p:par>
                                <p:cTn id="19" presetID="16" presetClass="entr" presetSubtype="21"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barn(inVertical)">
                                      <p:cBhvr>
                                        <p:cTn id="21" dur="5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right)">
                                      <p:cBhvr>
                                        <p:cTn id="26" dur="500"/>
                                        <p:tgtEl>
                                          <p:spTgt spid="22"/>
                                        </p:tgtEl>
                                      </p:cBhvr>
                                    </p:animEffect>
                                  </p:childTnLst>
                                </p:cTn>
                              </p:par>
                              <p:par>
                                <p:cTn id="27" presetID="22" presetClass="entr" presetSubtype="2"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right)">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left)">
                                      <p:cBhvr>
                                        <p:cTn id="34" dur="500"/>
                                        <p:tgtEl>
                                          <p:spTgt spid="23"/>
                                        </p:tgtEl>
                                      </p:cBhvr>
                                    </p:animEffect>
                                  </p:childTnLst>
                                </p:cTn>
                              </p:par>
                              <p:par>
                                <p:cTn id="35" presetID="22" presetClass="entr" presetSubtype="8"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left)">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barn(inVertical)">
                                      <p:cBhvr>
                                        <p:cTn id="4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3" fill="hold" display="0">
                  <p:stCondLst>
                    <p:cond delay="indefinite"/>
                  </p:stCondLst>
                </p:cTn>
                <p:tgtEl>
                  <p:spTgt spid="21"/>
                </p:tgtEl>
              </p:cMediaNode>
            </p:video>
          </p:childTnLst>
        </p:cTn>
      </p:par>
    </p:tnLst>
    <p:bldLst>
      <p:bldP spid="13" grpId="0" animBg="1"/>
      <p:bldP spid="14" grpId="0" animBg="1"/>
      <p:bldP spid="22" grpId="0"/>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5BBAA10-D249-4363-A37F-376DE7BC0E52}"/>
              </a:ext>
            </a:extLst>
          </p:cNvPr>
          <p:cNvGrpSpPr/>
          <p:nvPr/>
        </p:nvGrpSpPr>
        <p:grpSpPr>
          <a:xfrm>
            <a:off x="762090" y="92617"/>
            <a:ext cx="3698398" cy="872949"/>
            <a:chOff x="1109927" y="2217882"/>
            <a:chExt cx="6054546" cy="914400"/>
          </a:xfrm>
        </p:grpSpPr>
        <p:sp>
          <p:nvSpPr>
            <p:cNvPr id="5" name="Arrow: Pentagon 4">
              <a:extLst>
                <a:ext uri="{FF2B5EF4-FFF2-40B4-BE49-F238E27FC236}">
                  <a16:creationId xmlns:a16="http://schemas.microsoft.com/office/drawing/2014/main" id="{CF34D5FF-7B10-4EBD-9AD1-773948DAF3EA}"/>
                </a:ext>
              </a:extLst>
            </p:cNvPr>
            <p:cNvSpPr/>
            <p:nvPr/>
          </p:nvSpPr>
          <p:spPr>
            <a:xfrm>
              <a:off x="1109927" y="2217882"/>
              <a:ext cx="6054546" cy="914400"/>
            </a:xfrm>
            <a:prstGeom prst="homePlate">
              <a:avLst/>
            </a:prstGeom>
            <a:solidFill>
              <a:srgbClr val="FFFF9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id="{69A2D8A4-C7B4-46F8-AA4C-3FF5E2A08948}"/>
                </a:ext>
              </a:extLst>
            </p:cNvPr>
            <p:cNvSpPr txBox="1"/>
            <p:nvPr/>
          </p:nvSpPr>
          <p:spPr>
            <a:xfrm>
              <a:off x="1307656" y="2384346"/>
              <a:ext cx="5176902"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TextBox 6">
            <a:extLst>
              <a:ext uri="{FF2B5EF4-FFF2-40B4-BE49-F238E27FC236}">
                <a16:creationId xmlns:a16="http://schemas.microsoft.com/office/drawing/2014/main" id="{6DD1383C-B1C3-453A-B852-9C8BB927F341}"/>
              </a:ext>
            </a:extLst>
          </p:cNvPr>
          <p:cNvSpPr txBox="1"/>
          <p:nvPr/>
        </p:nvSpPr>
        <p:spPr>
          <a:xfrm>
            <a:off x="1321069" y="290007"/>
            <a:ext cx="3162292" cy="523220"/>
          </a:xfrm>
          <a:prstGeom prst="rect">
            <a:avLst/>
          </a:prstGeom>
          <a:noFill/>
        </p:spPr>
        <p:txBody>
          <a:bodyPr wrap="square" rtlCol="0">
            <a:spAutoFit/>
          </a:bodyPr>
          <a:lstStyle/>
          <a:p>
            <a:r>
              <a:rPr lang="en-US" sz="2800">
                <a:solidFill>
                  <a:srgbClr val="0131FF"/>
                </a:solidFill>
                <a:latin typeface="Arial" panose="020B0604020202020204" pitchFamily="34" charset="0"/>
                <a:cs typeface="Arial" panose="020B0604020202020204" pitchFamily="34" charset="0"/>
              </a:rPr>
              <a:t>Đặc điểm dân cư</a:t>
            </a:r>
          </a:p>
        </p:txBody>
      </p:sp>
      <p:grpSp>
        <p:nvGrpSpPr>
          <p:cNvPr id="8" name="Group 7">
            <a:extLst>
              <a:ext uri="{FF2B5EF4-FFF2-40B4-BE49-F238E27FC236}">
                <a16:creationId xmlns:a16="http://schemas.microsoft.com/office/drawing/2014/main" id="{72F08A36-9887-421A-8A33-5C548C5DC8ED}"/>
              </a:ext>
            </a:extLst>
          </p:cNvPr>
          <p:cNvGrpSpPr/>
          <p:nvPr/>
        </p:nvGrpSpPr>
        <p:grpSpPr>
          <a:xfrm>
            <a:off x="92238" y="92617"/>
            <a:ext cx="1123245" cy="872949"/>
            <a:chOff x="344605" y="154323"/>
            <a:chExt cx="1301952" cy="872949"/>
          </a:xfrm>
        </p:grpSpPr>
        <p:sp>
          <p:nvSpPr>
            <p:cNvPr id="9" name="Arrow: Pentagon 8">
              <a:extLst>
                <a:ext uri="{FF2B5EF4-FFF2-40B4-BE49-F238E27FC236}">
                  <a16:creationId xmlns:a16="http://schemas.microsoft.com/office/drawing/2014/main" id="{4396BDE9-F92A-4DCD-8DC2-FE1C4D3A968A}"/>
                </a:ext>
              </a:extLst>
            </p:cNvPr>
            <p:cNvSpPr/>
            <p:nvPr/>
          </p:nvSpPr>
          <p:spPr>
            <a:xfrm>
              <a:off x="344605" y="154323"/>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0" name="Isosceles Triangle 9">
              <a:extLst>
                <a:ext uri="{FF2B5EF4-FFF2-40B4-BE49-F238E27FC236}">
                  <a16:creationId xmlns:a16="http://schemas.microsoft.com/office/drawing/2014/main" id="{D5D159DC-3EEE-42DB-9393-0A7458423AD3}"/>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2AE682D9-90E5-4A22-9517-A762A5FB5059}"/>
              </a:ext>
            </a:extLst>
          </p:cNvPr>
          <p:cNvGrpSpPr/>
          <p:nvPr/>
        </p:nvGrpSpPr>
        <p:grpSpPr>
          <a:xfrm>
            <a:off x="4895385" y="851699"/>
            <a:ext cx="7296615" cy="5875047"/>
            <a:chOff x="5697322" y="965566"/>
            <a:chExt cx="6494678" cy="5457004"/>
          </a:xfrm>
        </p:grpSpPr>
        <p:pic>
          <p:nvPicPr>
            <p:cNvPr id="12" name="Picture 11">
              <a:extLst>
                <a:ext uri="{FF2B5EF4-FFF2-40B4-BE49-F238E27FC236}">
                  <a16:creationId xmlns:a16="http://schemas.microsoft.com/office/drawing/2014/main" id="{20AB270E-03C5-497F-97DA-7D6B1B1B7C74}"/>
                </a:ext>
              </a:extLst>
            </p:cNvPr>
            <p:cNvPicPr>
              <a:picLocks noChangeAspect="1"/>
            </p:cNvPicPr>
            <p:nvPr/>
          </p:nvPicPr>
          <p:blipFill rotWithShape="1">
            <a:blip r:embed="rId2"/>
            <a:srcRect l="3868" t="1883" r="2825" b="6663"/>
            <a:stretch/>
          </p:blipFill>
          <p:spPr>
            <a:xfrm>
              <a:off x="5697322" y="965566"/>
              <a:ext cx="6494678" cy="4821917"/>
            </a:xfrm>
            <a:prstGeom prst="rect">
              <a:avLst/>
            </a:prstGeom>
          </p:spPr>
        </p:pic>
        <p:sp>
          <p:nvSpPr>
            <p:cNvPr id="13" name="TextBox 12">
              <a:extLst>
                <a:ext uri="{FF2B5EF4-FFF2-40B4-BE49-F238E27FC236}">
                  <a16:creationId xmlns:a16="http://schemas.microsoft.com/office/drawing/2014/main" id="{67356A78-F6EC-44C4-846C-04E0B25587E5}"/>
                </a:ext>
              </a:extLst>
            </p:cNvPr>
            <p:cNvSpPr txBox="1"/>
            <p:nvPr/>
          </p:nvSpPr>
          <p:spPr>
            <a:xfrm>
              <a:off x="6197690" y="5776239"/>
              <a:ext cx="5679688" cy="646331"/>
            </a:xfrm>
            <a:prstGeom prst="rect">
              <a:avLst/>
            </a:prstGeom>
            <a:noFill/>
          </p:spPr>
          <p:txBody>
            <a:bodyPr wrap="square" rtlCol="0">
              <a:spAutoFit/>
            </a:bodyPr>
            <a:lstStyle/>
            <a:p>
              <a:pPr algn="ctr"/>
              <a:r>
                <a:rPr lang="en-US">
                  <a:solidFill>
                    <a:srgbClr val="0131FF"/>
                  </a:solidFill>
                  <a:latin typeface="Arial" panose="020B0604020202020204" pitchFamily="34" charset="0"/>
                  <a:cs typeface="Arial" panose="020B0604020202020204" pitchFamily="34" charset="0"/>
                </a:rPr>
                <a:t>Hình 20.1. Bản đồ phân bố dân c</a:t>
              </a:r>
              <a:r>
                <a:rPr lang="vi-VN">
                  <a:solidFill>
                    <a:srgbClr val="0131FF"/>
                  </a:solidFill>
                  <a:latin typeface="Arial" panose="020B0604020202020204" pitchFamily="34" charset="0"/>
                  <a:cs typeface="Arial" panose="020B0604020202020204" pitchFamily="34" charset="0"/>
                </a:rPr>
                <a:t>ư</a:t>
              </a:r>
              <a:r>
                <a:rPr lang="en-US">
                  <a:solidFill>
                    <a:srgbClr val="0131FF"/>
                  </a:solidFill>
                  <a:latin typeface="Arial" panose="020B0604020202020204" pitchFamily="34" charset="0"/>
                  <a:cs typeface="Arial" panose="020B0604020202020204" pitchFamily="34" charset="0"/>
                </a:rPr>
                <a:t> và một số đô thị</a:t>
              </a:r>
            </a:p>
            <a:p>
              <a:pPr algn="ctr"/>
              <a:r>
                <a:rPr lang="en-US">
                  <a:solidFill>
                    <a:srgbClr val="0131FF"/>
                  </a:solidFill>
                  <a:latin typeface="Arial" panose="020B0604020202020204" pitchFamily="34" charset="0"/>
                  <a:cs typeface="Arial" panose="020B0604020202020204" pitchFamily="34" charset="0"/>
                </a:rPr>
                <a:t> ở Ô-xtrây-li-a, năm 2020</a:t>
              </a:r>
            </a:p>
          </p:txBody>
        </p:sp>
      </p:grpSp>
      <p:sp>
        <p:nvSpPr>
          <p:cNvPr id="15" name="Freeform: Shape 14">
            <a:extLst>
              <a:ext uri="{FF2B5EF4-FFF2-40B4-BE49-F238E27FC236}">
                <a16:creationId xmlns:a16="http://schemas.microsoft.com/office/drawing/2014/main" id="{0EEBCB4F-C574-4348-95B5-1CD2EA52CA74}"/>
              </a:ext>
            </a:extLst>
          </p:cNvPr>
          <p:cNvSpPr/>
          <p:nvPr/>
        </p:nvSpPr>
        <p:spPr>
          <a:xfrm>
            <a:off x="9334591" y="4482167"/>
            <a:ext cx="1149053" cy="658545"/>
          </a:xfrm>
          <a:custGeom>
            <a:avLst/>
            <a:gdLst>
              <a:gd name="connsiteX0" fmla="*/ 77036 w 1149053"/>
              <a:gd name="connsiteY0" fmla="*/ 22926 h 658545"/>
              <a:gd name="connsiteX1" fmla="*/ 132792 w 1149053"/>
              <a:gd name="connsiteY1" fmla="*/ 623 h 658545"/>
              <a:gd name="connsiteX2" fmla="*/ 233153 w 1149053"/>
              <a:gd name="connsiteY2" fmla="*/ 11775 h 658545"/>
              <a:gd name="connsiteX3" fmla="*/ 255456 w 1149053"/>
              <a:gd name="connsiteY3" fmla="*/ 34077 h 658545"/>
              <a:gd name="connsiteX4" fmla="*/ 288909 w 1149053"/>
              <a:gd name="connsiteY4" fmla="*/ 100984 h 658545"/>
              <a:gd name="connsiteX5" fmla="*/ 344666 w 1149053"/>
              <a:gd name="connsiteY5" fmla="*/ 89833 h 658545"/>
              <a:gd name="connsiteX6" fmla="*/ 366968 w 1149053"/>
              <a:gd name="connsiteY6" fmla="*/ 112136 h 658545"/>
              <a:gd name="connsiteX7" fmla="*/ 400422 w 1149053"/>
              <a:gd name="connsiteY7" fmla="*/ 179043 h 658545"/>
              <a:gd name="connsiteX8" fmla="*/ 445027 w 1149053"/>
              <a:gd name="connsiteY8" fmla="*/ 234799 h 658545"/>
              <a:gd name="connsiteX9" fmla="*/ 478480 w 1149053"/>
              <a:gd name="connsiteY9" fmla="*/ 245950 h 658545"/>
              <a:gd name="connsiteX10" fmla="*/ 500783 w 1149053"/>
              <a:gd name="connsiteY10" fmla="*/ 268253 h 658545"/>
              <a:gd name="connsiteX11" fmla="*/ 634597 w 1149053"/>
              <a:gd name="connsiteY11" fmla="*/ 279404 h 658545"/>
              <a:gd name="connsiteX12" fmla="*/ 801866 w 1149053"/>
              <a:gd name="connsiteY12" fmla="*/ 257102 h 658545"/>
              <a:gd name="connsiteX13" fmla="*/ 835319 w 1149053"/>
              <a:gd name="connsiteY13" fmla="*/ 268253 h 658545"/>
              <a:gd name="connsiteX14" fmla="*/ 924529 w 1149053"/>
              <a:gd name="connsiteY14" fmla="*/ 290555 h 658545"/>
              <a:gd name="connsiteX15" fmla="*/ 969134 w 1149053"/>
              <a:gd name="connsiteY15" fmla="*/ 335160 h 658545"/>
              <a:gd name="connsiteX16" fmla="*/ 1002588 w 1149053"/>
              <a:gd name="connsiteY16" fmla="*/ 413219 h 658545"/>
              <a:gd name="connsiteX17" fmla="*/ 1080646 w 1149053"/>
              <a:gd name="connsiteY17" fmla="*/ 424370 h 658545"/>
              <a:gd name="connsiteX18" fmla="*/ 1125251 w 1149053"/>
              <a:gd name="connsiteY18" fmla="*/ 457823 h 658545"/>
              <a:gd name="connsiteX19" fmla="*/ 1147553 w 1149053"/>
              <a:gd name="connsiteY19" fmla="*/ 480126 h 658545"/>
              <a:gd name="connsiteX20" fmla="*/ 1136402 w 1149053"/>
              <a:gd name="connsiteY20" fmla="*/ 535882 h 658545"/>
              <a:gd name="connsiteX21" fmla="*/ 1069495 w 1149053"/>
              <a:gd name="connsiteY21" fmla="*/ 547033 h 658545"/>
              <a:gd name="connsiteX22" fmla="*/ 868773 w 1149053"/>
              <a:gd name="connsiteY22" fmla="*/ 569336 h 658545"/>
              <a:gd name="connsiteX23" fmla="*/ 835319 w 1149053"/>
              <a:gd name="connsiteY23" fmla="*/ 647394 h 658545"/>
              <a:gd name="connsiteX24" fmla="*/ 790714 w 1149053"/>
              <a:gd name="connsiteY24" fmla="*/ 658545 h 658545"/>
              <a:gd name="connsiteX25" fmla="*/ 612295 w 1149053"/>
              <a:gd name="connsiteY25" fmla="*/ 647394 h 658545"/>
              <a:gd name="connsiteX26" fmla="*/ 523085 w 1149053"/>
              <a:gd name="connsiteY26" fmla="*/ 580487 h 658545"/>
              <a:gd name="connsiteX27" fmla="*/ 445027 w 1149053"/>
              <a:gd name="connsiteY27" fmla="*/ 591638 h 658545"/>
              <a:gd name="connsiteX28" fmla="*/ 433875 w 1149053"/>
              <a:gd name="connsiteY28" fmla="*/ 625092 h 658545"/>
              <a:gd name="connsiteX29" fmla="*/ 411573 w 1149053"/>
              <a:gd name="connsiteY29" fmla="*/ 591638 h 658545"/>
              <a:gd name="connsiteX30" fmla="*/ 344666 w 1149053"/>
              <a:gd name="connsiteY30" fmla="*/ 580487 h 658545"/>
              <a:gd name="connsiteX31" fmla="*/ 300061 w 1149053"/>
              <a:gd name="connsiteY31" fmla="*/ 569336 h 658545"/>
              <a:gd name="connsiteX32" fmla="*/ 132792 w 1149053"/>
              <a:gd name="connsiteY32" fmla="*/ 591638 h 658545"/>
              <a:gd name="connsiteX33" fmla="*/ 99339 w 1149053"/>
              <a:gd name="connsiteY33" fmla="*/ 569336 h 658545"/>
              <a:gd name="connsiteX34" fmla="*/ 43583 w 1149053"/>
              <a:gd name="connsiteY34" fmla="*/ 513580 h 658545"/>
              <a:gd name="connsiteX35" fmla="*/ 32431 w 1149053"/>
              <a:gd name="connsiteY35" fmla="*/ 390916 h 658545"/>
              <a:gd name="connsiteX36" fmla="*/ 77036 w 1149053"/>
              <a:gd name="connsiteY36" fmla="*/ 34077 h 658545"/>
              <a:gd name="connsiteX37" fmla="*/ 77036 w 1149053"/>
              <a:gd name="connsiteY37" fmla="*/ 22926 h 658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149053" h="658545">
                <a:moveTo>
                  <a:pt x="77036" y="22926"/>
                </a:moveTo>
                <a:cubicBezTo>
                  <a:pt x="86329" y="17350"/>
                  <a:pt x="112826" y="2049"/>
                  <a:pt x="132792" y="623"/>
                </a:cubicBezTo>
                <a:cubicBezTo>
                  <a:pt x="166366" y="-1775"/>
                  <a:pt x="200679" y="2919"/>
                  <a:pt x="233153" y="11775"/>
                </a:cubicBezTo>
                <a:cubicBezTo>
                  <a:pt x="243296" y="14541"/>
                  <a:pt x="248888" y="25867"/>
                  <a:pt x="255456" y="34077"/>
                </a:cubicBezTo>
                <a:cubicBezTo>
                  <a:pt x="280160" y="64956"/>
                  <a:pt x="277132" y="65652"/>
                  <a:pt x="288909" y="100984"/>
                </a:cubicBezTo>
                <a:cubicBezTo>
                  <a:pt x="307495" y="97267"/>
                  <a:pt x="325903" y="87152"/>
                  <a:pt x="344666" y="89833"/>
                </a:cubicBezTo>
                <a:cubicBezTo>
                  <a:pt x="355074" y="91320"/>
                  <a:pt x="360400" y="103926"/>
                  <a:pt x="366968" y="112136"/>
                </a:cubicBezTo>
                <a:cubicBezTo>
                  <a:pt x="409576" y="165397"/>
                  <a:pt x="372941" y="124080"/>
                  <a:pt x="400422" y="179043"/>
                </a:cubicBezTo>
                <a:cubicBezTo>
                  <a:pt x="406935" y="192070"/>
                  <a:pt x="430208" y="225907"/>
                  <a:pt x="445027" y="234799"/>
                </a:cubicBezTo>
                <a:cubicBezTo>
                  <a:pt x="455106" y="240846"/>
                  <a:pt x="467329" y="242233"/>
                  <a:pt x="478480" y="245950"/>
                </a:cubicBezTo>
                <a:cubicBezTo>
                  <a:pt x="485914" y="253384"/>
                  <a:pt x="492573" y="261685"/>
                  <a:pt x="500783" y="268253"/>
                </a:cubicBezTo>
                <a:cubicBezTo>
                  <a:pt x="553248" y="310225"/>
                  <a:pt x="543506" y="289525"/>
                  <a:pt x="634597" y="279404"/>
                </a:cubicBezTo>
                <a:cubicBezTo>
                  <a:pt x="740550" y="244086"/>
                  <a:pt x="710343" y="236763"/>
                  <a:pt x="801866" y="257102"/>
                </a:cubicBezTo>
                <a:cubicBezTo>
                  <a:pt x="813340" y="259652"/>
                  <a:pt x="823979" y="265160"/>
                  <a:pt x="835319" y="268253"/>
                </a:cubicBezTo>
                <a:cubicBezTo>
                  <a:pt x="864891" y="276318"/>
                  <a:pt x="924529" y="290555"/>
                  <a:pt x="924529" y="290555"/>
                </a:cubicBezTo>
                <a:cubicBezTo>
                  <a:pt x="939397" y="305423"/>
                  <a:pt x="965010" y="314541"/>
                  <a:pt x="969134" y="335160"/>
                </a:cubicBezTo>
                <a:cubicBezTo>
                  <a:pt x="973152" y="355250"/>
                  <a:pt x="971984" y="403017"/>
                  <a:pt x="1002588" y="413219"/>
                </a:cubicBezTo>
                <a:cubicBezTo>
                  <a:pt x="1027523" y="421531"/>
                  <a:pt x="1054627" y="420653"/>
                  <a:pt x="1080646" y="424370"/>
                </a:cubicBezTo>
                <a:cubicBezTo>
                  <a:pt x="1095514" y="435521"/>
                  <a:pt x="1110973" y="445925"/>
                  <a:pt x="1125251" y="457823"/>
                </a:cubicBezTo>
                <a:cubicBezTo>
                  <a:pt x="1133328" y="464554"/>
                  <a:pt x="1146066" y="469718"/>
                  <a:pt x="1147553" y="480126"/>
                </a:cubicBezTo>
                <a:cubicBezTo>
                  <a:pt x="1150233" y="498889"/>
                  <a:pt x="1150792" y="523547"/>
                  <a:pt x="1136402" y="535882"/>
                </a:cubicBezTo>
                <a:cubicBezTo>
                  <a:pt x="1119235" y="550596"/>
                  <a:pt x="1091842" y="543595"/>
                  <a:pt x="1069495" y="547033"/>
                </a:cubicBezTo>
                <a:cubicBezTo>
                  <a:pt x="971522" y="562105"/>
                  <a:pt x="985231" y="558748"/>
                  <a:pt x="868773" y="569336"/>
                </a:cubicBezTo>
                <a:cubicBezTo>
                  <a:pt x="862712" y="599643"/>
                  <a:pt x="867057" y="631525"/>
                  <a:pt x="835319" y="647394"/>
                </a:cubicBezTo>
                <a:cubicBezTo>
                  <a:pt x="821611" y="654248"/>
                  <a:pt x="805582" y="654828"/>
                  <a:pt x="790714" y="658545"/>
                </a:cubicBezTo>
                <a:cubicBezTo>
                  <a:pt x="731241" y="654828"/>
                  <a:pt x="670402" y="660600"/>
                  <a:pt x="612295" y="647394"/>
                </a:cubicBezTo>
                <a:cubicBezTo>
                  <a:pt x="579663" y="639978"/>
                  <a:pt x="547467" y="604868"/>
                  <a:pt x="523085" y="580487"/>
                </a:cubicBezTo>
                <a:cubicBezTo>
                  <a:pt x="497066" y="584204"/>
                  <a:pt x="468536" y="579884"/>
                  <a:pt x="445027" y="591638"/>
                </a:cubicBezTo>
                <a:cubicBezTo>
                  <a:pt x="434513" y="596895"/>
                  <a:pt x="445630" y="625092"/>
                  <a:pt x="433875" y="625092"/>
                </a:cubicBezTo>
                <a:cubicBezTo>
                  <a:pt x="420473" y="625092"/>
                  <a:pt x="423560" y="597632"/>
                  <a:pt x="411573" y="591638"/>
                </a:cubicBezTo>
                <a:cubicBezTo>
                  <a:pt x="391350" y="581526"/>
                  <a:pt x="366837" y="584921"/>
                  <a:pt x="344666" y="580487"/>
                </a:cubicBezTo>
                <a:cubicBezTo>
                  <a:pt x="329638" y="577481"/>
                  <a:pt x="314929" y="573053"/>
                  <a:pt x="300061" y="569336"/>
                </a:cubicBezTo>
                <a:cubicBezTo>
                  <a:pt x="226070" y="643327"/>
                  <a:pt x="276144" y="617702"/>
                  <a:pt x="132792" y="591638"/>
                </a:cubicBezTo>
                <a:cubicBezTo>
                  <a:pt x="121641" y="584204"/>
                  <a:pt x="108816" y="578813"/>
                  <a:pt x="99339" y="569336"/>
                </a:cubicBezTo>
                <a:cubicBezTo>
                  <a:pt x="24998" y="494995"/>
                  <a:pt x="132789" y="573051"/>
                  <a:pt x="43583" y="513580"/>
                </a:cubicBezTo>
                <a:cubicBezTo>
                  <a:pt x="39866" y="472692"/>
                  <a:pt x="32431" y="431973"/>
                  <a:pt x="32431" y="390916"/>
                </a:cubicBezTo>
                <a:cubicBezTo>
                  <a:pt x="32431" y="153111"/>
                  <a:pt x="-64614" y="69489"/>
                  <a:pt x="77036" y="34077"/>
                </a:cubicBezTo>
                <a:cubicBezTo>
                  <a:pt x="80642" y="33175"/>
                  <a:pt x="67743" y="28502"/>
                  <a:pt x="77036" y="22926"/>
                </a:cubicBezTo>
                <a:close/>
              </a:path>
            </a:pathLst>
          </a:custGeom>
          <a:solidFill>
            <a:srgbClr val="FFB989">
              <a:alpha val="70000"/>
            </a:srgb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6EBAD317-0DEE-4AE0-B0F9-83462A97F4E0}"/>
              </a:ext>
            </a:extLst>
          </p:cNvPr>
          <p:cNvSpPr/>
          <p:nvPr/>
        </p:nvSpPr>
        <p:spPr>
          <a:xfrm>
            <a:off x="7599600" y="1338147"/>
            <a:ext cx="1445357" cy="2085278"/>
          </a:xfrm>
          <a:custGeom>
            <a:avLst/>
            <a:gdLst>
              <a:gd name="connsiteX0" fmla="*/ 5530 w 1445357"/>
              <a:gd name="connsiteY0" fmla="*/ 546409 h 2085278"/>
              <a:gd name="connsiteX1" fmla="*/ 16681 w 1445357"/>
              <a:gd name="connsiteY1" fmla="*/ 1092819 h 2085278"/>
              <a:gd name="connsiteX2" fmla="*/ 38983 w 1445357"/>
              <a:gd name="connsiteY2" fmla="*/ 1226634 h 2085278"/>
              <a:gd name="connsiteX3" fmla="*/ 61286 w 1445357"/>
              <a:gd name="connsiteY3" fmla="*/ 1260087 h 2085278"/>
              <a:gd name="connsiteX4" fmla="*/ 72437 w 1445357"/>
              <a:gd name="connsiteY4" fmla="*/ 1326995 h 2085278"/>
              <a:gd name="connsiteX5" fmla="*/ 83588 w 1445357"/>
              <a:gd name="connsiteY5" fmla="*/ 1416204 h 2085278"/>
              <a:gd name="connsiteX6" fmla="*/ 105891 w 1445357"/>
              <a:gd name="connsiteY6" fmla="*/ 1483112 h 2085278"/>
              <a:gd name="connsiteX7" fmla="*/ 117042 w 1445357"/>
              <a:gd name="connsiteY7" fmla="*/ 1516565 h 2085278"/>
              <a:gd name="connsiteX8" fmla="*/ 139344 w 1445357"/>
              <a:gd name="connsiteY8" fmla="*/ 1862253 h 2085278"/>
              <a:gd name="connsiteX9" fmla="*/ 161647 w 1445357"/>
              <a:gd name="connsiteY9" fmla="*/ 1940312 h 2085278"/>
              <a:gd name="connsiteX10" fmla="*/ 228554 w 1445357"/>
              <a:gd name="connsiteY10" fmla="*/ 2074126 h 2085278"/>
              <a:gd name="connsiteX11" fmla="*/ 262008 w 1445357"/>
              <a:gd name="connsiteY11" fmla="*/ 2085278 h 2085278"/>
              <a:gd name="connsiteX12" fmla="*/ 429276 w 1445357"/>
              <a:gd name="connsiteY12" fmla="*/ 2074126 h 2085278"/>
              <a:gd name="connsiteX13" fmla="*/ 451579 w 1445357"/>
              <a:gd name="connsiteY13" fmla="*/ 2051824 h 2085278"/>
              <a:gd name="connsiteX14" fmla="*/ 730359 w 1445357"/>
              <a:gd name="connsiteY14" fmla="*/ 2062975 h 2085278"/>
              <a:gd name="connsiteX15" fmla="*/ 942232 w 1445357"/>
              <a:gd name="connsiteY15" fmla="*/ 2051824 h 2085278"/>
              <a:gd name="connsiteX16" fmla="*/ 1053744 w 1445357"/>
              <a:gd name="connsiteY16" fmla="*/ 2040673 h 2085278"/>
              <a:gd name="connsiteX17" fmla="*/ 1365979 w 1445357"/>
              <a:gd name="connsiteY17" fmla="*/ 2029522 h 2085278"/>
              <a:gd name="connsiteX18" fmla="*/ 1377130 w 1445357"/>
              <a:gd name="connsiteY18" fmla="*/ 1962614 h 2085278"/>
              <a:gd name="connsiteX19" fmla="*/ 1388281 w 1445357"/>
              <a:gd name="connsiteY19" fmla="*/ 1405053 h 2085278"/>
              <a:gd name="connsiteX20" fmla="*/ 1410583 w 1445357"/>
              <a:gd name="connsiteY20" fmla="*/ 1338146 h 2085278"/>
              <a:gd name="connsiteX21" fmla="*/ 1354827 w 1445357"/>
              <a:gd name="connsiteY21" fmla="*/ 702526 h 2085278"/>
              <a:gd name="connsiteX22" fmla="*/ 1310222 w 1445357"/>
              <a:gd name="connsiteY22" fmla="*/ 669073 h 2085278"/>
              <a:gd name="connsiteX23" fmla="*/ 1276769 w 1445357"/>
              <a:gd name="connsiteY23" fmla="*/ 646770 h 2085278"/>
              <a:gd name="connsiteX24" fmla="*/ 1209861 w 1445357"/>
              <a:gd name="connsiteY24" fmla="*/ 635619 h 2085278"/>
              <a:gd name="connsiteX25" fmla="*/ 1165257 w 1445357"/>
              <a:gd name="connsiteY25" fmla="*/ 624468 h 2085278"/>
              <a:gd name="connsiteX26" fmla="*/ 1076047 w 1445357"/>
              <a:gd name="connsiteY26" fmla="*/ 546409 h 2085278"/>
              <a:gd name="connsiteX27" fmla="*/ 1076047 w 1445357"/>
              <a:gd name="connsiteY27" fmla="*/ 289931 h 2085278"/>
              <a:gd name="connsiteX28" fmla="*/ 1109500 w 1445357"/>
              <a:gd name="connsiteY28" fmla="*/ 278780 h 2085278"/>
              <a:gd name="connsiteX29" fmla="*/ 1198710 w 1445357"/>
              <a:gd name="connsiteY29" fmla="*/ 256478 h 2085278"/>
              <a:gd name="connsiteX30" fmla="*/ 1221013 w 1445357"/>
              <a:gd name="connsiteY30" fmla="*/ 223024 h 2085278"/>
              <a:gd name="connsiteX31" fmla="*/ 1254466 w 1445357"/>
              <a:gd name="connsiteY31" fmla="*/ 200722 h 2085278"/>
              <a:gd name="connsiteX32" fmla="*/ 1221013 w 1445357"/>
              <a:gd name="connsiteY32" fmla="*/ 100361 h 2085278"/>
              <a:gd name="connsiteX33" fmla="*/ 1187559 w 1445357"/>
              <a:gd name="connsiteY33" fmla="*/ 89209 h 2085278"/>
              <a:gd name="connsiteX34" fmla="*/ 1131803 w 1445357"/>
              <a:gd name="connsiteY34" fmla="*/ 100361 h 2085278"/>
              <a:gd name="connsiteX35" fmla="*/ 1109500 w 1445357"/>
              <a:gd name="connsiteY35" fmla="*/ 122663 h 2085278"/>
              <a:gd name="connsiteX36" fmla="*/ 797266 w 1445357"/>
              <a:gd name="connsiteY36" fmla="*/ 111512 h 2085278"/>
              <a:gd name="connsiteX37" fmla="*/ 719208 w 1445357"/>
              <a:gd name="connsiteY37" fmla="*/ 89209 h 2085278"/>
              <a:gd name="connsiteX38" fmla="*/ 663452 w 1445357"/>
              <a:gd name="connsiteY38" fmla="*/ 44604 h 2085278"/>
              <a:gd name="connsiteX39" fmla="*/ 641149 w 1445357"/>
              <a:gd name="connsiteY39" fmla="*/ 22302 h 2085278"/>
              <a:gd name="connsiteX40" fmla="*/ 574242 w 1445357"/>
              <a:gd name="connsiteY40" fmla="*/ 0 h 2085278"/>
              <a:gd name="connsiteX41" fmla="*/ 496183 w 1445357"/>
              <a:gd name="connsiteY41" fmla="*/ 11151 h 2085278"/>
              <a:gd name="connsiteX42" fmla="*/ 485032 w 1445357"/>
              <a:gd name="connsiteY42" fmla="*/ 44604 h 2085278"/>
              <a:gd name="connsiteX43" fmla="*/ 551939 w 1445357"/>
              <a:gd name="connsiteY43" fmla="*/ 78058 h 2085278"/>
              <a:gd name="connsiteX44" fmla="*/ 563091 w 1445357"/>
              <a:gd name="connsiteY44" fmla="*/ 167268 h 2085278"/>
              <a:gd name="connsiteX45" fmla="*/ 340066 w 1445357"/>
              <a:gd name="connsiteY45" fmla="*/ 156117 h 2085278"/>
              <a:gd name="connsiteX46" fmla="*/ 262008 w 1445357"/>
              <a:gd name="connsiteY46" fmla="*/ 156117 h 2085278"/>
              <a:gd name="connsiteX47" fmla="*/ 250857 w 1445357"/>
              <a:gd name="connsiteY47" fmla="*/ 189570 h 2085278"/>
              <a:gd name="connsiteX48" fmla="*/ 239705 w 1445357"/>
              <a:gd name="connsiteY48" fmla="*/ 278780 h 2085278"/>
              <a:gd name="connsiteX49" fmla="*/ 206252 w 1445357"/>
              <a:gd name="connsiteY49" fmla="*/ 301082 h 2085278"/>
              <a:gd name="connsiteX50" fmla="*/ 183949 w 1445357"/>
              <a:gd name="connsiteY50" fmla="*/ 334536 h 2085278"/>
              <a:gd name="connsiteX51" fmla="*/ 172798 w 1445357"/>
              <a:gd name="connsiteY51" fmla="*/ 524107 h 2085278"/>
              <a:gd name="connsiteX52" fmla="*/ 139344 w 1445357"/>
              <a:gd name="connsiteY52" fmla="*/ 546409 h 2085278"/>
              <a:gd name="connsiteX53" fmla="*/ 5530 w 1445357"/>
              <a:gd name="connsiteY53" fmla="*/ 546409 h 2085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445357" h="2085278">
                <a:moveTo>
                  <a:pt x="5530" y="546409"/>
                </a:moveTo>
                <a:cubicBezTo>
                  <a:pt x="-14914" y="637477"/>
                  <a:pt x="28804" y="620027"/>
                  <a:pt x="16681" y="1092819"/>
                </a:cubicBezTo>
                <a:cubicBezTo>
                  <a:pt x="18337" y="1104408"/>
                  <a:pt x="31457" y="1206566"/>
                  <a:pt x="38983" y="1226634"/>
                </a:cubicBezTo>
                <a:cubicBezTo>
                  <a:pt x="43689" y="1239183"/>
                  <a:pt x="53852" y="1248936"/>
                  <a:pt x="61286" y="1260087"/>
                </a:cubicBezTo>
                <a:cubicBezTo>
                  <a:pt x="65003" y="1282390"/>
                  <a:pt x="69239" y="1304612"/>
                  <a:pt x="72437" y="1326995"/>
                </a:cubicBezTo>
                <a:cubicBezTo>
                  <a:pt x="76675" y="1356662"/>
                  <a:pt x="77309" y="1386901"/>
                  <a:pt x="83588" y="1416204"/>
                </a:cubicBezTo>
                <a:cubicBezTo>
                  <a:pt x="88514" y="1439191"/>
                  <a:pt x="98457" y="1460809"/>
                  <a:pt x="105891" y="1483112"/>
                </a:cubicBezTo>
                <a:lnTo>
                  <a:pt x="117042" y="1516565"/>
                </a:lnTo>
                <a:cubicBezTo>
                  <a:pt x="147103" y="1696934"/>
                  <a:pt x="112396" y="1471519"/>
                  <a:pt x="139344" y="1862253"/>
                </a:cubicBezTo>
                <a:cubicBezTo>
                  <a:pt x="140561" y="1879903"/>
                  <a:pt x="155456" y="1921738"/>
                  <a:pt x="161647" y="1940312"/>
                </a:cubicBezTo>
                <a:cubicBezTo>
                  <a:pt x="175481" y="2092494"/>
                  <a:pt x="132092" y="2050010"/>
                  <a:pt x="228554" y="2074126"/>
                </a:cubicBezTo>
                <a:cubicBezTo>
                  <a:pt x="239958" y="2076977"/>
                  <a:pt x="250857" y="2081561"/>
                  <a:pt x="262008" y="2085278"/>
                </a:cubicBezTo>
                <a:cubicBezTo>
                  <a:pt x="317764" y="2081561"/>
                  <a:pt x="374247" y="2083837"/>
                  <a:pt x="429276" y="2074126"/>
                </a:cubicBezTo>
                <a:cubicBezTo>
                  <a:pt x="439630" y="2072299"/>
                  <a:pt x="441073" y="2052213"/>
                  <a:pt x="451579" y="2051824"/>
                </a:cubicBezTo>
                <a:lnTo>
                  <a:pt x="730359" y="2062975"/>
                </a:lnTo>
                <a:lnTo>
                  <a:pt x="942232" y="2051824"/>
                </a:lnTo>
                <a:cubicBezTo>
                  <a:pt x="979500" y="2049254"/>
                  <a:pt x="1016440" y="2042636"/>
                  <a:pt x="1053744" y="2040673"/>
                </a:cubicBezTo>
                <a:cubicBezTo>
                  <a:pt x="1157745" y="2035199"/>
                  <a:pt x="1261901" y="2033239"/>
                  <a:pt x="1365979" y="2029522"/>
                </a:cubicBezTo>
                <a:cubicBezTo>
                  <a:pt x="1408517" y="1986983"/>
                  <a:pt x="1377130" y="2031120"/>
                  <a:pt x="1377130" y="1962614"/>
                </a:cubicBezTo>
                <a:cubicBezTo>
                  <a:pt x="1377130" y="1776723"/>
                  <a:pt x="1378337" y="1590678"/>
                  <a:pt x="1388281" y="1405053"/>
                </a:cubicBezTo>
                <a:cubicBezTo>
                  <a:pt x="1389539" y="1381578"/>
                  <a:pt x="1410583" y="1338146"/>
                  <a:pt x="1410583" y="1338146"/>
                </a:cubicBezTo>
                <a:cubicBezTo>
                  <a:pt x="1409836" y="1299303"/>
                  <a:pt x="1518752" y="839128"/>
                  <a:pt x="1354827" y="702526"/>
                </a:cubicBezTo>
                <a:cubicBezTo>
                  <a:pt x="1340549" y="690628"/>
                  <a:pt x="1325345" y="679876"/>
                  <a:pt x="1310222" y="669073"/>
                </a:cubicBezTo>
                <a:cubicBezTo>
                  <a:pt x="1299316" y="661283"/>
                  <a:pt x="1289483" y="651008"/>
                  <a:pt x="1276769" y="646770"/>
                </a:cubicBezTo>
                <a:cubicBezTo>
                  <a:pt x="1255319" y="639620"/>
                  <a:pt x="1232032" y="640053"/>
                  <a:pt x="1209861" y="635619"/>
                </a:cubicBezTo>
                <a:cubicBezTo>
                  <a:pt x="1194833" y="632613"/>
                  <a:pt x="1180125" y="628185"/>
                  <a:pt x="1165257" y="624468"/>
                </a:cubicBezTo>
                <a:cubicBezTo>
                  <a:pt x="1100023" y="559235"/>
                  <a:pt x="1131369" y="583292"/>
                  <a:pt x="1076047" y="546409"/>
                </a:cubicBezTo>
                <a:cubicBezTo>
                  <a:pt x="1044672" y="452283"/>
                  <a:pt x="1043323" y="461737"/>
                  <a:pt x="1076047" y="289931"/>
                </a:cubicBezTo>
                <a:cubicBezTo>
                  <a:pt x="1078246" y="278384"/>
                  <a:pt x="1098160" y="281873"/>
                  <a:pt x="1109500" y="278780"/>
                </a:cubicBezTo>
                <a:cubicBezTo>
                  <a:pt x="1139072" y="270715"/>
                  <a:pt x="1198710" y="256478"/>
                  <a:pt x="1198710" y="256478"/>
                </a:cubicBezTo>
                <a:cubicBezTo>
                  <a:pt x="1206144" y="245327"/>
                  <a:pt x="1211536" y="232501"/>
                  <a:pt x="1221013" y="223024"/>
                </a:cubicBezTo>
                <a:cubicBezTo>
                  <a:pt x="1230490" y="213547"/>
                  <a:pt x="1251216" y="213724"/>
                  <a:pt x="1254466" y="200722"/>
                </a:cubicBezTo>
                <a:cubicBezTo>
                  <a:pt x="1260361" y="177143"/>
                  <a:pt x="1244448" y="119109"/>
                  <a:pt x="1221013" y="100361"/>
                </a:cubicBezTo>
                <a:cubicBezTo>
                  <a:pt x="1211834" y="93018"/>
                  <a:pt x="1198710" y="92926"/>
                  <a:pt x="1187559" y="89209"/>
                </a:cubicBezTo>
                <a:cubicBezTo>
                  <a:pt x="1168974" y="92926"/>
                  <a:pt x="1149224" y="92895"/>
                  <a:pt x="1131803" y="100361"/>
                </a:cubicBezTo>
                <a:cubicBezTo>
                  <a:pt x="1122140" y="104502"/>
                  <a:pt x="1120008" y="122313"/>
                  <a:pt x="1109500" y="122663"/>
                </a:cubicBezTo>
                <a:lnTo>
                  <a:pt x="797266" y="111512"/>
                </a:lnTo>
                <a:cubicBezTo>
                  <a:pt x="794348" y="110782"/>
                  <a:pt x="726483" y="95029"/>
                  <a:pt x="719208" y="89209"/>
                </a:cubicBezTo>
                <a:cubicBezTo>
                  <a:pt x="647152" y="31564"/>
                  <a:pt x="747537" y="72635"/>
                  <a:pt x="663452" y="44604"/>
                </a:cubicBezTo>
                <a:cubicBezTo>
                  <a:pt x="656018" y="37170"/>
                  <a:pt x="650553" y="27004"/>
                  <a:pt x="641149" y="22302"/>
                </a:cubicBezTo>
                <a:cubicBezTo>
                  <a:pt x="620122" y="11789"/>
                  <a:pt x="574242" y="0"/>
                  <a:pt x="574242" y="0"/>
                </a:cubicBezTo>
                <a:cubicBezTo>
                  <a:pt x="548222" y="3717"/>
                  <a:pt x="519692" y="-603"/>
                  <a:pt x="496183" y="11151"/>
                </a:cubicBezTo>
                <a:cubicBezTo>
                  <a:pt x="485670" y="16408"/>
                  <a:pt x="480667" y="33691"/>
                  <a:pt x="485032" y="44604"/>
                </a:cubicBezTo>
                <a:cubicBezTo>
                  <a:pt x="491684" y="61233"/>
                  <a:pt x="537855" y="73363"/>
                  <a:pt x="551939" y="78058"/>
                </a:cubicBezTo>
                <a:cubicBezTo>
                  <a:pt x="562357" y="88476"/>
                  <a:pt x="635910" y="149930"/>
                  <a:pt x="563091" y="167268"/>
                </a:cubicBezTo>
                <a:cubicBezTo>
                  <a:pt x="490681" y="184509"/>
                  <a:pt x="414408" y="159834"/>
                  <a:pt x="340066" y="156117"/>
                </a:cubicBezTo>
                <a:cubicBezTo>
                  <a:pt x="317430" y="150458"/>
                  <a:pt x="284406" y="133719"/>
                  <a:pt x="262008" y="156117"/>
                </a:cubicBezTo>
                <a:cubicBezTo>
                  <a:pt x="253697" y="164429"/>
                  <a:pt x="254574" y="178419"/>
                  <a:pt x="250857" y="189570"/>
                </a:cubicBezTo>
                <a:cubicBezTo>
                  <a:pt x="247140" y="219307"/>
                  <a:pt x="250835" y="250955"/>
                  <a:pt x="239705" y="278780"/>
                </a:cubicBezTo>
                <a:cubicBezTo>
                  <a:pt x="234728" y="291223"/>
                  <a:pt x="215729" y="291605"/>
                  <a:pt x="206252" y="301082"/>
                </a:cubicBezTo>
                <a:cubicBezTo>
                  <a:pt x="196775" y="310559"/>
                  <a:pt x="191383" y="323385"/>
                  <a:pt x="183949" y="334536"/>
                </a:cubicBezTo>
                <a:cubicBezTo>
                  <a:pt x="180232" y="397726"/>
                  <a:pt x="185838" y="462165"/>
                  <a:pt x="172798" y="524107"/>
                </a:cubicBezTo>
                <a:cubicBezTo>
                  <a:pt x="170037" y="537222"/>
                  <a:pt x="152611" y="544514"/>
                  <a:pt x="139344" y="546409"/>
                </a:cubicBezTo>
                <a:cubicBezTo>
                  <a:pt x="98867" y="552191"/>
                  <a:pt x="25974" y="455341"/>
                  <a:pt x="5530" y="546409"/>
                </a:cubicBezTo>
                <a:close/>
              </a:path>
            </a:pathLst>
          </a:custGeom>
          <a:solidFill>
            <a:srgbClr val="FFFFD7"/>
          </a:solidFill>
          <a:ln>
            <a:solidFill>
              <a:schemeClr val="accent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F6BC582-3067-4E0A-9568-7625028C96DE}"/>
              </a:ext>
            </a:extLst>
          </p:cNvPr>
          <p:cNvSpPr/>
          <p:nvPr/>
        </p:nvSpPr>
        <p:spPr>
          <a:xfrm>
            <a:off x="0" y="1674674"/>
            <a:ext cx="5093421" cy="769441"/>
          </a:xfrm>
          <a:prstGeom prst="rect">
            <a:avLst/>
          </a:prstGeom>
        </p:spPr>
        <p:txBody>
          <a:bodyPr wrap="square">
            <a:spAutoFit/>
          </a:bodyPr>
          <a:lstStyle/>
          <a:p>
            <a:r>
              <a:rPr lang="en-US" sz="2200" b="1">
                <a:solidFill>
                  <a:srgbClr val="0131FF"/>
                </a:solidFill>
                <a:latin typeface="Arial" panose="020B0604020202020204" pitchFamily="34" charset="0"/>
                <a:cs typeface="Arial" panose="020B0604020202020204" pitchFamily="34" charset="0"/>
              </a:rPr>
              <a:t>+ Khu vực  m</a:t>
            </a:r>
            <a:r>
              <a:rPr lang="vi-VN" sz="2200" b="1">
                <a:solidFill>
                  <a:srgbClr val="0131FF"/>
                </a:solidFill>
                <a:latin typeface="Arial" panose="020B0604020202020204" pitchFamily="34" charset="0"/>
                <a:cs typeface="Arial" panose="020B0604020202020204" pitchFamily="34" charset="0"/>
              </a:rPr>
              <a:t>ật độ dân số cao nhất:</a:t>
            </a:r>
            <a:endParaRPr lang="en-US" sz="2200" b="1">
              <a:solidFill>
                <a:srgbClr val="0131FF"/>
              </a:solidFill>
              <a:latin typeface="Arial" panose="020B0604020202020204" pitchFamily="34" charset="0"/>
              <a:cs typeface="Arial" panose="020B0604020202020204" pitchFamily="34" charset="0"/>
            </a:endParaRPr>
          </a:p>
          <a:p>
            <a:r>
              <a:rPr lang="vi-VN" sz="2200">
                <a:solidFill>
                  <a:srgbClr val="0131FF"/>
                </a:solidFill>
                <a:latin typeface="Arial" panose="020B0604020202020204" pitchFamily="34" charset="0"/>
                <a:cs typeface="Arial" panose="020B0604020202020204" pitchFamily="34" charset="0"/>
              </a:rPr>
              <a:t> </a:t>
            </a:r>
            <a:r>
              <a:rPr lang="en-US" sz="2200">
                <a:solidFill>
                  <a:srgbClr val="0131FF"/>
                </a:solidFill>
                <a:latin typeface="Arial" panose="020B0604020202020204" pitchFamily="34" charset="0"/>
                <a:cs typeface="Arial" panose="020B0604020202020204" pitchFamily="34" charset="0"/>
              </a:rPr>
              <a:t>B</a:t>
            </a:r>
            <a:r>
              <a:rPr lang="vi-VN" sz="2200">
                <a:solidFill>
                  <a:srgbClr val="0131FF"/>
                </a:solidFill>
                <a:latin typeface="Arial" panose="020B0604020202020204" pitchFamily="34" charset="0"/>
                <a:cs typeface="Arial" panose="020B0604020202020204" pitchFamily="34" charset="0"/>
              </a:rPr>
              <a:t>ang Vich-to-ri-a với trên 25</a:t>
            </a:r>
            <a:r>
              <a:rPr lang="en-US" sz="2200">
                <a:solidFill>
                  <a:srgbClr val="0131FF"/>
                </a:solidFill>
                <a:latin typeface="Arial" panose="020B0604020202020204" pitchFamily="34" charset="0"/>
                <a:cs typeface="Arial" panose="020B0604020202020204" pitchFamily="34" charset="0"/>
              </a:rPr>
              <a:t>n</a:t>
            </a:r>
            <a:r>
              <a:rPr lang="vi-VN" sz="2200">
                <a:solidFill>
                  <a:srgbClr val="0131FF"/>
                </a:solidFill>
                <a:latin typeface="Arial" panose="020B0604020202020204" pitchFamily="34" charset="0"/>
                <a:cs typeface="Arial" panose="020B0604020202020204" pitchFamily="34" charset="0"/>
              </a:rPr>
              <a:t>gười/km</a:t>
            </a:r>
            <a:r>
              <a:rPr lang="vi-VN" sz="2200" baseline="30000">
                <a:solidFill>
                  <a:srgbClr val="0131FF"/>
                </a:solidFill>
                <a:latin typeface="Arial" panose="020B0604020202020204" pitchFamily="34" charset="0"/>
                <a:cs typeface="Arial" panose="020B0604020202020204" pitchFamily="34" charset="0"/>
              </a:rPr>
              <a:t>2</a:t>
            </a:r>
            <a:endParaRPr lang="en-US" sz="2200">
              <a:solidFill>
                <a:srgbClr val="0131FF"/>
              </a:solidFill>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314A5E7B-4F46-4629-ADE3-AD707CF5B438}"/>
              </a:ext>
            </a:extLst>
          </p:cNvPr>
          <p:cNvSpPr/>
          <p:nvPr/>
        </p:nvSpPr>
        <p:spPr>
          <a:xfrm>
            <a:off x="-1" y="2768502"/>
            <a:ext cx="5093421" cy="1169551"/>
          </a:xfrm>
          <a:prstGeom prst="rect">
            <a:avLst/>
          </a:prstGeom>
        </p:spPr>
        <p:txBody>
          <a:bodyPr wrap="square">
            <a:spAutoFit/>
          </a:bodyPr>
          <a:lstStyle/>
          <a:p>
            <a:r>
              <a:rPr lang="en-US" sz="2200" b="1">
                <a:solidFill>
                  <a:srgbClr val="0131FF"/>
                </a:solidFill>
                <a:latin typeface="Arial" panose="020B0604020202020204" pitchFamily="34" charset="0"/>
                <a:cs typeface="Arial" panose="020B0604020202020204" pitchFamily="34" charset="0"/>
              </a:rPr>
              <a:t>+ Khu vực  m</a:t>
            </a:r>
            <a:r>
              <a:rPr lang="vi-VN" sz="2200" b="1">
                <a:solidFill>
                  <a:srgbClr val="0131FF"/>
                </a:solidFill>
                <a:latin typeface="Arial" panose="020B0604020202020204" pitchFamily="34" charset="0"/>
                <a:cs typeface="Arial" panose="020B0604020202020204" pitchFamily="34" charset="0"/>
              </a:rPr>
              <a:t>ật độ dân số </a:t>
            </a:r>
            <a:r>
              <a:rPr lang="en-US" sz="2200" b="1">
                <a:solidFill>
                  <a:srgbClr val="0131FF"/>
                </a:solidFill>
                <a:latin typeface="Arial" panose="020B0604020202020204" pitchFamily="34" charset="0"/>
                <a:cs typeface="Arial" panose="020B0604020202020204" pitchFamily="34" charset="0"/>
              </a:rPr>
              <a:t>thấp</a:t>
            </a:r>
            <a:r>
              <a:rPr lang="vi-VN" sz="2200" b="1">
                <a:solidFill>
                  <a:srgbClr val="0131FF"/>
                </a:solidFill>
                <a:latin typeface="Arial" panose="020B0604020202020204" pitchFamily="34" charset="0"/>
                <a:cs typeface="Arial" panose="020B0604020202020204" pitchFamily="34" charset="0"/>
              </a:rPr>
              <a:t> nhất:</a:t>
            </a:r>
            <a:endParaRPr lang="en-US" sz="2200" b="1">
              <a:solidFill>
                <a:srgbClr val="0131FF"/>
              </a:solidFill>
              <a:latin typeface="Arial" panose="020B0604020202020204" pitchFamily="34" charset="0"/>
              <a:cs typeface="Arial" panose="020B0604020202020204" pitchFamily="34" charset="0"/>
            </a:endParaRPr>
          </a:p>
          <a:p>
            <a:r>
              <a:rPr lang="vi-VN" sz="2200">
                <a:solidFill>
                  <a:srgbClr val="0131FF"/>
                </a:solidFill>
                <a:latin typeface="Arial" panose="020B0604020202020204" pitchFamily="34" charset="0"/>
                <a:cs typeface="Arial" panose="020B0604020202020204" pitchFamily="34" charset="0"/>
              </a:rPr>
              <a:t> </a:t>
            </a:r>
            <a:r>
              <a:rPr lang="vi-VN" sz="2400">
                <a:solidFill>
                  <a:srgbClr val="0131FF"/>
                </a:solidFill>
              </a:rPr>
              <a:t>vùng lãnh thổ phía bắc với dưới </a:t>
            </a:r>
            <a:endParaRPr lang="en-US" sz="2400">
              <a:solidFill>
                <a:srgbClr val="0131FF"/>
              </a:solidFill>
            </a:endParaRPr>
          </a:p>
          <a:p>
            <a:r>
              <a:rPr lang="vi-VN" sz="2400">
                <a:solidFill>
                  <a:srgbClr val="0131FF"/>
                </a:solidFill>
              </a:rPr>
              <a:t>1 người/km</a:t>
            </a:r>
            <a:r>
              <a:rPr lang="vi-VN" sz="2400" baseline="30000">
                <a:solidFill>
                  <a:srgbClr val="0131FF"/>
                </a:solidFill>
              </a:rPr>
              <a:t>2</a:t>
            </a:r>
            <a:r>
              <a:rPr lang="vi-VN" sz="2400">
                <a:solidFill>
                  <a:srgbClr val="0131FF"/>
                </a:solidFill>
              </a:rPr>
              <a:t>.</a:t>
            </a:r>
            <a:endParaRPr lang="en-US" sz="2400">
              <a:solidFill>
                <a:srgbClr val="0131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91017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repeatCount="indefinite" fill="hold" grpId="0" nodeType="clickEffect">
                                  <p:stCondLst>
                                    <p:cond delay="0"/>
                                  </p:stCondLst>
                                  <p:endCondLst>
                                    <p:cond evt="onNext" delay="0">
                                      <p:tgtEl>
                                        <p:sldTgt/>
                                      </p:tgtEl>
                                    </p:cond>
                                  </p:end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1000"/>
                                        <p:tgtEl>
                                          <p:spTgt spid="15"/>
                                        </p:tgtEl>
                                      </p:cBhvr>
                                    </p:animEffect>
                                  </p:childTnLst>
                                </p:cTn>
                              </p:par>
                            </p:childTnLst>
                          </p:cTn>
                        </p:par>
                        <p:par>
                          <p:cTn id="8" fill="hold">
                            <p:stCondLst>
                              <p:cond delay="1000"/>
                            </p:stCondLst>
                            <p:childTnLst>
                              <p:par>
                                <p:cTn id="9" presetID="16" presetClass="entr" presetSubtype="21"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barn(inVertical)">
                                      <p:cBhvr>
                                        <p:cTn id="11" dur="10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repeatCount="indefinite" fill="hold" grpId="0" nodeType="clickEffect">
                                  <p:stCondLst>
                                    <p:cond delay="0"/>
                                  </p:stCondLst>
                                  <p:endCondLst>
                                    <p:cond evt="onNext" delay="0">
                                      <p:tgtEl>
                                        <p:sldTgt/>
                                      </p:tgtEl>
                                    </p:cond>
                                  </p:endCondLst>
                                  <p:childTnLst>
                                    <p:set>
                                      <p:cBhvr>
                                        <p:cTn id="15" dur="1" fill="hold">
                                          <p:stCondLst>
                                            <p:cond delay="0"/>
                                          </p:stCondLst>
                                        </p:cTn>
                                        <p:tgtEl>
                                          <p:spTgt spid="21"/>
                                        </p:tgtEl>
                                        <p:attrNameLst>
                                          <p:attrName>style.visibility</p:attrName>
                                        </p:attrNameLst>
                                      </p:cBhvr>
                                      <p:to>
                                        <p:strVal val="visible"/>
                                      </p:to>
                                    </p:set>
                                    <p:animEffect transition="in" filter="circle(in)">
                                      <p:cBhvr>
                                        <p:cTn id="16" dur="1000"/>
                                        <p:tgtEl>
                                          <p:spTgt spid="21"/>
                                        </p:tgtEl>
                                      </p:cBhvr>
                                    </p:animEffect>
                                  </p:childTnLst>
                                </p:cTn>
                              </p:par>
                            </p:childTnLst>
                          </p:cTn>
                        </p:par>
                        <p:par>
                          <p:cTn id="17" fill="hold">
                            <p:stCondLst>
                              <p:cond delay="1000"/>
                            </p:stCondLst>
                            <p:childTnLst>
                              <p:par>
                                <p:cTn id="18" presetID="16" presetClass="entr" presetSubtype="21" fill="hold" grpId="0"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1" grpId="0" animBg="1"/>
      <p:bldP spid="22" grpId="0"/>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5BBAA10-D249-4363-A37F-376DE7BC0E52}"/>
              </a:ext>
            </a:extLst>
          </p:cNvPr>
          <p:cNvGrpSpPr/>
          <p:nvPr/>
        </p:nvGrpSpPr>
        <p:grpSpPr>
          <a:xfrm>
            <a:off x="762090" y="92617"/>
            <a:ext cx="3698398" cy="872949"/>
            <a:chOff x="1109927" y="2217882"/>
            <a:chExt cx="6054546" cy="914400"/>
          </a:xfrm>
        </p:grpSpPr>
        <p:sp>
          <p:nvSpPr>
            <p:cNvPr id="5" name="Arrow: Pentagon 4">
              <a:extLst>
                <a:ext uri="{FF2B5EF4-FFF2-40B4-BE49-F238E27FC236}">
                  <a16:creationId xmlns:a16="http://schemas.microsoft.com/office/drawing/2014/main" id="{CF34D5FF-7B10-4EBD-9AD1-773948DAF3EA}"/>
                </a:ext>
              </a:extLst>
            </p:cNvPr>
            <p:cNvSpPr/>
            <p:nvPr/>
          </p:nvSpPr>
          <p:spPr>
            <a:xfrm>
              <a:off x="1109927" y="2217882"/>
              <a:ext cx="6054546" cy="914400"/>
            </a:xfrm>
            <a:prstGeom prst="homePlate">
              <a:avLst/>
            </a:prstGeom>
            <a:solidFill>
              <a:srgbClr val="FFFF9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id="{69A2D8A4-C7B4-46F8-AA4C-3FF5E2A08948}"/>
                </a:ext>
              </a:extLst>
            </p:cNvPr>
            <p:cNvSpPr txBox="1"/>
            <p:nvPr/>
          </p:nvSpPr>
          <p:spPr>
            <a:xfrm>
              <a:off x="1307656" y="2384346"/>
              <a:ext cx="5176902"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TextBox 6">
            <a:extLst>
              <a:ext uri="{FF2B5EF4-FFF2-40B4-BE49-F238E27FC236}">
                <a16:creationId xmlns:a16="http://schemas.microsoft.com/office/drawing/2014/main" id="{6DD1383C-B1C3-453A-B852-9C8BB927F341}"/>
              </a:ext>
            </a:extLst>
          </p:cNvPr>
          <p:cNvSpPr txBox="1"/>
          <p:nvPr/>
        </p:nvSpPr>
        <p:spPr>
          <a:xfrm>
            <a:off x="1321069" y="290007"/>
            <a:ext cx="3162292" cy="523220"/>
          </a:xfrm>
          <a:prstGeom prst="rect">
            <a:avLst/>
          </a:prstGeom>
          <a:noFill/>
        </p:spPr>
        <p:txBody>
          <a:bodyPr wrap="square" rtlCol="0">
            <a:spAutoFit/>
          </a:bodyPr>
          <a:lstStyle/>
          <a:p>
            <a:r>
              <a:rPr lang="en-US" sz="2800">
                <a:solidFill>
                  <a:srgbClr val="0131FF"/>
                </a:solidFill>
                <a:latin typeface="Arial" panose="020B0604020202020204" pitchFamily="34" charset="0"/>
                <a:cs typeface="Arial" panose="020B0604020202020204" pitchFamily="34" charset="0"/>
              </a:rPr>
              <a:t>Đặc điểm dân cư</a:t>
            </a:r>
          </a:p>
        </p:txBody>
      </p:sp>
      <p:grpSp>
        <p:nvGrpSpPr>
          <p:cNvPr id="8" name="Group 7">
            <a:extLst>
              <a:ext uri="{FF2B5EF4-FFF2-40B4-BE49-F238E27FC236}">
                <a16:creationId xmlns:a16="http://schemas.microsoft.com/office/drawing/2014/main" id="{72F08A36-9887-421A-8A33-5C548C5DC8ED}"/>
              </a:ext>
            </a:extLst>
          </p:cNvPr>
          <p:cNvGrpSpPr/>
          <p:nvPr/>
        </p:nvGrpSpPr>
        <p:grpSpPr>
          <a:xfrm>
            <a:off x="92238" y="92617"/>
            <a:ext cx="1123245" cy="872949"/>
            <a:chOff x="344605" y="154323"/>
            <a:chExt cx="1301952" cy="872949"/>
          </a:xfrm>
        </p:grpSpPr>
        <p:sp>
          <p:nvSpPr>
            <p:cNvPr id="9" name="Arrow: Pentagon 8">
              <a:extLst>
                <a:ext uri="{FF2B5EF4-FFF2-40B4-BE49-F238E27FC236}">
                  <a16:creationId xmlns:a16="http://schemas.microsoft.com/office/drawing/2014/main" id="{4396BDE9-F92A-4DCD-8DC2-FE1C4D3A968A}"/>
                </a:ext>
              </a:extLst>
            </p:cNvPr>
            <p:cNvSpPr/>
            <p:nvPr/>
          </p:nvSpPr>
          <p:spPr>
            <a:xfrm>
              <a:off x="344605" y="154323"/>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0" name="Isosceles Triangle 9">
              <a:extLst>
                <a:ext uri="{FF2B5EF4-FFF2-40B4-BE49-F238E27FC236}">
                  <a16:creationId xmlns:a16="http://schemas.microsoft.com/office/drawing/2014/main" id="{D5D159DC-3EEE-42DB-9393-0A7458423AD3}"/>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2AE682D9-90E5-4A22-9517-A762A5FB5059}"/>
              </a:ext>
            </a:extLst>
          </p:cNvPr>
          <p:cNvGrpSpPr/>
          <p:nvPr/>
        </p:nvGrpSpPr>
        <p:grpSpPr>
          <a:xfrm>
            <a:off x="4895385" y="851699"/>
            <a:ext cx="7296615" cy="5825534"/>
            <a:chOff x="5697322" y="965566"/>
            <a:chExt cx="6494678" cy="5411014"/>
          </a:xfrm>
        </p:grpSpPr>
        <p:pic>
          <p:nvPicPr>
            <p:cNvPr id="12" name="Picture 11">
              <a:extLst>
                <a:ext uri="{FF2B5EF4-FFF2-40B4-BE49-F238E27FC236}">
                  <a16:creationId xmlns:a16="http://schemas.microsoft.com/office/drawing/2014/main" id="{20AB270E-03C5-497F-97DA-7D6B1B1B7C74}"/>
                </a:ext>
              </a:extLst>
            </p:cNvPr>
            <p:cNvPicPr>
              <a:picLocks noChangeAspect="1"/>
            </p:cNvPicPr>
            <p:nvPr/>
          </p:nvPicPr>
          <p:blipFill rotWithShape="1">
            <a:blip r:embed="rId3"/>
            <a:srcRect l="3868" t="1883" r="2825" b="6663"/>
            <a:stretch/>
          </p:blipFill>
          <p:spPr>
            <a:xfrm>
              <a:off x="5697322" y="965566"/>
              <a:ext cx="6494678" cy="4821917"/>
            </a:xfrm>
            <a:prstGeom prst="rect">
              <a:avLst/>
            </a:prstGeom>
          </p:spPr>
        </p:pic>
        <p:sp>
          <p:nvSpPr>
            <p:cNvPr id="13" name="TextBox 12">
              <a:extLst>
                <a:ext uri="{FF2B5EF4-FFF2-40B4-BE49-F238E27FC236}">
                  <a16:creationId xmlns:a16="http://schemas.microsoft.com/office/drawing/2014/main" id="{67356A78-F6EC-44C4-846C-04E0B25587E5}"/>
                </a:ext>
              </a:extLst>
            </p:cNvPr>
            <p:cNvSpPr txBox="1"/>
            <p:nvPr/>
          </p:nvSpPr>
          <p:spPr>
            <a:xfrm>
              <a:off x="6197690" y="5776239"/>
              <a:ext cx="5679688" cy="600341"/>
            </a:xfrm>
            <a:prstGeom prst="rect">
              <a:avLst/>
            </a:prstGeom>
            <a:noFill/>
          </p:spPr>
          <p:txBody>
            <a:bodyPr wrap="square" rtlCol="0">
              <a:spAutoFit/>
            </a:bodyPr>
            <a:lstStyle/>
            <a:p>
              <a:pPr algn="ctr"/>
              <a:r>
                <a:rPr lang="en-US">
                  <a:solidFill>
                    <a:srgbClr val="00B050"/>
                  </a:solidFill>
                  <a:latin typeface="Arial" panose="020B0604020202020204" pitchFamily="34" charset="0"/>
                  <a:cs typeface="Arial" panose="020B0604020202020204" pitchFamily="34" charset="0"/>
                </a:rPr>
                <a:t>Hình 20.1. Bản đồ phân bố dân c</a:t>
              </a:r>
              <a:r>
                <a:rPr lang="vi-VN">
                  <a:solidFill>
                    <a:srgbClr val="00B050"/>
                  </a:solidFill>
                  <a:latin typeface="Arial" panose="020B0604020202020204" pitchFamily="34" charset="0"/>
                  <a:cs typeface="Arial" panose="020B0604020202020204" pitchFamily="34" charset="0"/>
                </a:rPr>
                <a:t>ư</a:t>
              </a:r>
              <a:r>
                <a:rPr lang="en-US">
                  <a:solidFill>
                    <a:srgbClr val="00B050"/>
                  </a:solidFill>
                  <a:latin typeface="Arial" panose="020B0604020202020204" pitchFamily="34" charset="0"/>
                  <a:cs typeface="Arial" panose="020B0604020202020204" pitchFamily="34" charset="0"/>
                </a:rPr>
                <a:t> và một số đô thị</a:t>
              </a:r>
            </a:p>
            <a:p>
              <a:pPr algn="ctr"/>
              <a:r>
                <a:rPr lang="en-US">
                  <a:solidFill>
                    <a:srgbClr val="00B050"/>
                  </a:solidFill>
                  <a:latin typeface="Arial" panose="020B0604020202020204" pitchFamily="34" charset="0"/>
                  <a:cs typeface="Arial" panose="020B0604020202020204" pitchFamily="34" charset="0"/>
                </a:rPr>
                <a:t> ở Ô-xtrây-li-a, năm 2020</a:t>
              </a:r>
            </a:p>
          </p:txBody>
        </p:sp>
      </p:grpSp>
      <p:sp>
        <p:nvSpPr>
          <p:cNvPr id="16" name="Flowchart: Connector 15">
            <a:extLst>
              <a:ext uri="{FF2B5EF4-FFF2-40B4-BE49-F238E27FC236}">
                <a16:creationId xmlns:a16="http://schemas.microsoft.com/office/drawing/2014/main" id="{F8619DC6-2031-4FA5-9568-2D0735D3E339}"/>
              </a:ext>
            </a:extLst>
          </p:cNvPr>
          <p:cNvSpPr/>
          <p:nvPr/>
        </p:nvSpPr>
        <p:spPr>
          <a:xfrm>
            <a:off x="9007860" y="4560889"/>
            <a:ext cx="203047" cy="200681"/>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43916680-2511-44D1-8DB4-DC8E1D13B377}"/>
              </a:ext>
            </a:extLst>
          </p:cNvPr>
          <p:cNvSpPr/>
          <p:nvPr/>
        </p:nvSpPr>
        <p:spPr>
          <a:xfrm>
            <a:off x="269539" y="1503623"/>
            <a:ext cx="4190949" cy="923330"/>
          </a:xfrm>
          <a:prstGeom prst="rect">
            <a:avLst/>
          </a:prstGeom>
        </p:spPr>
        <p:txBody>
          <a:bodyPr wrap="square">
            <a:spAutoFit/>
          </a:bodyPr>
          <a:lstStyle/>
          <a:p>
            <a:br>
              <a:rPr lang="vi-VN">
                <a:solidFill>
                  <a:srgbClr val="000000"/>
                </a:solidFill>
                <a:latin typeface="OpenSans"/>
              </a:rPr>
            </a:br>
            <a:br>
              <a:rPr lang="vi-VN">
                <a:solidFill>
                  <a:srgbClr val="000000"/>
                </a:solidFill>
                <a:latin typeface="OpenSans"/>
              </a:rPr>
            </a:br>
            <a:endParaRPr lang="en-US"/>
          </a:p>
        </p:txBody>
      </p:sp>
      <p:sp>
        <p:nvSpPr>
          <p:cNvPr id="18" name="Flowchart: Connector 17">
            <a:extLst>
              <a:ext uri="{FF2B5EF4-FFF2-40B4-BE49-F238E27FC236}">
                <a16:creationId xmlns:a16="http://schemas.microsoft.com/office/drawing/2014/main" id="{CB597509-CA27-4E91-AB92-41A8BC12A323}"/>
              </a:ext>
            </a:extLst>
          </p:cNvPr>
          <p:cNvSpPr/>
          <p:nvPr/>
        </p:nvSpPr>
        <p:spPr>
          <a:xfrm>
            <a:off x="9773576" y="4880556"/>
            <a:ext cx="203047" cy="200681"/>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Connector 18">
            <a:extLst>
              <a:ext uri="{FF2B5EF4-FFF2-40B4-BE49-F238E27FC236}">
                <a16:creationId xmlns:a16="http://schemas.microsoft.com/office/drawing/2014/main" id="{FB2D91FA-FC54-40DD-BB5C-20521DC65BB2}"/>
              </a:ext>
            </a:extLst>
          </p:cNvPr>
          <p:cNvSpPr/>
          <p:nvPr/>
        </p:nvSpPr>
        <p:spPr>
          <a:xfrm>
            <a:off x="9672053" y="4980897"/>
            <a:ext cx="203047" cy="200681"/>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id="{78619F9E-D46A-4AA8-9042-399DC62A17F8}"/>
              </a:ext>
            </a:extLst>
          </p:cNvPr>
          <p:cNvSpPr/>
          <p:nvPr/>
        </p:nvSpPr>
        <p:spPr>
          <a:xfrm>
            <a:off x="10085811" y="5444577"/>
            <a:ext cx="203047" cy="200681"/>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Connector 23">
            <a:extLst>
              <a:ext uri="{FF2B5EF4-FFF2-40B4-BE49-F238E27FC236}">
                <a16:creationId xmlns:a16="http://schemas.microsoft.com/office/drawing/2014/main" id="{A33FAAFC-59BF-4DF8-9509-8A26F6A99536}"/>
              </a:ext>
            </a:extLst>
          </p:cNvPr>
          <p:cNvSpPr/>
          <p:nvPr/>
        </p:nvSpPr>
        <p:spPr>
          <a:xfrm>
            <a:off x="10288858" y="4561215"/>
            <a:ext cx="203047" cy="200681"/>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Connector 24">
            <a:extLst>
              <a:ext uri="{FF2B5EF4-FFF2-40B4-BE49-F238E27FC236}">
                <a16:creationId xmlns:a16="http://schemas.microsoft.com/office/drawing/2014/main" id="{98DC8372-04BC-4281-B90D-D00301F9F2DC}"/>
              </a:ext>
            </a:extLst>
          </p:cNvPr>
          <p:cNvSpPr/>
          <p:nvPr/>
        </p:nvSpPr>
        <p:spPr>
          <a:xfrm>
            <a:off x="10599930" y="4395002"/>
            <a:ext cx="203047" cy="200681"/>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Connector 25">
            <a:extLst>
              <a:ext uri="{FF2B5EF4-FFF2-40B4-BE49-F238E27FC236}">
                <a16:creationId xmlns:a16="http://schemas.microsoft.com/office/drawing/2014/main" id="{2BCB2485-61F4-48AE-99B4-FA016514DA6C}"/>
              </a:ext>
            </a:extLst>
          </p:cNvPr>
          <p:cNvSpPr/>
          <p:nvPr/>
        </p:nvSpPr>
        <p:spPr>
          <a:xfrm>
            <a:off x="10701453" y="4194321"/>
            <a:ext cx="203047" cy="200681"/>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Connector 26">
            <a:extLst>
              <a:ext uri="{FF2B5EF4-FFF2-40B4-BE49-F238E27FC236}">
                <a16:creationId xmlns:a16="http://schemas.microsoft.com/office/drawing/2014/main" id="{88741DC3-B2A3-45E5-BB3B-4E3995DA913F}"/>
              </a:ext>
            </a:extLst>
          </p:cNvPr>
          <p:cNvSpPr/>
          <p:nvPr/>
        </p:nvSpPr>
        <p:spPr>
          <a:xfrm>
            <a:off x="10925410" y="3467847"/>
            <a:ext cx="203047" cy="200681"/>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EC1AFDD1-EE2B-4FAA-82C5-1AE923A54DF4}"/>
              </a:ext>
            </a:extLst>
          </p:cNvPr>
          <p:cNvGrpSpPr/>
          <p:nvPr/>
        </p:nvGrpSpPr>
        <p:grpSpPr>
          <a:xfrm>
            <a:off x="143529" y="1486136"/>
            <a:ext cx="4803147" cy="4379409"/>
            <a:chOff x="106995" y="1866013"/>
            <a:chExt cx="4803147" cy="4379409"/>
          </a:xfrm>
        </p:grpSpPr>
        <p:pic>
          <p:nvPicPr>
            <p:cNvPr id="2050" name="Picture 2" descr="Khám phá cuộc sống ở Sydney - Ngày hội du học Úc">
              <a:extLst>
                <a:ext uri="{FF2B5EF4-FFF2-40B4-BE49-F238E27FC236}">
                  <a16:creationId xmlns:a16="http://schemas.microsoft.com/office/drawing/2014/main" id="{29AF1C63-D8C2-42A7-BE36-358E9CEFBB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642" y="1866013"/>
              <a:ext cx="4691854" cy="3125973"/>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C1DC395F-81D1-4728-989B-C87A5BDC57A3}"/>
                </a:ext>
              </a:extLst>
            </p:cNvPr>
            <p:cNvSpPr/>
            <p:nvPr/>
          </p:nvSpPr>
          <p:spPr>
            <a:xfrm>
              <a:off x="106995" y="5045093"/>
              <a:ext cx="4803147" cy="1200329"/>
            </a:xfrm>
            <a:prstGeom prst="rect">
              <a:avLst/>
            </a:prstGeom>
          </p:spPr>
          <p:txBody>
            <a:bodyPr wrap="square">
              <a:spAutoFit/>
            </a:bodyPr>
            <a:lstStyle/>
            <a:p>
              <a:pPr algn="just"/>
              <a:r>
                <a:rPr lang="vi-VN">
                  <a:solidFill>
                    <a:srgbClr val="3333FF"/>
                  </a:solidFill>
                  <a:latin typeface="arial" panose="020B0604020202020204" pitchFamily="34" charset="0"/>
                </a:rPr>
                <a:t>Thành phố Sydney là thành phố lớn nhất, nổi tiếng nhất và lâu đời nhất của nước Úc. Sydney cũng là thành phố đông dân nhất của Úc với dân số hơn 6.000.000</a:t>
              </a:r>
              <a:r>
                <a:rPr lang="en-US">
                  <a:solidFill>
                    <a:srgbClr val="3333FF"/>
                  </a:solidFill>
                  <a:latin typeface="arial" panose="020B0604020202020204" pitchFamily="34" charset="0"/>
                </a:rPr>
                <a:t> ng</a:t>
              </a:r>
              <a:r>
                <a:rPr lang="vi-VN">
                  <a:solidFill>
                    <a:srgbClr val="3333FF"/>
                  </a:solidFill>
                  <a:latin typeface="arial" panose="020B0604020202020204" pitchFamily="34" charset="0"/>
                </a:rPr>
                <a:t>ư</a:t>
              </a:r>
              <a:r>
                <a:rPr lang="en-US">
                  <a:solidFill>
                    <a:srgbClr val="3333FF"/>
                  </a:solidFill>
                  <a:latin typeface="arial" panose="020B0604020202020204" pitchFamily="34" charset="0"/>
                </a:rPr>
                <a:t>ời.</a:t>
              </a:r>
              <a:endParaRPr lang="en-US">
                <a:solidFill>
                  <a:srgbClr val="3333FF"/>
                </a:solidFill>
              </a:endParaRPr>
            </a:p>
          </p:txBody>
        </p:sp>
      </p:grpSp>
      <p:grpSp>
        <p:nvGrpSpPr>
          <p:cNvPr id="29" name="Group 28">
            <a:extLst>
              <a:ext uri="{FF2B5EF4-FFF2-40B4-BE49-F238E27FC236}">
                <a16:creationId xmlns:a16="http://schemas.microsoft.com/office/drawing/2014/main" id="{1B808552-191C-4FC1-943A-5D1291DE7B11}"/>
              </a:ext>
            </a:extLst>
          </p:cNvPr>
          <p:cNvGrpSpPr/>
          <p:nvPr/>
        </p:nvGrpSpPr>
        <p:grpSpPr>
          <a:xfrm>
            <a:off x="-21988" y="1321242"/>
            <a:ext cx="5009137" cy="4490823"/>
            <a:chOff x="79535" y="1507472"/>
            <a:chExt cx="4867141" cy="4265739"/>
          </a:xfrm>
        </p:grpSpPr>
        <p:pic>
          <p:nvPicPr>
            <p:cNvPr id="2052" name="Picture 4" descr="Du học Melbourne: Trường nổi bật, chi phí &amp; những điểm thú vị">
              <a:extLst>
                <a:ext uri="{FF2B5EF4-FFF2-40B4-BE49-F238E27FC236}">
                  <a16:creationId xmlns:a16="http://schemas.microsoft.com/office/drawing/2014/main" id="{E2880A6D-3C19-4D88-A10B-B74769B4E9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821" y="1507472"/>
              <a:ext cx="4691854" cy="3250076"/>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417F96CD-CD79-4DB2-A8EC-9680D71D212B}"/>
                </a:ext>
              </a:extLst>
            </p:cNvPr>
            <p:cNvSpPr/>
            <p:nvPr/>
          </p:nvSpPr>
          <p:spPr>
            <a:xfrm>
              <a:off x="79535" y="4757548"/>
              <a:ext cx="4867141" cy="1015663"/>
            </a:xfrm>
            <a:prstGeom prst="rect">
              <a:avLst/>
            </a:prstGeom>
            <a:solidFill>
              <a:schemeClr val="bg1"/>
            </a:solidFill>
          </p:spPr>
          <p:txBody>
            <a:bodyPr wrap="square">
              <a:spAutoFit/>
            </a:bodyPr>
            <a:lstStyle/>
            <a:p>
              <a:pPr algn="just"/>
              <a:r>
                <a:rPr lang="en-US" sz="2000">
                  <a:solidFill>
                    <a:srgbClr val="3333FF"/>
                  </a:solidFill>
                  <a:latin typeface="arial" panose="020B0604020202020204" pitchFamily="34" charset="0"/>
                </a:rPr>
                <a:t>Melbourne là thủ phủ và thành phố lớn nhất bang Victoria, và là thành phố lớn thứ hai ở Úc.</a:t>
              </a:r>
              <a:endParaRPr lang="en-US" sz="2000">
                <a:solidFill>
                  <a:srgbClr val="3333FF"/>
                </a:solidFill>
              </a:endParaRPr>
            </a:p>
          </p:txBody>
        </p:sp>
      </p:grpSp>
      <p:grpSp>
        <p:nvGrpSpPr>
          <p:cNvPr id="31" name="Group 30">
            <a:extLst>
              <a:ext uri="{FF2B5EF4-FFF2-40B4-BE49-F238E27FC236}">
                <a16:creationId xmlns:a16="http://schemas.microsoft.com/office/drawing/2014/main" id="{2295D54B-4019-4290-947A-6D8523643C8A}"/>
              </a:ext>
            </a:extLst>
          </p:cNvPr>
          <p:cNvGrpSpPr/>
          <p:nvPr/>
        </p:nvGrpSpPr>
        <p:grpSpPr>
          <a:xfrm>
            <a:off x="-23152" y="1162957"/>
            <a:ext cx="5020528" cy="4597700"/>
            <a:chOff x="105147" y="1486135"/>
            <a:chExt cx="4887951" cy="4287075"/>
          </a:xfrm>
        </p:grpSpPr>
        <p:sp>
          <p:nvSpPr>
            <p:cNvPr id="30" name="Rectangle 29">
              <a:extLst>
                <a:ext uri="{FF2B5EF4-FFF2-40B4-BE49-F238E27FC236}">
                  <a16:creationId xmlns:a16="http://schemas.microsoft.com/office/drawing/2014/main" id="{B26EC27C-5112-4977-83B0-F38F4EC21669}"/>
                </a:ext>
              </a:extLst>
            </p:cNvPr>
            <p:cNvSpPr/>
            <p:nvPr/>
          </p:nvSpPr>
          <p:spPr>
            <a:xfrm>
              <a:off x="105147" y="4849880"/>
              <a:ext cx="4887951" cy="923330"/>
            </a:xfrm>
            <a:prstGeom prst="rect">
              <a:avLst/>
            </a:prstGeom>
            <a:solidFill>
              <a:schemeClr val="bg1"/>
            </a:solidFill>
          </p:spPr>
          <p:txBody>
            <a:bodyPr wrap="square">
              <a:spAutoFit/>
            </a:bodyPr>
            <a:lstStyle/>
            <a:p>
              <a:pPr algn="just"/>
              <a:r>
                <a:rPr lang="en-US">
                  <a:solidFill>
                    <a:srgbClr val="3333FF"/>
                  </a:solidFill>
                  <a:latin typeface="arial" panose="020B0604020202020204" pitchFamily="34" charset="0"/>
                </a:rPr>
                <a:t>Brisbane là thành phố thủ phủ và là thành phố đông nhất của bang Queensland của Úc. Nó cũng là thành phố lớn thứ ba ở Úc.</a:t>
              </a:r>
              <a:endParaRPr lang="en-US">
                <a:solidFill>
                  <a:srgbClr val="3333FF"/>
                </a:solidFill>
              </a:endParaRPr>
            </a:p>
          </p:txBody>
        </p:sp>
        <p:pic>
          <p:nvPicPr>
            <p:cNvPr id="2054" name="Picture 6" descr="Cẩm nang du lịch Brisbane, Úc - Kinh nghiệm đi lại -tham quan Brisbane">
              <a:extLst>
                <a:ext uri="{FF2B5EF4-FFF2-40B4-BE49-F238E27FC236}">
                  <a16:creationId xmlns:a16="http://schemas.microsoft.com/office/drawing/2014/main" id="{EB1995D8-8426-4BE8-B942-AF58885798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8801" y="1486135"/>
              <a:ext cx="4786585" cy="3330108"/>
            </a:xfrm>
            <a:prstGeom prst="rect">
              <a:avLst/>
            </a:prstGeom>
            <a:noFill/>
            <a:extLst>
              <a:ext uri="{909E8E84-426E-40DD-AFC4-6F175D3DCCD1}">
                <a14:hiddenFill xmlns:a14="http://schemas.microsoft.com/office/drawing/2010/main">
                  <a:solidFill>
                    <a:srgbClr val="FFFFFF"/>
                  </a:solidFill>
                </a14:hiddenFill>
              </a:ext>
            </a:extLst>
          </p:spPr>
        </p:pic>
      </p:grpSp>
      <p:sp>
        <p:nvSpPr>
          <p:cNvPr id="35" name="Rectangle 34">
            <a:extLst>
              <a:ext uri="{FF2B5EF4-FFF2-40B4-BE49-F238E27FC236}">
                <a16:creationId xmlns:a16="http://schemas.microsoft.com/office/drawing/2014/main" id="{C4A19971-CB4F-41FD-AF4E-3494198416F8}"/>
              </a:ext>
            </a:extLst>
          </p:cNvPr>
          <p:cNvSpPr/>
          <p:nvPr/>
        </p:nvSpPr>
        <p:spPr>
          <a:xfrm>
            <a:off x="103056" y="1664917"/>
            <a:ext cx="4803147" cy="3416320"/>
          </a:xfrm>
          <a:prstGeom prst="rect">
            <a:avLst/>
          </a:prstGeom>
          <a:solidFill>
            <a:schemeClr val="bg1"/>
          </a:solidFill>
        </p:spPr>
        <p:txBody>
          <a:bodyPr wrap="square">
            <a:spAutoFit/>
          </a:bodyPr>
          <a:lstStyle/>
          <a:p>
            <a:pPr algn="just"/>
            <a:r>
              <a:rPr lang="vi-VN" sz="3600">
                <a:solidFill>
                  <a:srgbClr val="0131FF"/>
                </a:solidFill>
                <a:latin typeface="Arial" panose="020B0604020202020204" pitchFamily="34" charset="0"/>
                <a:cs typeface="Arial" panose="020B0604020202020204" pitchFamily="34" charset="0"/>
              </a:rPr>
              <a:t>=&gt; Các đô thị thường tập trung tại khu vực phía đông nam lục địa </a:t>
            </a:r>
            <a:endParaRPr lang="en-US" sz="3600">
              <a:solidFill>
                <a:srgbClr val="0131FF"/>
              </a:solidFill>
              <a:latin typeface="Arial" panose="020B0604020202020204" pitchFamily="34" charset="0"/>
              <a:cs typeface="Arial" panose="020B0604020202020204" pitchFamily="34" charset="0"/>
            </a:endParaRPr>
          </a:p>
          <a:p>
            <a:pPr algn="just"/>
            <a:r>
              <a:rPr lang="vi-VN" sz="3600">
                <a:solidFill>
                  <a:srgbClr val="0131FF"/>
                </a:solidFill>
                <a:latin typeface="Arial" panose="020B0604020202020204" pitchFamily="34" charset="0"/>
                <a:cs typeface="Arial" panose="020B0604020202020204" pitchFamily="34" charset="0"/>
              </a:rPr>
              <a:t>Ô-xtrây-li-a (bang Vic-to-ri-a và bang Niu Xao Uây).</a:t>
            </a:r>
            <a:endParaRPr lang="en-US" sz="3600"/>
          </a:p>
        </p:txBody>
      </p:sp>
    </p:spTree>
    <p:extLst>
      <p:ext uri="{BB962C8B-B14F-4D97-AF65-F5344CB8AC3E}">
        <p14:creationId xmlns:p14="http://schemas.microsoft.com/office/powerpoint/2010/main" val="832904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fltVal val="0"/>
                                          </p:val>
                                        </p:tav>
                                        <p:tav tm="100000">
                                          <p:val>
                                            <p:strVal val="#ppt_w"/>
                                          </p:val>
                                        </p:tav>
                                      </p:tavLst>
                                    </p:anim>
                                    <p:anim calcmode="lin" valueType="num">
                                      <p:cBhvr>
                                        <p:cTn id="15" dur="500" fill="hold"/>
                                        <p:tgtEl>
                                          <p:spTgt spid="18"/>
                                        </p:tgtEl>
                                        <p:attrNameLst>
                                          <p:attrName>ppt_h</p:attrName>
                                        </p:attrNameLst>
                                      </p:cBhvr>
                                      <p:tavLst>
                                        <p:tav tm="0">
                                          <p:val>
                                            <p:fltVal val="0"/>
                                          </p:val>
                                        </p:tav>
                                        <p:tav tm="100000">
                                          <p:val>
                                            <p:strVal val="#ppt_h"/>
                                          </p:val>
                                        </p:tav>
                                      </p:tavLst>
                                    </p:anim>
                                    <p:animEffect transition="in" filter="fade">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fltVal val="0"/>
                                          </p:val>
                                        </p:tav>
                                        <p:tav tm="100000">
                                          <p:val>
                                            <p:strVal val="#ppt_w"/>
                                          </p:val>
                                        </p:tav>
                                      </p:tavLst>
                                    </p:anim>
                                    <p:anim calcmode="lin" valueType="num">
                                      <p:cBhvr>
                                        <p:cTn id="22" dur="500" fill="hold"/>
                                        <p:tgtEl>
                                          <p:spTgt spid="19"/>
                                        </p:tgtEl>
                                        <p:attrNameLst>
                                          <p:attrName>ppt_h</p:attrName>
                                        </p:attrNameLst>
                                      </p:cBhvr>
                                      <p:tavLst>
                                        <p:tav tm="0">
                                          <p:val>
                                            <p:fltVal val="0"/>
                                          </p:val>
                                        </p:tav>
                                        <p:tav tm="100000">
                                          <p:val>
                                            <p:strVal val="#ppt_h"/>
                                          </p:val>
                                        </p:tav>
                                      </p:tavLst>
                                    </p:anim>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p:cTn id="28" dur="500" fill="hold"/>
                                        <p:tgtEl>
                                          <p:spTgt spid="20"/>
                                        </p:tgtEl>
                                        <p:attrNameLst>
                                          <p:attrName>ppt_w</p:attrName>
                                        </p:attrNameLst>
                                      </p:cBhvr>
                                      <p:tavLst>
                                        <p:tav tm="0">
                                          <p:val>
                                            <p:fltVal val="0"/>
                                          </p:val>
                                        </p:tav>
                                        <p:tav tm="100000">
                                          <p:val>
                                            <p:strVal val="#ppt_w"/>
                                          </p:val>
                                        </p:tav>
                                      </p:tavLst>
                                    </p:anim>
                                    <p:anim calcmode="lin" valueType="num">
                                      <p:cBhvr>
                                        <p:cTn id="29" dur="500" fill="hold"/>
                                        <p:tgtEl>
                                          <p:spTgt spid="20"/>
                                        </p:tgtEl>
                                        <p:attrNameLst>
                                          <p:attrName>ppt_h</p:attrName>
                                        </p:attrNameLst>
                                      </p:cBhvr>
                                      <p:tavLst>
                                        <p:tav tm="0">
                                          <p:val>
                                            <p:fltVal val="0"/>
                                          </p:val>
                                        </p:tav>
                                        <p:tav tm="100000">
                                          <p:val>
                                            <p:strVal val="#ppt_h"/>
                                          </p:val>
                                        </p:tav>
                                      </p:tavLst>
                                    </p:anim>
                                    <p:animEffect transition="in" filter="fade">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p:cTn id="35" dur="500" fill="hold"/>
                                        <p:tgtEl>
                                          <p:spTgt spid="24"/>
                                        </p:tgtEl>
                                        <p:attrNameLst>
                                          <p:attrName>ppt_w</p:attrName>
                                        </p:attrNameLst>
                                      </p:cBhvr>
                                      <p:tavLst>
                                        <p:tav tm="0">
                                          <p:val>
                                            <p:fltVal val="0"/>
                                          </p:val>
                                        </p:tav>
                                        <p:tav tm="100000">
                                          <p:val>
                                            <p:strVal val="#ppt_w"/>
                                          </p:val>
                                        </p:tav>
                                      </p:tavLst>
                                    </p:anim>
                                    <p:anim calcmode="lin" valueType="num">
                                      <p:cBhvr>
                                        <p:cTn id="36" dur="500" fill="hold"/>
                                        <p:tgtEl>
                                          <p:spTgt spid="24"/>
                                        </p:tgtEl>
                                        <p:attrNameLst>
                                          <p:attrName>ppt_h</p:attrName>
                                        </p:attrNameLst>
                                      </p:cBhvr>
                                      <p:tavLst>
                                        <p:tav tm="0">
                                          <p:val>
                                            <p:fltVal val="0"/>
                                          </p:val>
                                        </p:tav>
                                        <p:tav tm="100000">
                                          <p:val>
                                            <p:strVal val="#ppt_h"/>
                                          </p:val>
                                        </p:tav>
                                      </p:tavLst>
                                    </p:anim>
                                    <p:animEffect transition="in" filter="fade">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p:cTn id="42" dur="500" fill="hold"/>
                                        <p:tgtEl>
                                          <p:spTgt spid="25"/>
                                        </p:tgtEl>
                                        <p:attrNameLst>
                                          <p:attrName>ppt_w</p:attrName>
                                        </p:attrNameLst>
                                      </p:cBhvr>
                                      <p:tavLst>
                                        <p:tav tm="0">
                                          <p:val>
                                            <p:fltVal val="0"/>
                                          </p:val>
                                        </p:tav>
                                        <p:tav tm="100000">
                                          <p:val>
                                            <p:strVal val="#ppt_w"/>
                                          </p:val>
                                        </p:tav>
                                      </p:tavLst>
                                    </p:anim>
                                    <p:anim calcmode="lin" valueType="num">
                                      <p:cBhvr>
                                        <p:cTn id="43" dur="500" fill="hold"/>
                                        <p:tgtEl>
                                          <p:spTgt spid="25"/>
                                        </p:tgtEl>
                                        <p:attrNameLst>
                                          <p:attrName>ppt_h</p:attrName>
                                        </p:attrNameLst>
                                      </p:cBhvr>
                                      <p:tavLst>
                                        <p:tav tm="0">
                                          <p:val>
                                            <p:fltVal val="0"/>
                                          </p:val>
                                        </p:tav>
                                        <p:tav tm="100000">
                                          <p:val>
                                            <p:strVal val="#ppt_h"/>
                                          </p:val>
                                        </p:tav>
                                      </p:tavLst>
                                    </p:anim>
                                    <p:animEffect transition="in" filter="fade">
                                      <p:cBhvr>
                                        <p:cTn id="44" dur="500"/>
                                        <p:tgtEl>
                                          <p:spTgt spid="25"/>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anim calcmode="lin" valueType="num">
                                      <p:cBhvr>
                                        <p:cTn id="49" dur="500" fill="hold"/>
                                        <p:tgtEl>
                                          <p:spTgt spid="26"/>
                                        </p:tgtEl>
                                        <p:attrNameLst>
                                          <p:attrName>ppt_w</p:attrName>
                                        </p:attrNameLst>
                                      </p:cBhvr>
                                      <p:tavLst>
                                        <p:tav tm="0">
                                          <p:val>
                                            <p:fltVal val="0"/>
                                          </p:val>
                                        </p:tav>
                                        <p:tav tm="100000">
                                          <p:val>
                                            <p:strVal val="#ppt_w"/>
                                          </p:val>
                                        </p:tav>
                                      </p:tavLst>
                                    </p:anim>
                                    <p:anim calcmode="lin" valueType="num">
                                      <p:cBhvr>
                                        <p:cTn id="50" dur="500" fill="hold"/>
                                        <p:tgtEl>
                                          <p:spTgt spid="26"/>
                                        </p:tgtEl>
                                        <p:attrNameLst>
                                          <p:attrName>ppt_h</p:attrName>
                                        </p:attrNameLst>
                                      </p:cBhvr>
                                      <p:tavLst>
                                        <p:tav tm="0">
                                          <p:val>
                                            <p:fltVal val="0"/>
                                          </p:val>
                                        </p:tav>
                                        <p:tav tm="100000">
                                          <p:val>
                                            <p:strVal val="#ppt_h"/>
                                          </p:val>
                                        </p:tav>
                                      </p:tavLst>
                                    </p:anim>
                                    <p:animEffect transition="in" filter="fade">
                                      <p:cBhvr>
                                        <p:cTn id="51" dur="500"/>
                                        <p:tgtEl>
                                          <p:spTgt spid="26"/>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27"/>
                                        </p:tgtEl>
                                        <p:attrNameLst>
                                          <p:attrName>style.visibility</p:attrName>
                                        </p:attrNameLst>
                                      </p:cBhvr>
                                      <p:to>
                                        <p:strVal val="visible"/>
                                      </p:to>
                                    </p:set>
                                    <p:anim calcmode="lin" valueType="num">
                                      <p:cBhvr>
                                        <p:cTn id="56" dur="500" fill="hold"/>
                                        <p:tgtEl>
                                          <p:spTgt spid="27"/>
                                        </p:tgtEl>
                                        <p:attrNameLst>
                                          <p:attrName>ppt_w</p:attrName>
                                        </p:attrNameLst>
                                      </p:cBhvr>
                                      <p:tavLst>
                                        <p:tav tm="0">
                                          <p:val>
                                            <p:fltVal val="0"/>
                                          </p:val>
                                        </p:tav>
                                        <p:tav tm="100000">
                                          <p:val>
                                            <p:strVal val="#ppt_w"/>
                                          </p:val>
                                        </p:tav>
                                      </p:tavLst>
                                    </p:anim>
                                    <p:anim calcmode="lin" valueType="num">
                                      <p:cBhvr>
                                        <p:cTn id="57" dur="500" fill="hold"/>
                                        <p:tgtEl>
                                          <p:spTgt spid="27"/>
                                        </p:tgtEl>
                                        <p:attrNameLst>
                                          <p:attrName>ppt_h</p:attrName>
                                        </p:attrNameLst>
                                      </p:cBhvr>
                                      <p:tavLst>
                                        <p:tav tm="0">
                                          <p:val>
                                            <p:fltVal val="0"/>
                                          </p:val>
                                        </p:tav>
                                        <p:tav tm="100000">
                                          <p:val>
                                            <p:strVal val="#ppt_h"/>
                                          </p:val>
                                        </p:tav>
                                      </p:tavLst>
                                    </p:anim>
                                    <p:animEffect transition="in" filter="fade">
                                      <p:cBhvr>
                                        <p:cTn id="58" dur="500"/>
                                        <p:tgtEl>
                                          <p:spTgt spid="27"/>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barn(inVertical)">
                                      <p:cBhvr>
                                        <p:cTn id="63" dur="500"/>
                                        <p:tgtEl>
                                          <p:spTgt spid="17"/>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nodeType="clickEffect">
                                  <p:stCondLst>
                                    <p:cond delay="0"/>
                                  </p:stCondLst>
                                  <p:childTnLst>
                                    <p:set>
                                      <p:cBhvr>
                                        <p:cTn id="67" dur="1" fill="hold">
                                          <p:stCondLst>
                                            <p:cond delay="0"/>
                                          </p:stCondLst>
                                        </p:cTn>
                                        <p:tgtEl>
                                          <p:spTgt spid="29"/>
                                        </p:tgtEl>
                                        <p:attrNameLst>
                                          <p:attrName>style.visibility</p:attrName>
                                        </p:attrNameLst>
                                      </p:cBhvr>
                                      <p:to>
                                        <p:strVal val="visible"/>
                                      </p:to>
                                    </p:set>
                                    <p:animEffect transition="in" filter="barn(inVertical)">
                                      <p:cBhvr>
                                        <p:cTn id="68" dur="500"/>
                                        <p:tgtEl>
                                          <p:spTgt spid="29"/>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nodeType="clickEffect">
                                  <p:stCondLst>
                                    <p:cond delay="0"/>
                                  </p:stCondLst>
                                  <p:childTnLst>
                                    <p:set>
                                      <p:cBhvr>
                                        <p:cTn id="72" dur="1" fill="hold">
                                          <p:stCondLst>
                                            <p:cond delay="0"/>
                                          </p:stCondLst>
                                        </p:cTn>
                                        <p:tgtEl>
                                          <p:spTgt spid="31"/>
                                        </p:tgtEl>
                                        <p:attrNameLst>
                                          <p:attrName>style.visibility</p:attrName>
                                        </p:attrNameLst>
                                      </p:cBhvr>
                                      <p:to>
                                        <p:strVal val="visible"/>
                                      </p:to>
                                    </p:set>
                                    <p:animEffect transition="in" filter="barn(inVertical)">
                                      <p:cBhvr>
                                        <p:cTn id="73" dur="500"/>
                                        <p:tgtEl>
                                          <p:spTgt spid="31"/>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17"/>
                                        </p:tgtEl>
                                      </p:cBhvr>
                                    </p:animEffect>
                                    <p:set>
                                      <p:cBhvr>
                                        <p:cTn id="78" dur="1" fill="hold">
                                          <p:stCondLst>
                                            <p:cond delay="499"/>
                                          </p:stCondLst>
                                        </p:cTn>
                                        <p:tgtEl>
                                          <p:spTgt spid="17"/>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500"/>
                                        <p:tgtEl>
                                          <p:spTgt spid="29"/>
                                        </p:tgtEl>
                                      </p:cBhvr>
                                    </p:animEffect>
                                    <p:set>
                                      <p:cBhvr>
                                        <p:cTn id="81" dur="1" fill="hold">
                                          <p:stCondLst>
                                            <p:cond delay="499"/>
                                          </p:stCondLst>
                                        </p:cTn>
                                        <p:tgtEl>
                                          <p:spTgt spid="29"/>
                                        </p:tgtEl>
                                        <p:attrNameLst>
                                          <p:attrName>style.visibility</p:attrName>
                                        </p:attrNameLst>
                                      </p:cBhvr>
                                      <p:to>
                                        <p:strVal val="hidden"/>
                                      </p:to>
                                    </p:set>
                                  </p:childTnLst>
                                </p:cTn>
                              </p:par>
                              <p:par>
                                <p:cTn id="82" presetID="10" presetClass="exit" presetSubtype="0" fill="hold" nodeType="withEffect">
                                  <p:stCondLst>
                                    <p:cond delay="0"/>
                                  </p:stCondLst>
                                  <p:childTnLst>
                                    <p:animEffect transition="out" filter="fade">
                                      <p:cBhvr>
                                        <p:cTn id="83" dur="500"/>
                                        <p:tgtEl>
                                          <p:spTgt spid="31"/>
                                        </p:tgtEl>
                                      </p:cBhvr>
                                    </p:animEffect>
                                    <p:set>
                                      <p:cBhvr>
                                        <p:cTn id="84" dur="1" fill="hold">
                                          <p:stCondLst>
                                            <p:cond delay="499"/>
                                          </p:stCondLst>
                                        </p:cTn>
                                        <p:tgtEl>
                                          <p:spTgt spid="31"/>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grpId="0" nodeType="clickEffect">
                                  <p:stCondLst>
                                    <p:cond delay="0"/>
                                  </p:stCondLst>
                                  <p:childTnLst>
                                    <p:set>
                                      <p:cBhvr>
                                        <p:cTn id="88" dur="1" fill="hold">
                                          <p:stCondLst>
                                            <p:cond delay="0"/>
                                          </p:stCondLst>
                                        </p:cTn>
                                        <p:tgtEl>
                                          <p:spTgt spid="35"/>
                                        </p:tgtEl>
                                        <p:attrNameLst>
                                          <p:attrName>style.visibility</p:attrName>
                                        </p:attrNameLst>
                                      </p:cBhvr>
                                      <p:to>
                                        <p:strVal val="visible"/>
                                      </p:to>
                                    </p:set>
                                    <p:animEffect transition="in" filter="barn(inVertical)">
                                      <p:cBhvr>
                                        <p:cTn id="8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9" grpId="0" animBg="1"/>
      <p:bldP spid="20" grpId="0" animBg="1"/>
      <p:bldP spid="24" grpId="0" animBg="1"/>
      <p:bldP spid="25" grpId="0" animBg="1"/>
      <p:bldP spid="26" grpId="0" animBg="1"/>
      <p:bldP spid="27" grpId="0" animBg="1"/>
      <p:bldP spid="3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91FD956-4D81-48C6-9D7F-12D087741ED0}"/>
              </a:ext>
            </a:extLst>
          </p:cNvPr>
          <p:cNvGrpSpPr/>
          <p:nvPr/>
        </p:nvGrpSpPr>
        <p:grpSpPr>
          <a:xfrm>
            <a:off x="854467" y="92617"/>
            <a:ext cx="4416801" cy="872949"/>
            <a:chOff x="1133366" y="2220084"/>
            <a:chExt cx="7230624" cy="914400"/>
          </a:xfrm>
        </p:grpSpPr>
        <p:sp>
          <p:nvSpPr>
            <p:cNvPr id="5" name="Arrow: Pentagon 4">
              <a:extLst>
                <a:ext uri="{FF2B5EF4-FFF2-40B4-BE49-F238E27FC236}">
                  <a16:creationId xmlns:a16="http://schemas.microsoft.com/office/drawing/2014/main" id="{46F6DE06-AD18-477C-8A2D-B9516EEEE9C4}"/>
                </a:ext>
              </a:extLst>
            </p:cNvPr>
            <p:cNvSpPr/>
            <p:nvPr/>
          </p:nvSpPr>
          <p:spPr>
            <a:xfrm>
              <a:off x="1133366" y="2220084"/>
              <a:ext cx="7230624" cy="914400"/>
            </a:xfrm>
            <a:prstGeom prst="homePlate">
              <a:avLst/>
            </a:prstGeom>
            <a:solidFill>
              <a:srgbClr val="FFFF9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id="{3C48E9B3-CFA7-4483-A6BC-C5FE641BAC2B}"/>
                </a:ext>
              </a:extLst>
            </p:cNvPr>
            <p:cNvSpPr txBox="1"/>
            <p:nvPr/>
          </p:nvSpPr>
          <p:spPr>
            <a:xfrm>
              <a:off x="1307656" y="2384346"/>
              <a:ext cx="5176902"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TextBox 6">
            <a:extLst>
              <a:ext uri="{FF2B5EF4-FFF2-40B4-BE49-F238E27FC236}">
                <a16:creationId xmlns:a16="http://schemas.microsoft.com/office/drawing/2014/main" id="{2487B11C-4D6D-464A-8F0C-2F50FD1FDED8}"/>
              </a:ext>
            </a:extLst>
          </p:cNvPr>
          <p:cNvSpPr txBox="1"/>
          <p:nvPr/>
        </p:nvSpPr>
        <p:spPr>
          <a:xfrm>
            <a:off x="1467403" y="287905"/>
            <a:ext cx="3162292" cy="523220"/>
          </a:xfrm>
          <a:prstGeom prst="rect">
            <a:avLst/>
          </a:prstGeom>
          <a:noFill/>
        </p:spPr>
        <p:txBody>
          <a:bodyPr wrap="square" rtlCol="0">
            <a:spAutoFit/>
          </a:bodyPr>
          <a:lstStyle/>
          <a:p>
            <a:r>
              <a:rPr lang="en-US" sz="2800">
                <a:solidFill>
                  <a:srgbClr val="0131FF"/>
                </a:solidFill>
                <a:latin typeface="Arial" panose="020B0604020202020204" pitchFamily="34" charset="0"/>
                <a:cs typeface="Arial" panose="020B0604020202020204" pitchFamily="34" charset="0"/>
              </a:rPr>
              <a:t>Đặc điểm dân cư</a:t>
            </a:r>
          </a:p>
        </p:txBody>
      </p:sp>
      <p:grpSp>
        <p:nvGrpSpPr>
          <p:cNvPr id="8" name="Group 7">
            <a:extLst>
              <a:ext uri="{FF2B5EF4-FFF2-40B4-BE49-F238E27FC236}">
                <a16:creationId xmlns:a16="http://schemas.microsoft.com/office/drawing/2014/main" id="{0702D027-7CD4-4017-AACE-5962354C01AB}"/>
              </a:ext>
            </a:extLst>
          </p:cNvPr>
          <p:cNvGrpSpPr/>
          <p:nvPr/>
        </p:nvGrpSpPr>
        <p:grpSpPr>
          <a:xfrm>
            <a:off x="92238" y="92617"/>
            <a:ext cx="1301952" cy="872949"/>
            <a:chOff x="344605" y="154323"/>
            <a:chExt cx="1301952" cy="872949"/>
          </a:xfrm>
        </p:grpSpPr>
        <p:sp>
          <p:nvSpPr>
            <p:cNvPr id="9" name="Arrow: Pentagon 8">
              <a:extLst>
                <a:ext uri="{FF2B5EF4-FFF2-40B4-BE49-F238E27FC236}">
                  <a16:creationId xmlns:a16="http://schemas.microsoft.com/office/drawing/2014/main" id="{73C726D8-4E7C-40DA-BFA5-B75C8118ADCC}"/>
                </a:ext>
              </a:extLst>
            </p:cNvPr>
            <p:cNvSpPr/>
            <p:nvPr/>
          </p:nvSpPr>
          <p:spPr>
            <a:xfrm>
              <a:off x="344605" y="154323"/>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0" name="Isosceles Triangle 9">
              <a:extLst>
                <a:ext uri="{FF2B5EF4-FFF2-40B4-BE49-F238E27FC236}">
                  <a16:creationId xmlns:a16="http://schemas.microsoft.com/office/drawing/2014/main" id="{661447F8-FF71-4868-911C-29825CD8F5AC}"/>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D273304F-DB11-43DE-B3A8-FE85322B94AD}"/>
              </a:ext>
            </a:extLst>
          </p:cNvPr>
          <p:cNvSpPr txBox="1"/>
          <p:nvPr/>
        </p:nvSpPr>
        <p:spPr>
          <a:xfrm>
            <a:off x="562718" y="1044885"/>
            <a:ext cx="4198854" cy="461665"/>
          </a:xfrm>
          <a:prstGeom prst="rect">
            <a:avLst/>
          </a:prstGeom>
          <a:solidFill>
            <a:schemeClr val="accent4">
              <a:lumMod val="20000"/>
              <a:lumOff val="80000"/>
            </a:schemeClr>
          </a:solidFill>
          <a:ln>
            <a:solidFill>
              <a:srgbClr val="00B0F0"/>
            </a:solidFill>
          </a:ln>
        </p:spPr>
        <p:txBody>
          <a:bodyPr wrap="square" rtlCol="0">
            <a:spAutoFit/>
          </a:bodyPr>
          <a:lstStyle/>
          <a:p>
            <a:r>
              <a:rPr lang="en-US" sz="2400">
                <a:solidFill>
                  <a:srgbClr val="0131FF"/>
                </a:solidFill>
                <a:latin typeface="Arial" panose="020B0604020202020204" pitchFamily="34" charset="0"/>
                <a:cs typeface="Arial" panose="020B0604020202020204" pitchFamily="34" charset="0"/>
              </a:rPr>
              <a:t>b. Phân bố dân c</a:t>
            </a:r>
            <a:r>
              <a:rPr lang="vi-VN" sz="2400">
                <a:solidFill>
                  <a:srgbClr val="0131FF"/>
                </a:solidFill>
                <a:latin typeface="Arial" panose="020B0604020202020204" pitchFamily="34" charset="0"/>
                <a:cs typeface="Arial" panose="020B0604020202020204" pitchFamily="34" charset="0"/>
              </a:rPr>
              <a:t>ư</a:t>
            </a:r>
            <a:r>
              <a:rPr lang="en-US" sz="2400">
                <a:solidFill>
                  <a:srgbClr val="0131FF"/>
                </a:solidFill>
                <a:latin typeface="Arial" panose="020B0604020202020204" pitchFamily="34" charset="0"/>
                <a:cs typeface="Arial" panose="020B0604020202020204" pitchFamily="34" charset="0"/>
              </a:rPr>
              <a:t> và đô thị</a:t>
            </a:r>
          </a:p>
        </p:txBody>
      </p:sp>
      <p:sp>
        <p:nvSpPr>
          <p:cNvPr id="2" name="Rectangle 1">
            <a:extLst>
              <a:ext uri="{FF2B5EF4-FFF2-40B4-BE49-F238E27FC236}">
                <a16:creationId xmlns:a16="http://schemas.microsoft.com/office/drawing/2014/main" id="{EABEFA8C-981D-4EE2-A241-8363A417324C}"/>
              </a:ext>
            </a:extLst>
          </p:cNvPr>
          <p:cNvSpPr/>
          <p:nvPr/>
        </p:nvSpPr>
        <p:spPr>
          <a:xfrm>
            <a:off x="202720" y="1964311"/>
            <a:ext cx="11786560" cy="628955"/>
          </a:xfrm>
          <a:prstGeom prst="rect">
            <a:avLst/>
          </a:prstGeom>
        </p:spPr>
        <p:txBody>
          <a:bodyPr wrap="none">
            <a:spAutoFit/>
          </a:bodyPr>
          <a:lstStyle/>
          <a:p>
            <a:pPr indent="180340" algn="just">
              <a:lnSpc>
                <a:spcPct val="120000"/>
              </a:lnSpc>
              <a:spcAft>
                <a:spcPts val="6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3200">
                <a:solidFill>
                  <a:srgbClr val="0131FF"/>
                </a:solidFill>
                <a:latin typeface="Arial" panose="020B0604020202020204" pitchFamily="34" charset="0"/>
                <a:cs typeface="Arial" panose="020B0604020202020204" pitchFamily="34" charset="0"/>
              </a:rPr>
              <a:t>- Dân cư phân bố không đều,mật độ dân số thấp: 3</a:t>
            </a:r>
            <a:r>
              <a:rPr lang="vi-VN" sz="3200">
                <a:solidFill>
                  <a:srgbClr val="0131FF"/>
                </a:solidFill>
                <a:cs typeface="Arial" panose="020B0604020202020204" pitchFamily="34" charset="0"/>
              </a:rPr>
              <a:t> người/ km</a:t>
            </a:r>
            <a:r>
              <a:rPr lang="vi-VN" sz="3200" baseline="30000">
                <a:solidFill>
                  <a:srgbClr val="0131FF"/>
                </a:solidFill>
                <a:cs typeface="Arial" panose="020B0604020202020204" pitchFamily="34" charset="0"/>
              </a:rPr>
              <a:t>2</a:t>
            </a:r>
            <a:endParaRPr lang="en-US" sz="3200">
              <a:solidFill>
                <a:srgbClr val="0131FF"/>
              </a:solidFill>
              <a:latin typeface="Arial" panose="020B0604020202020204" pitchFamily="34" charset="0"/>
              <a:ea typeface="Times New Roman" panose="02020603050405020304" pitchFamily="18" charset="0"/>
              <a:cs typeface="Arial" panose="020B0604020202020204" pitchFamily="34" charset="0"/>
            </a:endParaRPr>
          </a:p>
        </p:txBody>
      </p:sp>
      <p:sp>
        <p:nvSpPr>
          <p:cNvPr id="3" name="Rectangle 2">
            <a:extLst>
              <a:ext uri="{FF2B5EF4-FFF2-40B4-BE49-F238E27FC236}">
                <a16:creationId xmlns:a16="http://schemas.microsoft.com/office/drawing/2014/main" id="{29205189-C733-4A8F-967F-10095D4A591A}"/>
              </a:ext>
            </a:extLst>
          </p:cNvPr>
          <p:cNvSpPr/>
          <p:nvPr/>
        </p:nvSpPr>
        <p:spPr>
          <a:xfrm>
            <a:off x="202720" y="2648938"/>
            <a:ext cx="11877768" cy="584775"/>
          </a:xfrm>
          <a:prstGeom prst="rect">
            <a:avLst/>
          </a:prstGeom>
        </p:spPr>
        <p:txBody>
          <a:bodyPr wrap="square">
            <a:spAutoFit/>
          </a:bodyPr>
          <a:lstStyle/>
          <a:p>
            <a:pPr marL="457200" indent="-457200" algn="just">
              <a:buFontTx/>
              <a:buChar char="-"/>
            </a:pPr>
            <a:r>
              <a:rPr lang="en-US" sz="3200">
                <a:solidFill>
                  <a:srgbClr val="0131FF"/>
                </a:solidFill>
                <a:latin typeface="Arial" panose="020B0604020202020204" pitchFamily="34" charset="0"/>
                <a:cs typeface="Arial" panose="020B0604020202020204" pitchFamily="34" charset="0"/>
              </a:rPr>
              <a:t>Mức độ đô  thị hóa cao (tỉ lệ dân thành thị 86%).</a:t>
            </a:r>
          </a:p>
        </p:txBody>
      </p:sp>
      <p:sp>
        <p:nvSpPr>
          <p:cNvPr id="14" name="Rectangle 13">
            <a:extLst>
              <a:ext uri="{FF2B5EF4-FFF2-40B4-BE49-F238E27FC236}">
                <a16:creationId xmlns:a16="http://schemas.microsoft.com/office/drawing/2014/main" id="{F19E4AF3-F8C4-4ACC-8BE3-C045F2B44FF2}"/>
              </a:ext>
            </a:extLst>
          </p:cNvPr>
          <p:cNvSpPr/>
          <p:nvPr/>
        </p:nvSpPr>
        <p:spPr>
          <a:xfrm>
            <a:off x="314232" y="3311687"/>
            <a:ext cx="11877768" cy="1077218"/>
          </a:xfrm>
          <a:prstGeom prst="rect">
            <a:avLst/>
          </a:prstGeom>
        </p:spPr>
        <p:txBody>
          <a:bodyPr wrap="square">
            <a:spAutoFit/>
          </a:bodyPr>
          <a:lstStyle/>
          <a:p>
            <a:pPr marL="457200" indent="-457200" algn="just">
              <a:buFontTx/>
              <a:buChar char="-"/>
            </a:pPr>
            <a:r>
              <a:rPr lang="vi-VN" sz="3200">
                <a:solidFill>
                  <a:srgbClr val="0131FF"/>
                </a:solidFill>
                <a:latin typeface="Arial" panose="020B0604020202020204" pitchFamily="34" charset="0"/>
                <a:cs typeface="Arial" panose="020B0604020202020204" pitchFamily="34" charset="0"/>
              </a:rPr>
              <a:t>Các đô thị thường tập trung tại khu vực phía đông nam lục địa Ô-xtrây-li-a </a:t>
            </a:r>
            <a:endParaRPr lang="en-US" sz="3200">
              <a:latin typeface="Arial" panose="020B0604020202020204" pitchFamily="34" charset="0"/>
              <a:cs typeface="Arial" panose="020B0604020202020204" pitchFamily="34" charset="0"/>
            </a:endParaRPr>
          </a:p>
        </p:txBody>
      </p:sp>
      <p:pic>
        <p:nvPicPr>
          <p:cNvPr id="16" name="Picture 15" descr="book9">
            <a:extLst>
              <a:ext uri="{FF2B5EF4-FFF2-40B4-BE49-F238E27FC236}">
                <a16:creationId xmlns:a16="http://schemas.microsoft.com/office/drawing/2014/main" id="{10E4C398-8ACF-44C9-91DF-4E6EC8DDE0E1}"/>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806617" y="417973"/>
            <a:ext cx="1247626" cy="857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2997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
                                          </p:val>
                                        </p:tav>
                                        <p:tav tm="100000">
                                          <p:val>
                                            <p:strVal val="#ppt_w"/>
                                          </p:val>
                                        </p:tav>
                                      </p:tavLst>
                                    </p:anim>
                                    <p:anim calcmode="lin" valueType="num">
                                      <p:cBhvr>
                                        <p:cTn id="23" dur="500" fill="hold"/>
                                        <p:tgtEl>
                                          <p:spTgt spid="16"/>
                                        </p:tgtEl>
                                        <p:attrNameLst>
                                          <p:attrName>ppt_h</p:attrName>
                                        </p:attrNameLst>
                                      </p:cBhvr>
                                      <p:tavLst>
                                        <p:tav tm="0">
                                          <p:val>
                                            <p:fltVal val="0"/>
                                          </p:val>
                                        </p:tav>
                                        <p:tav tm="100000">
                                          <p:val>
                                            <p:strVal val="#ppt_h"/>
                                          </p:val>
                                        </p:tav>
                                      </p:tavLst>
                                    </p:anim>
                                    <p:animEffect transition="in" filter="fade">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WordArt 4">
            <a:extLst>
              <a:ext uri="{FF2B5EF4-FFF2-40B4-BE49-F238E27FC236}">
                <a16:creationId xmlns:a16="http://schemas.microsoft.com/office/drawing/2014/main" id="{4917E2B6-6DE9-44E2-A600-FAAA05EA1F5C}"/>
              </a:ext>
            </a:extLst>
          </p:cNvPr>
          <p:cNvSpPr>
            <a:spLocks noChangeArrowheads="1" noChangeShapeType="1" noTextEdit="1"/>
          </p:cNvSpPr>
          <p:nvPr/>
        </p:nvSpPr>
        <p:spPr bwMode="auto">
          <a:xfrm>
            <a:off x="2841393" y="723044"/>
            <a:ext cx="6705600" cy="685800"/>
          </a:xfrm>
          <a:prstGeom prst="rect">
            <a:avLst/>
          </a:prstGeom>
        </p:spPr>
        <p:txBody>
          <a:bodyPr wrap="none" fromWordArt="1">
            <a:prstTxWarp prst="textPlain">
              <a:avLst>
                <a:gd name="adj" fmla="val 50000"/>
              </a:avLst>
            </a:prstTxWarp>
          </a:bodyPr>
          <a:lstStyle/>
          <a:p>
            <a:pPr algn="ctr"/>
            <a:r>
              <a:rPr lang="en-US" sz="2400" b="1" i="1" kern="10">
                <a:ln w="22225">
                  <a:solidFill>
                    <a:srgbClr val="CC0099"/>
                  </a:solidFill>
                  <a:round/>
                  <a:headEnd/>
                  <a:tailEnd/>
                </a:ln>
                <a:solidFill>
                  <a:srgbClr val="CC0099"/>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AI THÔNG THÁI</a:t>
            </a:r>
          </a:p>
        </p:txBody>
      </p:sp>
      <p:sp>
        <p:nvSpPr>
          <p:cNvPr id="6" name="Rectangle 3">
            <a:extLst>
              <a:ext uri="{FF2B5EF4-FFF2-40B4-BE49-F238E27FC236}">
                <a16:creationId xmlns:a16="http://schemas.microsoft.com/office/drawing/2014/main" id="{DF017965-660F-4CC5-9185-62DBBC79400C}"/>
              </a:ext>
            </a:extLst>
          </p:cNvPr>
          <p:cNvSpPr txBox="1">
            <a:spLocks noChangeArrowheads="1"/>
          </p:cNvSpPr>
          <p:nvPr/>
        </p:nvSpPr>
        <p:spPr>
          <a:xfrm>
            <a:off x="-104682" y="4839556"/>
            <a:ext cx="11460480" cy="2590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80000"/>
              </a:lnSpc>
              <a:spcBef>
                <a:spcPts val="2400"/>
              </a:spcBef>
              <a:buFontTx/>
              <a:buNone/>
            </a:pPr>
            <a:r>
              <a:rPr lang="en-US" altLang="en-US" sz="3600" b="1">
                <a:solidFill>
                  <a:srgbClr val="0070C0"/>
                </a:solidFill>
                <a:latin typeface="Arial" panose="020B0604020202020204" pitchFamily="34" charset="0"/>
                <a:cs typeface="Arial" panose="020B0604020202020204" pitchFamily="34" charset="0"/>
              </a:rPr>
              <a:t>             </a:t>
            </a:r>
          </a:p>
        </p:txBody>
      </p:sp>
      <p:sp>
        <p:nvSpPr>
          <p:cNvPr id="2" name="TextBox 1">
            <a:extLst>
              <a:ext uri="{FF2B5EF4-FFF2-40B4-BE49-F238E27FC236}">
                <a16:creationId xmlns:a16="http://schemas.microsoft.com/office/drawing/2014/main" id="{15A3A451-8674-423A-A93C-A19DBD2679CE}"/>
              </a:ext>
            </a:extLst>
          </p:cNvPr>
          <p:cNvSpPr txBox="1"/>
          <p:nvPr/>
        </p:nvSpPr>
        <p:spPr>
          <a:xfrm>
            <a:off x="1128479" y="2105561"/>
            <a:ext cx="11807321" cy="1323439"/>
          </a:xfrm>
          <a:prstGeom prst="rect">
            <a:avLst/>
          </a:prstGeom>
          <a:noFill/>
        </p:spPr>
        <p:txBody>
          <a:bodyPr wrap="square" rtlCol="0">
            <a:spAutoFit/>
          </a:bodyPr>
          <a:lstStyle/>
          <a:p>
            <a:pPr algn="just"/>
            <a:r>
              <a:rPr lang="vi-VN" sz="4000">
                <a:solidFill>
                  <a:srgbClr val="0131FF"/>
                </a:solidFill>
                <a:latin typeface="Arial" panose="020B0604020202020204" pitchFamily="34" charset="0"/>
                <a:cs typeface="Arial" panose="020B0604020202020204" pitchFamily="34" charset="0"/>
              </a:rPr>
              <a:t>+ HS trả lời trên bảng nhóm trong 10s/câu</a:t>
            </a:r>
            <a:endParaRPr lang="en-US" sz="4000">
              <a:solidFill>
                <a:srgbClr val="0131FF"/>
              </a:solidFill>
              <a:latin typeface="Arial" panose="020B0604020202020204" pitchFamily="34" charset="0"/>
              <a:cs typeface="Arial" panose="020B0604020202020204" pitchFamily="34" charset="0"/>
            </a:endParaRPr>
          </a:p>
          <a:p>
            <a:pPr algn="just"/>
            <a:r>
              <a:rPr lang="vi-VN" sz="4000">
                <a:solidFill>
                  <a:srgbClr val="0131FF"/>
                </a:solidFill>
                <a:latin typeface="Arial" panose="020B0604020202020204" pitchFamily="34" charset="0"/>
                <a:cs typeface="Arial" panose="020B0604020202020204" pitchFamily="34" charset="0"/>
              </a:rPr>
              <a:t>+ </a:t>
            </a:r>
            <a:r>
              <a:rPr lang="en-US" sz="4000">
                <a:solidFill>
                  <a:srgbClr val="0131FF"/>
                </a:solidFill>
                <a:latin typeface="Arial" panose="020B0604020202020204" pitchFamily="34" charset="0"/>
                <a:cs typeface="Arial" panose="020B0604020202020204" pitchFamily="34" charset="0"/>
              </a:rPr>
              <a:t>Mỗi câu đúng đ</a:t>
            </a:r>
            <a:r>
              <a:rPr lang="vi-VN" sz="4000">
                <a:solidFill>
                  <a:srgbClr val="0131FF"/>
                </a:solidFill>
                <a:latin typeface="Arial" panose="020B0604020202020204" pitchFamily="34" charset="0"/>
                <a:cs typeface="Arial" panose="020B0604020202020204" pitchFamily="34" charset="0"/>
              </a:rPr>
              <a:t>ư</a:t>
            </a:r>
            <a:r>
              <a:rPr lang="en-US" sz="4000">
                <a:solidFill>
                  <a:srgbClr val="0131FF"/>
                </a:solidFill>
                <a:latin typeface="Arial" panose="020B0604020202020204" pitchFamily="34" charset="0"/>
                <a:cs typeface="Arial" panose="020B0604020202020204" pitchFamily="34" charset="0"/>
              </a:rPr>
              <a:t>ợc cộng 1 điểm</a:t>
            </a:r>
          </a:p>
        </p:txBody>
      </p:sp>
    </p:spTree>
  </p:cSld>
  <p:clrMapOvr>
    <a:masterClrMapping/>
  </p:clrMapOvr>
  <p:transition spd="slow">
    <p:newsflash/>
    <p:sndAc>
      <p:stSnd>
        <p:snd r:embed="rId3" name="explode.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9" presetClass="entr" presetSubtype="0"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1000" fill="hold"/>
                                        <p:tgtEl>
                                          <p:spTgt spid="32"/>
                                        </p:tgtEl>
                                        <p:attrNameLst>
                                          <p:attrName>ppt_x</p:attrName>
                                        </p:attrNameLst>
                                      </p:cBhvr>
                                      <p:tavLst>
                                        <p:tav tm="0">
                                          <p:val>
                                            <p:strVal val="#ppt_x-.2"/>
                                          </p:val>
                                        </p:tav>
                                        <p:tav tm="100000">
                                          <p:val>
                                            <p:strVal val="#ppt_x"/>
                                          </p:val>
                                        </p:tav>
                                      </p:tavLst>
                                    </p:anim>
                                    <p:anim calcmode="lin" valueType="num">
                                      <p:cBhvr>
                                        <p:cTn id="8" dur="1000" fill="hold"/>
                                        <p:tgtEl>
                                          <p:spTgt spid="32"/>
                                        </p:tgtEl>
                                        <p:attrNameLst>
                                          <p:attrName>ppt_y</p:attrName>
                                        </p:attrNameLst>
                                      </p:cBhvr>
                                      <p:tavLst>
                                        <p:tav tm="0">
                                          <p:val>
                                            <p:strVal val="#ppt_y"/>
                                          </p:val>
                                        </p:tav>
                                        <p:tav tm="100000">
                                          <p:val>
                                            <p:strVal val="#ppt_y"/>
                                          </p:val>
                                        </p:tav>
                                      </p:tavLst>
                                    </p:anim>
                                    <p:animEffect transition="in" filter="wipe(right)" prLst="gradientSize: 0.1">
                                      <p:cBhvr>
                                        <p:cTn id="9" dur="1000"/>
                                        <p:tgtEl>
                                          <p:spTgt spid="3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3">
            <a:extLst>
              <a:ext uri="{FF2B5EF4-FFF2-40B4-BE49-F238E27FC236}">
                <a16:creationId xmlns:a16="http://schemas.microsoft.com/office/drawing/2014/main" id="{9785DCBA-624D-400D-A058-608D0DE5973B}"/>
              </a:ext>
            </a:extLst>
          </p:cNvPr>
          <p:cNvSpPr/>
          <p:nvPr/>
        </p:nvSpPr>
        <p:spPr>
          <a:xfrm>
            <a:off x="214313" y="90993"/>
            <a:ext cx="6707335" cy="872949"/>
          </a:xfrm>
          <a:prstGeom prst="homePlat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5" name="Arrow: Pentagon 4">
            <a:extLst>
              <a:ext uri="{FF2B5EF4-FFF2-40B4-BE49-F238E27FC236}">
                <a16:creationId xmlns:a16="http://schemas.microsoft.com/office/drawing/2014/main" id="{8E7A4FC2-ABC1-467F-AEF6-F6B28AA086BA}"/>
              </a:ext>
            </a:extLst>
          </p:cNvPr>
          <p:cNvSpPr/>
          <p:nvPr/>
        </p:nvSpPr>
        <p:spPr>
          <a:xfrm>
            <a:off x="104493" y="88069"/>
            <a:ext cx="1301952" cy="872949"/>
          </a:xfrm>
          <a:prstGeom prst="homePlate">
            <a:avLst/>
          </a:prstGeom>
          <a:solidFill>
            <a:srgbClr val="0131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6" name="Isosceles Triangle 5">
            <a:extLst>
              <a:ext uri="{FF2B5EF4-FFF2-40B4-BE49-F238E27FC236}">
                <a16:creationId xmlns:a16="http://schemas.microsoft.com/office/drawing/2014/main" id="{43783887-1FBA-4EF5-86BB-6C0C27C60E37}"/>
              </a:ext>
            </a:extLst>
          </p:cNvPr>
          <p:cNvSpPr/>
          <p:nvPr/>
        </p:nvSpPr>
        <p:spPr>
          <a:xfrm rot="5400000">
            <a:off x="1095225" y="395442"/>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8C139A9-E78A-4D70-AA97-1963FE4D2398}"/>
              </a:ext>
            </a:extLst>
          </p:cNvPr>
          <p:cNvSpPr txBox="1"/>
          <p:nvPr/>
        </p:nvSpPr>
        <p:spPr>
          <a:xfrm>
            <a:off x="1516265" y="260832"/>
            <a:ext cx="4774366" cy="523220"/>
          </a:xfrm>
          <a:prstGeom prst="rect">
            <a:avLst/>
          </a:prstGeom>
          <a:noFill/>
        </p:spPr>
        <p:txBody>
          <a:bodyPr wrap="square" rtlCol="0">
            <a:spAutoFit/>
          </a:bodyPr>
          <a:lstStyle/>
          <a:p>
            <a:pPr algn="ctr"/>
            <a:r>
              <a:rPr lang="en-US" sz="2800">
                <a:solidFill>
                  <a:srgbClr val="0131FF"/>
                </a:solidFill>
                <a:latin typeface="Arial" panose="020B0604020202020204" pitchFamily="34" charset="0"/>
                <a:cs typeface="Arial" panose="020B0604020202020204" pitchFamily="34" charset="0"/>
              </a:rPr>
              <a:t>Lịch sử và văn hóa độc đáo</a:t>
            </a:r>
          </a:p>
        </p:txBody>
      </p:sp>
      <p:sp>
        <p:nvSpPr>
          <p:cNvPr id="3" name="Rectangle 2">
            <a:extLst>
              <a:ext uri="{FF2B5EF4-FFF2-40B4-BE49-F238E27FC236}">
                <a16:creationId xmlns:a16="http://schemas.microsoft.com/office/drawing/2014/main" id="{BE2D3AF4-8937-4003-84E4-4EBEE5719061}"/>
              </a:ext>
            </a:extLst>
          </p:cNvPr>
          <p:cNvSpPr/>
          <p:nvPr/>
        </p:nvSpPr>
        <p:spPr>
          <a:xfrm>
            <a:off x="1406445" y="1353653"/>
            <a:ext cx="9686285" cy="954107"/>
          </a:xfrm>
          <a:prstGeom prst="rect">
            <a:avLst/>
          </a:prstGeom>
        </p:spPr>
        <p:txBody>
          <a:bodyPr wrap="square">
            <a:spAutoFit/>
          </a:bodyPr>
          <a:lstStyle/>
          <a:p>
            <a:pPr algn="ctr"/>
            <a:r>
              <a:rPr lang="en-US" sz="2800">
                <a:solidFill>
                  <a:srgbClr val="FF0000"/>
                </a:solidFill>
                <a:latin typeface="Arial" panose="020B0604020202020204" pitchFamily="34" charset="0"/>
                <a:cs typeface="Arial" panose="020B0604020202020204" pitchFamily="34" charset="0"/>
              </a:rPr>
              <a:t>Dựa vào hình 20.2 và thông tin trong bài, em hãy trình bày một số sự kiện lịch sử nổi bật của Ô-xtrây-li-a.</a:t>
            </a:r>
          </a:p>
        </p:txBody>
      </p:sp>
      <p:grpSp>
        <p:nvGrpSpPr>
          <p:cNvPr id="9" name="Group 8">
            <a:extLst>
              <a:ext uri="{FF2B5EF4-FFF2-40B4-BE49-F238E27FC236}">
                <a16:creationId xmlns:a16="http://schemas.microsoft.com/office/drawing/2014/main" id="{9965B0E0-0CAB-4C96-B6B3-AECF71E0279B}"/>
              </a:ext>
            </a:extLst>
          </p:cNvPr>
          <p:cNvGrpSpPr/>
          <p:nvPr/>
        </p:nvGrpSpPr>
        <p:grpSpPr>
          <a:xfrm>
            <a:off x="1864112" y="2533014"/>
            <a:ext cx="8463776" cy="4034454"/>
            <a:chOff x="1864112" y="2307760"/>
            <a:chExt cx="8463776" cy="4034454"/>
          </a:xfrm>
        </p:grpSpPr>
        <p:pic>
          <p:nvPicPr>
            <p:cNvPr id="2" name="Picture 1">
              <a:extLst>
                <a:ext uri="{FF2B5EF4-FFF2-40B4-BE49-F238E27FC236}">
                  <a16:creationId xmlns:a16="http://schemas.microsoft.com/office/drawing/2014/main" id="{D44C0AA5-FB7B-4A01-B4E2-30E8E865CB95}"/>
                </a:ext>
              </a:extLst>
            </p:cNvPr>
            <p:cNvPicPr>
              <a:picLocks noChangeAspect="1"/>
            </p:cNvPicPr>
            <p:nvPr/>
          </p:nvPicPr>
          <p:blipFill rotWithShape="1">
            <a:blip r:embed="rId2"/>
            <a:srcRect b="12086"/>
            <a:stretch/>
          </p:blipFill>
          <p:spPr>
            <a:xfrm>
              <a:off x="1864112" y="2307760"/>
              <a:ext cx="8463776" cy="3457420"/>
            </a:xfrm>
            <a:prstGeom prst="rect">
              <a:avLst/>
            </a:prstGeom>
          </p:spPr>
        </p:pic>
        <p:sp>
          <p:nvSpPr>
            <p:cNvPr id="8" name="TextBox 7">
              <a:extLst>
                <a:ext uri="{FF2B5EF4-FFF2-40B4-BE49-F238E27FC236}">
                  <a16:creationId xmlns:a16="http://schemas.microsoft.com/office/drawing/2014/main" id="{31C28BD7-3047-40EC-8D53-BB4E8C268906}"/>
                </a:ext>
              </a:extLst>
            </p:cNvPr>
            <p:cNvSpPr txBox="1"/>
            <p:nvPr/>
          </p:nvSpPr>
          <p:spPr>
            <a:xfrm>
              <a:off x="2385689" y="5972882"/>
              <a:ext cx="7727796" cy="369332"/>
            </a:xfrm>
            <a:prstGeom prst="rect">
              <a:avLst/>
            </a:prstGeom>
            <a:noFill/>
          </p:spPr>
          <p:txBody>
            <a:bodyPr wrap="square" rtlCol="0">
              <a:spAutoFit/>
            </a:bodyPr>
            <a:lstStyle/>
            <a:p>
              <a:r>
                <a:rPr lang="en-US">
                  <a:solidFill>
                    <a:srgbClr val="0131FF"/>
                  </a:solidFill>
                  <a:latin typeface="Arial" panose="020B0604020202020204" pitchFamily="34" charset="0"/>
                  <a:cs typeface="Arial" panose="020B0604020202020204" pitchFamily="34" charset="0"/>
                </a:rPr>
                <a:t>Hình 20.2. Một số mốc sự kiện liên quan đến lịch sử khai phá Ô-xtrây-li-a</a:t>
              </a:r>
            </a:p>
          </p:txBody>
        </p:sp>
      </p:grpSp>
    </p:spTree>
    <p:extLst>
      <p:ext uri="{BB962C8B-B14F-4D97-AF65-F5344CB8AC3E}">
        <p14:creationId xmlns:p14="http://schemas.microsoft.com/office/powerpoint/2010/main" val="1074363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par>
                                <p:cTn id="19" presetID="16" presetClass="entr" presetSubtype="21"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7481BDC9-731F-4537-92E6-AFB7BF3E1BEF}"/>
              </a:ext>
            </a:extLst>
          </p:cNvPr>
          <p:cNvSpPr/>
          <p:nvPr/>
        </p:nvSpPr>
        <p:spPr>
          <a:xfrm>
            <a:off x="214313" y="90993"/>
            <a:ext cx="6707335" cy="872949"/>
          </a:xfrm>
          <a:prstGeom prst="homePlat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3" name="Arrow: Pentagon 2">
            <a:extLst>
              <a:ext uri="{FF2B5EF4-FFF2-40B4-BE49-F238E27FC236}">
                <a16:creationId xmlns:a16="http://schemas.microsoft.com/office/drawing/2014/main" id="{6F7AC08B-951F-4641-A10D-5244EDF1E03B}"/>
              </a:ext>
            </a:extLst>
          </p:cNvPr>
          <p:cNvSpPr/>
          <p:nvPr/>
        </p:nvSpPr>
        <p:spPr>
          <a:xfrm>
            <a:off x="104493" y="88069"/>
            <a:ext cx="1301952" cy="872949"/>
          </a:xfrm>
          <a:prstGeom prst="homePlate">
            <a:avLst/>
          </a:prstGeom>
          <a:solidFill>
            <a:srgbClr val="0131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4" name="Isosceles Triangle 3">
            <a:extLst>
              <a:ext uri="{FF2B5EF4-FFF2-40B4-BE49-F238E27FC236}">
                <a16:creationId xmlns:a16="http://schemas.microsoft.com/office/drawing/2014/main" id="{D6DF5A97-60CF-4CD8-A408-ECAE00F14D6D}"/>
              </a:ext>
            </a:extLst>
          </p:cNvPr>
          <p:cNvSpPr/>
          <p:nvPr/>
        </p:nvSpPr>
        <p:spPr>
          <a:xfrm rot="5400000">
            <a:off x="1095225" y="395442"/>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BCD7E83-29BB-4909-85A1-BB1324035610}"/>
              </a:ext>
            </a:extLst>
          </p:cNvPr>
          <p:cNvSpPr txBox="1"/>
          <p:nvPr/>
        </p:nvSpPr>
        <p:spPr>
          <a:xfrm>
            <a:off x="1516265" y="260832"/>
            <a:ext cx="4774366" cy="523220"/>
          </a:xfrm>
          <a:prstGeom prst="rect">
            <a:avLst/>
          </a:prstGeom>
          <a:noFill/>
        </p:spPr>
        <p:txBody>
          <a:bodyPr wrap="square" rtlCol="0">
            <a:spAutoFit/>
          </a:bodyPr>
          <a:lstStyle/>
          <a:p>
            <a:pPr algn="ctr"/>
            <a:r>
              <a:rPr lang="en-US" sz="2800">
                <a:solidFill>
                  <a:srgbClr val="0131FF"/>
                </a:solidFill>
                <a:latin typeface="Arial" panose="020B0604020202020204" pitchFamily="34" charset="0"/>
                <a:cs typeface="Arial" panose="020B0604020202020204" pitchFamily="34" charset="0"/>
              </a:rPr>
              <a:t>Lịch sử và văn hóa độc đáo</a:t>
            </a:r>
          </a:p>
        </p:txBody>
      </p:sp>
      <p:grpSp>
        <p:nvGrpSpPr>
          <p:cNvPr id="6" name="Group 5">
            <a:extLst>
              <a:ext uri="{FF2B5EF4-FFF2-40B4-BE49-F238E27FC236}">
                <a16:creationId xmlns:a16="http://schemas.microsoft.com/office/drawing/2014/main" id="{3EBDF0F1-59C0-4D14-A6BA-F07C4F11DEF4}"/>
              </a:ext>
            </a:extLst>
          </p:cNvPr>
          <p:cNvGrpSpPr/>
          <p:nvPr/>
        </p:nvGrpSpPr>
        <p:grpSpPr>
          <a:xfrm>
            <a:off x="2041678" y="1516952"/>
            <a:ext cx="7927512" cy="3857935"/>
            <a:chOff x="1539873" y="2513182"/>
            <a:chExt cx="7604127" cy="3626390"/>
          </a:xfrm>
        </p:grpSpPr>
        <p:pic>
          <p:nvPicPr>
            <p:cNvPr id="7" name="Picture 6">
              <a:extLst>
                <a:ext uri="{FF2B5EF4-FFF2-40B4-BE49-F238E27FC236}">
                  <a16:creationId xmlns:a16="http://schemas.microsoft.com/office/drawing/2014/main" id="{7634EF68-95AB-4795-8BC1-97EA620D112F}"/>
                </a:ext>
              </a:extLst>
            </p:cNvPr>
            <p:cNvPicPr>
              <a:picLocks noChangeAspect="1"/>
            </p:cNvPicPr>
            <p:nvPr/>
          </p:nvPicPr>
          <p:blipFill>
            <a:blip r:embed="rId2"/>
            <a:stretch>
              <a:fillRect/>
            </a:stretch>
          </p:blipFill>
          <p:spPr>
            <a:xfrm>
              <a:off x="5538662" y="2513182"/>
              <a:ext cx="3605338" cy="2951937"/>
            </a:xfrm>
            <a:prstGeom prst="rect">
              <a:avLst/>
            </a:prstGeom>
          </p:spPr>
        </p:pic>
        <p:sp>
          <p:nvSpPr>
            <p:cNvPr id="8" name="TextBox 7">
              <a:extLst>
                <a:ext uri="{FF2B5EF4-FFF2-40B4-BE49-F238E27FC236}">
                  <a16:creationId xmlns:a16="http://schemas.microsoft.com/office/drawing/2014/main" id="{06B0210B-60D0-4A21-9E3C-E7305CEB3757}"/>
                </a:ext>
              </a:extLst>
            </p:cNvPr>
            <p:cNvSpPr txBox="1"/>
            <p:nvPr/>
          </p:nvSpPr>
          <p:spPr>
            <a:xfrm>
              <a:off x="4034737" y="5608390"/>
              <a:ext cx="3007850" cy="531182"/>
            </a:xfrm>
            <a:prstGeom prst="rect">
              <a:avLst/>
            </a:prstGeom>
            <a:noFill/>
          </p:spPr>
          <p:txBody>
            <a:bodyPr wrap="square" rtlCol="0">
              <a:spAutoFit/>
            </a:bodyPr>
            <a:lstStyle/>
            <a:p>
              <a:pPr fontAlgn="base"/>
              <a:r>
                <a:rPr lang="en-US" sz="2400">
                  <a:latin typeface="Arial" panose="020B0604020202020204" pitchFamily="34" charset="0"/>
                  <a:cs typeface="Arial" panose="020B0604020202020204" pitchFamily="34" charset="0"/>
                </a:rPr>
                <a:t>​</a:t>
              </a:r>
              <a:r>
                <a:rPr lang="en-US" sz="2400">
                  <a:solidFill>
                    <a:srgbClr val="FF3399"/>
                  </a:solidFill>
                  <a:latin typeface="Arial" panose="020B0604020202020204" pitchFamily="34" charset="0"/>
                  <a:cs typeface="Arial" panose="020B0604020202020204" pitchFamily="34" charset="0"/>
                </a:rPr>
                <a:t>Thổ dân Australia </a:t>
              </a:r>
            </a:p>
          </p:txBody>
        </p:sp>
        <p:pic>
          <p:nvPicPr>
            <p:cNvPr id="9" name="Picture 8">
              <a:extLst>
                <a:ext uri="{FF2B5EF4-FFF2-40B4-BE49-F238E27FC236}">
                  <a16:creationId xmlns:a16="http://schemas.microsoft.com/office/drawing/2014/main" id="{24708924-DE0C-45A1-ABED-B226A8A651A8}"/>
                </a:ext>
              </a:extLst>
            </p:cNvPr>
            <p:cNvPicPr>
              <a:picLocks noChangeAspect="1"/>
            </p:cNvPicPr>
            <p:nvPr/>
          </p:nvPicPr>
          <p:blipFill>
            <a:blip r:embed="rId3"/>
            <a:stretch>
              <a:fillRect/>
            </a:stretch>
          </p:blipFill>
          <p:spPr>
            <a:xfrm>
              <a:off x="1539873" y="2518650"/>
              <a:ext cx="3823939" cy="2932924"/>
            </a:xfrm>
            <a:prstGeom prst="rect">
              <a:avLst/>
            </a:prstGeom>
          </p:spPr>
        </p:pic>
      </p:grpSp>
      <p:sp>
        <p:nvSpPr>
          <p:cNvPr id="10" name="Rectangle 9">
            <a:extLst>
              <a:ext uri="{FF2B5EF4-FFF2-40B4-BE49-F238E27FC236}">
                <a16:creationId xmlns:a16="http://schemas.microsoft.com/office/drawing/2014/main" id="{E83456F6-455F-438F-89C4-514A46913E4E}"/>
              </a:ext>
            </a:extLst>
          </p:cNvPr>
          <p:cNvSpPr/>
          <p:nvPr/>
        </p:nvSpPr>
        <p:spPr>
          <a:xfrm>
            <a:off x="1099422" y="5779234"/>
            <a:ext cx="10907078" cy="461665"/>
          </a:xfrm>
          <a:prstGeom prst="rect">
            <a:avLst/>
          </a:prstGeom>
        </p:spPr>
        <p:txBody>
          <a:bodyPr wrap="square">
            <a:spAutoFit/>
          </a:bodyPr>
          <a:lstStyle/>
          <a:p>
            <a:pPr algn="just"/>
            <a:r>
              <a:rPr lang="vi-VN" sz="2400">
                <a:solidFill>
                  <a:srgbClr val="0131FF"/>
                </a:solidFill>
              </a:rPr>
              <a:t> Người bản địa đã sinh sống từ cách đây khoảng 10 000 năm</a:t>
            </a:r>
            <a:endParaRPr lang="en-US" sz="2400">
              <a:solidFill>
                <a:srgbClr val="0131FF"/>
              </a:solidFill>
            </a:endParaRPr>
          </a:p>
        </p:txBody>
      </p:sp>
    </p:spTree>
    <p:extLst>
      <p:ext uri="{BB962C8B-B14F-4D97-AF65-F5344CB8AC3E}">
        <p14:creationId xmlns:p14="http://schemas.microsoft.com/office/powerpoint/2010/main" val="3663811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3">
            <a:extLst>
              <a:ext uri="{FF2B5EF4-FFF2-40B4-BE49-F238E27FC236}">
                <a16:creationId xmlns:a16="http://schemas.microsoft.com/office/drawing/2014/main" id="{9785DCBA-624D-400D-A058-608D0DE5973B}"/>
              </a:ext>
            </a:extLst>
          </p:cNvPr>
          <p:cNvSpPr/>
          <p:nvPr/>
        </p:nvSpPr>
        <p:spPr>
          <a:xfrm>
            <a:off x="214313" y="90993"/>
            <a:ext cx="6707335" cy="872949"/>
          </a:xfrm>
          <a:prstGeom prst="homePlat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5" name="Arrow: Pentagon 4">
            <a:extLst>
              <a:ext uri="{FF2B5EF4-FFF2-40B4-BE49-F238E27FC236}">
                <a16:creationId xmlns:a16="http://schemas.microsoft.com/office/drawing/2014/main" id="{8E7A4FC2-ABC1-467F-AEF6-F6B28AA086BA}"/>
              </a:ext>
            </a:extLst>
          </p:cNvPr>
          <p:cNvSpPr/>
          <p:nvPr/>
        </p:nvSpPr>
        <p:spPr>
          <a:xfrm>
            <a:off x="104493" y="88069"/>
            <a:ext cx="1301952" cy="872949"/>
          </a:xfrm>
          <a:prstGeom prst="homePlate">
            <a:avLst/>
          </a:prstGeom>
          <a:solidFill>
            <a:srgbClr val="0131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6" name="Isosceles Triangle 5">
            <a:extLst>
              <a:ext uri="{FF2B5EF4-FFF2-40B4-BE49-F238E27FC236}">
                <a16:creationId xmlns:a16="http://schemas.microsoft.com/office/drawing/2014/main" id="{43783887-1FBA-4EF5-86BB-6C0C27C60E37}"/>
              </a:ext>
            </a:extLst>
          </p:cNvPr>
          <p:cNvSpPr/>
          <p:nvPr/>
        </p:nvSpPr>
        <p:spPr>
          <a:xfrm rot="5400000">
            <a:off x="1095225" y="395442"/>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8C139A9-E78A-4D70-AA97-1963FE4D2398}"/>
              </a:ext>
            </a:extLst>
          </p:cNvPr>
          <p:cNvSpPr txBox="1"/>
          <p:nvPr/>
        </p:nvSpPr>
        <p:spPr>
          <a:xfrm>
            <a:off x="1516265" y="260832"/>
            <a:ext cx="4774366" cy="523220"/>
          </a:xfrm>
          <a:prstGeom prst="rect">
            <a:avLst/>
          </a:prstGeom>
          <a:noFill/>
        </p:spPr>
        <p:txBody>
          <a:bodyPr wrap="square" rtlCol="0">
            <a:spAutoFit/>
          </a:bodyPr>
          <a:lstStyle/>
          <a:p>
            <a:pPr algn="ctr"/>
            <a:r>
              <a:rPr lang="en-US" sz="2800">
                <a:solidFill>
                  <a:srgbClr val="0131FF"/>
                </a:solidFill>
                <a:latin typeface="Arial" panose="020B0604020202020204" pitchFamily="34" charset="0"/>
                <a:cs typeface="Arial" panose="020B0604020202020204" pitchFamily="34" charset="0"/>
              </a:rPr>
              <a:t>Lịch sử và văn hóa độc đáo</a:t>
            </a:r>
          </a:p>
        </p:txBody>
      </p:sp>
      <p:sp>
        <p:nvSpPr>
          <p:cNvPr id="8" name="Rectangle 7">
            <a:extLst>
              <a:ext uri="{FF2B5EF4-FFF2-40B4-BE49-F238E27FC236}">
                <a16:creationId xmlns:a16="http://schemas.microsoft.com/office/drawing/2014/main" id="{7E1E773E-0C84-4C08-A3B7-0780A7988707}"/>
              </a:ext>
            </a:extLst>
          </p:cNvPr>
          <p:cNvSpPr/>
          <p:nvPr/>
        </p:nvSpPr>
        <p:spPr>
          <a:xfrm>
            <a:off x="755469" y="2187009"/>
            <a:ext cx="10185612" cy="1077218"/>
          </a:xfrm>
          <a:prstGeom prst="rect">
            <a:avLst/>
          </a:prstGeom>
          <a:ln>
            <a:solidFill>
              <a:srgbClr val="0131FF"/>
            </a:solidFill>
            <a:prstDash val="sysDash"/>
          </a:ln>
        </p:spPr>
        <p:txBody>
          <a:bodyPr wrap="square">
            <a:spAutoFit/>
          </a:bodyPr>
          <a:lstStyle/>
          <a:p>
            <a:pPr algn="just"/>
            <a:r>
              <a:rPr lang="en-US" sz="3200">
                <a:solidFill>
                  <a:srgbClr val="FF0000"/>
                </a:solidFill>
                <a:latin typeface="Arial" panose="020B0604020202020204" pitchFamily="34" charset="0"/>
                <a:cs typeface="Arial" panose="020B0604020202020204" pitchFamily="34" charset="0"/>
              </a:rPr>
              <a:t>Đọc thông tin trong mục 2 và hình 20.3, hãy trình bày một số nét độc đáo về văn hóa của Ô-xtrây-li-a.</a:t>
            </a:r>
          </a:p>
        </p:txBody>
      </p:sp>
      <p:grpSp>
        <p:nvGrpSpPr>
          <p:cNvPr id="16" name="Group 15">
            <a:extLst>
              <a:ext uri="{FF2B5EF4-FFF2-40B4-BE49-F238E27FC236}">
                <a16:creationId xmlns:a16="http://schemas.microsoft.com/office/drawing/2014/main" id="{762A88FB-05CC-495E-A5DC-BC72E210E34F}"/>
              </a:ext>
            </a:extLst>
          </p:cNvPr>
          <p:cNvGrpSpPr/>
          <p:nvPr/>
        </p:nvGrpSpPr>
        <p:grpSpPr>
          <a:xfrm>
            <a:off x="4358015" y="1330391"/>
            <a:ext cx="3475970" cy="720469"/>
            <a:chOff x="3125604" y="878949"/>
            <a:chExt cx="3612248" cy="531350"/>
          </a:xfrm>
        </p:grpSpPr>
        <p:sp>
          <p:nvSpPr>
            <p:cNvPr id="17" name="Rectangle: Rounded Corners 16">
              <a:extLst>
                <a:ext uri="{FF2B5EF4-FFF2-40B4-BE49-F238E27FC236}">
                  <a16:creationId xmlns:a16="http://schemas.microsoft.com/office/drawing/2014/main" id="{C9119DDF-506C-449F-A8EC-5D849C8E9D3A}"/>
                </a:ext>
              </a:extLst>
            </p:cNvPr>
            <p:cNvSpPr/>
            <p:nvPr/>
          </p:nvSpPr>
          <p:spPr>
            <a:xfrm>
              <a:off x="3125604" y="878949"/>
              <a:ext cx="2923454" cy="531350"/>
            </a:xfrm>
            <a:prstGeom prst="roundRect">
              <a:avLst/>
            </a:prstGeom>
            <a:solidFill>
              <a:srgbClr val="7030A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rgbClr val="F7FA76"/>
                </a:solidFill>
              </a:endParaRPr>
            </a:p>
          </p:txBody>
        </p:sp>
        <p:sp>
          <p:nvSpPr>
            <p:cNvPr id="18" name="TextBox 17">
              <a:extLst>
                <a:ext uri="{FF2B5EF4-FFF2-40B4-BE49-F238E27FC236}">
                  <a16:creationId xmlns:a16="http://schemas.microsoft.com/office/drawing/2014/main" id="{41C1BC17-344E-4269-9F2D-9BCF4081CA7F}"/>
                </a:ext>
              </a:extLst>
            </p:cNvPr>
            <p:cNvSpPr txBox="1"/>
            <p:nvPr/>
          </p:nvSpPr>
          <p:spPr>
            <a:xfrm>
              <a:off x="3284825" y="979102"/>
              <a:ext cx="3453027" cy="385878"/>
            </a:xfrm>
            <a:prstGeom prst="rect">
              <a:avLst/>
            </a:prstGeom>
            <a:noFill/>
          </p:spPr>
          <p:txBody>
            <a:bodyPr wrap="square" rtlCol="0">
              <a:spAutoFit/>
            </a:bodyPr>
            <a:lstStyle/>
            <a:p>
              <a:r>
                <a:rPr lang="en-US" sz="2800" b="1">
                  <a:solidFill>
                    <a:srgbClr val="FFFF00"/>
                  </a:solidFill>
                  <a:latin typeface="Arial" panose="020B0604020202020204" pitchFamily="34" charset="0"/>
                  <a:cs typeface="Arial" panose="020B0604020202020204" pitchFamily="34" charset="0"/>
                </a:rPr>
                <a:t>TÔI TÀI NĂNG</a:t>
              </a:r>
            </a:p>
          </p:txBody>
        </p:sp>
      </p:grpSp>
      <p:pic>
        <p:nvPicPr>
          <p:cNvPr id="20" name="2 Minute Timer (To)">
            <a:hlinkClick r:id="" action="ppaction://media"/>
            <a:extLst>
              <a:ext uri="{FF2B5EF4-FFF2-40B4-BE49-F238E27FC236}">
                <a16:creationId xmlns:a16="http://schemas.microsoft.com/office/drawing/2014/main" id="{FA475232-FB1F-457F-BC65-8E460BE9AB2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506734" y="1238803"/>
            <a:ext cx="1215163" cy="812057"/>
          </a:xfrm>
          <a:prstGeom prst="rect">
            <a:avLst/>
          </a:prstGeom>
        </p:spPr>
      </p:pic>
      <p:grpSp>
        <p:nvGrpSpPr>
          <p:cNvPr id="3" name="Group 2">
            <a:extLst>
              <a:ext uri="{FF2B5EF4-FFF2-40B4-BE49-F238E27FC236}">
                <a16:creationId xmlns:a16="http://schemas.microsoft.com/office/drawing/2014/main" id="{B7E5BFFC-D985-40C0-8B5C-C330FC91020B}"/>
              </a:ext>
            </a:extLst>
          </p:cNvPr>
          <p:cNvGrpSpPr/>
          <p:nvPr/>
        </p:nvGrpSpPr>
        <p:grpSpPr>
          <a:xfrm>
            <a:off x="2495667" y="3322721"/>
            <a:ext cx="7314404" cy="3284912"/>
            <a:chOff x="2495667" y="3322721"/>
            <a:chExt cx="7314404" cy="3284912"/>
          </a:xfrm>
        </p:grpSpPr>
        <p:grpSp>
          <p:nvGrpSpPr>
            <p:cNvPr id="15" name="Group 14">
              <a:extLst>
                <a:ext uri="{FF2B5EF4-FFF2-40B4-BE49-F238E27FC236}">
                  <a16:creationId xmlns:a16="http://schemas.microsoft.com/office/drawing/2014/main" id="{5908E09C-186D-451A-8963-67FE11CB30E8}"/>
                </a:ext>
              </a:extLst>
            </p:cNvPr>
            <p:cNvGrpSpPr/>
            <p:nvPr/>
          </p:nvGrpSpPr>
          <p:grpSpPr>
            <a:xfrm>
              <a:off x="2495667" y="3322721"/>
              <a:ext cx="7314404" cy="3284912"/>
              <a:chOff x="2495667" y="3322721"/>
              <a:chExt cx="7314404" cy="3284912"/>
            </a:xfrm>
          </p:grpSpPr>
          <p:sp>
            <p:nvSpPr>
              <p:cNvPr id="12" name="TextBox 11">
                <a:extLst>
                  <a:ext uri="{FF2B5EF4-FFF2-40B4-BE49-F238E27FC236}">
                    <a16:creationId xmlns:a16="http://schemas.microsoft.com/office/drawing/2014/main" id="{6611AFBC-D49A-4598-8717-C8580AD6D52A}"/>
                  </a:ext>
                </a:extLst>
              </p:cNvPr>
              <p:cNvSpPr txBox="1"/>
              <p:nvPr/>
            </p:nvSpPr>
            <p:spPr>
              <a:xfrm>
                <a:off x="2734192" y="6207523"/>
                <a:ext cx="7038880" cy="400110"/>
              </a:xfrm>
              <a:prstGeom prst="rect">
                <a:avLst/>
              </a:prstGeom>
              <a:noFill/>
            </p:spPr>
            <p:txBody>
              <a:bodyPr wrap="square" rtlCol="0">
                <a:spAutoFit/>
              </a:bodyPr>
              <a:lstStyle/>
              <a:p>
                <a:r>
                  <a:rPr lang="en-US" sz="2000">
                    <a:solidFill>
                      <a:srgbClr val="00B050"/>
                    </a:solidFill>
                    <a:latin typeface="Arial" panose="020B0604020202020204" pitchFamily="34" charset="0"/>
                    <a:cs typeface="Arial" panose="020B0604020202020204" pitchFamily="34" charset="0"/>
                  </a:rPr>
                  <a:t>Hình 20.3.Một số nét văn hóa đặc tr</a:t>
                </a:r>
                <a:r>
                  <a:rPr lang="vi-VN" sz="2000">
                    <a:solidFill>
                      <a:srgbClr val="00B050"/>
                    </a:solidFill>
                    <a:latin typeface="Arial" panose="020B0604020202020204" pitchFamily="34" charset="0"/>
                    <a:cs typeface="Arial" panose="020B0604020202020204" pitchFamily="34" charset="0"/>
                  </a:rPr>
                  <a:t>ư</a:t>
                </a:r>
                <a:r>
                  <a:rPr lang="en-US" sz="2000">
                    <a:solidFill>
                      <a:srgbClr val="00B050"/>
                    </a:solidFill>
                    <a:latin typeface="Arial" panose="020B0604020202020204" pitchFamily="34" charset="0"/>
                    <a:cs typeface="Arial" panose="020B0604020202020204" pitchFamily="34" charset="0"/>
                  </a:rPr>
                  <a:t>ng của Ô-xtrây-li-a</a:t>
                </a:r>
              </a:p>
            </p:txBody>
          </p:sp>
          <p:grpSp>
            <p:nvGrpSpPr>
              <p:cNvPr id="14" name="Group 13">
                <a:extLst>
                  <a:ext uri="{FF2B5EF4-FFF2-40B4-BE49-F238E27FC236}">
                    <a16:creationId xmlns:a16="http://schemas.microsoft.com/office/drawing/2014/main" id="{45FB5A54-74E0-4858-8BB2-589BD58FDB92}"/>
                  </a:ext>
                </a:extLst>
              </p:cNvPr>
              <p:cNvGrpSpPr/>
              <p:nvPr/>
            </p:nvGrpSpPr>
            <p:grpSpPr>
              <a:xfrm>
                <a:off x="2495667" y="3322721"/>
                <a:ext cx="7314404" cy="2838670"/>
                <a:chOff x="2423070" y="3072834"/>
                <a:chExt cx="7314404" cy="2838670"/>
              </a:xfrm>
            </p:grpSpPr>
            <p:pic>
              <p:nvPicPr>
                <p:cNvPr id="9" name="Picture 8">
                  <a:extLst>
                    <a:ext uri="{FF2B5EF4-FFF2-40B4-BE49-F238E27FC236}">
                      <a16:creationId xmlns:a16="http://schemas.microsoft.com/office/drawing/2014/main" id="{7D7C4158-0AC9-45E1-81BD-473546DEAD3D}"/>
                    </a:ext>
                  </a:extLst>
                </p:cNvPr>
                <p:cNvPicPr>
                  <a:picLocks noChangeAspect="1"/>
                </p:cNvPicPr>
                <p:nvPr/>
              </p:nvPicPr>
              <p:blipFill rotWithShape="1">
                <a:blip r:embed="rId5"/>
                <a:srcRect l="4621" t="32683" b="12628"/>
                <a:stretch/>
              </p:blipFill>
              <p:spPr>
                <a:xfrm>
                  <a:off x="6185667" y="3072834"/>
                  <a:ext cx="3551807" cy="2124980"/>
                </a:xfrm>
                <a:prstGeom prst="rect">
                  <a:avLst/>
                </a:prstGeom>
              </p:spPr>
            </p:pic>
            <p:sp>
              <p:nvSpPr>
                <p:cNvPr id="11" name="TextBox 10">
                  <a:extLst>
                    <a:ext uri="{FF2B5EF4-FFF2-40B4-BE49-F238E27FC236}">
                      <a16:creationId xmlns:a16="http://schemas.microsoft.com/office/drawing/2014/main" id="{801145B7-2A53-478E-9CD8-45A2B0BDF0E1}"/>
                    </a:ext>
                  </a:extLst>
                </p:cNvPr>
                <p:cNvSpPr txBox="1"/>
                <p:nvPr/>
              </p:nvSpPr>
              <p:spPr>
                <a:xfrm>
                  <a:off x="6537929" y="5265173"/>
                  <a:ext cx="2847282" cy="646331"/>
                </a:xfrm>
                <a:prstGeom prst="rect">
                  <a:avLst/>
                </a:prstGeom>
                <a:noFill/>
              </p:spPr>
              <p:txBody>
                <a:bodyPr wrap="square" rtlCol="0">
                  <a:spAutoFit/>
                </a:bodyPr>
                <a:lstStyle/>
                <a:p>
                  <a:r>
                    <a:rPr lang="en-US">
                      <a:solidFill>
                        <a:srgbClr val="3333FF"/>
                      </a:solidFill>
                      <a:latin typeface="Arial" panose="020B0604020202020204" pitchFamily="34" charset="0"/>
                      <a:cs typeface="Arial" panose="020B0604020202020204" pitchFamily="34" charset="0"/>
                    </a:rPr>
                    <a:t>b.Họa tiết của thổ dân vùng Tây Ô-xtrây-li-a</a:t>
                  </a:r>
                </a:p>
              </p:txBody>
            </p:sp>
            <p:sp>
              <p:nvSpPr>
                <p:cNvPr id="13" name="TextBox 12">
                  <a:extLst>
                    <a:ext uri="{FF2B5EF4-FFF2-40B4-BE49-F238E27FC236}">
                      <a16:creationId xmlns:a16="http://schemas.microsoft.com/office/drawing/2014/main" id="{C6895BCE-DE02-4DD8-BDBB-642B1123B103}"/>
                    </a:ext>
                  </a:extLst>
                </p:cNvPr>
                <p:cNvSpPr txBox="1"/>
                <p:nvPr/>
              </p:nvSpPr>
              <p:spPr>
                <a:xfrm>
                  <a:off x="2423070" y="5320473"/>
                  <a:ext cx="3272343" cy="369332"/>
                </a:xfrm>
                <a:prstGeom prst="rect">
                  <a:avLst/>
                </a:prstGeom>
                <a:noFill/>
              </p:spPr>
              <p:txBody>
                <a:bodyPr wrap="square" rtlCol="0">
                  <a:spAutoFit/>
                </a:bodyPr>
                <a:lstStyle/>
                <a:p>
                  <a:r>
                    <a:rPr lang="en-US">
                      <a:solidFill>
                        <a:srgbClr val="3333FF"/>
                      </a:solidFill>
                    </a:rPr>
                    <a:t>a</a:t>
                  </a:r>
                  <a:r>
                    <a:rPr lang="en-US">
                      <a:solidFill>
                        <a:srgbClr val="3333FF"/>
                      </a:solidFill>
                      <a:latin typeface="Arial" panose="020B0604020202020204" pitchFamily="34" charset="0"/>
                      <a:cs typeface="Arial" panose="020B0604020202020204" pitchFamily="34" charset="0"/>
                    </a:rPr>
                    <a:t>. Bu-mơ-rang(boomerang)</a:t>
                  </a:r>
                </a:p>
              </p:txBody>
            </p:sp>
          </p:grpSp>
        </p:grpSp>
        <p:pic>
          <p:nvPicPr>
            <p:cNvPr id="2" name="Picture 1">
              <a:extLst>
                <a:ext uri="{FF2B5EF4-FFF2-40B4-BE49-F238E27FC236}">
                  <a16:creationId xmlns:a16="http://schemas.microsoft.com/office/drawing/2014/main" id="{F68EBAE4-0327-4616-940A-7CAAE811C976}"/>
                </a:ext>
              </a:extLst>
            </p:cNvPr>
            <p:cNvPicPr>
              <a:picLocks noChangeAspect="1"/>
            </p:cNvPicPr>
            <p:nvPr/>
          </p:nvPicPr>
          <p:blipFill rotWithShape="1">
            <a:blip r:embed="rId6"/>
            <a:srcRect b="13205"/>
            <a:stretch/>
          </p:blipFill>
          <p:spPr>
            <a:xfrm>
              <a:off x="2639960" y="3390080"/>
              <a:ext cx="3124636" cy="2124980"/>
            </a:xfrm>
            <a:prstGeom prst="rect">
              <a:avLst/>
            </a:prstGeom>
          </p:spPr>
        </p:pic>
      </p:grpSp>
    </p:spTree>
    <p:extLst>
      <p:ext uri="{BB962C8B-B14F-4D97-AF65-F5344CB8AC3E}">
        <p14:creationId xmlns:p14="http://schemas.microsoft.com/office/powerpoint/2010/main" val="2172286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par>
                                <p:cTn id="25" presetID="16" presetClass="entr" presetSubtype="21"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33" fill="hold" display="0">
                  <p:stCondLst>
                    <p:cond delay="indefinite"/>
                  </p:stCondLst>
                </p:cTn>
                <p:tgtEl>
                  <p:spTgt spid="20"/>
                </p:tgtEl>
              </p:cMediaNode>
            </p:video>
          </p:childTnLst>
        </p:cTn>
      </p:par>
    </p:tnLst>
    <p:bldLst>
      <p:bldP spid="4" grpId="0" animBg="1"/>
      <p:bldP spid="5" grpId="0" animBg="1"/>
      <p:bldP spid="6" grpId="0" animBg="1"/>
      <p:bldP spid="7" grpId="0"/>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36B97F7-DF0B-412D-A06F-3CF5914BEF1D}"/>
              </a:ext>
            </a:extLst>
          </p:cNvPr>
          <p:cNvSpPr/>
          <p:nvPr/>
        </p:nvSpPr>
        <p:spPr>
          <a:xfrm>
            <a:off x="397726" y="13893"/>
            <a:ext cx="10805532" cy="1077218"/>
          </a:xfrm>
          <a:prstGeom prst="rect">
            <a:avLst/>
          </a:prstGeom>
        </p:spPr>
        <p:txBody>
          <a:bodyPr wrap="square">
            <a:spAutoFit/>
          </a:bodyPr>
          <a:lstStyle/>
          <a:p>
            <a:pPr algn="just"/>
            <a:r>
              <a:rPr lang="vi-VN" sz="3200">
                <a:solidFill>
                  <a:srgbClr val="0131FF"/>
                </a:solidFill>
              </a:rPr>
              <a:t>+ Nền văn hóa lâu đời với các cộng đồng thổ dân được hình thành từ hàng nghìn năm trước.</a:t>
            </a:r>
          </a:p>
        </p:txBody>
      </p:sp>
      <p:grpSp>
        <p:nvGrpSpPr>
          <p:cNvPr id="7" name="Group 6">
            <a:extLst>
              <a:ext uri="{FF2B5EF4-FFF2-40B4-BE49-F238E27FC236}">
                <a16:creationId xmlns:a16="http://schemas.microsoft.com/office/drawing/2014/main" id="{0AFDBA20-3338-4869-98E8-C1C4D45825F2}"/>
              </a:ext>
            </a:extLst>
          </p:cNvPr>
          <p:cNvGrpSpPr/>
          <p:nvPr/>
        </p:nvGrpSpPr>
        <p:grpSpPr>
          <a:xfrm>
            <a:off x="397726" y="1131144"/>
            <a:ext cx="4959272" cy="4228220"/>
            <a:chOff x="397726" y="1570781"/>
            <a:chExt cx="4959272" cy="4228220"/>
          </a:xfrm>
        </p:grpSpPr>
        <p:pic>
          <p:nvPicPr>
            <p:cNvPr id="1026" name="Picture 2" descr="Lễ hội thổ dân độc đáo được tổ chức vào mùa hè ở Úc">
              <a:extLst>
                <a:ext uri="{FF2B5EF4-FFF2-40B4-BE49-F238E27FC236}">
                  <a16:creationId xmlns:a16="http://schemas.microsoft.com/office/drawing/2014/main" id="{5443B57C-58DD-44FB-988D-7D461AEE06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726" y="1570781"/>
              <a:ext cx="4959272" cy="371643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413707F-8990-4D8D-8CDA-B4C5CD682F46}"/>
                </a:ext>
              </a:extLst>
            </p:cNvPr>
            <p:cNvSpPr/>
            <p:nvPr/>
          </p:nvSpPr>
          <p:spPr>
            <a:xfrm>
              <a:off x="1910879" y="5398891"/>
              <a:ext cx="2203039" cy="400110"/>
            </a:xfrm>
            <a:prstGeom prst="rect">
              <a:avLst/>
            </a:prstGeom>
          </p:spPr>
          <p:txBody>
            <a:bodyPr wrap="none">
              <a:spAutoFit/>
            </a:bodyPr>
            <a:lstStyle/>
            <a:p>
              <a:r>
                <a:rPr lang="en-US" sz="2000">
                  <a:solidFill>
                    <a:srgbClr val="00B050"/>
                  </a:solidFill>
                  <a:latin typeface="Arial" panose="020B0604020202020204" pitchFamily="34" charset="0"/>
                  <a:cs typeface="Arial" panose="020B0604020202020204" pitchFamily="34" charset="0"/>
                </a:rPr>
                <a:t> Lễ hội Ord Valley</a:t>
              </a:r>
            </a:p>
          </p:txBody>
        </p:sp>
      </p:grpSp>
      <p:grpSp>
        <p:nvGrpSpPr>
          <p:cNvPr id="6" name="Group 5">
            <a:extLst>
              <a:ext uri="{FF2B5EF4-FFF2-40B4-BE49-F238E27FC236}">
                <a16:creationId xmlns:a16="http://schemas.microsoft.com/office/drawing/2014/main" id="{E9A282E9-1103-47A2-9045-19CD8F920F9D}"/>
              </a:ext>
            </a:extLst>
          </p:cNvPr>
          <p:cNvGrpSpPr/>
          <p:nvPr/>
        </p:nvGrpSpPr>
        <p:grpSpPr>
          <a:xfrm>
            <a:off x="5800492" y="1131144"/>
            <a:ext cx="5640659" cy="4412885"/>
            <a:chOff x="5800491" y="1570781"/>
            <a:chExt cx="5640659" cy="4412885"/>
          </a:xfrm>
        </p:grpSpPr>
        <p:pic>
          <p:nvPicPr>
            <p:cNvPr id="1028" name="Picture 4" descr="Lễ hội thổ dân độc đáo được tổ chức vào mùa hè ở Úc">
              <a:extLst>
                <a:ext uri="{FF2B5EF4-FFF2-40B4-BE49-F238E27FC236}">
                  <a16:creationId xmlns:a16="http://schemas.microsoft.com/office/drawing/2014/main" id="{81A3F5B0-9DE7-4EDA-B433-65E9C0A8C5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7739" y="1570781"/>
              <a:ext cx="5406162" cy="366117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B3A55EA-8AA7-4E3E-9E81-C031BE1236F2}"/>
                </a:ext>
              </a:extLst>
            </p:cNvPr>
            <p:cNvSpPr/>
            <p:nvPr/>
          </p:nvSpPr>
          <p:spPr>
            <a:xfrm>
              <a:off x="5800491" y="5275780"/>
              <a:ext cx="5640659" cy="707886"/>
            </a:xfrm>
            <a:prstGeom prst="rect">
              <a:avLst/>
            </a:prstGeom>
          </p:spPr>
          <p:txBody>
            <a:bodyPr wrap="square">
              <a:spAutoFit/>
            </a:bodyPr>
            <a:lstStyle/>
            <a:p>
              <a:pPr algn="ctr"/>
              <a:r>
                <a:rPr lang="vi-VN" sz="2000">
                  <a:solidFill>
                    <a:srgbClr val="00B050"/>
                  </a:solidFill>
                  <a:latin typeface="Arial" panose="020B0604020202020204" pitchFamily="34" charset="0"/>
                  <a:cs typeface="Arial" panose="020B0604020202020204" pitchFamily="34" charset="0"/>
                </a:rPr>
                <a:t>Các hoạt động được tổ chức tại lễ hội âm nhạc của thổ dân Laura</a:t>
              </a:r>
              <a:endParaRPr lang="en-US" sz="2000">
                <a:solidFill>
                  <a:srgbClr val="00B050"/>
                </a:solidFill>
                <a:latin typeface="Arial" panose="020B0604020202020204" pitchFamily="34" charset="0"/>
                <a:cs typeface="Arial" panose="020B0604020202020204" pitchFamily="34" charset="0"/>
              </a:endParaRPr>
            </a:p>
          </p:txBody>
        </p:sp>
      </p:grpSp>
      <p:sp>
        <p:nvSpPr>
          <p:cNvPr id="10" name="Rectangle 9">
            <a:extLst>
              <a:ext uri="{FF2B5EF4-FFF2-40B4-BE49-F238E27FC236}">
                <a16:creationId xmlns:a16="http://schemas.microsoft.com/office/drawing/2014/main" id="{169663F5-E6D3-4D4D-9036-CD41550D6FC8}"/>
              </a:ext>
            </a:extLst>
          </p:cNvPr>
          <p:cNvSpPr/>
          <p:nvPr/>
        </p:nvSpPr>
        <p:spPr>
          <a:xfrm>
            <a:off x="467368" y="5655701"/>
            <a:ext cx="10805532" cy="1077218"/>
          </a:xfrm>
          <a:prstGeom prst="rect">
            <a:avLst/>
          </a:prstGeom>
        </p:spPr>
        <p:txBody>
          <a:bodyPr wrap="square">
            <a:spAutoFit/>
          </a:bodyPr>
          <a:lstStyle/>
          <a:p>
            <a:pPr algn="just"/>
            <a:r>
              <a:rPr lang="vi-VN" sz="3200">
                <a:solidFill>
                  <a:srgbClr val="0131FF"/>
                </a:solidFill>
              </a:rPr>
              <a:t>+ Nền văn hóa độc đáo kết hợp giữa văn hóa của người bản địa với văn hóa của người nhập cư.</a:t>
            </a:r>
            <a:endParaRPr lang="en-US" sz="3200">
              <a:solidFill>
                <a:srgbClr val="0131FF"/>
              </a:solidFill>
            </a:endParaRPr>
          </a:p>
        </p:txBody>
      </p:sp>
      <p:grpSp>
        <p:nvGrpSpPr>
          <p:cNvPr id="11" name="Group 10">
            <a:extLst>
              <a:ext uri="{FF2B5EF4-FFF2-40B4-BE49-F238E27FC236}">
                <a16:creationId xmlns:a16="http://schemas.microsoft.com/office/drawing/2014/main" id="{828BD98B-01DA-4998-87C1-398591080C36}"/>
              </a:ext>
            </a:extLst>
          </p:cNvPr>
          <p:cNvGrpSpPr/>
          <p:nvPr/>
        </p:nvGrpSpPr>
        <p:grpSpPr>
          <a:xfrm>
            <a:off x="669073" y="1048219"/>
            <a:ext cx="10611576" cy="4467633"/>
            <a:chOff x="669073" y="1048219"/>
            <a:chExt cx="10611576" cy="4467633"/>
          </a:xfrm>
        </p:grpSpPr>
        <p:grpSp>
          <p:nvGrpSpPr>
            <p:cNvPr id="19" name="Group 18">
              <a:extLst>
                <a:ext uri="{FF2B5EF4-FFF2-40B4-BE49-F238E27FC236}">
                  <a16:creationId xmlns:a16="http://schemas.microsoft.com/office/drawing/2014/main" id="{B62D85D7-4B57-4707-A1E7-7C5778865C26}"/>
                </a:ext>
              </a:extLst>
            </p:cNvPr>
            <p:cNvGrpSpPr/>
            <p:nvPr/>
          </p:nvGrpSpPr>
          <p:grpSpPr>
            <a:xfrm>
              <a:off x="669073" y="1048219"/>
              <a:ext cx="10603827" cy="4467633"/>
              <a:chOff x="457201" y="1906859"/>
              <a:chExt cx="10603827" cy="4467633"/>
            </a:xfrm>
          </p:grpSpPr>
          <p:sp>
            <p:nvSpPr>
              <p:cNvPr id="20" name="Rectangle: Rounded Corners 19">
                <a:extLst>
                  <a:ext uri="{FF2B5EF4-FFF2-40B4-BE49-F238E27FC236}">
                    <a16:creationId xmlns:a16="http://schemas.microsoft.com/office/drawing/2014/main" id="{DC3BD1BB-1E57-4A19-B19B-4956B1C2096F}"/>
                  </a:ext>
                </a:extLst>
              </p:cNvPr>
              <p:cNvSpPr/>
              <p:nvPr/>
            </p:nvSpPr>
            <p:spPr>
              <a:xfrm>
                <a:off x="457201" y="2118729"/>
                <a:ext cx="10603827" cy="4255763"/>
              </a:xfrm>
              <a:prstGeom prst="roundRect">
                <a:avLst/>
              </a:prstGeom>
              <a:solidFill>
                <a:srgbClr val="FFFFAF"/>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65373089-6784-4C33-8FBD-5098EA4C3678}"/>
                  </a:ext>
                </a:extLst>
              </p:cNvPr>
              <p:cNvSpPr txBox="1"/>
              <p:nvPr/>
            </p:nvSpPr>
            <p:spPr>
              <a:xfrm>
                <a:off x="604773" y="2589554"/>
                <a:ext cx="7568181" cy="3539430"/>
              </a:xfrm>
              <a:prstGeom prst="rect">
                <a:avLst/>
              </a:prstGeom>
              <a:noFill/>
            </p:spPr>
            <p:txBody>
              <a:bodyPr wrap="square" rtlCol="0">
                <a:spAutoFit/>
              </a:bodyPr>
              <a:lstStyle/>
              <a:p>
                <a:pPr algn="just"/>
                <a:r>
                  <a:rPr lang="en-US" sz="2800" i="1">
                    <a:solidFill>
                      <a:srgbClr val="3333FF"/>
                    </a:solidFill>
                    <a:latin typeface="Times New Roman" panose="02020603050405020304" pitchFamily="18" charset="0"/>
                    <a:cs typeface="Times New Roman" panose="02020603050405020304" pitchFamily="18" charset="0"/>
                  </a:rPr>
                  <a:t>Khởi nguồn tín ng</a:t>
                </a:r>
                <a:r>
                  <a:rPr lang="vi-VN" sz="2800" i="1">
                    <a:solidFill>
                      <a:srgbClr val="3333FF"/>
                    </a:solidFill>
                    <a:latin typeface="Times New Roman" panose="02020603050405020304" pitchFamily="18" charset="0"/>
                    <a:cs typeface="Times New Roman" panose="02020603050405020304" pitchFamily="18" charset="0"/>
                  </a:rPr>
                  <a:t>ư</a:t>
                </a:r>
                <a:r>
                  <a:rPr lang="en-US" sz="2800" i="1">
                    <a:solidFill>
                      <a:srgbClr val="3333FF"/>
                    </a:solidFill>
                    <a:latin typeface="Times New Roman" panose="02020603050405020304" pitchFamily="18" charset="0"/>
                    <a:cs typeface="Times New Roman" panose="02020603050405020304" pitchFamily="18" charset="0"/>
                  </a:rPr>
                  <a:t>ỡng của ng</a:t>
                </a:r>
                <a:r>
                  <a:rPr lang="vi-VN" sz="2800" i="1">
                    <a:solidFill>
                      <a:srgbClr val="3333FF"/>
                    </a:solidFill>
                    <a:latin typeface="Times New Roman" panose="02020603050405020304" pitchFamily="18" charset="0"/>
                    <a:cs typeface="Times New Roman" panose="02020603050405020304" pitchFamily="18" charset="0"/>
                  </a:rPr>
                  <a:t>ư</a:t>
                </a:r>
                <a:r>
                  <a:rPr lang="en-US" sz="2800" i="1">
                    <a:solidFill>
                      <a:srgbClr val="3333FF"/>
                    </a:solidFill>
                    <a:latin typeface="Times New Roman" panose="02020603050405020304" pitchFamily="18" charset="0"/>
                    <a:cs typeface="Times New Roman" panose="02020603050405020304" pitchFamily="18" charset="0"/>
                  </a:rPr>
                  <a:t>ời bản địa,mặt nạ c</a:t>
                </a:r>
                <a:r>
                  <a:rPr lang="vi-VN" sz="2800" i="1">
                    <a:solidFill>
                      <a:srgbClr val="3333FF"/>
                    </a:solidFill>
                    <a:latin typeface="Times New Roman" panose="02020603050405020304" pitchFamily="18" charset="0"/>
                    <a:cs typeface="Times New Roman" panose="02020603050405020304" pitchFamily="18" charset="0"/>
                  </a:rPr>
                  <a:t>ư</a:t>
                </a:r>
                <a:r>
                  <a:rPr lang="en-US" sz="2800" i="1">
                    <a:solidFill>
                      <a:srgbClr val="3333FF"/>
                    </a:solidFill>
                    <a:latin typeface="Times New Roman" panose="02020603050405020304" pitchFamily="18" charset="0"/>
                    <a:cs typeface="Times New Roman" panose="02020603050405020304" pitchFamily="18" charset="0"/>
                  </a:rPr>
                  <a:t> dân vùng eo biển Tô-ret (Torres) đ</a:t>
                </a:r>
                <a:r>
                  <a:rPr lang="vi-VN" sz="2800" i="1">
                    <a:solidFill>
                      <a:srgbClr val="3333FF"/>
                    </a:solidFill>
                    <a:latin typeface="Times New Roman" panose="02020603050405020304" pitchFamily="18" charset="0"/>
                    <a:cs typeface="Times New Roman" panose="02020603050405020304" pitchFamily="18" charset="0"/>
                  </a:rPr>
                  <a:t>ư</a:t>
                </a:r>
                <a:r>
                  <a:rPr lang="en-US" sz="2800" i="1">
                    <a:solidFill>
                      <a:srgbClr val="3333FF"/>
                    </a:solidFill>
                    <a:latin typeface="Times New Roman" panose="02020603050405020304" pitchFamily="18" charset="0"/>
                    <a:cs typeface="Times New Roman" panose="02020603050405020304" pitchFamily="18" charset="0"/>
                  </a:rPr>
                  <a:t>ợc làm thủ công từ những vật liệu của địa ph</a:t>
                </a:r>
                <a:r>
                  <a:rPr lang="vi-VN" sz="2800" i="1">
                    <a:solidFill>
                      <a:srgbClr val="3333FF"/>
                    </a:solidFill>
                    <a:latin typeface="Times New Roman" panose="02020603050405020304" pitchFamily="18" charset="0"/>
                    <a:cs typeface="Times New Roman" panose="02020603050405020304" pitchFamily="18" charset="0"/>
                  </a:rPr>
                  <a:t>ư</a:t>
                </a:r>
                <a:r>
                  <a:rPr lang="en-US" sz="2800" i="1">
                    <a:solidFill>
                      <a:srgbClr val="3333FF"/>
                    </a:solidFill>
                    <a:latin typeface="Times New Roman" panose="02020603050405020304" pitchFamily="18" charset="0"/>
                    <a:cs typeface="Times New Roman" panose="02020603050405020304" pitchFamily="18" charset="0"/>
                  </a:rPr>
                  <a:t>ơng nh</a:t>
                </a:r>
                <a:r>
                  <a:rPr lang="vi-VN" sz="2800" i="1">
                    <a:solidFill>
                      <a:srgbClr val="3333FF"/>
                    </a:solidFill>
                    <a:latin typeface="Times New Roman" panose="02020603050405020304" pitchFamily="18" charset="0"/>
                    <a:cs typeface="Times New Roman" panose="02020603050405020304" pitchFamily="18" charset="0"/>
                  </a:rPr>
                  <a:t>ư</a:t>
                </a:r>
                <a:r>
                  <a:rPr lang="en-US" sz="2800" i="1">
                    <a:solidFill>
                      <a:srgbClr val="3333FF"/>
                    </a:solidFill>
                    <a:latin typeface="Times New Roman" panose="02020603050405020304" pitchFamily="18" charset="0"/>
                    <a:cs typeface="Times New Roman" panose="02020603050405020304" pitchFamily="18" charset="0"/>
                  </a:rPr>
                  <a:t>: mai rùa, sợi thùng nhỏ, sáp ong hoang dã và th</a:t>
                </a:r>
                <a:r>
                  <a:rPr lang="vi-VN" sz="2800" i="1">
                    <a:solidFill>
                      <a:srgbClr val="3333FF"/>
                    </a:solidFill>
                    <a:latin typeface="Times New Roman" panose="02020603050405020304" pitchFamily="18" charset="0"/>
                    <a:cs typeface="Times New Roman" panose="02020603050405020304" pitchFamily="18" charset="0"/>
                  </a:rPr>
                  <a:t>ư</a:t>
                </a:r>
                <a:r>
                  <a:rPr lang="en-US" sz="2800" i="1">
                    <a:solidFill>
                      <a:srgbClr val="3333FF"/>
                    </a:solidFill>
                    <a:latin typeface="Times New Roman" panose="02020603050405020304" pitchFamily="18" charset="0"/>
                    <a:cs typeface="Times New Roman" panose="02020603050405020304" pitchFamily="18" charset="0"/>
                  </a:rPr>
                  <a:t>ờng đ</a:t>
                </a:r>
                <a:r>
                  <a:rPr lang="vi-VN" sz="2800" i="1">
                    <a:solidFill>
                      <a:srgbClr val="3333FF"/>
                    </a:solidFill>
                    <a:latin typeface="Times New Roman" panose="02020603050405020304" pitchFamily="18" charset="0"/>
                    <a:cs typeface="Times New Roman" panose="02020603050405020304" pitchFamily="18" charset="0"/>
                  </a:rPr>
                  <a:t>ư</a:t>
                </a:r>
                <a:r>
                  <a:rPr lang="en-US" sz="2800" i="1">
                    <a:solidFill>
                      <a:srgbClr val="3333FF"/>
                    </a:solidFill>
                    <a:latin typeface="Times New Roman" panose="02020603050405020304" pitchFamily="18" charset="0"/>
                    <a:cs typeface="Times New Roman" panose="02020603050405020304" pitchFamily="18" charset="0"/>
                  </a:rPr>
                  <a:t>ợc sử dụng trong các nghi lễ cúng tế.Ngày nay các mặt nạ đ</a:t>
                </a:r>
                <a:r>
                  <a:rPr lang="vi-VN" sz="2800" i="1">
                    <a:solidFill>
                      <a:srgbClr val="3333FF"/>
                    </a:solidFill>
                    <a:latin typeface="Times New Roman" panose="02020603050405020304" pitchFamily="18" charset="0"/>
                    <a:cs typeface="Times New Roman" panose="02020603050405020304" pitchFamily="18" charset="0"/>
                  </a:rPr>
                  <a:t>ư</a:t>
                </a:r>
                <a:r>
                  <a:rPr lang="en-US" sz="2800" i="1">
                    <a:solidFill>
                      <a:srgbClr val="3333FF"/>
                    </a:solidFill>
                    <a:latin typeface="Times New Roman" panose="02020603050405020304" pitchFamily="18" charset="0"/>
                    <a:cs typeface="Times New Roman" panose="02020603050405020304" pitchFamily="18" charset="0"/>
                  </a:rPr>
                  <a:t>ợc coi là cách thức phục h</a:t>
                </a:r>
                <a:r>
                  <a:rPr lang="vi-VN" sz="2800" i="1">
                    <a:solidFill>
                      <a:srgbClr val="3333FF"/>
                    </a:solidFill>
                    <a:latin typeface="Times New Roman" panose="02020603050405020304" pitchFamily="18" charset="0"/>
                    <a:cs typeface="Times New Roman" panose="02020603050405020304" pitchFamily="18" charset="0"/>
                  </a:rPr>
                  <a:t>u</a:t>
                </a:r>
                <a:r>
                  <a:rPr lang="en-US" sz="2800" i="1">
                    <a:solidFill>
                      <a:srgbClr val="3333FF"/>
                    </a:solidFill>
                    <a:latin typeface="Times New Roman" panose="02020603050405020304" pitchFamily="18" charset="0"/>
                    <a:cs typeface="Times New Roman" panose="02020603050405020304" pitchFamily="18" charset="0"/>
                  </a:rPr>
                  <a:t>ng nền nghệ thuật, văn hóa cổ x</a:t>
                </a:r>
                <a:r>
                  <a:rPr lang="vi-VN" sz="2800" i="1">
                    <a:solidFill>
                      <a:srgbClr val="3333FF"/>
                    </a:solidFill>
                    <a:latin typeface="Times New Roman" panose="02020603050405020304" pitchFamily="18" charset="0"/>
                    <a:cs typeface="Times New Roman" panose="02020603050405020304" pitchFamily="18" charset="0"/>
                  </a:rPr>
                  <a:t>ư</a:t>
                </a:r>
                <a:r>
                  <a:rPr lang="en-US" sz="2800" i="1">
                    <a:solidFill>
                      <a:srgbClr val="3333FF"/>
                    </a:solidFill>
                    <a:latin typeface="Times New Roman" panose="02020603050405020304" pitchFamily="18" charset="0"/>
                    <a:cs typeface="Times New Roman" panose="02020603050405020304" pitchFamily="18" charset="0"/>
                  </a:rPr>
                  <a:t>a và những nghi lễ sống động cho các thế hệ sau.</a:t>
                </a:r>
              </a:p>
            </p:txBody>
          </p:sp>
          <p:sp>
            <p:nvSpPr>
              <p:cNvPr id="25" name="TextBox 24">
                <a:extLst>
                  <a:ext uri="{FF2B5EF4-FFF2-40B4-BE49-F238E27FC236}">
                    <a16:creationId xmlns:a16="http://schemas.microsoft.com/office/drawing/2014/main" id="{02878A6B-16AE-4108-970D-30AAF0132496}"/>
                  </a:ext>
                </a:extLst>
              </p:cNvPr>
              <p:cNvSpPr txBox="1"/>
              <p:nvPr/>
            </p:nvSpPr>
            <p:spPr>
              <a:xfrm>
                <a:off x="8273690" y="4916237"/>
                <a:ext cx="2686601" cy="646331"/>
              </a:xfrm>
              <a:prstGeom prst="rect">
                <a:avLst/>
              </a:prstGeom>
              <a:noFill/>
            </p:spPr>
            <p:txBody>
              <a:bodyPr wrap="square" rtlCol="0">
                <a:spAutoFit/>
              </a:bodyPr>
              <a:lstStyle/>
              <a:p>
                <a:pPr algn="ctr"/>
                <a:r>
                  <a:rPr lang="en-US">
                    <a:solidFill>
                      <a:srgbClr val="1C11AF"/>
                    </a:solidFill>
                    <a:latin typeface="Times New Roman" panose="02020603050405020304" pitchFamily="18" charset="0"/>
                    <a:cs typeface="Times New Roman" panose="02020603050405020304" pitchFamily="18" charset="0"/>
                  </a:rPr>
                  <a:t>Hình 20.4. Mặt nạ vùng </a:t>
                </a:r>
                <a:r>
                  <a:rPr lang="vi-VN">
                    <a:solidFill>
                      <a:srgbClr val="1C11AF"/>
                    </a:solidFill>
                    <a:latin typeface="Times New Roman" panose="02020603050405020304" pitchFamily="18" charset="0"/>
                    <a:cs typeface="Times New Roman" panose="02020603050405020304" pitchFamily="18" charset="0"/>
                  </a:rPr>
                  <a:t>Tô- rét</a:t>
                </a:r>
                <a:r>
                  <a:rPr lang="en-US">
                    <a:solidFill>
                      <a:srgbClr val="1C11AF"/>
                    </a:solidFill>
                    <a:latin typeface="Times New Roman" panose="02020603050405020304" pitchFamily="18" charset="0"/>
                    <a:cs typeface="Times New Roman" panose="02020603050405020304" pitchFamily="18" charset="0"/>
                  </a:rPr>
                  <a:t> (</a:t>
                </a:r>
                <a:r>
                  <a:rPr lang="vi-VN">
                    <a:solidFill>
                      <a:srgbClr val="1C11AF"/>
                    </a:solidFill>
                    <a:latin typeface="Times New Roman" panose="02020603050405020304" pitchFamily="18" charset="0"/>
                    <a:cs typeface="Times New Roman" panose="02020603050405020304" pitchFamily="18" charset="0"/>
                  </a:rPr>
                  <a:t>Torres</a:t>
                </a:r>
                <a:r>
                  <a:rPr lang="en-US">
                    <a:solidFill>
                      <a:srgbClr val="1C11AF"/>
                    </a:solidFill>
                    <a:latin typeface="Times New Roman" panose="02020603050405020304" pitchFamily="18" charset="0"/>
                    <a:cs typeface="Times New Roman" panose="02020603050405020304" pitchFamily="18" charset="0"/>
                  </a:rPr>
                  <a:t>)</a:t>
                </a:r>
              </a:p>
            </p:txBody>
          </p:sp>
          <p:sp>
            <p:nvSpPr>
              <p:cNvPr id="23" name="Rectangle: Rounded Corners 22">
                <a:extLst>
                  <a:ext uri="{FF2B5EF4-FFF2-40B4-BE49-F238E27FC236}">
                    <a16:creationId xmlns:a16="http://schemas.microsoft.com/office/drawing/2014/main" id="{164E0802-FB18-439F-92B1-89BF83F786F2}"/>
                  </a:ext>
                </a:extLst>
              </p:cNvPr>
              <p:cNvSpPr/>
              <p:nvPr/>
            </p:nvSpPr>
            <p:spPr>
              <a:xfrm>
                <a:off x="1637076" y="1906859"/>
                <a:ext cx="2031675" cy="682695"/>
              </a:xfrm>
              <a:prstGeom prst="roundRect">
                <a:avLst/>
              </a:prstGeom>
              <a:solidFill>
                <a:schemeClr val="accent4">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3333FF"/>
                    </a:solidFill>
                    <a:latin typeface="Arial" panose="020B0604020202020204" pitchFamily="34" charset="0"/>
                    <a:cs typeface="Arial" panose="020B0604020202020204" pitchFamily="34" charset="0"/>
                  </a:rPr>
                  <a:t>Em có biết</a:t>
                </a:r>
              </a:p>
            </p:txBody>
          </p:sp>
        </p:grpSp>
        <p:pic>
          <p:nvPicPr>
            <p:cNvPr id="27" name="Picture 26">
              <a:extLst>
                <a:ext uri="{FF2B5EF4-FFF2-40B4-BE49-F238E27FC236}">
                  <a16:creationId xmlns:a16="http://schemas.microsoft.com/office/drawing/2014/main" id="{6E2012C1-E6B4-4465-B76D-7E3D4F03C880}"/>
                </a:ext>
              </a:extLst>
            </p:cNvPr>
            <p:cNvPicPr>
              <a:picLocks noChangeAspect="1"/>
            </p:cNvPicPr>
            <p:nvPr/>
          </p:nvPicPr>
          <p:blipFill rotWithShape="1">
            <a:blip r:embed="rId5"/>
            <a:srcRect l="51017" t="21499" r="4249" b="19628"/>
            <a:stretch/>
          </p:blipFill>
          <p:spPr>
            <a:xfrm>
              <a:off x="8377078" y="1990839"/>
              <a:ext cx="2903571" cy="1997047"/>
            </a:xfrm>
            <a:prstGeom prst="rect">
              <a:avLst/>
            </a:prstGeom>
          </p:spPr>
        </p:pic>
      </p:grpSp>
    </p:spTree>
    <p:extLst>
      <p:ext uri="{BB962C8B-B14F-4D97-AF65-F5344CB8AC3E}">
        <p14:creationId xmlns:p14="http://schemas.microsoft.com/office/powerpoint/2010/main" val="2078915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par>
                          <p:cTn id="28" fill="hold">
                            <p:stCondLst>
                              <p:cond delay="500"/>
                            </p:stCondLst>
                            <p:childTnLst>
                              <p:par>
                                <p:cTn id="29" presetID="10" presetClass="exit" presetSubtype="0" fill="hold" nodeType="afterEffect">
                                  <p:stCondLst>
                                    <p:cond delay="0"/>
                                  </p:stCondLst>
                                  <p:childTnLst>
                                    <p:animEffect transition="out" filter="fade">
                                      <p:cBhvr>
                                        <p:cTn id="30" dur="500"/>
                                        <p:tgtEl>
                                          <p:spTgt spid="7"/>
                                        </p:tgtEl>
                                      </p:cBhvr>
                                    </p:animEffect>
                                    <p:set>
                                      <p:cBhvr>
                                        <p:cTn id="31" dur="1" fill="hold">
                                          <p:stCondLst>
                                            <p:cond delay="499"/>
                                          </p:stCondLst>
                                        </p:cTn>
                                        <p:tgtEl>
                                          <p:spTgt spid="7"/>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6"/>
                                        </p:tgtEl>
                                      </p:cBhvr>
                                    </p:animEffect>
                                    <p:set>
                                      <p:cBhvr>
                                        <p:cTn id="34"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ADD2AC7-5FE3-49D3-9E96-179A92F641EF}"/>
              </a:ext>
            </a:extLst>
          </p:cNvPr>
          <p:cNvPicPr>
            <a:picLocks noChangeAspect="1"/>
          </p:cNvPicPr>
          <p:nvPr/>
        </p:nvPicPr>
        <p:blipFill>
          <a:blip r:embed="rId2"/>
          <a:stretch>
            <a:fillRect/>
          </a:stretch>
        </p:blipFill>
        <p:spPr>
          <a:xfrm>
            <a:off x="7897739" y="582843"/>
            <a:ext cx="4134427" cy="2838846"/>
          </a:xfrm>
          <a:prstGeom prst="rect">
            <a:avLst/>
          </a:prstGeom>
        </p:spPr>
      </p:pic>
      <p:sp>
        <p:nvSpPr>
          <p:cNvPr id="6" name="TextBox 5">
            <a:extLst>
              <a:ext uri="{FF2B5EF4-FFF2-40B4-BE49-F238E27FC236}">
                <a16:creationId xmlns:a16="http://schemas.microsoft.com/office/drawing/2014/main" id="{1C3A7881-2715-488A-89FB-C847930B57EE}"/>
              </a:ext>
            </a:extLst>
          </p:cNvPr>
          <p:cNvSpPr txBox="1"/>
          <p:nvPr/>
        </p:nvSpPr>
        <p:spPr>
          <a:xfrm>
            <a:off x="196635" y="586985"/>
            <a:ext cx="7560596" cy="830997"/>
          </a:xfrm>
          <a:prstGeom prst="rect">
            <a:avLst/>
          </a:prstGeom>
          <a:noFill/>
        </p:spPr>
        <p:txBody>
          <a:bodyPr wrap="square" rtlCol="0">
            <a:spAutoFit/>
          </a:bodyPr>
          <a:lstStyle/>
          <a:p>
            <a:pPr marL="285750" indent="-285750">
              <a:buFont typeface="Wingdings" panose="05000000000000000000" pitchFamily="2" charset="2"/>
              <a:buChar char="ü"/>
            </a:pPr>
            <a:r>
              <a:rPr lang="en-US" sz="2400">
                <a:solidFill>
                  <a:srgbClr val="3333FF"/>
                </a:solidFill>
                <a:latin typeface="Arial" panose="020B0604020202020204" pitchFamily="34" charset="0"/>
                <a:cs typeface="Arial" panose="020B0604020202020204" pitchFamily="34" charset="0"/>
              </a:rPr>
              <a:t>25 triệu dân đại diện cho 151 tộc ng</a:t>
            </a:r>
            <a:r>
              <a:rPr lang="vi-VN" sz="2400">
                <a:solidFill>
                  <a:srgbClr val="3333FF"/>
                </a:solidFill>
                <a:latin typeface="Arial" panose="020B0604020202020204" pitchFamily="34" charset="0"/>
                <a:cs typeface="Arial" panose="020B0604020202020204" pitchFamily="34" charset="0"/>
              </a:rPr>
              <a:t>ư</a:t>
            </a:r>
            <a:r>
              <a:rPr lang="en-US" sz="2400">
                <a:solidFill>
                  <a:srgbClr val="3333FF"/>
                </a:solidFill>
                <a:latin typeface="Arial" panose="020B0604020202020204" pitchFamily="34" charset="0"/>
                <a:cs typeface="Arial" panose="020B0604020202020204" pitchFamily="34" charset="0"/>
              </a:rPr>
              <a:t>ời=&gt;  văn hóa độc đáo da dạng</a:t>
            </a:r>
          </a:p>
        </p:txBody>
      </p:sp>
      <p:sp>
        <p:nvSpPr>
          <p:cNvPr id="7" name="Rectangle 6">
            <a:extLst>
              <a:ext uri="{FF2B5EF4-FFF2-40B4-BE49-F238E27FC236}">
                <a16:creationId xmlns:a16="http://schemas.microsoft.com/office/drawing/2014/main" id="{365ACEC1-1A95-4FBE-BFE1-CA8F532F5255}"/>
              </a:ext>
            </a:extLst>
          </p:cNvPr>
          <p:cNvSpPr/>
          <p:nvPr/>
        </p:nvSpPr>
        <p:spPr>
          <a:xfrm>
            <a:off x="159834" y="2002266"/>
            <a:ext cx="7336955" cy="830997"/>
          </a:xfrm>
          <a:prstGeom prst="rect">
            <a:avLst/>
          </a:prstGeom>
        </p:spPr>
        <p:txBody>
          <a:bodyPr wrap="square">
            <a:spAutoFit/>
          </a:bodyPr>
          <a:lstStyle/>
          <a:p>
            <a:pPr marL="342900" indent="-342900" algn="just">
              <a:buFont typeface="Wingdings" panose="05000000000000000000" pitchFamily="2" charset="2"/>
              <a:buChar char="ü"/>
            </a:pPr>
            <a:r>
              <a:rPr lang="en-US" sz="2400">
                <a:solidFill>
                  <a:srgbClr val="3333FF"/>
                </a:solidFill>
                <a:latin typeface="Arial" panose="020B0604020202020204" pitchFamily="34" charset="0"/>
                <a:cs typeface="Arial" panose="020B0604020202020204" pitchFamily="34" charset="0"/>
              </a:rPr>
              <a:t>Tiếng </a:t>
            </a:r>
            <a:r>
              <a:rPr lang="vi-VN" sz="2400">
                <a:solidFill>
                  <a:srgbClr val="3333FF"/>
                </a:solidFill>
                <a:latin typeface="Arial" panose="020B0604020202020204" pitchFamily="34" charset="0"/>
                <a:cs typeface="Arial" panose="020B0604020202020204" pitchFamily="34" charset="0"/>
              </a:rPr>
              <a:t>Anh là ngôn ngữ chính thức, có hơn 300 loại ngôn ngữ khác được sử dụng trong giao tiếp.</a:t>
            </a:r>
            <a:endParaRPr lang="en-US">
              <a:solidFill>
                <a:srgbClr val="3333FF"/>
              </a:solidFill>
            </a:endParaRPr>
          </a:p>
        </p:txBody>
      </p:sp>
    </p:spTree>
    <p:extLst>
      <p:ext uri="{BB962C8B-B14F-4D97-AF65-F5344CB8AC3E}">
        <p14:creationId xmlns:p14="http://schemas.microsoft.com/office/powerpoint/2010/main" val="2011722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3">
            <a:extLst>
              <a:ext uri="{FF2B5EF4-FFF2-40B4-BE49-F238E27FC236}">
                <a16:creationId xmlns:a16="http://schemas.microsoft.com/office/drawing/2014/main" id="{694BCD16-1173-46B6-BD4B-B145310A3812}"/>
              </a:ext>
            </a:extLst>
          </p:cNvPr>
          <p:cNvSpPr/>
          <p:nvPr/>
        </p:nvSpPr>
        <p:spPr>
          <a:xfrm>
            <a:off x="214313" y="90993"/>
            <a:ext cx="6707335" cy="872949"/>
          </a:xfrm>
          <a:prstGeom prst="homePlat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5" name="Arrow: Pentagon 4">
            <a:extLst>
              <a:ext uri="{FF2B5EF4-FFF2-40B4-BE49-F238E27FC236}">
                <a16:creationId xmlns:a16="http://schemas.microsoft.com/office/drawing/2014/main" id="{51FDA05C-0B8F-4AFD-8B06-218ADA1D02B8}"/>
              </a:ext>
            </a:extLst>
          </p:cNvPr>
          <p:cNvSpPr/>
          <p:nvPr/>
        </p:nvSpPr>
        <p:spPr>
          <a:xfrm>
            <a:off x="104493" y="88069"/>
            <a:ext cx="1301952" cy="872949"/>
          </a:xfrm>
          <a:prstGeom prst="homePlate">
            <a:avLst/>
          </a:prstGeom>
          <a:solidFill>
            <a:srgbClr val="0131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6" name="Isosceles Triangle 5">
            <a:extLst>
              <a:ext uri="{FF2B5EF4-FFF2-40B4-BE49-F238E27FC236}">
                <a16:creationId xmlns:a16="http://schemas.microsoft.com/office/drawing/2014/main" id="{D2EAB261-087A-4860-A7CB-4A8A30C8CFC1}"/>
              </a:ext>
            </a:extLst>
          </p:cNvPr>
          <p:cNvSpPr/>
          <p:nvPr/>
        </p:nvSpPr>
        <p:spPr>
          <a:xfrm rot="5400000">
            <a:off x="1095225" y="395442"/>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4152A4A-A791-40EC-99BF-6F8C67F9BD91}"/>
              </a:ext>
            </a:extLst>
          </p:cNvPr>
          <p:cNvSpPr txBox="1"/>
          <p:nvPr/>
        </p:nvSpPr>
        <p:spPr>
          <a:xfrm>
            <a:off x="1516265" y="260832"/>
            <a:ext cx="4774366" cy="523220"/>
          </a:xfrm>
          <a:prstGeom prst="rect">
            <a:avLst/>
          </a:prstGeom>
          <a:noFill/>
        </p:spPr>
        <p:txBody>
          <a:bodyPr wrap="square" rtlCol="0">
            <a:spAutoFit/>
          </a:bodyPr>
          <a:lstStyle/>
          <a:p>
            <a:pPr algn="ctr"/>
            <a:r>
              <a:rPr lang="en-US" sz="2800">
                <a:solidFill>
                  <a:srgbClr val="0131FF"/>
                </a:solidFill>
                <a:latin typeface="Arial" panose="020B0604020202020204" pitchFamily="34" charset="0"/>
                <a:cs typeface="Arial" panose="020B0604020202020204" pitchFamily="34" charset="0"/>
              </a:rPr>
              <a:t>Lịch sử và văn hóa độc đáo</a:t>
            </a:r>
          </a:p>
        </p:txBody>
      </p:sp>
      <p:sp>
        <p:nvSpPr>
          <p:cNvPr id="8" name="Rectangle 7">
            <a:extLst>
              <a:ext uri="{FF2B5EF4-FFF2-40B4-BE49-F238E27FC236}">
                <a16:creationId xmlns:a16="http://schemas.microsoft.com/office/drawing/2014/main" id="{7687871C-C338-4BFB-80D7-EAE7C3976646}"/>
              </a:ext>
            </a:extLst>
          </p:cNvPr>
          <p:cNvSpPr/>
          <p:nvPr/>
        </p:nvSpPr>
        <p:spPr>
          <a:xfrm>
            <a:off x="474256" y="1493569"/>
            <a:ext cx="11243488" cy="584775"/>
          </a:xfrm>
          <a:prstGeom prst="rect">
            <a:avLst/>
          </a:prstGeom>
        </p:spPr>
        <p:txBody>
          <a:bodyPr wrap="square">
            <a:spAutoFit/>
          </a:bodyPr>
          <a:lstStyle/>
          <a:p>
            <a:pPr algn="just"/>
            <a:r>
              <a:rPr lang="en-US" sz="3200">
                <a:solidFill>
                  <a:srgbClr val="0131FF"/>
                </a:solidFill>
                <a:latin typeface="Arial" panose="020B0604020202020204" pitchFamily="34" charset="0"/>
                <a:cs typeface="Arial" panose="020B0604020202020204" pitchFamily="34" charset="0"/>
              </a:rPr>
              <a:t>- </a:t>
            </a:r>
            <a:r>
              <a:rPr lang="vi-VN" sz="3200">
                <a:solidFill>
                  <a:srgbClr val="0131FF"/>
                </a:solidFill>
                <a:latin typeface="Arial" panose="020B0604020202020204" pitchFamily="34" charset="0"/>
                <a:cs typeface="Arial" panose="020B0604020202020204" pitchFamily="34" charset="0"/>
              </a:rPr>
              <a:t>Ô-xtrây-li-a là quốc gia đa dân tộc, đa tôn giáo, đa văn hoá. </a:t>
            </a:r>
            <a:endParaRPr lang="en-US" sz="3200"/>
          </a:p>
        </p:txBody>
      </p:sp>
      <p:sp>
        <p:nvSpPr>
          <p:cNvPr id="9" name="Rectangle 8">
            <a:extLst>
              <a:ext uri="{FF2B5EF4-FFF2-40B4-BE49-F238E27FC236}">
                <a16:creationId xmlns:a16="http://schemas.microsoft.com/office/drawing/2014/main" id="{00B7BB44-70FA-44F2-81F4-BB05F5082389}"/>
              </a:ext>
            </a:extLst>
          </p:cNvPr>
          <p:cNvSpPr/>
          <p:nvPr/>
        </p:nvSpPr>
        <p:spPr>
          <a:xfrm>
            <a:off x="474256" y="2198823"/>
            <a:ext cx="10805532" cy="1077218"/>
          </a:xfrm>
          <a:prstGeom prst="rect">
            <a:avLst/>
          </a:prstGeom>
        </p:spPr>
        <p:txBody>
          <a:bodyPr wrap="square">
            <a:spAutoFit/>
          </a:bodyPr>
          <a:lstStyle/>
          <a:p>
            <a:pPr algn="just"/>
            <a:r>
              <a:rPr lang="en-US" sz="3200">
                <a:solidFill>
                  <a:srgbClr val="0131FF"/>
                </a:solidFill>
              </a:rPr>
              <a:t>-</a:t>
            </a:r>
            <a:r>
              <a:rPr lang="vi-VN" sz="3200">
                <a:solidFill>
                  <a:srgbClr val="0131FF"/>
                </a:solidFill>
              </a:rPr>
              <a:t> Nền văn hóa độc đáo kết hợp giữa văn hóa của người bản địa với văn hóa của người nhập cư.</a:t>
            </a:r>
            <a:endParaRPr lang="en-US" sz="3200">
              <a:solidFill>
                <a:srgbClr val="0131FF"/>
              </a:solidFill>
            </a:endParaRPr>
          </a:p>
        </p:txBody>
      </p:sp>
      <p:sp>
        <p:nvSpPr>
          <p:cNvPr id="10" name="Rectangle 9">
            <a:extLst>
              <a:ext uri="{FF2B5EF4-FFF2-40B4-BE49-F238E27FC236}">
                <a16:creationId xmlns:a16="http://schemas.microsoft.com/office/drawing/2014/main" id="{7DA5714F-E5D1-41E6-A855-DE9F1FB0ABCA}"/>
              </a:ext>
            </a:extLst>
          </p:cNvPr>
          <p:cNvSpPr/>
          <p:nvPr/>
        </p:nvSpPr>
        <p:spPr>
          <a:xfrm>
            <a:off x="474256" y="3276041"/>
            <a:ext cx="10805532" cy="1077218"/>
          </a:xfrm>
          <a:prstGeom prst="rect">
            <a:avLst/>
          </a:prstGeom>
        </p:spPr>
        <p:txBody>
          <a:bodyPr wrap="square">
            <a:spAutoFit/>
          </a:bodyPr>
          <a:lstStyle/>
          <a:p>
            <a:pPr algn="just"/>
            <a:r>
              <a:rPr lang="en-US" sz="3200">
                <a:solidFill>
                  <a:srgbClr val="3333FF"/>
                </a:solidFill>
                <a:latin typeface="Arial" panose="020B0604020202020204" pitchFamily="34" charset="0"/>
                <a:cs typeface="Arial" panose="020B0604020202020204" pitchFamily="34" charset="0"/>
              </a:rPr>
              <a:t>- Tiếng </a:t>
            </a:r>
            <a:r>
              <a:rPr lang="vi-VN" sz="3200">
                <a:solidFill>
                  <a:srgbClr val="3333FF"/>
                </a:solidFill>
                <a:latin typeface="Arial" panose="020B0604020202020204" pitchFamily="34" charset="0"/>
                <a:cs typeface="Arial" panose="020B0604020202020204" pitchFamily="34" charset="0"/>
              </a:rPr>
              <a:t>Anh là ngôn ngữ chính thức, </a:t>
            </a:r>
            <a:r>
              <a:rPr lang="en-US" sz="3200">
                <a:solidFill>
                  <a:srgbClr val="3333FF"/>
                </a:solidFill>
                <a:latin typeface="Arial" panose="020B0604020202020204" pitchFamily="34" charset="0"/>
                <a:cs typeface="Arial" panose="020B0604020202020204" pitchFamily="34" charset="0"/>
              </a:rPr>
              <a:t>ngoài ra </a:t>
            </a:r>
            <a:r>
              <a:rPr lang="vi-VN" sz="3200">
                <a:solidFill>
                  <a:srgbClr val="3333FF"/>
                </a:solidFill>
                <a:latin typeface="Arial" panose="020B0604020202020204" pitchFamily="34" charset="0"/>
                <a:cs typeface="Arial" panose="020B0604020202020204" pitchFamily="34" charset="0"/>
              </a:rPr>
              <a:t>có hơn 300 loại ngôn ngữ khác được sử dụng trong giao tiếp.</a:t>
            </a:r>
            <a:endParaRPr lang="en-US" sz="3200">
              <a:solidFill>
                <a:srgbClr val="3333FF"/>
              </a:solidFill>
            </a:endParaRPr>
          </a:p>
        </p:txBody>
      </p:sp>
      <p:pic>
        <p:nvPicPr>
          <p:cNvPr id="11" name="Picture 10" descr="book9">
            <a:extLst>
              <a:ext uri="{FF2B5EF4-FFF2-40B4-BE49-F238E27FC236}">
                <a16:creationId xmlns:a16="http://schemas.microsoft.com/office/drawing/2014/main" id="{B55EF91E-7FE7-41F6-AE52-2E99C74161B0}"/>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182944" y="391245"/>
            <a:ext cx="1247626" cy="857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2282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a:extLst>
              <a:ext uri="{FF2B5EF4-FFF2-40B4-BE49-F238E27FC236}">
                <a16:creationId xmlns:a16="http://schemas.microsoft.com/office/drawing/2014/main" id="{0CEB9080-D9D4-4E82-86F3-C3C77DAE7C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417" t="23775" r="29166" b="21182"/>
          <a:stretch>
            <a:fillRect/>
          </a:stretch>
        </p:blipFill>
        <p:spPr bwMode="auto">
          <a:xfrm>
            <a:off x="538163" y="254000"/>
            <a:ext cx="11653837" cy="669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44FE511D-2CB7-4F71-A19D-CB7F358E0D54}"/>
              </a:ext>
            </a:extLst>
          </p:cNvPr>
          <p:cNvSpPr txBox="1">
            <a:spLocks noChangeArrowheads="1"/>
          </p:cNvSpPr>
          <p:nvPr/>
        </p:nvSpPr>
        <p:spPr bwMode="auto">
          <a:xfrm>
            <a:off x="1528763" y="533400"/>
            <a:ext cx="9131300"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lIns="91078" tIns="45539" rIns="91078" bIns="45539">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LUYỆN TẬP</a:t>
            </a:r>
          </a:p>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 VÀ VẬN DỤNG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EAAF909-09B6-4F77-A107-4E80ACD6B788}"/>
              </a:ext>
            </a:extLst>
          </p:cNvPr>
          <p:cNvSpPr txBox="1"/>
          <p:nvPr/>
        </p:nvSpPr>
        <p:spPr>
          <a:xfrm>
            <a:off x="279878" y="948788"/>
            <a:ext cx="11632243" cy="1569660"/>
          </a:xfrm>
          <a:prstGeom prst="rect">
            <a:avLst/>
          </a:prstGeom>
          <a:noFill/>
          <a:ln>
            <a:solidFill>
              <a:srgbClr val="0070C0"/>
            </a:solidFill>
            <a:prstDash val="sysDash"/>
          </a:ln>
        </p:spPr>
        <p:txBody>
          <a:bodyPr wrap="square" rtlCol="0">
            <a:spAutoFit/>
          </a:bodyPr>
          <a:lstStyle/>
          <a:p>
            <a:pPr algn="ctr"/>
            <a:r>
              <a:rPr lang="en-US" sz="3200">
                <a:solidFill>
                  <a:srgbClr val="FF3399"/>
                </a:solidFill>
                <a:latin typeface="Arial" panose="020B0604020202020204" pitchFamily="34" charset="0"/>
                <a:cs typeface="Arial" panose="020B0604020202020204" pitchFamily="34" charset="0"/>
              </a:rPr>
              <a:t>Dựa vào bảng Số dân và tỉ suất gia tăng dân số tự nhiên của Ô-xtrây-li-a, giai đoạn 2000 – 2020, em hãy vẽ biểu đồ cột thể hiện quy mô dân số của Ô-xtrây-li-a.</a:t>
            </a:r>
            <a:endParaRPr lang="en-US" sz="3200" dirty="0">
              <a:solidFill>
                <a:srgbClr val="FF3399"/>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35E1D2A4-6572-41A5-8676-DD6FA70200EF}"/>
              </a:ext>
            </a:extLst>
          </p:cNvPr>
          <p:cNvGrpSpPr/>
          <p:nvPr/>
        </p:nvGrpSpPr>
        <p:grpSpPr>
          <a:xfrm>
            <a:off x="4281291" y="46823"/>
            <a:ext cx="3108949" cy="838556"/>
            <a:chOff x="3331608" y="268761"/>
            <a:chExt cx="3108949" cy="838556"/>
          </a:xfrm>
        </p:grpSpPr>
        <p:sp>
          <p:nvSpPr>
            <p:cNvPr id="5" name="Rectangle: Rounded Corners 4">
              <a:extLst>
                <a:ext uri="{FF2B5EF4-FFF2-40B4-BE49-F238E27FC236}">
                  <a16:creationId xmlns:a16="http://schemas.microsoft.com/office/drawing/2014/main" id="{4230B021-2B94-48E6-A7EA-0D9C0115F5E3}"/>
                </a:ext>
              </a:extLst>
            </p:cNvPr>
            <p:cNvSpPr/>
            <p:nvPr/>
          </p:nvSpPr>
          <p:spPr>
            <a:xfrm>
              <a:off x="3331608" y="268761"/>
              <a:ext cx="3108949" cy="838556"/>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041EB5C-3C41-4809-BC11-88DC0043499C}"/>
                </a:ext>
              </a:extLst>
            </p:cNvPr>
            <p:cNvSpPr txBox="1"/>
            <p:nvPr/>
          </p:nvSpPr>
          <p:spPr>
            <a:xfrm>
              <a:off x="3516698" y="364873"/>
              <a:ext cx="2923859" cy="646331"/>
            </a:xfrm>
            <a:prstGeom prst="rect">
              <a:avLst/>
            </a:prstGeom>
            <a:noFill/>
          </p:spPr>
          <p:txBody>
            <a:bodyPr wrap="square" rtlCol="0">
              <a:spAutoFit/>
            </a:bodyPr>
            <a:lstStyle/>
            <a:p>
              <a:r>
                <a:rPr lang="en-US" sz="3600" b="1">
                  <a:solidFill>
                    <a:srgbClr val="FFFF00"/>
                  </a:solidFill>
                  <a:latin typeface="Arial" panose="020B0604020202020204" pitchFamily="34" charset="0"/>
                  <a:cs typeface="Arial" panose="020B0604020202020204" pitchFamily="34" charset="0"/>
                </a:rPr>
                <a:t>LUYỆN TẬP</a:t>
              </a:r>
            </a:p>
          </p:txBody>
        </p:sp>
      </p:grpSp>
      <p:graphicFrame>
        <p:nvGraphicFramePr>
          <p:cNvPr id="6" name="Table 21">
            <a:extLst>
              <a:ext uri="{FF2B5EF4-FFF2-40B4-BE49-F238E27FC236}">
                <a16:creationId xmlns:a16="http://schemas.microsoft.com/office/drawing/2014/main" id="{979FDD5D-77C9-4C1D-8A97-C6EDE628E8F7}"/>
              </a:ext>
            </a:extLst>
          </p:cNvPr>
          <p:cNvGraphicFramePr>
            <a:graphicFrameLocks noGrp="1"/>
          </p:cNvGraphicFramePr>
          <p:nvPr>
            <p:extLst>
              <p:ext uri="{D42A27DB-BD31-4B8C-83A1-F6EECF244321}">
                <p14:modId xmlns:p14="http://schemas.microsoft.com/office/powerpoint/2010/main" val="2196722234"/>
              </p:ext>
            </p:extLst>
          </p:nvPr>
        </p:nvGraphicFramePr>
        <p:xfrm>
          <a:off x="1981766" y="3126337"/>
          <a:ext cx="9381327" cy="3535680"/>
        </p:xfrm>
        <a:graphic>
          <a:graphicData uri="http://schemas.openxmlformats.org/drawingml/2006/table">
            <a:tbl>
              <a:tblPr firstRow="1" bandRow="1">
                <a:tableStyleId>{5C22544A-7EE6-4342-B048-85BDC9FD1C3A}</a:tableStyleId>
              </a:tblPr>
              <a:tblGrid>
                <a:gridCol w="1629429">
                  <a:extLst>
                    <a:ext uri="{9D8B030D-6E8A-4147-A177-3AD203B41FA5}">
                      <a16:colId xmlns:a16="http://schemas.microsoft.com/office/drawing/2014/main" val="2138766242"/>
                    </a:ext>
                  </a:extLst>
                </a:gridCol>
                <a:gridCol w="3938442">
                  <a:extLst>
                    <a:ext uri="{9D8B030D-6E8A-4147-A177-3AD203B41FA5}">
                      <a16:colId xmlns:a16="http://schemas.microsoft.com/office/drawing/2014/main" val="3719641659"/>
                    </a:ext>
                  </a:extLst>
                </a:gridCol>
                <a:gridCol w="3813456">
                  <a:extLst>
                    <a:ext uri="{9D8B030D-6E8A-4147-A177-3AD203B41FA5}">
                      <a16:colId xmlns:a16="http://schemas.microsoft.com/office/drawing/2014/main" val="2614463304"/>
                    </a:ext>
                  </a:extLst>
                </a:gridCol>
              </a:tblGrid>
              <a:tr h="370840">
                <a:tc>
                  <a:txBody>
                    <a:bodyPr/>
                    <a:lstStyle/>
                    <a:p>
                      <a:pPr algn="ctr"/>
                      <a:r>
                        <a:rPr lang="en-US" sz="2800">
                          <a:latin typeface="Arial" panose="020B0604020202020204" pitchFamily="34" charset="0"/>
                          <a:cs typeface="Arial" panose="020B0604020202020204" pitchFamily="34" charset="0"/>
                        </a:rPr>
                        <a:t>Năm</a:t>
                      </a:r>
                    </a:p>
                  </a:txBody>
                  <a:tcPr/>
                </a:tc>
                <a:tc>
                  <a:txBody>
                    <a:bodyPr/>
                    <a:lstStyle/>
                    <a:p>
                      <a:pPr algn="ctr"/>
                      <a:r>
                        <a:rPr lang="en-US" sz="2800">
                          <a:latin typeface="Arial" panose="020B0604020202020204" pitchFamily="34" charset="0"/>
                          <a:cs typeface="Arial" panose="020B0604020202020204" pitchFamily="34" charset="0"/>
                        </a:rPr>
                        <a:t>Số dân (triệu ng</a:t>
                      </a:r>
                      <a:r>
                        <a:rPr lang="vi-VN" sz="2800">
                          <a:latin typeface="Arial" panose="020B0604020202020204" pitchFamily="34" charset="0"/>
                          <a:cs typeface="Arial" panose="020B0604020202020204" pitchFamily="34" charset="0"/>
                        </a:rPr>
                        <a:t>ư</a:t>
                      </a:r>
                      <a:r>
                        <a:rPr lang="en-US" sz="2800">
                          <a:latin typeface="Arial" panose="020B0604020202020204" pitchFamily="34" charset="0"/>
                          <a:cs typeface="Arial" panose="020B0604020202020204" pitchFamily="34" charset="0"/>
                        </a:rPr>
                        <a:t>ời)</a:t>
                      </a:r>
                    </a:p>
                  </a:txBody>
                  <a:tcPr/>
                </a:tc>
                <a:tc>
                  <a:txBody>
                    <a:bodyPr/>
                    <a:lstStyle/>
                    <a:p>
                      <a:pPr algn="ctr"/>
                      <a:r>
                        <a:rPr lang="en-US" sz="2800">
                          <a:latin typeface="Arial" panose="020B0604020202020204" pitchFamily="34" charset="0"/>
                          <a:cs typeface="Arial" panose="020B0604020202020204" pitchFamily="34" charset="0"/>
                        </a:rPr>
                        <a:t>Tỉ suất gia tăng tự nhiên (%)</a:t>
                      </a:r>
                    </a:p>
                  </a:txBody>
                  <a:tcPr/>
                </a:tc>
                <a:extLst>
                  <a:ext uri="{0D108BD9-81ED-4DB2-BD59-A6C34878D82A}">
                    <a16:rowId xmlns:a16="http://schemas.microsoft.com/office/drawing/2014/main" val="3878284816"/>
                  </a:ext>
                </a:extLst>
              </a:tr>
              <a:tr h="370840">
                <a:tc>
                  <a:txBody>
                    <a:bodyPr/>
                    <a:lstStyle/>
                    <a:p>
                      <a:pPr algn="ctr"/>
                      <a:r>
                        <a:rPr lang="en-US" sz="2800">
                          <a:solidFill>
                            <a:srgbClr val="3333FF"/>
                          </a:solidFill>
                          <a:latin typeface="Arial" panose="020B0604020202020204" pitchFamily="34" charset="0"/>
                          <a:cs typeface="Arial" panose="020B0604020202020204" pitchFamily="34" charset="0"/>
                        </a:rPr>
                        <a:t>2000</a:t>
                      </a:r>
                    </a:p>
                  </a:txBody>
                  <a:tcPr>
                    <a:solidFill>
                      <a:schemeClr val="accent4">
                        <a:lumMod val="20000"/>
                        <a:lumOff val="80000"/>
                      </a:schemeClr>
                    </a:solidFill>
                  </a:tcPr>
                </a:tc>
                <a:tc>
                  <a:txBody>
                    <a:bodyPr/>
                    <a:lstStyle/>
                    <a:p>
                      <a:pPr algn="ctr"/>
                      <a:r>
                        <a:rPr lang="en-US" sz="2800">
                          <a:solidFill>
                            <a:srgbClr val="0131FF"/>
                          </a:solidFill>
                          <a:latin typeface="Arial" panose="020B0604020202020204" pitchFamily="34" charset="0"/>
                          <a:cs typeface="Arial" panose="020B0604020202020204" pitchFamily="34" charset="0"/>
                        </a:rPr>
                        <a:t>19.1</a:t>
                      </a:r>
                    </a:p>
                  </a:txBody>
                  <a:tcPr>
                    <a:solidFill>
                      <a:schemeClr val="accent4">
                        <a:lumMod val="20000"/>
                        <a:lumOff val="80000"/>
                      </a:schemeClr>
                    </a:solidFill>
                  </a:tcPr>
                </a:tc>
                <a:tc>
                  <a:txBody>
                    <a:bodyPr/>
                    <a:lstStyle/>
                    <a:p>
                      <a:pPr algn="ctr"/>
                      <a:r>
                        <a:rPr lang="en-US" sz="2800">
                          <a:solidFill>
                            <a:srgbClr val="0131FF"/>
                          </a:solidFill>
                          <a:latin typeface="Arial" panose="020B0604020202020204" pitchFamily="34" charset="0"/>
                          <a:cs typeface="Arial" panose="020B0604020202020204" pitchFamily="34" charset="0"/>
                        </a:rPr>
                        <a:t>0.6</a:t>
                      </a:r>
                    </a:p>
                  </a:txBody>
                  <a:tcPr>
                    <a:solidFill>
                      <a:schemeClr val="accent4">
                        <a:lumMod val="20000"/>
                        <a:lumOff val="80000"/>
                      </a:schemeClr>
                    </a:solidFill>
                  </a:tcPr>
                </a:tc>
                <a:extLst>
                  <a:ext uri="{0D108BD9-81ED-4DB2-BD59-A6C34878D82A}">
                    <a16:rowId xmlns:a16="http://schemas.microsoft.com/office/drawing/2014/main" val="173270175"/>
                  </a:ext>
                </a:extLst>
              </a:tr>
              <a:tr h="370840">
                <a:tc>
                  <a:txBody>
                    <a:bodyPr/>
                    <a:lstStyle/>
                    <a:p>
                      <a:pPr algn="ctr"/>
                      <a:r>
                        <a:rPr lang="en-US" sz="2800">
                          <a:solidFill>
                            <a:srgbClr val="3333FF"/>
                          </a:solidFill>
                          <a:latin typeface="Arial" panose="020B0604020202020204" pitchFamily="34" charset="0"/>
                          <a:cs typeface="Arial" panose="020B0604020202020204" pitchFamily="34" charset="0"/>
                        </a:rPr>
                        <a:t>2005</a:t>
                      </a:r>
                    </a:p>
                  </a:txBody>
                  <a:tcPr/>
                </a:tc>
                <a:tc>
                  <a:txBody>
                    <a:bodyPr/>
                    <a:lstStyle/>
                    <a:p>
                      <a:pPr algn="ctr"/>
                      <a:r>
                        <a:rPr lang="en-US" sz="2800">
                          <a:solidFill>
                            <a:srgbClr val="0131FF"/>
                          </a:solidFill>
                          <a:latin typeface="Arial" panose="020B0604020202020204" pitchFamily="34" charset="0"/>
                          <a:cs typeface="Arial" panose="020B0604020202020204" pitchFamily="34" charset="0"/>
                        </a:rPr>
                        <a:t>20.2</a:t>
                      </a:r>
                    </a:p>
                  </a:txBody>
                  <a:tcPr/>
                </a:tc>
                <a:tc>
                  <a:txBody>
                    <a:bodyPr/>
                    <a:lstStyle/>
                    <a:p>
                      <a:pPr algn="ctr"/>
                      <a:r>
                        <a:rPr lang="en-US" sz="2800">
                          <a:solidFill>
                            <a:srgbClr val="0131FF"/>
                          </a:solidFill>
                          <a:latin typeface="Arial" panose="020B0604020202020204" pitchFamily="34" charset="0"/>
                          <a:cs typeface="Arial" panose="020B0604020202020204" pitchFamily="34" charset="0"/>
                        </a:rPr>
                        <a:t>0.6</a:t>
                      </a:r>
                    </a:p>
                  </a:txBody>
                  <a:tcPr/>
                </a:tc>
                <a:extLst>
                  <a:ext uri="{0D108BD9-81ED-4DB2-BD59-A6C34878D82A}">
                    <a16:rowId xmlns:a16="http://schemas.microsoft.com/office/drawing/2014/main" val="3815357996"/>
                  </a:ext>
                </a:extLst>
              </a:tr>
              <a:tr h="370840">
                <a:tc>
                  <a:txBody>
                    <a:bodyPr/>
                    <a:lstStyle/>
                    <a:p>
                      <a:pPr algn="ctr"/>
                      <a:r>
                        <a:rPr lang="en-US" sz="2800">
                          <a:solidFill>
                            <a:srgbClr val="3333FF"/>
                          </a:solidFill>
                          <a:latin typeface="Arial" panose="020B0604020202020204" pitchFamily="34" charset="0"/>
                          <a:cs typeface="Arial" panose="020B0604020202020204" pitchFamily="34" charset="0"/>
                        </a:rPr>
                        <a:t>2010</a:t>
                      </a:r>
                    </a:p>
                  </a:txBody>
                  <a:tcPr>
                    <a:solidFill>
                      <a:schemeClr val="accent4">
                        <a:lumMod val="40000"/>
                        <a:lumOff val="60000"/>
                      </a:schemeClr>
                    </a:solidFill>
                  </a:tcPr>
                </a:tc>
                <a:tc>
                  <a:txBody>
                    <a:bodyPr/>
                    <a:lstStyle/>
                    <a:p>
                      <a:pPr algn="ctr"/>
                      <a:r>
                        <a:rPr lang="en-US" sz="2800">
                          <a:solidFill>
                            <a:srgbClr val="0131FF"/>
                          </a:solidFill>
                          <a:latin typeface="Arial" panose="020B0604020202020204" pitchFamily="34" charset="0"/>
                          <a:cs typeface="Arial" panose="020B0604020202020204" pitchFamily="34" charset="0"/>
                        </a:rPr>
                        <a:t>21</a:t>
                      </a:r>
                    </a:p>
                  </a:txBody>
                  <a:tcPr>
                    <a:solidFill>
                      <a:schemeClr val="accent4">
                        <a:lumMod val="40000"/>
                        <a:lumOff val="60000"/>
                      </a:schemeClr>
                    </a:solidFill>
                  </a:tcPr>
                </a:tc>
                <a:tc>
                  <a:txBody>
                    <a:bodyPr/>
                    <a:lstStyle/>
                    <a:p>
                      <a:pPr algn="ctr"/>
                      <a:r>
                        <a:rPr lang="en-US" sz="2800">
                          <a:solidFill>
                            <a:srgbClr val="0131FF"/>
                          </a:solidFill>
                          <a:latin typeface="Arial" panose="020B0604020202020204" pitchFamily="34" charset="0"/>
                          <a:cs typeface="Arial" panose="020B0604020202020204" pitchFamily="34" charset="0"/>
                        </a:rPr>
                        <a:t>0.7</a:t>
                      </a:r>
                    </a:p>
                  </a:txBody>
                  <a:tcPr>
                    <a:solidFill>
                      <a:schemeClr val="accent4">
                        <a:lumMod val="40000"/>
                        <a:lumOff val="60000"/>
                      </a:schemeClr>
                    </a:solidFill>
                  </a:tcPr>
                </a:tc>
                <a:extLst>
                  <a:ext uri="{0D108BD9-81ED-4DB2-BD59-A6C34878D82A}">
                    <a16:rowId xmlns:a16="http://schemas.microsoft.com/office/drawing/2014/main" val="2983078586"/>
                  </a:ext>
                </a:extLst>
              </a:tr>
              <a:tr h="370840">
                <a:tc>
                  <a:txBody>
                    <a:bodyPr/>
                    <a:lstStyle/>
                    <a:p>
                      <a:pPr algn="ctr"/>
                      <a:r>
                        <a:rPr lang="en-US" sz="2800">
                          <a:solidFill>
                            <a:srgbClr val="3333FF"/>
                          </a:solidFill>
                          <a:latin typeface="Arial" panose="020B0604020202020204" pitchFamily="34" charset="0"/>
                          <a:cs typeface="Arial" panose="020B0604020202020204" pitchFamily="34" charset="0"/>
                        </a:rPr>
                        <a:t>2015</a:t>
                      </a:r>
                    </a:p>
                  </a:txBody>
                  <a:tcPr/>
                </a:tc>
                <a:tc>
                  <a:txBody>
                    <a:bodyPr/>
                    <a:lstStyle/>
                    <a:p>
                      <a:pPr algn="ctr"/>
                      <a:r>
                        <a:rPr lang="en-US" sz="2800">
                          <a:solidFill>
                            <a:srgbClr val="0131FF"/>
                          </a:solidFill>
                          <a:latin typeface="Arial" panose="020B0604020202020204" pitchFamily="34" charset="0"/>
                          <a:cs typeface="Arial" panose="020B0604020202020204" pitchFamily="34" charset="0"/>
                        </a:rPr>
                        <a:t>23.8</a:t>
                      </a:r>
                    </a:p>
                  </a:txBody>
                  <a:tcPr/>
                </a:tc>
                <a:tc>
                  <a:txBody>
                    <a:bodyPr/>
                    <a:lstStyle/>
                    <a:p>
                      <a:pPr algn="ctr"/>
                      <a:r>
                        <a:rPr lang="en-US" sz="2800">
                          <a:solidFill>
                            <a:srgbClr val="0131FF"/>
                          </a:solidFill>
                          <a:latin typeface="Arial" panose="020B0604020202020204" pitchFamily="34" charset="0"/>
                          <a:cs typeface="Arial" panose="020B0604020202020204" pitchFamily="34" charset="0"/>
                        </a:rPr>
                        <a:t>0.6</a:t>
                      </a:r>
                    </a:p>
                  </a:txBody>
                  <a:tcPr/>
                </a:tc>
                <a:extLst>
                  <a:ext uri="{0D108BD9-81ED-4DB2-BD59-A6C34878D82A}">
                    <a16:rowId xmlns:a16="http://schemas.microsoft.com/office/drawing/2014/main" val="3002871012"/>
                  </a:ext>
                </a:extLst>
              </a:tr>
              <a:tr h="370840">
                <a:tc>
                  <a:txBody>
                    <a:bodyPr/>
                    <a:lstStyle/>
                    <a:p>
                      <a:pPr algn="ctr"/>
                      <a:r>
                        <a:rPr lang="en-US" sz="2800">
                          <a:solidFill>
                            <a:srgbClr val="3333FF"/>
                          </a:solidFill>
                          <a:latin typeface="Arial" panose="020B0604020202020204" pitchFamily="34" charset="0"/>
                          <a:cs typeface="Arial" panose="020B0604020202020204" pitchFamily="34" charset="0"/>
                        </a:rPr>
                        <a:t>2020</a:t>
                      </a:r>
                    </a:p>
                  </a:txBody>
                  <a:tcPr>
                    <a:solidFill>
                      <a:srgbClr val="FFFFAF"/>
                    </a:solidFill>
                  </a:tcPr>
                </a:tc>
                <a:tc>
                  <a:txBody>
                    <a:bodyPr/>
                    <a:lstStyle/>
                    <a:p>
                      <a:pPr algn="ctr"/>
                      <a:r>
                        <a:rPr lang="en-US" sz="2800">
                          <a:solidFill>
                            <a:srgbClr val="0131FF"/>
                          </a:solidFill>
                          <a:latin typeface="Arial" panose="020B0604020202020204" pitchFamily="34" charset="0"/>
                          <a:cs typeface="Arial" panose="020B0604020202020204" pitchFamily="34" charset="0"/>
                        </a:rPr>
                        <a:t>25.7</a:t>
                      </a:r>
                    </a:p>
                  </a:txBody>
                  <a:tcPr>
                    <a:solidFill>
                      <a:srgbClr val="FFFFAF"/>
                    </a:solidFill>
                  </a:tcPr>
                </a:tc>
                <a:tc>
                  <a:txBody>
                    <a:bodyPr/>
                    <a:lstStyle/>
                    <a:p>
                      <a:pPr algn="ctr"/>
                      <a:r>
                        <a:rPr lang="en-US" sz="2800">
                          <a:solidFill>
                            <a:srgbClr val="0131FF"/>
                          </a:solidFill>
                          <a:latin typeface="Arial" panose="020B0604020202020204" pitchFamily="34" charset="0"/>
                          <a:cs typeface="Arial" panose="020B0604020202020204" pitchFamily="34" charset="0"/>
                        </a:rPr>
                        <a:t>0.5</a:t>
                      </a:r>
                    </a:p>
                  </a:txBody>
                  <a:tcPr>
                    <a:solidFill>
                      <a:srgbClr val="FFFFAF"/>
                    </a:solidFill>
                  </a:tcPr>
                </a:tc>
                <a:extLst>
                  <a:ext uri="{0D108BD9-81ED-4DB2-BD59-A6C34878D82A}">
                    <a16:rowId xmlns:a16="http://schemas.microsoft.com/office/drawing/2014/main" val="1108867455"/>
                  </a:ext>
                </a:extLst>
              </a:tr>
            </a:tbl>
          </a:graphicData>
        </a:graphic>
      </p:graphicFrame>
      <p:sp>
        <p:nvSpPr>
          <p:cNvPr id="7" name="TextBox 6">
            <a:extLst>
              <a:ext uri="{FF2B5EF4-FFF2-40B4-BE49-F238E27FC236}">
                <a16:creationId xmlns:a16="http://schemas.microsoft.com/office/drawing/2014/main" id="{B85596A3-AF80-4216-9ADF-55A68AFD0F93}"/>
              </a:ext>
            </a:extLst>
          </p:cNvPr>
          <p:cNvSpPr txBox="1"/>
          <p:nvPr/>
        </p:nvSpPr>
        <p:spPr>
          <a:xfrm>
            <a:off x="1223485" y="2581857"/>
            <a:ext cx="10607960" cy="461665"/>
          </a:xfrm>
          <a:prstGeom prst="rect">
            <a:avLst/>
          </a:prstGeom>
          <a:noFill/>
        </p:spPr>
        <p:txBody>
          <a:bodyPr wrap="square" rtlCol="0">
            <a:spAutoFit/>
          </a:bodyPr>
          <a:lstStyle/>
          <a:p>
            <a:r>
              <a:rPr lang="en-US" sz="2400">
                <a:solidFill>
                  <a:srgbClr val="00B050"/>
                </a:solidFill>
                <a:latin typeface="Arial" panose="020B0604020202020204" pitchFamily="34" charset="0"/>
                <a:cs typeface="Arial" panose="020B0604020202020204" pitchFamily="34" charset="0"/>
              </a:rPr>
              <a:t>Số dân và tỉ suất tăng dân số tự nhiên của Ô-xtrây-li-a, giai đoạn 2000-2020</a:t>
            </a:r>
          </a:p>
        </p:txBody>
      </p:sp>
    </p:spTree>
    <p:extLst>
      <p:ext uri="{BB962C8B-B14F-4D97-AF65-F5344CB8AC3E}">
        <p14:creationId xmlns:p14="http://schemas.microsoft.com/office/powerpoint/2010/main" val="1306492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5681134-50AE-4F00-880E-A9B827D362C4}"/>
              </a:ext>
            </a:extLst>
          </p:cNvPr>
          <p:cNvGrpSpPr/>
          <p:nvPr/>
        </p:nvGrpSpPr>
        <p:grpSpPr>
          <a:xfrm>
            <a:off x="1862254" y="390293"/>
            <a:ext cx="8307658" cy="6467707"/>
            <a:chOff x="1862254" y="390293"/>
            <a:chExt cx="8307658" cy="6467707"/>
          </a:xfrm>
        </p:grpSpPr>
        <p:pic>
          <p:nvPicPr>
            <p:cNvPr id="2050" name="Picture 2" descr="Chart, bar chart&#10;&#10;Description automatically generated">
              <a:extLst>
                <a:ext uri="{FF2B5EF4-FFF2-40B4-BE49-F238E27FC236}">
                  <a16:creationId xmlns:a16="http://schemas.microsoft.com/office/drawing/2014/main" id="{68F77B9E-A0C6-4439-A815-462FD9F69E0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04" t="2862" r="2250" b="6064"/>
            <a:stretch/>
          </p:blipFill>
          <p:spPr bwMode="auto">
            <a:xfrm>
              <a:off x="1862254" y="390293"/>
              <a:ext cx="8307658" cy="556698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48514C4-995E-4FF7-9198-0A60C2FCD781}"/>
                </a:ext>
              </a:extLst>
            </p:cNvPr>
            <p:cNvSpPr/>
            <p:nvPr/>
          </p:nvSpPr>
          <p:spPr>
            <a:xfrm>
              <a:off x="1992351" y="5903893"/>
              <a:ext cx="8047463" cy="954107"/>
            </a:xfrm>
            <a:prstGeom prst="rect">
              <a:avLst/>
            </a:prstGeom>
          </p:spPr>
          <p:txBody>
            <a:bodyPr wrap="square">
              <a:spAutoFit/>
            </a:bodyPr>
            <a:lstStyle/>
            <a:p>
              <a:r>
                <a:rPr lang="en-US" sz="2000">
                  <a:solidFill>
                    <a:srgbClr val="00B050"/>
                  </a:solidFill>
                  <a:latin typeface="Arial" panose="020B0604020202020204" pitchFamily="34" charset="0"/>
                  <a:cs typeface="Arial" panose="020B0604020202020204" pitchFamily="34" charset="0"/>
                </a:rPr>
                <a:t>Biểu đồ thể hiện quy mô dân số của Ô-xtrây-li-a giai đoạn 2000-2020</a:t>
              </a:r>
              <a:br>
                <a:rPr lang="en-US">
                  <a:solidFill>
                    <a:srgbClr val="000000"/>
                  </a:solidFill>
                  <a:latin typeface="OpenSans"/>
                </a:rPr>
              </a:br>
              <a:br>
                <a:rPr lang="en-US">
                  <a:solidFill>
                    <a:srgbClr val="000000"/>
                  </a:solidFill>
                  <a:latin typeface="OpenSans"/>
                </a:rPr>
              </a:br>
              <a:endParaRPr lang="en-US"/>
            </a:p>
          </p:txBody>
        </p:sp>
      </p:grpSp>
    </p:spTree>
    <p:extLst>
      <p:ext uri="{BB962C8B-B14F-4D97-AF65-F5344CB8AC3E}">
        <p14:creationId xmlns:p14="http://schemas.microsoft.com/office/powerpoint/2010/main" val="6309415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EAAF909-09B6-4F77-A107-4E80ACD6B788}"/>
              </a:ext>
            </a:extLst>
          </p:cNvPr>
          <p:cNvSpPr txBox="1"/>
          <p:nvPr/>
        </p:nvSpPr>
        <p:spPr>
          <a:xfrm>
            <a:off x="725928" y="981491"/>
            <a:ext cx="9811976" cy="646331"/>
          </a:xfrm>
          <a:prstGeom prst="rect">
            <a:avLst/>
          </a:prstGeom>
          <a:noFill/>
          <a:ln>
            <a:solidFill>
              <a:srgbClr val="0070C0"/>
            </a:solidFill>
            <a:prstDash val="sysDash"/>
          </a:ln>
        </p:spPr>
        <p:txBody>
          <a:bodyPr wrap="square" rtlCol="0">
            <a:spAutoFit/>
          </a:bodyPr>
          <a:lstStyle/>
          <a:p>
            <a:pPr algn="ctr"/>
            <a:r>
              <a:rPr lang="en-US" sz="3600">
                <a:solidFill>
                  <a:srgbClr val="FF3399"/>
                </a:solidFill>
                <a:latin typeface="Arial" panose="020B0604020202020204" pitchFamily="34" charset="0"/>
                <a:cs typeface="Arial" panose="020B0604020202020204" pitchFamily="34" charset="0"/>
              </a:rPr>
              <a:t>Vì sao Ô-xtrây-li-a có nền văn hóa độc đáo?</a:t>
            </a:r>
            <a:endParaRPr lang="en-US" sz="3600" dirty="0">
              <a:solidFill>
                <a:srgbClr val="FF3399"/>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35E1D2A4-6572-41A5-8676-DD6FA70200EF}"/>
              </a:ext>
            </a:extLst>
          </p:cNvPr>
          <p:cNvGrpSpPr/>
          <p:nvPr/>
        </p:nvGrpSpPr>
        <p:grpSpPr>
          <a:xfrm>
            <a:off x="4281291" y="46823"/>
            <a:ext cx="3108949" cy="838556"/>
            <a:chOff x="3331608" y="268761"/>
            <a:chExt cx="3108949" cy="838556"/>
          </a:xfrm>
        </p:grpSpPr>
        <p:sp>
          <p:nvSpPr>
            <p:cNvPr id="5" name="Rectangle: Rounded Corners 4">
              <a:extLst>
                <a:ext uri="{FF2B5EF4-FFF2-40B4-BE49-F238E27FC236}">
                  <a16:creationId xmlns:a16="http://schemas.microsoft.com/office/drawing/2014/main" id="{4230B021-2B94-48E6-A7EA-0D9C0115F5E3}"/>
                </a:ext>
              </a:extLst>
            </p:cNvPr>
            <p:cNvSpPr/>
            <p:nvPr/>
          </p:nvSpPr>
          <p:spPr>
            <a:xfrm>
              <a:off x="3331608" y="268761"/>
              <a:ext cx="3108949" cy="838556"/>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041EB5C-3C41-4809-BC11-88DC0043499C}"/>
                </a:ext>
              </a:extLst>
            </p:cNvPr>
            <p:cNvSpPr txBox="1"/>
            <p:nvPr/>
          </p:nvSpPr>
          <p:spPr>
            <a:xfrm>
              <a:off x="3516698" y="364873"/>
              <a:ext cx="2923859" cy="646331"/>
            </a:xfrm>
            <a:prstGeom prst="rect">
              <a:avLst/>
            </a:prstGeom>
            <a:noFill/>
          </p:spPr>
          <p:txBody>
            <a:bodyPr wrap="square" rtlCol="0">
              <a:spAutoFit/>
            </a:bodyPr>
            <a:lstStyle/>
            <a:p>
              <a:r>
                <a:rPr lang="en-US" sz="3600" b="1">
                  <a:solidFill>
                    <a:srgbClr val="FFFF00"/>
                  </a:solidFill>
                  <a:latin typeface="Arial" panose="020B0604020202020204" pitchFamily="34" charset="0"/>
                  <a:cs typeface="Arial" panose="020B0604020202020204" pitchFamily="34" charset="0"/>
                </a:rPr>
                <a:t>LUYỆN TẬP</a:t>
              </a:r>
            </a:p>
          </p:txBody>
        </p:sp>
      </p:grpSp>
      <p:sp>
        <p:nvSpPr>
          <p:cNvPr id="2" name="Rectangle 1">
            <a:extLst>
              <a:ext uri="{FF2B5EF4-FFF2-40B4-BE49-F238E27FC236}">
                <a16:creationId xmlns:a16="http://schemas.microsoft.com/office/drawing/2014/main" id="{9BE7CDC2-DE36-4024-AF26-EB37E8707C66}"/>
              </a:ext>
            </a:extLst>
          </p:cNvPr>
          <p:cNvSpPr/>
          <p:nvPr/>
        </p:nvSpPr>
        <p:spPr>
          <a:xfrm>
            <a:off x="602166" y="2274838"/>
            <a:ext cx="10203366" cy="2554545"/>
          </a:xfrm>
          <a:prstGeom prst="rect">
            <a:avLst/>
          </a:prstGeom>
        </p:spPr>
        <p:txBody>
          <a:bodyPr wrap="square">
            <a:spAutoFit/>
          </a:bodyPr>
          <a:lstStyle/>
          <a:p>
            <a:pPr algn="just"/>
            <a:r>
              <a:rPr lang="vi-VN" sz="3200">
                <a:solidFill>
                  <a:srgbClr val="3333FF"/>
                </a:solidFill>
              </a:rPr>
              <a:t>Ô-xtrây-li-a có nền văn hóa độc đáo do đây là nền văn hóa lâu đời với các cộng đồng thổ dân được hình thành từ hàng nghìn năm trước. Ngoài ra, văn hóa Ô-xtrây-li-a còn là sự kết hợp giữa văn hóa của người bản địa với văn hóa của người nhập cư.</a:t>
            </a:r>
            <a:endParaRPr lang="en-US">
              <a:solidFill>
                <a:srgbClr val="3333FF"/>
              </a:solidFill>
            </a:endParaRPr>
          </a:p>
        </p:txBody>
      </p:sp>
    </p:spTree>
    <p:extLst>
      <p:ext uri="{BB962C8B-B14F-4D97-AF65-F5344CB8AC3E}">
        <p14:creationId xmlns:p14="http://schemas.microsoft.com/office/powerpoint/2010/main" val="1147810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id="{2DBA6407-FB13-4994-ADD3-070553012363}"/>
              </a:ext>
            </a:extLst>
          </p:cNvPr>
          <p:cNvSpPr>
            <a:spLocks noChangeArrowheads="1"/>
          </p:cNvSpPr>
          <p:nvPr/>
        </p:nvSpPr>
        <p:spPr bwMode="auto">
          <a:xfrm>
            <a:off x="1876424" y="519112"/>
            <a:ext cx="776073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vi-VN" sz="4000">
                <a:solidFill>
                  <a:srgbClr val="0131FF"/>
                </a:solidFill>
              </a:rPr>
              <a:t>Quốc gia nào</a:t>
            </a:r>
            <a:r>
              <a:rPr lang="en-US" sz="4000">
                <a:solidFill>
                  <a:srgbClr val="0131FF"/>
                </a:solidFill>
              </a:rPr>
              <a:t> có diện tích</a:t>
            </a:r>
            <a:r>
              <a:rPr lang="vi-VN" sz="4000">
                <a:solidFill>
                  <a:srgbClr val="0131FF"/>
                </a:solidFill>
              </a:rPr>
              <a:t> </a:t>
            </a:r>
            <a:endParaRPr lang="en-US" sz="4000">
              <a:solidFill>
                <a:srgbClr val="0131FF"/>
              </a:solidFill>
            </a:endParaRPr>
          </a:p>
          <a:p>
            <a:pPr lvl="0" algn="ctr"/>
            <a:r>
              <a:rPr lang="vi-VN" sz="4000">
                <a:solidFill>
                  <a:srgbClr val="0131FF"/>
                </a:solidFill>
              </a:rPr>
              <a:t>lớn nhất châu Đại dương</a:t>
            </a:r>
            <a:r>
              <a:rPr lang="en-US" sz="4000">
                <a:solidFill>
                  <a:srgbClr val="0131FF"/>
                </a:solidFill>
              </a:rPr>
              <a:t>?</a:t>
            </a:r>
          </a:p>
        </p:txBody>
      </p:sp>
      <p:grpSp>
        <p:nvGrpSpPr>
          <p:cNvPr id="4099" name="Group 51">
            <a:extLst>
              <a:ext uri="{FF2B5EF4-FFF2-40B4-BE49-F238E27FC236}">
                <a16:creationId xmlns:a16="http://schemas.microsoft.com/office/drawing/2014/main"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id="{69E6853E-4446-454E-AEA3-7ED5C23435A1}"/>
              </a:ext>
            </a:extLst>
          </p:cNvPr>
          <p:cNvSpPr>
            <a:spLocks noChangeArrowheads="1"/>
          </p:cNvSpPr>
          <p:nvPr/>
        </p:nvSpPr>
        <p:spPr bwMode="auto">
          <a:xfrm>
            <a:off x="2301874" y="3017837"/>
            <a:ext cx="5328636"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vi-VN" sz="3600" i="1">
                <a:solidFill>
                  <a:schemeClr val="bg1"/>
                </a:solidFill>
              </a:rPr>
              <a:t>Australia</a:t>
            </a:r>
            <a:endParaRPr lang="en-US" sz="3600">
              <a:solidFill>
                <a:schemeClr val="bg1"/>
              </a:solidFill>
            </a:endParaRPr>
          </a:p>
        </p:txBody>
      </p:sp>
      <p:pic>
        <p:nvPicPr>
          <p:cNvPr id="39" name="Picture 37" descr="Blue_chapterlist">
            <a:extLst>
              <a:ext uri="{FF2B5EF4-FFF2-40B4-BE49-F238E27FC236}">
                <a16:creationId xmlns:a16="http://schemas.microsoft.com/office/drawing/2014/main" id="{1574727D-5FB9-4BE7-B04A-E320F2D05F46}"/>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id="{120F3966-F141-458B-8C24-E5BE3067BC9D}"/>
              </a:ext>
            </a:extLst>
          </p:cNvPr>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9" name="cached_combo42.wav"/>
            </a:hlinkHover>
            <a:extLst>
              <a:ext uri="{FF2B5EF4-FFF2-40B4-BE49-F238E27FC236}">
                <a16:creationId xmlns:a16="http://schemas.microsoft.com/office/drawing/2014/main"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1</a:t>
            </a:r>
          </a:p>
        </p:txBody>
      </p:sp>
      <p:pic>
        <p:nvPicPr>
          <p:cNvPr id="4117" name="Picture 29" descr="Picture1">
            <a:extLst>
              <a:ext uri="{FF2B5EF4-FFF2-40B4-BE49-F238E27FC236}">
                <a16:creationId xmlns:a16="http://schemas.microsoft.com/office/drawing/2014/main" id="{60A85E7E-0D64-49E0-A026-AFC23A13DCF6}"/>
              </a:ext>
            </a:extLst>
          </p:cNvPr>
          <p:cNvPicPr>
            <a:picLocks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4"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4"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4"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4"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4"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4"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4"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4"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4"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4"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4"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5"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6"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C2840-1770-40CB-B7B3-09C8D5E9379D}"/>
              </a:ext>
            </a:extLst>
          </p:cNvPr>
          <p:cNvSpPr>
            <a:spLocks noGrp="1"/>
          </p:cNvSpPr>
          <p:nvPr>
            <p:ph type="ctrTitle"/>
          </p:nvPr>
        </p:nvSpPr>
        <p:spPr>
          <a:xfrm>
            <a:off x="-133051" y="64832"/>
            <a:ext cx="12161520" cy="1056640"/>
          </a:xfrm>
          <a:noFill/>
        </p:spPr>
        <p:txBody>
          <a:bodyPr/>
          <a:lstStyle/>
          <a:p>
            <a:r>
              <a:rPr lang="en-US" sz="5400" b="1" dirty="0">
                <a:solidFill>
                  <a:srgbClr val="00B050"/>
                </a:solidFill>
                <a:latin typeface="Tahoma" panose="020B0604030504040204" pitchFamily="34" charset="0"/>
                <a:ea typeface="Tahoma" panose="020B0604030504040204" pitchFamily="34" charset="0"/>
                <a:cs typeface="Tahoma" panose="020B0604030504040204" pitchFamily="34" charset="0"/>
              </a:rPr>
              <a:t>THỬ THÁCH CHO EM</a:t>
            </a:r>
          </a:p>
        </p:txBody>
      </p:sp>
      <p:pic>
        <p:nvPicPr>
          <p:cNvPr id="1026" name="Picture 2" descr="Analog Alarm Clock Icon Image Vector Illustration Design Royalty Free  Cliparts, Vectors, And Stock Illustration. Image 82032642.">
            <a:extLst>
              <a:ext uri="{FF2B5EF4-FFF2-40B4-BE49-F238E27FC236}">
                <a16:creationId xmlns:a16="http://schemas.microsoft.com/office/drawing/2014/main" id="{D1741E6D-4185-4B1B-B89B-814481762C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088" y="4825825"/>
            <a:ext cx="1610360" cy="16103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PSC Notes Only Pack">
            <a:extLst>
              <a:ext uri="{FF2B5EF4-FFF2-40B4-BE49-F238E27FC236}">
                <a16:creationId xmlns:a16="http://schemas.microsoft.com/office/drawing/2014/main" id="{55CF4E31-A5D7-4062-9D03-2F781E949E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6885" y="3386551"/>
            <a:ext cx="1452563" cy="1452563"/>
          </a:xfrm>
          <a:prstGeom prst="rect">
            <a:avLst/>
          </a:prstGeom>
          <a:noFill/>
          <a:extLst>
            <a:ext uri="{909E8E84-426E-40DD-AFC4-6F175D3DCCD1}">
              <a14:hiddenFill xmlns:a14="http://schemas.microsoft.com/office/drawing/2010/main">
                <a:solidFill>
                  <a:srgbClr val="FFFFFF"/>
                </a:solidFill>
              </a14:hiddenFill>
            </a:ext>
          </a:extLst>
        </p:spPr>
      </p:pic>
      <p:sp>
        <p:nvSpPr>
          <p:cNvPr id="10" name="Subtitle 2">
            <a:extLst>
              <a:ext uri="{FF2B5EF4-FFF2-40B4-BE49-F238E27FC236}">
                <a16:creationId xmlns:a16="http://schemas.microsoft.com/office/drawing/2014/main" id="{12F5BE07-C1F5-49CD-90E3-0EAF2073AC7E}"/>
              </a:ext>
            </a:extLst>
          </p:cNvPr>
          <p:cNvSpPr txBox="1">
            <a:spLocks/>
          </p:cNvSpPr>
          <p:nvPr/>
        </p:nvSpPr>
        <p:spPr>
          <a:xfrm>
            <a:off x="1432759" y="3917602"/>
            <a:ext cx="6183524" cy="51308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buFont typeface="Wingdings" panose="05000000000000000000" pitchFamily="2" charset="2"/>
              <a:buChar char="ü"/>
            </a:pPr>
            <a:r>
              <a:rPr lang="en-US" sz="2800">
                <a:solidFill>
                  <a:srgbClr val="0131FF"/>
                </a:solidFill>
                <a:latin typeface="Arial" panose="020B0604020202020204" pitchFamily="34" charset="0"/>
                <a:cs typeface="Arial" panose="020B0604020202020204" pitchFamily="34" charset="0"/>
              </a:rPr>
              <a:t>Tìm kiếm thông tin trên Internet </a:t>
            </a:r>
            <a:endParaRPr lang="en-US" sz="2800" b="1" dirty="0">
              <a:solidFill>
                <a:srgbClr val="0131FF"/>
              </a:solidFill>
              <a:latin typeface="Arial" panose="020B0604020202020204" pitchFamily="34" charset="0"/>
              <a:ea typeface="Tahoma" panose="020B0604030504040204" pitchFamily="34" charset="0"/>
              <a:cs typeface="Arial" panose="020B0604020202020204" pitchFamily="34" charset="0"/>
            </a:endParaRPr>
          </a:p>
        </p:txBody>
      </p:sp>
      <p:sp>
        <p:nvSpPr>
          <p:cNvPr id="19" name="Frame 18">
            <a:extLst>
              <a:ext uri="{FF2B5EF4-FFF2-40B4-BE49-F238E27FC236}">
                <a16:creationId xmlns:a16="http://schemas.microsoft.com/office/drawing/2014/main" id="{B8C7B787-99B5-4893-BC8E-DECA9EA71582}"/>
              </a:ext>
            </a:extLst>
          </p:cNvPr>
          <p:cNvSpPr/>
          <p:nvPr/>
        </p:nvSpPr>
        <p:spPr>
          <a:xfrm>
            <a:off x="0" y="0"/>
            <a:ext cx="12192000" cy="6858000"/>
          </a:xfrm>
          <a:prstGeom prst="frame">
            <a:avLst>
              <a:gd name="adj1" fmla="val 26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Rectangle 2">
            <a:extLst>
              <a:ext uri="{FF2B5EF4-FFF2-40B4-BE49-F238E27FC236}">
                <a16:creationId xmlns:a16="http://schemas.microsoft.com/office/drawing/2014/main" id="{6B2B90AE-7E6F-496D-A274-D7946192E52A}"/>
              </a:ext>
            </a:extLst>
          </p:cNvPr>
          <p:cNvSpPr/>
          <p:nvPr/>
        </p:nvSpPr>
        <p:spPr>
          <a:xfrm>
            <a:off x="423746" y="1273302"/>
            <a:ext cx="11050859" cy="1754326"/>
          </a:xfrm>
          <a:prstGeom prst="rect">
            <a:avLst/>
          </a:prstGeom>
          <a:ln>
            <a:solidFill>
              <a:srgbClr val="00B0F0"/>
            </a:solidFill>
            <a:prstDash val="sysDash"/>
          </a:ln>
        </p:spPr>
        <p:txBody>
          <a:bodyPr wrap="square">
            <a:spAutoFit/>
          </a:bodyPr>
          <a:lstStyle/>
          <a:p>
            <a:pPr algn="ctr"/>
            <a:r>
              <a:rPr lang="vi-VN" sz="3600">
                <a:solidFill>
                  <a:srgbClr val="FF3399"/>
                </a:solidFill>
              </a:rPr>
              <a:t>Dựa vào hình 20.3, em hãy sưu tầm thêm thông tin về một nét văn hóa đặc trưng của Ô-xtrây-li-a, viết một báo cáo ngắn và trao đổi với bạn cùng lớp.</a:t>
            </a:r>
            <a:endParaRPr lang="en-US" sz="3600">
              <a:solidFill>
                <a:srgbClr val="FF3399"/>
              </a:solidFill>
              <a:latin typeface="Arial" panose="020B0604020202020204" pitchFamily="34" charset="0"/>
              <a:cs typeface="Arial" panose="020B0604020202020204" pitchFamily="34" charset="0"/>
            </a:endParaRPr>
          </a:p>
        </p:txBody>
      </p:sp>
      <p:sp>
        <p:nvSpPr>
          <p:cNvPr id="8" name="Subtitle 2">
            <a:extLst>
              <a:ext uri="{FF2B5EF4-FFF2-40B4-BE49-F238E27FC236}">
                <a16:creationId xmlns:a16="http://schemas.microsoft.com/office/drawing/2014/main" id="{21E9631A-5335-4894-8B18-A665C942140A}"/>
              </a:ext>
            </a:extLst>
          </p:cNvPr>
          <p:cNvSpPr txBox="1">
            <a:spLocks/>
          </p:cNvSpPr>
          <p:nvPr/>
        </p:nvSpPr>
        <p:spPr>
          <a:xfrm>
            <a:off x="670168" y="5625376"/>
            <a:ext cx="6183524" cy="51308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buFont typeface="Wingdings" panose="05000000000000000000" pitchFamily="2" charset="2"/>
              <a:buChar char="ü"/>
            </a:pPr>
            <a:r>
              <a:rPr lang="vi-VN" sz="2800">
                <a:solidFill>
                  <a:srgbClr val="0131FF"/>
                </a:solidFill>
                <a:latin typeface="Arial" panose="020B0604020202020204" pitchFamily="34" charset="0"/>
                <a:cs typeface="Arial" panose="020B0604020202020204" pitchFamily="34" charset="0"/>
              </a:rPr>
              <a:t>Thời gian 1 tuần</a:t>
            </a:r>
            <a:r>
              <a:rPr lang="en-US" sz="2800">
                <a:solidFill>
                  <a:srgbClr val="0131FF"/>
                </a:solidFill>
                <a:latin typeface="Arial" panose="020B0604020202020204" pitchFamily="34" charset="0"/>
                <a:cs typeface="Arial" panose="020B0604020202020204" pitchFamily="34" charset="0"/>
              </a:rPr>
              <a:t> </a:t>
            </a:r>
            <a:endParaRPr lang="en-US" sz="2800" b="1" dirty="0">
              <a:solidFill>
                <a:srgbClr val="0131FF"/>
              </a:solidFill>
              <a:latin typeface="Arial" panose="020B0604020202020204" pitchFamily="34" charset="0"/>
              <a:ea typeface="Tahoma" panose="020B060403050404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AFB21828-0B22-4081-8089-B6D472A2822A}"/>
              </a:ext>
            </a:extLst>
          </p:cNvPr>
          <p:cNvSpPr txBox="1"/>
          <p:nvPr/>
        </p:nvSpPr>
        <p:spPr>
          <a:xfrm>
            <a:off x="8205676" y="5734132"/>
            <a:ext cx="3272343" cy="369332"/>
          </a:xfrm>
          <a:prstGeom prst="rect">
            <a:avLst/>
          </a:prstGeom>
          <a:noFill/>
        </p:spPr>
        <p:txBody>
          <a:bodyPr wrap="square" rtlCol="0">
            <a:spAutoFit/>
          </a:bodyPr>
          <a:lstStyle/>
          <a:p>
            <a:r>
              <a:rPr lang="en-US">
                <a:solidFill>
                  <a:srgbClr val="00B050"/>
                </a:solidFill>
              </a:rPr>
              <a:t>a</a:t>
            </a:r>
            <a:r>
              <a:rPr lang="en-US">
                <a:solidFill>
                  <a:srgbClr val="00B050"/>
                </a:solidFill>
                <a:latin typeface="Arial" panose="020B0604020202020204" pitchFamily="34" charset="0"/>
                <a:cs typeface="Arial" panose="020B0604020202020204" pitchFamily="34" charset="0"/>
              </a:rPr>
              <a:t>. Bu-mơ-rang(boomerang)</a:t>
            </a:r>
          </a:p>
        </p:txBody>
      </p:sp>
      <p:pic>
        <p:nvPicPr>
          <p:cNvPr id="12" name="Picture 11">
            <a:extLst>
              <a:ext uri="{FF2B5EF4-FFF2-40B4-BE49-F238E27FC236}">
                <a16:creationId xmlns:a16="http://schemas.microsoft.com/office/drawing/2014/main" id="{4C466573-E3FF-4147-8DEB-62532A7FC5E6}"/>
              </a:ext>
            </a:extLst>
          </p:cNvPr>
          <p:cNvPicPr>
            <a:picLocks noChangeAspect="1"/>
          </p:cNvPicPr>
          <p:nvPr/>
        </p:nvPicPr>
        <p:blipFill rotWithShape="1">
          <a:blip r:embed="rId5"/>
          <a:srcRect b="13205"/>
          <a:stretch/>
        </p:blipFill>
        <p:spPr>
          <a:xfrm>
            <a:off x="8349969" y="3553852"/>
            <a:ext cx="3124636" cy="2124980"/>
          </a:xfrm>
          <a:prstGeom prst="rect">
            <a:avLst/>
          </a:prstGeom>
        </p:spPr>
      </p:pic>
    </p:spTree>
    <p:extLst>
      <p:ext uri="{BB962C8B-B14F-4D97-AF65-F5344CB8AC3E}">
        <p14:creationId xmlns:p14="http://schemas.microsoft.com/office/powerpoint/2010/main" val="2776915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1000"/>
                                        <p:tgtEl>
                                          <p:spTgt spid="1028"/>
                                        </p:tgtEl>
                                      </p:cBhvr>
                                    </p:animEffect>
                                    <p:anim calcmode="lin" valueType="num">
                                      <p:cBhvr>
                                        <p:cTn id="13" dur="1000" fill="hold"/>
                                        <p:tgtEl>
                                          <p:spTgt spid="1028"/>
                                        </p:tgtEl>
                                        <p:attrNameLst>
                                          <p:attrName>ppt_x</p:attrName>
                                        </p:attrNameLst>
                                      </p:cBhvr>
                                      <p:tavLst>
                                        <p:tav tm="0">
                                          <p:val>
                                            <p:strVal val="#ppt_x"/>
                                          </p:val>
                                        </p:tav>
                                        <p:tav tm="100000">
                                          <p:val>
                                            <p:strVal val="#ppt_x"/>
                                          </p:val>
                                        </p:tav>
                                      </p:tavLst>
                                    </p:anim>
                                    <p:anim calcmode="lin" valueType="num">
                                      <p:cBhvr>
                                        <p:cTn id="14" dur="1000" fill="hold"/>
                                        <p:tgtEl>
                                          <p:spTgt spid="102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C2840-1770-40CB-B7B3-09C8D5E9379D}"/>
              </a:ext>
            </a:extLst>
          </p:cNvPr>
          <p:cNvSpPr>
            <a:spLocks noGrp="1"/>
          </p:cNvSpPr>
          <p:nvPr>
            <p:ph type="ctrTitle"/>
          </p:nvPr>
        </p:nvSpPr>
        <p:spPr>
          <a:xfrm>
            <a:off x="-133051" y="64832"/>
            <a:ext cx="12161520" cy="1056640"/>
          </a:xfrm>
          <a:noFill/>
        </p:spPr>
        <p:txBody>
          <a:bodyPr/>
          <a:lstStyle/>
          <a:p>
            <a:r>
              <a:rPr lang="en-US" sz="5400" b="1" dirty="0">
                <a:solidFill>
                  <a:srgbClr val="00B050"/>
                </a:solidFill>
                <a:latin typeface="Tahoma" panose="020B0604030504040204" pitchFamily="34" charset="0"/>
                <a:ea typeface="Tahoma" panose="020B0604030504040204" pitchFamily="34" charset="0"/>
                <a:cs typeface="Tahoma" panose="020B0604030504040204" pitchFamily="34" charset="0"/>
              </a:rPr>
              <a:t>THỬ THÁCH CHO EM</a:t>
            </a:r>
          </a:p>
        </p:txBody>
      </p:sp>
      <p:pic>
        <p:nvPicPr>
          <p:cNvPr id="1026" name="Picture 2" descr="Analog Alarm Clock Icon Image Vector Illustration Design Royalty Free  Cliparts, Vectors, And Stock Illustration. Image 82032642.">
            <a:extLst>
              <a:ext uri="{FF2B5EF4-FFF2-40B4-BE49-F238E27FC236}">
                <a16:creationId xmlns:a16="http://schemas.microsoft.com/office/drawing/2014/main" id="{D1741E6D-4185-4B1B-B89B-814481762C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088" y="4825825"/>
            <a:ext cx="1610360" cy="16103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PSC Notes Only Pack">
            <a:extLst>
              <a:ext uri="{FF2B5EF4-FFF2-40B4-BE49-F238E27FC236}">
                <a16:creationId xmlns:a16="http://schemas.microsoft.com/office/drawing/2014/main" id="{55CF4E31-A5D7-4062-9D03-2F781E949E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6885" y="3386551"/>
            <a:ext cx="1452563" cy="1452563"/>
          </a:xfrm>
          <a:prstGeom prst="rect">
            <a:avLst/>
          </a:prstGeom>
          <a:noFill/>
          <a:extLst>
            <a:ext uri="{909E8E84-426E-40DD-AFC4-6F175D3DCCD1}">
              <a14:hiddenFill xmlns:a14="http://schemas.microsoft.com/office/drawing/2010/main">
                <a:solidFill>
                  <a:srgbClr val="FFFFFF"/>
                </a:solidFill>
              </a14:hiddenFill>
            </a:ext>
          </a:extLst>
        </p:spPr>
      </p:pic>
      <p:sp>
        <p:nvSpPr>
          <p:cNvPr id="10" name="Subtitle 2">
            <a:extLst>
              <a:ext uri="{FF2B5EF4-FFF2-40B4-BE49-F238E27FC236}">
                <a16:creationId xmlns:a16="http://schemas.microsoft.com/office/drawing/2014/main" id="{12F5BE07-C1F5-49CD-90E3-0EAF2073AC7E}"/>
              </a:ext>
            </a:extLst>
          </p:cNvPr>
          <p:cNvSpPr txBox="1">
            <a:spLocks/>
          </p:cNvSpPr>
          <p:nvPr/>
        </p:nvSpPr>
        <p:spPr>
          <a:xfrm>
            <a:off x="1432759" y="3917602"/>
            <a:ext cx="6183524" cy="51308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buFont typeface="Wingdings" panose="05000000000000000000" pitchFamily="2" charset="2"/>
              <a:buChar char="ü"/>
            </a:pPr>
            <a:r>
              <a:rPr lang="en-US" sz="2800">
                <a:solidFill>
                  <a:srgbClr val="0131FF"/>
                </a:solidFill>
                <a:latin typeface="Arial" panose="020B0604020202020204" pitchFamily="34" charset="0"/>
                <a:cs typeface="Arial" panose="020B0604020202020204" pitchFamily="34" charset="0"/>
              </a:rPr>
              <a:t>Tìm kiếm thông tin trên Internet </a:t>
            </a:r>
            <a:endParaRPr lang="en-US" sz="2800" b="1" dirty="0">
              <a:solidFill>
                <a:srgbClr val="0131FF"/>
              </a:solidFill>
              <a:latin typeface="Arial" panose="020B0604020202020204" pitchFamily="34" charset="0"/>
              <a:ea typeface="Tahoma" panose="020B0604030504040204" pitchFamily="34" charset="0"/>
              <a:cs typeface="Arial" panose="020B0604020202020204" pitchFamily="34" charset="0"/>
            </a:endParaRPr>
          </a:p>
        </p:txBody>
      </p:sp>
      <p:sp>
        <p:nvSpPr>
          <p:cNvPr id="19" name="Frame 18">
            <a:extLst>
              <a:ext uri="{FF2B5EF4-FFF2-40B4-BE49-F238E27FC236}">
                <a16:creationId xmlns:a16="http://schemas.microsoft.com/office/drawing/2014/main" id="{B8C7B787-99B5-4893-BC8E-DECA9EA71582}"/>
              </a:ext>
            </a:extLst>
          </p:cNvPr>
          <p:cNvSpPr/>
          <p:nvPr/>
        </p:nvSpPr>
        <p:spPr>
          <a:xfrm>
            <a:off x="0" y="0"/>
            <a:ext cx="12192000" cy="6858000"/>
          </a:xfrm>
          <a:prstGeom prst="frame">
            <a:avLst>
              <a:gd name="adj1" fmla="val 26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Rectangle 2">
            <a:extLst>
              <a:ext uri="{FF2B5EF4-FFF2-40B4-BE49-F238E27FC236}">
                <a16:creationId xmlns:a16="http://schemas.microsoft.com/office/drawing/2014/main" id="{6B2B90AE-7E6F-496D-A274-D7946192E52A}"/>
              </a:ext>
            </a:extLst>
          </p:cNvPr>
          <p:cNvSpPr/>
          <p:nvPr/>
        </p:nvSpPr>
        <p:spPr>
          <a:xfrm>
            <a:off x="423746" y="1273302"/>
            <a:ext cx="11050859" cy="1200329"/>
          </a:xfrm>
          <a:prstGeom prst="rect">
            <a:avLst/>
          </a:prstGeom>
          <a:ln>
            <a:solidFill>
              <a:srgbClr val="00B0F0"/>
            </a:solidFill>
            <a:prstDash val="sysDash"/>
          </a:ln>
        </p:spPr>
        <p:txBody>
          <a:bodyPr wrap="square">
            <a:spAutoFit/>
          </a:bodyPr>
          <a:lstStyle/>
          <a:p>
            <a:pPr algn="ctr"/>
            <a:r>
              <a:rPr lang="vi-VN" sz="3600">
                <a:solidFill>
                  <a:srgbClr val="FF3399"/>
                </a:solidFill>
                <a:latin typeface="Arial" panose="020B0604020202020204" pitchFamily="34" charset="0"/>
                <a:cs typeface="Arial" panose="020B0604020202020204" pitchFamily="34" charset="0"/>
              </a:rPr>
              <a:t>Tìm hiểu và nêu một số nét về mối quan hệ (kinh tế, xã hội...) giữa hai nước Việt Nam và Ô-xtrây-li-a.</a:t>
            </a:r>
            <a:endParaRPr lang="en-US" sz="3600">
              <a:solidFill>
                <a:srgbClr val="FF3399"/>
              </a:solidFill>
              <a:latin typeface="Arial" panose="020B0604020202020204" pitchFamily="34" charset="0"/>
              <a:cs typeface="Arial" panose="020B0604020202020204" pitchFamily="34" charset="0"/>
            </a:endParaRPr>
          </a:p>
        </p:txBody>
      </p:sp>
      <p:sp>
        <p:nvSpPr>
          <p:cNvPr id="8" name="Subtitle 2">
            <a:extLst>
              <a:ext uri="{FF2B5EF4-FFF2-40B4-BE49-F238E27FC236}">
                <a16:creationId xmlns:a16="http://schemas.microsoft.com/office/drawing/2014/main" id="{21E9631A-5335-4894-8B18-A665C942140A}"/>
              </a:ext>
            </a:extLst>
          </p:cNvPr>
          <p:cNvSpPr txBox="1">
            <a:spLocks/>
          </p:cNvSpPr>
          <p:nvPr/>
        </p:nvSpPr>
        <p:spPr>
          <a:xfrm>
            <a:off x="286885" y="5693067"/>
            <a:ext cx="6183524" cy="51308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buFont typeface="Wingdings" panose="05000000000000000000" pitchFamily="2" charset="2"/>
              <a:buChar char="ü"/>
            </a:pPr>
            <a:r>
              <a:rPr lang="vi-VN" sz="2800">
                <a:solidFill>
                  <a:srgbClr val="0131FF"/>
                </a:solidFill>
                <a:latin typeface="Arial" panose="020B0604020202020204" pitchFamily="34" charset="0"/>
                <a:cs typeface="Arial" panose="020B0604020202020204" pitchFamily="34" charset="0"/>
              </a:rPr>
              <a:t>Thời gian 1 tuần</a:t>
            </a:r>
            <a:r>
              <a:rPr lang="en-US" sz="2800">
                <a:solidFill>
                  <a:srgbClr val="0131FF"/>
                </a:solidFill>
                <a:latin typeface="Arial" panose="020B0604020202020204" pitchFamily="34" charset="0"/>
                <a:cs typeface="Arial" panose="020B0604020202020204" pitchFamily="34" charset="0"/>
              </a:rPr>
              <a:t> </a:t>
            </a:r>
            <a:endParaRPr lang="en-US" sz="2800" b="1" dirty="0">
              <a:solidFill>
                <a:srgbClr val="0131FF"/>
              </a:solidFill>
              <a:latin typeface="Arial" panose="020B0604020202020204" pitchFamily="34" charset="0"/>
              <a:ea typeface="Tahoma" panose="020B060403050404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8EAC49F2-BA25-4DDC-86F8-2AAD89B4F119}"/>
              </a:ext>
            </a:extLst>
          </p:cNvPr>
          <p:cNvPicPr>
            <a:picLocks noChangeAspect="1"/>
          </p:cNvPicPr>
          <p:nvPr/>
        </p:nvPicPr>
        <p:blipFill>
          <a:blip r:embed="rId5"/>
          <a:stretch>
            <a:fillRect/>
          </a:stretch>
        </p:blipFill>
        <p:spPr>
          <a:xfrm>
            <a:off x="7158391" y="3559038"/>
            <a:ext cx="4746724" cy="2579418"/>
          </a:xfrm>
          <a:prstGeom prst="rect">
            <a:avLst/>
          </a:prstGeom>
        </p:spPr>
      </p:pic>
      <p:pic>
        <p:nvPicPr>
          <p:cNvPr id="11" name="Picture 10">
            <a:extLst>
              <a:ext uri="{FF2B5EF4-FFF2-40B4-BE49-F238E27FC236}">
                <a16:creationId xmlns:a16="http://schemas.microsoft.com/office/drawing/2014/main" id="{69FDA7A3-82E6-4D06-9E1D-5162AD891960}"/>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68328" y="4430682"/>
            <a:ext cx="1818415" cy="1512222"/>
          </a:xfrm>
          <a:prstGeom prst="rect">
            <a:avLst/>
          </a:prstGeom>
          <a:noFill/>
        </p:spPr>
      </p:pic>
    </p:spTree>
    <p:extLst>
      <p:ext uri="{BB962C8B-B14F-4D97-AF65-F5344CB8AC3E}">
        <p14:creationId xmlns:p14="http://schemas.microsoft.com/office/powerpoint/2010/main" val="3374373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1000"/>
                                        <p:tgtEl>
                                          <p:spTgt spid="1028"/>
                                        </p:tgtEl>
                                      </p:cBhvr>
                                    </p:animEffect>
                                    <p:anim calcmode="lin" valueType="num">
                                      <p:cBhvr>
                                        <p:cTn id="13" dur="1000" fill="hold"/>
                                        <p:tgtEl>
                                          <p:spTgt spid="1028"/>
                                        </p:tgtEl>
                                        <p:attrNameLst>
                                          <p:attrName>ppt_x</p:attrName>
                                        </p:attrNameLst>
                                      </p:cBhvr>
                                      <p:tavLst>
                                        <p:tav tm="0">
                                          <p:val>
                                            <p:strVal val="#ppt_x"/>
                                          </p:val>
                                        </p:tav>
                                        <p:tav tm="100000">
                                          <p:val>
                                            <p:strVal val="#ppt_x"/>
                                          </p:val>
                                        </p:tav>
                                      </p:tavLst>
                                    </p:anim>
                                    <p:anim calcmode="lin" valueType="num">
                                      <p:cBhvr>
                                        <p:cTn id="14" dur="1000" fill="hold"/>
                                        <p:tgtEl>
                                          <p:spTgt spid="102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735946" y="1731680"/>
            <a:ext cx="3410603" cy="34137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21" tIns="60910" rIns="121821" bIns="60910" rtlCol="0" anchor="ctr"/>
          <a:lstStyle/>
          <a:p>
            <a:pPr algn="ctr"/>
            <a:r>
              <a:rPr lang="en-US" sz="4329" b="1">
                <a:latin typeface="Arial" pitchFamily="34" charset="0"/>
                <a:cs typeface="Arial" pitchFamily="34" charset="0"/>
              </a:rPr>
              <a:t>  </a:t>
            </a:r>
            <a:r>
              <a:rPr lang="en-US" sz="6000" b="1">
                <a:latin typeface="Arial" pitchFamily="34" charset="0"/>
                <a:cs typeface="Arial" pitchFamily="34" charset="0"/>
              </a:rPr>
              <a:t>Dặn dò</a:t>
            </a:r>
          </a:p>
        </p:txBody>
      </p:sp>
      <p:sp>
        <p:nvSpPr>
          <p:cNvPr id="5" name="Block Arc 4"/>
          <p:cNvSpPr/>
          <p:nvPr/>
        </p:nvSpPr>
        <p:spPr>
          <a:xfrm>
            <a:off x="-3898054" y="-219541"/>
            <a:ext cx="7290338" cy="7297088"/>
          </a:xfrm>
          <a:prstGeom prst="blockArc">
            <a:avLst>
              <a:gd name="adj1" fmla="val 18900000"/>
              <a:gd name="adj2" fmla="val 2700000"/>
              <a:gd name="adj3" fmla="val 395"/>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5"/>
          <p:cNvSpPr/>
          <p:nvPr/>
        </p:nvSpPr>
        <p:spPr>
          <a:xfrm>
            <a:off x="2974669" y="1261535"/>
            <a:ext cx="9019958" cy="1083733"/>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600" b="1">
                <a:solidFill>
                  <a:srgbClr val="00B050"/>
                </a:solidFill>
                <a:latin typeface="Arial" pitchFamily="34" charset="0"/>
                <a:cs typeface="Arial" pitchFamily="34" charset="0"/>
              </a:rPr>
              <a:t>Xem lại bài đã học</a:t>
            </a:r>
          </a:p>
        </p:txBody>
      </p:sp>
      <p:sp>
        <p:nvSpPr>
          <p:cNvPr id="7" name="Oval 6"/>
          <p:cNvSpPr/>
          <p:nvPr/>
        </p:nvSpPr>
        <p:spPr>
          <a:xfrm>
            <a:off x="2297962" y="1126068"/>
            <a:ext cx="1353413" cy="1354666"/>
          </a:xfrm>
          <a:prstGeom prst="ellipse">
            <a:avLst/>
          </a:prstGeom>
          <a:solidFill>
            <a:srgbClr val="00B050"/>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spcBef>
                <a:spcPts val="799"/>
              </a:spcBef>
            </a:pPr>
            <a:r>
              <a:rPr lang="en-US" sz="5328" b="1">
                <a:solidFill>
                  <a:schemeClr val="bg1"/>
                </a:solidFill>
                <a:latin typeface="Arial" pitchFamily="34" charset="0"/>
                <a:cs typeface="Arial" pitchFamily="34" charset="0"/>
              </a:rPr>
              <a:t>1</a:t>
            </a:r>
          </a:p>
        </p:txBody>
      </p:sp>
      <p:sp>
        <p:nvSpPr>
          <p:cNvPr id="8" name="Freeform 7"/>
          <p:cNvSpPr/>
          <p:nvPr/>
        </p:nvSpPr>
        <p:spPr>
          <a:xfrm>
            <a:off x="3368241" y="2887134"/>
            <a:ext cx="8626387" cy="1083733"/>
          </a:xfrm>
          <a:custGeom>
            <a:avLst/>
            <a:gdLst>
              <a:gd name="connsiteX0" fmla="*/ 0 w 6475780"/>
              <a:gd name="connsiteY0" fmla="*/ 0 h 812800"/>
              <a:gd name="connsiteX1" fmla="*/ 6475780 w 6475780"/>
              <a:gd name="connsiteY1" fmla="*/ 0 h 812800"/>
              <a:gd name="connsiteX2" fmla="*/ 6475780 w 6475780"/>
              <a:gd name="connsiteY2" fmla="*/ 812800 h 812800"/>
              <a:gd name="connsiteX3" fmla="*/ 0 w 6475780"/>
              <a:gd name="connsiteY3" fmla="*/ 812800 h 812800"/>
              <a:gd name="connsiteX4" fmla="*/ 0 w 6475780"/>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5780" h="812800">
                <a:moveTo>
                  <a:pt x="0" y="0"/>
                </a:moveTo>
                <a:lnTo>
                  <a:pt x="6475780" y="0"/>
                </a:lnTo>
                <a:lnTo>
                  <a:pt x="6475780" y="812800"/>
                </a:lnTo>
                <a:lnTo>
                  <a:pt x="0" y="812800"/>
                </a:lnTo>
                <a:lnTo>
                  <a:pt x="0" y="0"/>
                </a:lnTo>
                <a:close/>
              </a:path>
            </a:pathLst>
          </a:custGeom>
          <a:noFill/>
          <a:ln>
            <a:solidFill>
              <a:srgbClr val="FF99CC"/>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vi-VN" sz="3600" b="1">
                <a:solidFill>
                  <a:srgbClr val="FF00FF"/>
                </a:solidFill>
              </a:rPr>
              <a:t>Về nhà </a:t>
            </a:r>
            <a:r>
              <a:rPr lang="en-US" sz="3600" b="1">
                <a:solidFill>
                  <a:srgbClr val="FF00FF"/>
                </a:solidFill>
              </a:rPr>
              <a:t>…</a:t>
            </a:r>
          </a:p>
        </p:txBody>
      </p:sp>
      <p:sp>
        <p:nvSpPr>
          <p:cNvPr id="9" name="Oval 8"/>
          <p:cNvSpPr/>
          <p:nvPr/>
        </p:nvSpPr>
        <p:spPr>
          <a:xfrm>
            <a:off x="2691535" y="2751666"/>
            <a:ext cx="1353413" cy="1354666"/>
          </a:xfrm>
          <a:prstGeom prst="ellipse">
            <a:avLst/>
          </a:prstGeom>
          <a:solidFill>
            <a:srgbClr val="FF99CC"/>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5328" b="1">
                <a:solidFill>
                  <a:schemeClr val="bg1"/>
                </a:solidFill>
                <a:latin typeface="Arial" pitchFamily="34" charset="0"/>
                <a:cs typeface="Arial" pitchFamily="34" charset="0"/>
              </a:rPr>
              <a:t>2</a:t>
            </a:r>
          </a:p>
        </p:txBody>
      </p:sp>
      <p:sp>
        <p:nvSpPr>
          <p:cNvPr id="10" name="Freeform 9"/>
          <p:cNvSpPr/>
          <p:nvPr/>
        </p:nvSpPr>
        <p:spPr>
          <a:xfrm>
            <a:off x="2974669" y="4241800"/>
            <a:ext cx="9019958" cy="1761065"/>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3399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en-US" sz="3600" b="1" dirty="0" err="1">
                <a:solidFill>
                  <a:srgbClr val="3399FF"/>
                </a:solidFill>
                <a:latin typeface="Arial" pitchFamily="34" charset="0"/>
                <a:cs typeface="Arial" pitchFamily="34" charset="0"/>
              </a:rPr>
              <a:t>Chuẩn</a:t>
            </a:r>
            <a:r>
              <a:rPr lang="en-US" sz="3600" b="1" dirty="0">
                <a:solidFill>
                  <a:srgbClr val="3399FF"/>
                </a:solidFill>
                <a:latin typeface="Arial" pitchFamily="34" charset="0"/>
                <a:cs typeface="Arial" pitchFamily="34" charset="0"/>
              </a:rPr>
              <a:t> </a:t>
            </a:r>
            <a:r>
              <a:rPr lang="en-US" sz="3600" b="1" dirty="0" err="1">
                <a:solidFill>
                  <a:srgbClr val="3399FF"/>
                </a:solidFill>
                <a:latin typeface="Arial" pitchFamily="34" charset="0"/>
                <a:cs typeface="Arial" pitchFamily="34" charset="0"/>
              </a:rPr>
              <a:t>bị</a:t>
            </a:r>
            <a:r>
              <a:rPr lang="en-US" sz="3600" b="1" dirty="0">
                <a:solidFill>
                  <a:srgbClr val="3399FF"/>
                </a:solidFill>
                <a:latin typeface="Arial" pitchFamily="34" charset="0"/>
                <a:cs typeface="Arial" pitchFamily="34" charset="0"/>
              </a:rPr>
              <a:t> </a:t>
            </a:r>
            <a:r>
              <a:rPr lang="en-US" sz="3600" b="1" err="1">
                <a:solidFill>
                  <a:srgbClr val="3399FF"/>
                </a:solidFill>
                <a:latin typeface="Arial" pitchFamily="34" charset="0"/>
                <a:cs typeface="Arial" pitchFamily="34" charset="0"/>
              </a:rPr>
              <a:t>bài</a:t>
            </a:r>
            <a:r>
              <a:rPr lang="en-US" sz="3600" b="1">
                <a:solidFill>
                  <a:srgbClr val="3399FF"/>
                </a:solidFill>
                <a:latin typeface="Arial" pitchFamily="34" charset="0"/>
                <a:cs typeface="Arial" pitchFamily="34" charset="0"/>
              </a:rPr>
              <a:t> ……..</a:t>
            </a:r>
            <a:endParaRPr lang="en-US" sz="3600" b="1" dirty="0">
              <a:solidFill>
                <a:srgbClr val="00B0F0"/>
              </a:solidFill>
              <a:latin typeface="Arial" panose="020B0604020202020204" pitchFamily="34" charset="0"/>
              <a:cs typeface="Arial" panose="020B0604020202020204" pitchFamily="34" charset="0"/>
            </a:endParaRPr>
          </a:p>
        </p:txBody>
      </p:sp>
      <p:sp>
        <p:nvSpPr>
          <p:cNvPr id="11" name="Oval 10"/>
          <p:cNvSpPr/>
          <p:nvPr/>
        </p:nvSpPr>
        <p:spPr>
          <a:xfrm>
            <a:off x="2297962" y="4377267"/>
            <a:ext cx="1353413" cy="1354666"/>
          </a:xfrm>
          <a:prstGeom prst="ellipse">
            <a:avLst/>
          </a:prstGeom>
          <a:solidFill>
            <a:srgbClr val="3399FF"/>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4795" b="1">
                <a:solidFill>
                  <a:schemeClr val="bg1"/>
                </a:solidFill>
                <a:latin typeface="Arial" pitchFamily="34" charset="0"/>
                <a:cs typeface="Arial" pitchFamily="34" charset="0"/>
              </a:rPr>
              <a:t>3</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2687" y="97855"/>
            <a:ext cx="2943674" cy="2056426"/>
          </a:xfrm>
          <a:prstGeom prst="rect">
            <a:avLst/>
          </a:prstGeom>
        </p:spPr>
      </p:pic>
    </p:spTree>
    <p:extLst>
      <p:ext uri="{BB962C8B-B14F-4D97-AF65-F5344CB8AC3E}">
        <p14:creationId xmlns:p14="http://schemas.microsoft.com/office/powerpoint/2010/main" val="213755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op hình nền cảm ơn Thank You đẹp dễ thương và ý nghĩa nhất">
            <a:extLst>
              <a:ext uri="{FF2B5EF4-FFF2-40B4-BE49-F238E27FC236}">
                <a16:creationId xmlns:a16="http://schemas.microsoft.com/office/drawing/2014/main" id="{3C98EE2A-9ACE-4614-83A5-D7B71BAF65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297" r="-1" b="2603"/>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9107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319FBE2-F761-40C8-8082-B749E846826A}"/>
              </a:ext>
            </a:extLst>
          </p:cNvPr>
          <p:cNvPicPr>
            <a:picLocks noChangeAspect="1"/>
          </p:cNvPicPr>
          <p:nvPr/>
        </p:nvPicPr>
        <p:blipFill>
          <a:blip r:embed="rId2"/>
          <a:stretch>
            <a:fillRect/>
          </a:stretch>
        </p:blipFill>
        <p:spPr>
          <a:xfrm>
            <a:off x="4360355" y="625006"/>
            <a:ext cx="5619986" cy="5325013"/>
          </a:xfrm>
          <a:prstGeom prst="rect">
            <a:avLst/>
          </a:prstGeom>
        </p:spPr>
      </p:pic>
      <p:pic>
        <p:nvPicPr>
          <p:cNvPr id="9" name="Picture 8">
            <a:extLst>
              <a:ext uri="{FF2B5EF4-FFF2-40B4-BE49-F238E27FC236}">
                <a16:creationId xmlns:a16="http://schemas.microsoft.com/office/drawing/2014/main" id="{F01EF405-3CD2-467B-A176-3947FC187D80}"/>
              </a:ext>
            </a:extLst>
          </p:cNvPr>
          <p:cNvPicPr>
            <a:picLocks noChangeAspect="1"/>
          </p:cNvPicPr>
          <p:nvPr/>
        </p:nvPicPr>
        <p:blipFill>
          <a:blip r:embed="rId3"/>
          <a:stretch>
            <a:fillRect/>
          </a:stretch>
        </p:blipFill>
        <p:spPr>
          <a:xfrm>
            <a:off x="467412" y="116186"/>
            <a:ext cx="3134432" cy="6625628"/>
          </a:xfrm>
          <a:prstGeom prst="rect">
            <a:avLst/>
          </a:prstGeom>
        </p:spPr>
      </p:pic>
    </p:spTree>
    <p:extLst>
      <p:ext uri="{BB962C8B-B14F-4D97-AF65-F5344CB8AC3E}">
        <p14:creationId xmlns:p14="http://schemas.microsoft.com/office/powerpoint/2010/main" val="13706968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id="{2DBA6407-FB13-4994-ADD3-070553012363}"/>
              </a:ext>
            </a:extLst>
          </p:cNvPr>
          <p:cNvSpPr>
            <a:spLocks noChangeArrowheads="1"/>
          </p:cNvSpPr>
          <p:nvPr/>
        </p:nvSpPr>
        <p:spPr bwMode="auto">
          <a:xfrm>
            <a:off x="1876424" y="519112"/>
            <a:ext cx="776073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vi-VN" sz="3600">
                <a:solidFill>
                  <a:srgbClr val="0131FF"/>
                </a:solidFill>
              </a:rPr>
              <a:t>Châu Đại dương chủ yếu nào trong</a:t>
            </a:r>
            <a:endParaRPr lang="en-US" sz="3600">
              <a:solidFill>
                <a:srgbClr val="0131FF"/>
              </a:solidFill>
            </a:endParaRPr>
          </a:p>
          <a:p>
            <a:pPr lvl="0" algn="ctr"/>
            <a:r>
              <a:rPr lang="vi-VN" sz="3600">
                <a:solidFill>
                  <a:srgbClr val="0131FF"/>
                </a:solidFill>
              </a:rPr>
              <a:t> môi trường đới nào? </a:t>
            </a:r>
            <a:endParaRPr lang="en-US" sz="3600">
              <a:solidFill>
                <a:srgbClr val="0131FF"/>
              </a:solidFill>
            </a:endParaRPr>
          </a:p>
        </p:txBody>
      </p:sp>
      <p:grpSp>
        <p:nvGrpSpPr>
          <p:cNvPr id="4099" name="Group 51">
            <a:extLst>
              <a:ext uri="{FF2B5EF4-FFF2-40B4-BE49-F238E27FC236}">
                <a16:creationId xmlns:a16="http://schemas.microsoft.com/office/drawing/2014/main"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id="{69E6853E-4446-454E-AEA3-7ED5C23435A1}"/>
              </a:ext>
            </a:extLst>
          </p:cNvPr>
          <p:cNvSpPr>
            <a:spLocks noChangeArrowheads="1"/>
          </p:cNvSpPr>
          <p:nvPr/>
        </p:nvSpPr>
        <p:spPr bwMode="auto">
          <a:xfrm>
            <a:off x="2018781" y="2977918"/>
            <a:ext cx="6578809"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a:solidFill>
                  <a:schemeClr val="bg1"/>
                </a:solidFill>
              </a:rPr>
              <a:t>Đới nóng</a:t>
            </a:r>
          </a:p>
        </p:txBody>
      </p:sp>
      <p:pic>
        <p:nvPicPr>
          <p:cNvPr id="39" name="Picture 37" descr="Blue_chapterlist">
            <a:extLst>
              <a:ext uri="{FF2B5EF4-FFF2-40B4-BE49-F238E27FC236}">
                <a16:creationId xmlns:a16="http://schemas.microsoft.com/office/drawing/2014/main" id="{1574727D-5FB9-4BE7-B04A-E320F2D05F46}"/>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id="{120F3966-F141-458B-8C24-E5BE3067BC9D}"/>
              </a:ext>
            </a:extLst>
          </p:cNvPr>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19775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9" name="cached_combo42.wav"/>
            </a:hlinkHover>
            <a:extLst>
              <a:ext uri="{FF2B5EF4-FFF2-40B4-BE49-F238E27FC236}">
                <a16:creationId xmlns:a16="http://schemas.microsoft.com/office/drawing/2014/main"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2</a:t>
            </a:r>
          </a:p>
        </p:txBody>
      </p:sp>
      <p:pic>
        <p:nvPicPr>
          <p:cNvPr id="4117" name="Picture 29" descr="Picture1">
            <a:extLst>
              <a:ext uri="{FF2B5EF4-FFF2-40B4-BE49-F238E27FC236}">
                <a16:creationId xmlns:a16="http://schemas.microsoft.com/office/drawing/2014/main" id="{60A85E7E-0D64-49E0-A026-AFC23A13DCF6}"/>
              </a:ext>
            </a:extLst>
          </p:cNvPr>
          <p:cNvPicPr>
            <a:picLocks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spTree>
    <p:custDataLst>
      <p:tags r:id="rId1"/>
    </p:custDataLst>
    <p:extLst>
      <p:ext uri="{BB962C8B-B14F-4D97-AF65-F5344CB8AC3E}">
        <p14:creationId xmlns:p14="http://schemas.microsoft.com/office/powerpoint/2010/main" val="19684388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4"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4"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4"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4"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4"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4"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4"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4"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4"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4"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4"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5"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6"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id="{2DBA6407-FB13-4994-ADD3-070553012363}"/>
              </a:ext>
            </a:extLst>
          </p:cNvPr>
          <p:cNvSpPr>
            <a:spLocks noChangeArrowheads="1"/>
          </p:cNvSpPr>
          <p:nvPr/>
        </p:nvSpPr>
        <p:spPr bwMode="auto">
          <a:xfrm>
            <a:off x="1876424" y="519112"/>
            <a:ext cx="8878012"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sz="3600">
                <a:solidFill>
                  <a:srgbClr val="0131FF"/>
                </a:solidFill>
              </a:rPr>
              <a:t>Lục địa ô x trây –li-a có diện tích</a:t>
            </a:r>
            <a:r>
              <a:rPr lang="vi-VN" sz="3600">
                <a:solidFill>
                  <a:srgbClr val="0131FF"/>
                </a:solidFill>
              </a:rPr>
              <a:t>? </a:t>
            </a:r>
            <a:endParaRPr lang="en-US" sz="3600">
              <a:solidFill>
                <a:srgbClr val="0131FF"/>
              </a:solidFill>
            </a:endParaRPr>
          </a:p>
        </p:txBody>
      </p:sp>
      <p:grpSp>
        <p:nvGrpSpPr>
          <p:cNvPr id="4099" name="Group 51">
            <a:extLst>
              <a:ext uri="{FF2B5EF4-FFF2-40B4-BE49-F238E27FC236}">
                <a16:creationId xmlns:a16="http://schemas.microsoft.com/office/drawing/2014/main"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id="{69E6853E-4446-454E-AEA3-7ED5C23435A1}"/>
              </a:ext>
            </a:extLst>
          </p:cNvPr>
          <p:cNvSpPr>
            <a:spLocks noChangeArrowheads="1"/>
          </p:cNvSpPr>
          <p:nvPr/>
        </p:nvSpPr>
        <p:spPr bwMode="auto">
          <a:xfrm>
            <a:off x="2168060" y="2957511"/>
            <a:ext cx="4534642"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sz="3600">
                <a:solidFill>
                  <a:schemeClr val="bg1"/>
                </a:solidFill>
              </a:rPr>
              <a:t>7,7 triệu km²</a:t>
            </a:r>
            <a:endParaRPr lang="en-US" altLang="en-US" sz="3600" b="1">
              <a:solidFill>
                <a:schemeClr val="bg1"/>
              </a:solidFill>
            </a:endParaRPr>
          </a:p>
        </p:txBody>
      </p:sp>
      <p:pic>
        <p:nvPicPr>
          <p:cNvPr id="39" name="Picture 37" descr="Blue_chapterlist">
            <a:extLst>
              <a:ext uri="{FF2B5EF4-FFF2-40B4-BE49-F238E27FC236}">
                <a16:creationId xmlns:a16="http://schemas.microsoft.com/office/drawing/2014/main" id="{1574727D-5FB9-4BE7-B04A-E320F2D05F46}"/>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id="{120F3966-F141-458B-8C24-E5BE3067BC9D}"/>
              </a:ext>
            </a:extLst>
          </p:cNvPr>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175448"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9" name="cached_combo42.wav"/>
            </a:hlinkHover>
            <a:extLst>
              <a:ext uri="{FF2B5EF4-FFF2-40B4-BE49-F238E27FC236}">
                <a16:creationId xmlns:a16="http://schemas.microsoft.com/office/drawing/2014/main"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3</a:t>
            </a:r>
          </a:p>
        </p:txBody>
      </p:sp>
      <p:pic>
        <p:nvPicPr>
          <p:cNvPr id="4117" name="Picture 29" descr="Picture1">
            <a:extLst>
              <a:ext uri="{FF2B5EF4-FFF2-40B4-BE49-F238E27FC236}">
                <a16:creationId xmlns:a16="http://schemas.microsoft.com/office/drawing/2014/main" id="{60A85E7E-0D64-49E0-A026-AFC23A13DCF6}"/>
              </a:ext>
            </a:extLst>
          </p:cNvPr>
          <p:cNvPicPr>
            <a:picLocks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spTree>
    <p:custDataLst>
      <p:tags r:id="rId1"/>
    </p:custDataLst>
    <p:extLst>
      <p:ext uri="{BB962C8B-B14F-4D97-AF65-F5344CB8AC3E}">
        <p14:creationId xmlns:p14="http://schemas.microsoft.com/office/powerpoint/2010/main" val="6521572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4"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4"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4"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4"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4"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4"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4"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4"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4"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4"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4"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5"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6"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id="{2DBA6407-FB13-4994-ADD3-070553012363}"/>
              </a:ext>
            </a:extLst>
          </p:cNvPr>
          <p:cNvSpPr>
            <a:spLocks noChangeArrowheads="1"/>
          </p:cNvSpPr>
          <p:nvPr/>
        </p:nvSpPr>
        <p:spPr bwMode="auto">
          <a:xfrm>
            <a:off x="1876423" y="519112"/>
            <a:ext cx="9140981"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vi-VN" sz="4000">
                <a:solidFill>
                  <a:srgbClr val="0131FF"/>
                </a:solidFill>
              </a:rPr>
              <a:t>Tên 2 đại dương bao quanh châu lục? </a:t>
            </a:r>
            <a:endParaRPr lang="en-US" sz="4000">
              <a:solidFill>
                <a:srgbClr val="0131FF"/>
              </a:solidFill>
            </a:endParaRPr>
          </a:p>
        </p:txBody>
      </p:sp>
      <p:grpSp>
        <p:nvGrpSpPr>
          <p:cNvPr id="4099" name="Group 51">
            <a:extLst>
              <a:ext uri="{FF2B5EF4-FFF2-40B4-BE49-F238E27FC236}">
                <a16:creationId xmlns:a16="http://schemas.microsoft.com/office/drawing/2014/main"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id="{69E6853E-4446-454E-AEA3-7ED5C23435A1}"/>
              </a:ext>
            </a:extLst>
          </p:cNvPr>
          <p:cNvSpPr>
            <a:spLocks noChangeArrowheads="1"/>
          </p:cNvSpPr>
          <p:nvPr/>
        </p:nvSpPr>
        <p:spPr bwMode="auto">
          <a:xfrm>
            <a:off x="2301873" y="3017837"/>
            <a:ext cx="7556829"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3200" i="1">
                <a:solidFill>
                  <a:schemeClr val="bg1"/>
                </a:solidFill>
              </a:rPr>
              <a:t>    </a:t>
            </a:r>
            <a:r>
              <a:rPr lang="vi-VN" sz="3200" i="1">
                <a:solidFill>
                  <a:schemeClr val="bg1"/>
                </a:solidFill>
              </a:rPr>
              <a:t>Thái Bình Dương và Ấn Độ Dương</a:t>
            </a:r>
            <a:endParaRPr lang="en-US" sz="3200">
              <a:solidFill>
                <a:schemeClr val="bg1"/>
              </a:solidFill>
            </a:endParaRPr>
          </a:p>
        </p:txBody>
      </p:sp>
      <p:pic>
        <p:nvPicPr>
          <p:cNvPr id="39" name="Picture 37" descr="Blue_chapterlist">
            <a:extLst>
              <a:ext uri="{FF2B5EF4-FFF2-40B4-BE49-F238E27FC236}">
                <a16:creationId xmlns:a16="http://schemas.microsoft.com/office/drawing/2014/main" id="{1574727D-5FB9-4BE7-B04A-E320F2D05F46}"/>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id="{120F3966-F141-458B-8C24-E5BE3067BC9D}"/>
              </a:ext>
            </a:extLst>
          </p:cNvPr>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9" name="cached_combo42.wav"/>
            </a:hlinkHover>
            <a:extLst>
              <a:ext uri="{FF2B5EF4-FFF2-40B4-BE49-F238E27FC236}">
                <a16:creationId xmlns:a16="http://schemas.microsoft.com/office/drawing/2014/main"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4</a:t>
            </a:r>
          </a:p>
        </p:txBody>
      </p:sp>
      <p:pic>
        <p:nvPicPr>
          <p:cNvPr id="4117" name="Picture 29" descr="Picture1">
            <a:extLst>
              <a:ext uri="{FF2B5EF4-FFF2-40B4-BE49-F238E27FC236}">
                <a16:creationId xmlns:a16="http://schemas.microsoft.com/office/drawing/2014/main" id="{60A85E7E-0D64-49E0-A026-AFC23A13DCF6}"/>
              </a:ext>
            </a:extLst>
          </p:cNvPr>
          <p:cNvPicPr>
            <a:picLocks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spTree>
    <p:custDataLst>
      <p:tags r:id="rId1"/>
    </p:custDataLst>
    <p:extLst>
      <p:ext uri="{BB962C8B-B14F-4D97-AF65-F5344CB8AC3E}">
        <p14:creationId xmlns:p14="http://schemas.microsoft.com/office/powerpoint/2010/main" val="4500769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4"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4"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4"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4"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4"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4"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4"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4"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4"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4"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4"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5"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6"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id="{2DBA6407-FB13-4994-ADD3-070553012363}"/>
              </a:ext>
            </a:extLst>
          </p:cNvPr>
          <p:cNvSpPr>
            <a:spLocks noChangeArrowheads="1"/>
          </p:cNvSpPr>
          <p:nvPr/>
        </p:nvSpPr>
        <p:spPr bwMode="auto">
          <a:xfrm>
            <a:off x="1876424" y="519112"/>
            <a:ext cx="8878012"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vi-VN" sz="3600">
                <a:solidFill>
                  <a:srgbClr val="0131FF"/>
                </a:solidFill>
              </a:rPr>
              <a:t>Châu Đại dương gần châu</a:t>
            </a:r>
            <a:r>
              <a:rPr lang="en-US" sz="3600">
                <a:solidFill>
                  <a:srgbClr val="0131FF"/>
                </a:solidFill>
              </a:rPr>
              <a:t> lục</a:t>
            </a:r>
            <a:r>
              <a:rPr lang="vi-VN" sz="3600">
                <a:solidFill>
                  <a:srgbClr val="0131FF"/>
                </a:solidFill>
              </a:rPr>
              <a:t> nào nhất? </a:t>
            </a:r>
            <a:endParaRPr lang="en-US" sz="3600">
              <a:solidFill>
                <a:srgbClr val="0131FF"/>
              </a:solidFill>
            </a:endParaRPr>
          </a:p>
        </p:txBody>
      </p:sp>
      <p:grpSp>
        <p:nvGrpSpPr>
          <p:cNvPr id="4099" name="Group 51">
            <a:extLst>
              <a:ext uri="{FF2B5EF4-FFF2-40B4-BE49-F238E27FC236}">
                <a16:creationId xmlns:a16="http://schemas.microsoft.com/office/drawing/2014/main"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id="{69E6853E-4446-454E-AEA3-7ED5C23435A1}"/>
              </a:ext>
            </a:extLst>
          </p:cNvPr>
          <p:cNvSpPr>
            <a:spLocks noChangeArrowheads="1"/>
          </p:cNvSpPr>
          <p:nvPr/>
        </p:nvSpPr>
        <p:spPr bwMode="auto">
          <a:xfrm>
            <a:off x="2301874" y="3017837"/>
            <a:ext cx="4400827"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a:solidFill>
                  <a:schemeClr val="bg1"/>
                </a:solidFill>
              </a:rPr>
              <a:t>Châu Á</a:t>
            </a:r>
          </a:p>
        </p:txBody>
      </p:sp>
      <p:pic>
        <p:nvPicPr>
          <p:cNvPr id="39" name="Picture 37" descr="Blue_chapterlist">
            <a:extLst>
              <a:ext uri="{FF2B5EF4-FFF2-40B4-BE49-F238E27FC236}">
                <a16:creationId xmlns:a16="http://schemas.microsoft.com/office/drawing/2014/main" id="{1574727D-5FB9-4BE7-B04A-E320F2D05F46}"/>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id="{120F3966-F141-458B-8C24-E5BE3067BC9D}"/>
              </a:ext>
            </a:extLst>
          </p:cNvPr>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9" name="cached_combo42.wav"/>
            </a:hlinkHover>
            <a:extLst>
              <a:ext uri="{FF2B5EF4-FFF2-40B4-BE49-F238E27FC236}">
                <a16:creationId xmlns:a16="http://schemas.microsoft.com/office/drawing/2014/main"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5</a:t>
            </a:r>
          </a:p>
        </p:txBody>
      </p:sp>
      <p:pic>
        <p:nvPicPr>
          <p:cNvPr id="4117" name="Picture 29" descr="Picture1">
            <a:extLst>
              <a:ext uri="{FF2B5EF4-FFF2-40B4-BE49-F238E27FC236}">
                <a16:creationId xmlns:a16="http://schemas.microsoft.com/office/drawing/2014/main" id="{60A85E7E-0D64-49E0-A026-AFC23A13DCF6}"/>
              </a:ext>
            </a:extLst>
          </p:cNvPr>
          <p:cNvPicPr>
            <a:picLocks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pic>
        <p:nvPicPr>
          <p:cNvPr id="2050" name="Picture 2" descr="Khám phá 10 kỳ quan thiên nhiên và nhân tạo ở Úc - 1">
            <a:extLst>
              <a:ext uri="{FF2B5EF4-FFF2-40B4-BE49-F238E27FC236}">
                <a16:creationId xmlns:a16="http://schemas.microsoft.com/office/drawing/2014/main" id="{30388052-F78F-4096-945A-ED6B055EF66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36101" y="2538469"/>
            <a:ext cx="3727829" cy="248273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213892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4"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4"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4"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4"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4"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4"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4"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4"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4"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4"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4"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5"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6"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par>
                    <p:cTn id="157" fill="hold">
                      <p:stCondLst>
                        <p:cond delay="indefinite"/>
                      </p:stCondLst>
                      <p:childTnLst>
                        <p:par>
                          <p:cTn id="158" fill="hold">
                            <p:stCondLst>
                              <p:cond delay="0"/>
                            </p:stCondLst>
                            <p:childTnLst>
                              <p:par>
                                <p:cTn id="159" presetID="53" presetClass="entr" presetSubtype="16" fill="hold" nodeType="clickEffect">
                                  <p:stCondLst>
                                    <p:cond delay="0"/>
                                  </p:stCondLst>
                                  <p:childTnLst>
                                    <p:set>
                                      <p:cBhvr>
                                        <p:cTn id="160" dur="1" fill="hold">
                                          <p:stCondLst>
                                            <p:cond delay="0"/>
                                          </p:stCondLst>
                                        </p:cTn>
                                        <p:tgtEl>
                                          <p:spTgt spid="2050"/>
                                        </p:tgtEl>
                                        <p:attrNameLst>
                                          <p:attrName>style.visibility</p:attrName>
                                        </p:attrNameLst>
                                      </p:cBhvr>
                                      <p:to>
                                        <p:strVal val="visible"/>
                                      </p:to>
                                    </p:set>
                                    <p:anim calcmode="lin" valueType="num">
                                      <p:cBhvr>
                                        <p:cTn id="161" dur="500" fill="hold"/>
                                        <p:tgtEl>
                                          <p:spTgt spid="2050"/>
                                        </p:tgtEl>
                                        <p:attrNameLst>
                                          <p:attrName>ppt_w</p:attrName>
                                        </p:attrNameLst>
                                      </p:cBhvr>
                                      <p:tavLst>
                                        <p:tav tm="0">
                                          <p:val>
                                            <p:fltVal val="0"/>
                                          </p:val>
                                        </p:tav>
                                        <p:tav tm="100000">
                                          <p:val>
                                            <p:strVal val="#ppt_w"/>
                                          </p:val>
                                        </p:tav>
                                      </p:tavLst>
                                    </p:anim>
                                    <p:anim calcmode="lin" valueType="num">
                                      <p:cBhvr>
                                        <p:cTn id="162" dur="500" fill="hold"/>
                                        <p:tgtEl>
                                          <p:spTgt spid="2050"/>
                                        </p:tgtEl>
                                        <p:attrNameLst>
                                          <p:attrName>ppt_h</p:attrName>
                                        </p:attrNameLst>
                                      </p:cBhvr>
                                      <p:tavLst>
                                        <p:tav tm="0">
                                          <p:val>
                                            <p:fltVal val="0"/>
                                          </p:val>
                                        </p:tav>
                                        <p:tav tm="100000">
                                          <p:val>
                                            <p:strVal val="#ppt_h"/>
                                          </p:val>
                                        </p:tav>
                                      </p:tavLst>
                                    </p:anim>
                                    <p:animEffect transition="in" filter="fade">
                                      <p:cBhvr>
                                        <p:cTn id="163"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id="{2DBA6407-FB13-4994-ADD3-070553012363}"/>
              </a:ext>
            </a:extLst>
          </p:cNvPr>
          <p:cNvSpPr>
            <a:spLocks noChangeArrowheads="1"/>
          </p:cNvSpPr>
          <p:nvPr/>
        </p:nvSpPr>
        <p:spPr bwMode="auto">
          <a:xfrm>
            <a:off x="1876424" y="519112"/>
            <a:ext cx="8878012"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vi-VN" sz="3200">
                <a:solidFill>
                  <a:srgbClr val="0131FF"/>
                </a:solidFill>
              </a:rPr>
              <a:t>Tên 2 loài sinh vật đặc biệt của châu lục? </a:t>
            </a:r>
            <a:endParaRPr lang="en-US" sz="3200">
              <a:solidFill>
                <a:srgbClr val="0131FF"/>
              </a:solidFill>
            </a:endParaRPr>
          </a:p>
        </p:txBody>
      </p:sp>
      <p:grpSp>
        <p:nvGrpSpPr>
          <p:cNvPr id="4099" name="Group 51">
            <a:extLst>
              <a:ext uri="{FF2B5EF4-FFF2-40B4-BE49-F238E27FC236}">
                <a16:creationId xmlns:a16="http://schemas.microsoft.com/office/drawing/2014/main"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id="{69E6853E-4446-454E-AEA3-7ED5C23435A1}"/>
              </a:ext>
            </a:extLst>
          </p:cNvPr>
          <p:cNvSpPr>
            <a:spLocks noChangeArrowheads="1"/>
          </p:cNvSpPr>
          <p:nvPr/>
        </p:nvSpPr>
        <p:spPr bwMode="auto">
          <a:xfrm>
            <a:off x="1983610" y="3040855"/>
            <a:ext cx="9438181"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vi-VN" sz="3600" i="1">
                <a:solidFill>
                  <a:schemeClr val="bg1"/>
                </a:solidFill>
              </a:rPr>
              <a:t>Chuột túi/Thú mỏ vịt/ Gấu Koala/Chim KiWi</a:t>
            </a:r>
            <a:endParaRPr lang="en-US" sz="3600">
              <a:solidFill>
                <a:schemeClr val="bg1"/>
              </a:solidFill>
            </a:endParaRPr>
          </a:p>
        </p:txBody>
      </p:sp>
      <p:pic>
        <p:nvPicPr>
          <p:cNvPr id="39" name="Picture 37" descr="Blue_chapterlist">
            <a:extLst>
              <a:ext uri="{FF2B5EF4-FFF2-40B4-BE49-F238E27FC236}">
                <a16:creationId xmlns:a16="http://schemas.microsoft.com/office/drawing/2014/main" id="{1574727D-5FB9-4BE7-B04A-E320F2D05F46}"/>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id="{120F3966-F141-458B-8C24-E5BE3067BC9D}"/>
              </a:ext>
            </a:extLst>
          </p:cNvPr>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02235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9" name="cached_combo42.wav"/>
            </a:hlinkHover>
            <a:extLst>
              <a:ext uri="{FF2B5EF4-FFF2-40B4-BE49-F238E27FC236}">
                <a16:creationId xmlns:a16="http://schemas.microsoft.com/office/drawing/2014/main"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6</a:t>
            </a:r>
          </a:p>
        </p:txBody>
      </p:sp>
      <p:pic>
        <p:nvPicPr>
          <p:cNvPr id="4117" name="Picture 29" descr="Picture1">
            <a:extLst>
              <a:ext uri="{FF2B5EF4-FFF2-40B4-BE49-F238E27FC236}">
                <a16:creationId xmlns:a16="http://schemas.microsoft.com/office/drawing/2014/main" id="{60A85E7E-0D64-49E0-A026-AFC23A13DCF6}"/>
              </a:ext>
            </a:extLst>
          </p:cNvPr>
          <p:cNvPicPr>
            <a:picLocks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spTree>
    <p:custDataLst>
      <p:tags r:id="rId1"/>
    </p:custDataLst>
    <p:extLst>
      <p:ext uri="{BB962C8B-B14F-4D97-AF65-F5344CB8AC3E}">
        <p14:creationId xmlns:p14="http://schemas.microsoft.com/office/powerpoint/2010/main" val="36067503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4"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4"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4"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4"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4"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4"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4"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4"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4"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4"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4"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5"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6"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id="{A3C210E6-A35A-4F68-8D60-801A019C75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Nước Úc và châu Úc không phải là một và thủ đô của nước này không phải Sydney! - Ảnh 1.">
            <a:extLst>
              <a:ext uri="{FF2B5EF4-FFF2-40B4-BE49-F238E27FC236}">
                <a16:creationId xmlns:a16="http://schemas.microsoft.com/office/drawing/2014/main" id="{46E22DC0-0E53-4C25-BC56-EB504BE8EB3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47" r="1110" b="1"/>
          <a:stretch/>
        </p:blipFill>
        <p:spPr bwMode="auto">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a:noFill/>
          <a:extLst>
            <a:ext uri="{909E8E84-426E-40DD-AFC4-6F175D3DCCD1}">
              <a14:hiddenFill xmlns:a14="http://schemas.microsoft.com/office/drawing/2010/main">
                <a:solidFill>
                  <a:srgbClr val="FFFFFF"/>
                </a:solidFill>
              </a14:hiddenFill>
            </a:ext>
          </a:extLst>
        </p:spPr>
      </p:pic>
      <p:pic>
        <p:nvPicPr>
          <p:cNvPr id="1028" name="Picture 4" descr="Du lịch châu Úc | Tour giá rẻ Australia,New Zealand - VietnamBooking">
            <a:extLst>
              <a:ext uri="{FF2B5EF4-FFF2-40B4-BE49-F238E27FC236}">
                <a16:creationId xmlns:a16="http://schemas.microsoft.com/office/drawing/2014/main" id="{91F3E08A-ADB6-425F-B76A-3384BF99FDB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788" r="-3" b="-3"/>
          <a:stretch/>
        </p:blipFill>
        <p:spPr bwMode="auto">
          <a:xfrm>
            <a:off x="7381690" y="3456433"/>
            <a:ext cx="4810310" cy="3401568"/>
          </a:xfrm>
          <a:custGeom>
            <a:avLst/>
            <a:gdLst/>
            <a:ahLst/>
            <a:cxnLst/>
            <a:rect l="l" t="t" r="r" b="b"/>
            <a:pathLst>
              <a:path w="4810310" h="3401568">
                <a:moveTo>
                  <a:pt x="781270" y="0"/>
                </a:moveTo>
                <a:lnTo>
                  <a:pt x="4810310" y="0"/>
                </a:lnTo>
                <a:lnTo>
                  <a:pt x="4810310" y="3401568"/>
                </a:lnTo>
                <a:lnTo>
                  <a:pt x="0" y="3401568"/>
                </a:lnTo>
                <a:lnTo>
                  <a:pt x="1963" y="3397912"/>
                </a:lnTo>
                <a:cubicBezTo>
                  <a:pt x="454182" y="2512619"/>
                  <a:pt x="736170" y="1430108"/>
                  <a:pt x="776876" y="254399"/>
                </a:cubicBezTo>
                <a:close/>
              </a:path>
            </a:pathLst>
          </a:custGeom>
          <a:noFill/>
          <a:extLst>
            <a:ext uri="{909E8E84-426E-40DD-AFC4-6F175D3DCCD1}">
              <a14:hiddenFill xmlns:a14="http://schemas.microsoft.com/office/drawing/2010/main">
                <a:solidFill>
                  <a:srgbClr val="FFFFFF"/>
                </a:solidFill>
              </a14:hiddenFill>
            </a:ext>
          </a:extLst>
        </p:spPr>
      </p:pic>
      <p:pic>
        <p:nvPicPr>
          <p:cNvPr id="5" name="Picture 8" descr="Giới thiệu sơ lược về nước Úc">
            <a:extLst>
              <a:ext uri="{FF2B5EF4-FFF2-40B4-BE49-F238E27FC236}">
                <a16:creationId xmlns:a16="http://schemas.microsoft.com/office/drawing/2014/main" id="{EF21A1C8-791E-46C4-A5A9-F86BA557056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05" r="2142"/>
          <a:stretch/>
        </p:blipFill>
        <p:spPr bwMode="auto">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139" name="Freeform: Shape 138">
            <a:extLst>
              <a:ext uri="{FF2B5EF4-FFF2-40B4-BE49-F238E27FC236}">
                <a16:creationId xmlns:a16="http://schemas.microsoft.com/office/drawing/2014/main" id="{AC0D06B0-F19C-459E-B221-A34B506FB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1" name="Freeform: Shape 140">
            <a:extLst>
              <a:ext uri="{FF2B5EF4-FFF2-40B4-BE49-F238E27FC236}">
                <a16:creationId xmlns:a16="http://schemas.microsoft.com/office/drawing/2014/main" id="{345B26DA-1C6B-4C66-81C9-9C1877FC2D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3" name="Rectangle 142">
            <a:extLst>
              <a:ext uri="{FF2B5EF4-FFF2-40B4-BE49-F238E27FC236}">
                <a16:creationId xmlns:a16="http://schemas.microsoft.com/office/drawing/2014/main" id="{98DE6C44-43F8-4DE4-AB81-66853FFEA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5840"/>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5" name="Rectangle 144">
            <a:extLst>
              <a:ext uri="{FF2B5EF4-FFF2-40B4-BE49-F238E27FC236}">
                <a16:creationId xmlns:a16="http://schemas.microsoft.com/office/drawing/2014/main" id="{2409529B-9B56-4F10-BE4D-F934DB89E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F5276C89-0E2A-4F23-BF4E-83BDE78217E2}"/>
              </a:ext>
            </a:extLst>
          </p:cNvPr>
          <p:cNvSpPr/>
          <p:nvPr/>
        </p:nvSpPr>
        <p:spPr>
          <a:xfrm>
            <a:off x="-9145" y="2446020"/>
            <a:ext cx="3936669" cy="3922776"/>
          </a:xfrm>
          <a:prstGeom prst="rect">
            <a:avLst/>
          </a:prstGeom>
        </p:spPr>
        <p:txBody>
          <a:bodyPr vert="horz" lIns="91440" tIns="45720" rIns="91440" bIns="45720" rtlCol="0">
            <a:normAutofit/>
          </a:bodyPr>
          <a:lstStyle/>
          <a:p>
            <a:pPr algn="ctr">
              <a:lnSpc>
                <a:spcPct val="90000"/>
              </a:lnSpc>
              <a:spcBef>
                <a:spcPct val="0"/>
              </a:spcBef>
              <a:spcAft>
                <a:spcPts val="600"/>
              </a:spcAft>
            </a:pPr>
            <a:r>
              <a:rPr lang="en-US" sz="2800" b="1">
                <a:solidFill>
                  <a:srgbClr val="0131FF"/>
                </a:solidFill>
                <a:latin typeface="Arial" panose="020B0604020202020204" pitchFamily="34" charset="0"/>
                <a:cs typeface="Arial" panose="020B0604020202020204" pitchFamily="34" charset="0"/>
              </a:rPr>
              <a:t>BÀI 20</a:t>
            </a:r>
          </a:p>
          <a:p>
            <a:pPr algn="ctr">
              <a:lnSpc>
                <a:spcPct val="90000"/>
              </a:lnSpc>
              <a:spcBef>
                <a:spcPct val="0"/>
              </a:spcBef>
              <a:spcAft>
                <a:spcPts val="600"/>
              </a:spcAft>
            </a:pPr>
            <a:r>
              <a:rPr lang="en-US" sz="2800" b="1">
                <a:solidFill>
                  <a:srgbClr val="0131FF"/>
                </a:solidFill>
                <a:latin typeface="Arial" panose="020B0604020202020204" pitchFamily="34" charset="0"/>
                <a:cs typeface="Arial" panose="020B0604020202020204" pitchFamily="34" charset="0"/>
              </a:rPr>
              <a:t>ĐẶC ĐIỂM DÂN C</a:t>
            </a:r>
            <a:r>
              <a:rPr lang="vi-VN" sz="2800" b="1">
                <a:solidFill>
                  <a:srgbClr val="0131FF"/>
                </a:solidFill>
                <a:latin typeface="Arial" panose="020B0604020202020204" pitchFamily="34" charset="0"/>
                <a:cs typeface="Arial" panose="020B0604020202020204" pitchFamily="34" charset="0"/>
              </a:rPr>
              <a:t>Ư</a:t>
            </a:r>
            <a:r>
              <a:rPr lang="en-US" sz="2800" b="1">
                <a:solidFill>
                  <a:srgbClr val="0131FF"/>
                </a:solidFill>
                <a:latin typeface="Arial" panose="020B0604020202020204" pitchFamily="34" charset="0"/>
                <a:cs typeface="Arial" panose="020B0604020202020204" pitchFamily="34" charset="0"/>
              </a:rPr>
              <a:t> </a:t>
            </a:r>
          </a:p>
          <a:p>
            <a:pPr algn="ctr">
              <a:lnSpc>
                <a:spcPct val="90000"/>
              </a:lnSpc>
              <a:spcBef>
                <a:spcPct val="0"/>
              </a:spcBef>
              <a:spcAft>
                <a:spcPts val="600"/>
              </a:spcAft>
            </a:pPr>
            <a:r>
              <a:rPr lang="en-US" sz="2800" b="1">
                <a:solidFill>
                  <a:srgbClr val="0131FF"/>
                </a:solidFill>
                <a:latin typeface="Arial" panose="020B0604020202020204" pitchFamily="34" charset="0"/>
                <a:cs typeface="Arial" panose="020B0604020202020204" pitchFamily="34" charset="0"/>
              </a:rPr>
              <a:t>XÃ HỘI Ô-XTRÂY-LI-A</a:t>
            </a:r>
          </a:p>
          <a:p>
            <a:pPr algn="ctr">
              <a:lnSpc>
                <a:spcPct val="90000"/>
              </a:lnSpc>
              <a:spcBef>
                <a:spcPct val="0"/>
              </a:spcBef>
              <a:spcAft>
                <a:spcPts val="600"/>
              </a:spcAft>
            </a:pPr>
            <a:endParaRPr lang="en-US" sz="2400" b="1">
              <a:solidFill>
                <a:srgbClr val="0131FF"/>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1AECA742-5266-418A-9D2A-D8602FA2BAEF}"/>
              </a:ext>
            </a:extLst>
          </p:cNvPr>
          <p:cNvPicPr>
            <a:picLocks noChangeAspect="1"/>
          </p:cNvPicPr>
          <p:nvPr/>
        </p:nvPicPr>
        <p:blipFill rotWithShape="1">
          <a:blip r:embed="rId5"/>
          <a:srcRect l="1457" r="25554" b="3"/>
          <a:stretch/>
        </p:blipFill>
        <p:spPr>
          <a:xfrm>
            <a:off x="7404372" y="10"/>
            <a:ext cx="4787628" cy="3401558"/>
          </a:xfrm>
          <a:custGeom>
            <a:avLst/>
            <a:gdLst/>
            <a:ahLst/>
            <a:cxnLst/>
            <a:rect l="l" t="t" r="r" b="b"/>
            <a:pathLst>
              <a:path w="4787628" h="3401568">
                <a:moveTo>
                  <a:pt x="0" y="0"/>
                </a:moveTo>
                <a:lnTo>
                  <a:pt x="4787628" y="0"/>
                </a:lnTo>
                <a:lnTo>
                  <a:pt x="4787628" y="3401568"/>
                </a:lnTo>
                <a:lnTo>
                  <a:pt x="762748" y="3401568"/>
                </a:lnTo>
                <a:lnTo>
                  <a:pt x="751436" y="2963954"/>
                </a:lnTo>
                <a:cubicBezTo>
                  <a:pt x="698408" y="1942163"/>
                  <a:pt x="463174" y="995044"/>
                  <a:pt x="93264" y="192283"/>
                </a:cubicBezTo>
                <a:close/>
              </a:path>
            </a:pathLst>
          </a:custGeom>
        </p:spPr>
      </p:pic>
      <p:sp>
        <p:nvSpPr>
          <p:cNvPr id="2" name="AutoShape 6" descr="Úc – Wikipedia tiếng Việt">
            <a:extLst>
              <a:ext uri="{FF2B5EF4-FFF2-40B4-BE49-F238E27FC236}">
                <a16:creationId xmlns:a16="http://schemas.microsoft.com/office/drawing/2014/main" id="{E83E1983-EBBD-4A49-AD63-0F23C96A653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32867513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NKNOELEADERBOARD" val="969953119"/>
</p:tagLst>
</file>

<file path=ppt/tags/tag2.xml><?xml version="1.0" encoding="utf-8"?>
<p:tagLst xmlns:a="http://schemas.openxmlformats.org/drawingml/2006/main" xmlns:r="http://schemas.openxmlformats.org/officeDocument/2006/relationships" xmlns:p="http://schemas.openxmlformats.org/presentationml/2006/main">
  <p:tag name="TIMING" val="|6.5|2.4|0.5|0.5|0.5|0.4"/>
</p:tagLst>
</file>

<file path=ppt/tags/tag3.xml><?xml version="1.0" encoding="utf-8"?>
<p:tagLst xmlns:a="http://schemas.openxmlformats.org/drawingml/2006/main" xmlns:r="http://schemas.openxmlformats.org/officeDocument/2006/relationships" xmlns:p="http://schemas.openxmlformats.org/presentationml/2006/main">
  <p:tag name="TIMING" val="|6.5|2.4|0.5|0.5|0.5|0.4"/>
</p:tagLst>
</file>

<file path=ppt/tags/tag4.xml><?xml version="1.0" encoding="utf-8"?>
<p:tagLst xmlns:a="http://schemas.openxmlformats.org/drawingml/2006/main" xmlns:r="http://schemas.openxmlformats.org/officeDocument/2006/relationships" xmlns:p="http://schemas.openxmlformats.org/presentationml/2006/main">
  <p:tag name="TIMING" val="|6.5|2.4|0.5|0.5|0.5|0.4"/>
</p:tagLst>
</file>

<file path=ppt/tags/tag5.xml><?xml version="1.0" encoding="utf-8"?>
<p:tagLst xmlns:a="http://schemas.openxmlformats.org/drawingml/2006/main" xmlns:r="http://schemas.openxmlformats.org/officeDocument/2006/relationships" xmlns:p="http://schemas.openxmlformats.org/presentationml/2006/main">
  <p:tag name="TIMING" val="|6.5|2.4|0.5|0.5|0.5|0.4"/>
</p:tagLst>
</file>

<file path=ppt/tags/tag6.xml><?xml version="1.0" encoding="utf-8"?>
<p:tagLst xmlns:a="http://schemas.openxmlformats.org/drawingml/2006/main" xmlns:r="http://schemas.openxmlformats.org/officeDocument/2006/relationships" xmlns:p="http://schemas.openxmlformats.org/presentationml/2006/main">
  <p:tag name="TIMING" val="|6.5|2.4|0.5|0.5|0.5|0.4"/>
</p:tagLst>
</file>

<file path=ppt/tags/tag7.xml><?xml version="1.0" encoding="utf-8"?>
<p:tagLst xmlns:a="http://schemas.openxmlformats.org/drawingml/2006/main" xmlns:r="http://schemas.openxmlformats.org/officeDocument/2006/relationships" xmlns:p="http://schemas.openxmlformats.org/presentationml/2006/main">
  <p:tag name="TIMING" val="|6.5|2.4|0.5|0.5|0.5|0.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161</TotalTime>
  <Words>2625</Words>
  <Application>Microsoft Office PowerPoint</Application>
  <PresentationFormat>Widescreen</PresentationFormat>
  <Paragraphs>347</Paragraphs>
  <Slides>34</Slides>
  <Notes>13</Notes>
  <HiddenSlides>0</HiddenSlides>
  <MMClips>4</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34</vt:i4>
      </vt:variant>
    </vt:vector>
  </HeadingPairs>
  <TitlesOfParts>
    <vt:vector size="47" baseType="lpstr">
      <vt:lpstr>#9Slide03 SFU Futura_12</vt:lpstr>
      <vt:lpstr>.VnHelvetInsH</vt:lpstr>
      <vt:lpstr>.VnTime</vt:lpstr>
      <vt:lpstr>Arial</vt:lpstr>
      <vt:lpstr>Arial</vt:lpstr>
      <vt:lpstr>Calibri</vt:lpstr>
      <vt:lpstr>Calibri Light</vt:lpstr>
      <vt:lpstr>Impact</vt:lpstr>
      <vt:lpstr>OpenSans</vt:lpstr>
      <vt:lpstr>Tahoma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THỬ THÁCH CHO EM</vt:lpstr>
      <vt:lpstr>THỬ THÁCH CHO EM</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NGUYỄN THỊ MINH THƯ</cp:lastModifiedBy>
  <cp:revision>10</cp:revision>
  <dcterms:created xsi:type="dcterms:W3CDTF">2022-07-01T02:32:03Z</dcterms:created>
  <dcterms:modified xsi:type="dcterms:W3CDTF">2022-08-27T08:31:14Z</dcterms:modified>
</cp:coreProperties>
</file>