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1503" r:id="rId2"/>
    <p:sldId id="1543" r:id="rId3"/>
    <p:sldId id="1047" r:id="rId4"/>
    <p:sldId id="1046" r:id="rId5"/>
    <p:sldId id="1409" r:id="rId6"/>
    <p:sldId id="275" r:id="rId7"/>
    <p:sldId id="1564" r:id="rId8"/>
    <p:sldId id="1550" r:id="rId9"/>
    <p:sldId id="1551" r:id="rId10"/>
    <p:sldId id="1548" r:id="rId11"/>
    <p:sldId id="1555" r:id="rId12"/>
    <p:sldId id="1554" r:id="rId13"/>
    <p:sldId id="1549" r:id="rId14"/>
    <p:sldId id="1557" r:id="rId15"/>
    <p:sldId id="1558" r:id="rId16"/>
    <p:sldId id="1565" r:id="rId17"/>
    <p:sldId id="1559" r:id="rId18"/>
    <p:sldId id="333" r:id="rId19"/>
    <p:sldId id="268" r:id="rId20"/>
    <p:sldId id="279" r:id="rId21"/>
    <p:sldId id="1560" r:id="rId22"/>
    <p:sldId id="1561" r:id="rId23"/>
    <p:sldId id="1562" r:id="rId24"/>
    <p:sldId id="1471" r:id="rId25"/>
    <p:sldId id="1563" r:id="rId26"/>
    <p:sldId id="317" r:id="rId27"/>
  </p:sldIdLst>
  <p:sldSz cx="12192000" cy="6858000"/>
  <p:notesSz cx="6858000" cy="9144000"/>
  <p:custDataLst>
    <p:tags r:id="rId2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B04FA"/>
    <a:srgbClr val="2B26F6"/>
    <a:srgbClr val="FF3399"/>
    <a:srgbClr val="EA1A42"/>
    <a:srgbClr val="FF00FF"/>
    <a:srgbClr val="FFFFD7"/>
    <a:srgbClr val="FFB989"/>
    <a:srgbClr val="1C11AF"/>
    <a:srgbClr val="FFFF9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309" autoAdjust="0"/>
    <p:restoredTop sz="93832" autoAdjust="0"/>
  </p:normalViewPr>
  <p:slideViewPr>
    <p:cSldViewPr snapToGrid="0">
      <p:cViewPr varScale="1">
        <p:scale>
          <a:sx n="81" d="100"/>
          <a:sy n="81" d="100"/>
        </p:scale>
        <p:origin x="600" y="58"/>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2BAC25-1D03-492A-B25E-BAD2F7B1DAF3}" type="datetimeFigureOut">
              <a:rPr lang="en-US" smtClean="0"/>
              <a:pPr/>
              <a:t>27-08-2022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49C52CD-A8C5-484B-B00E-2101948BB170}" type="slidenum">
              <a:rPr lang="en-US" smtClean="0"/>
              <a:pPr/>
              <a:t>‹#›</a:t>
            </a:fld>
            <a:endParaRPr lang="en-US"/>
          </a:p>
        </p:txBody>
      </p:sp>
    </p:spTree>
    <p:extLst>
      <p:ext uri="{BB962C8B-B14F-4D97-AF65-F5344CB8AC3E}">
        <p14:creationId xmlns:p14="http://schemas.microsoft.com/office/powerpoint/2010/main" val="17734594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a:t>
            </a:fld>
            <a:endParaRPr lang="en-US"/>
          </a:p>
        </p:txBody>
      </p:sp>
    </p:spTree>
    <p:extLst>
      <p:ext uri="{BB962C8B-B14F-4D97-AF65-F5344CB8AC3E}">
        <p14:creationId xmlns:p14="http://schemas.microsoft.com/office/powerpoint/2010/main" val="16098949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49C52CD-A8C5-484B-B00E-2101948BB170}" type="slidenum">
              <a:rPr lang="en-US" smtClean="0"/>
              <a:pPr/>
              <a:t>17</a:t>
            </a:fld>
            <a:endParaRPr lang="en-US"/>
          </a:p>
        </p:txBody>
      </p:sp>
    </p:spTree>
    <p:extLst>
      <p:ext uri="{BB962C8B-B14F-4D97-AF65-F5344CB8AC3E}">
        <p14:creationId xmlns:p14="http://schemas.microsoft.com/office/powerpoint/2010/main" val="1351397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49C52CD-A8C5-484B-B00E-2101948BB170}" type="slidenum">
              <a:rPr lang="en-US" smtClean="0"/>
              <a:pPr/>
              <a:t>23</a:t>
            </a:fld>
            <a:endParaRPr lang="en-US"/>
          </a:p>
        </p:txBody>
      </p:sp>
    </p:spTree>
    <p:extLst>
      <p:ext uri="{BB962C8B-B14F-4D97-AF65-F5344CB8AC3E}">
        <p14:creationId xmlns:p14="http://schemas.microsoft.com/office/powerpoint/2010/main" val="12636318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49C52CD-A8C5-484B-B00E-2101948BB170}" type="slidenum">
              <a:rPr lang="en-US" smtClean="0"/>
              <a:pPr/>
              <a:t>24</a:t>
            </a:fld>
            <a:endParaRPr lang="en-US"/>
          </a:p>
        </p:txBody>
      </p:sp>
    </p:spTree>
    <p:extLst>
      <p:ext uri="{BB962C8B-B14F-4D97-AF65-F5344CB8AC3E}">
        <p14:creationId xmlns:p14="http://schemas.microsoft.com/office/powerpoint/2010/main" val="27324941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49C52CD-A8C5-484B-B00E-2101948BB170}" type="slidenum">
              <a:rPr lang="en-US" smtClean="0"/>
              <a:pPr/>
              <a:t>25</a:t>
            </a:fld>
            <a:endParaRPr lang="en-US"/>
          </a:p>
        </p:txBody>
      </p:sp>
    </p:spTree>
    <p:extLst>
      <p:ext uri="{BB962C8B-B14F-4D97-AF65-F5344CB8AC3E}">
        <p14:creationId xmlns:p14="http://schemas.microsoft.com/office/powerpoint/2010/main" val="35156263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Hoàn</a:t>
            </a:r>
            <a:r>
              <a:rPr lang="en-US" baseline="0"/>
              <a:t> thành bài nào GV linh động viết vào nhé</a:t>
            </a:r>
            <a:endParaRPr lang="en-US"/>
          </a:p>
        </p:txBody>
      </p:sp>
      <p:sp>
        <p:nvSpPr>
          <p:cNvPr id="4" name="Slide Number Placeholder 3"/>
          <p:cNvSpPr>
            <a:spLocks noGrp="1"/>
          </p:cNvSpPr>
          <p:nvPr>
            <p:ph type="sldNum" sz="quarter" idx="10"/>
          </p:nvPr>
        </p:nvSpPr>
        <p:spPr/>
        <p:txBody>
          <a:bodyPr/>
          <a:lstStyle/>
          <a:p>
            <a:fld id="{A7F0B64C-F99D-4875-B5C8-ED5FC3D30133}" type="slidenum">
              <a:rPr lang="en-US" smtClean="0"/>
              <a:pPr/>
              <a:t>26</a:t>
            </a:fld>
            <a:endParaRPr lang="en-US"/>
          </a:p>
        </p:txBody>
      </p:sp>
    </p:spTree>
    <p:extLst>
      <p:ext uri="{BB962C8B-B14F-4D97-AF65-F5344CB8AC3E}">
        <p14:creationId xmlns:p14="http://schemas.microsoft.com/office/powerpoint/2010/main" val="29836483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49C52CD-A8C5-484B-B00E-2101948BB170}" type="slidenum">
              <a:rPr lang="en-US" smtClean="0"/>
              <a:pPr/>
              <a:t>2</a:t>
            </a:fld>
            <a:endParaRPr lang="en-US"/>
          </a:p>
        </p:txBody>
      </p:sp>
    </p:spTree>
    <p:extLst>
      <p:ext uri="{BB962C8B-B14F-4D97-AF65-F5344CB8AC3E}">
        <p14:creationId xmlns:p14="http://schemas.microsoft.com/office/powerpoint/2010/main" val="4136117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49C52CD-A8C5-484B-B00E-2101948BB170}" type="slidenum">
              <a:rPr lang="en-US" smtClean="0"/>
              <a:pPr/>
              <a:t>3</a:t>
            </a:fld>
            <a:endParaRPr lang="en-US"/>
          </a:p>
        </p:txBody>
      </p:sp>
    </p:spTree>
    <p:extLst>
      <p:ext uri="{BB962C8B-B14F-4D97-AF65-F5344CB8AC3E}">
        <p14:creationId xmlns:p14="http://schemas.microsoft.com/office/powerpoint/2010/main" val="17650393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Điền tên các quốc gia t</a:t>
            </a:r>
            <a:r>
              <a:rPr lang="vi-VN"/>
              <a:t>ư</a:t>
            </a:r>
            <a:r>
              <a:rPr lang="en-US"/>
              <a:t>ơng ứng</a:t>
            </a:r>
          </a:p>
        </p:txBody>
      </p:sp>
      <p:sp>
        <p:nvSpPr>
          <p:cNvPr id="4" name="Slide Number Placeholder 3"/>
          <p:cNvSpPr>
            <a:spLocks noGrp="1"/>
          </p:cNvSpPr>
          <p:nvPr>
            <p:ph type="sldNum" sz="quarter" idx="5"/>
          </p:nvPr>
        </p:nvSpPr>
        <p:spPr/>
        <p:txBody>
          <a:bodyPr/>
          <a:lstStyle/>
          <a:p>
            <a:fld id="{849C52CD-A8C5-484B-B00E-2101948BB170}" type="slidenum">
              <a:rPr lang="en-US" smtClean="0"/>
              <a:pPr/>
              <a:t>4</a:t>
            </a:fld>
            <a:endParaRPr lang="en-US"/>
          </a:p>
        </p:txBody>
      </p:sp>
    </p:spTree>
    <p:extLst>
      <p:ext uri="{BB962C8B-B14F-4D97-AF65-F5344CB8AC3E}">
        <p14:creationId xmlns:p14="http://schemas.microsoft.com/office/powerpoint/2010/main" val="3967586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5</a:t>
            </a:fld>
            <a:endParaRPr lang="en-US"/>
          </a:p>
        </p:txBody>
      </p:sp>
    </p:spTree>
    <p:extLst>
      <p:ext uri="{BB962C8B-B14F-4D97-AF65-F5344CB8AC3E}">
        <p14:creationId xmlns:p14="http://schemas.microsoft.com/office/powerpoint/2010/main" val="31714918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幻灯片图像占位符 57345"/>
          <p:cNvSpPr>
            <a:spLocks noGrp="1" noRot="1" noChangeAspect="1" noTextEdit="1"/>
          </p:cNvSpPr>
          <p:nvPr>
            <p:ph type="sldImg"/>
          </p:nvPr>
        </p:nvSpPr>
        <p:spPr>
          <a:ln/>
        </p:spPr>
      </p:sp>
      <p:sp>
        <p:nvSpPr>
          <p:cNvPr id="57347" name="文本占位符 57346"/>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6</a:t>
            </a:fld>
            <a:endParaRPr lang="zh-CN" sz="1200" dirty="0"/>
          </a:p>
        </p:txBody>
      </p:sp>
    </p:spTree>
    <p:extLst>
      <p:ext uri="{BB962C8B-B14F-4D97-AF65-F5344CB8AC3E}">
        <p14:creationId xmlns:p14="http://schemas.microsoft.com/office/powerpoint/2010/main" val="27598807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solidFill>
                  <a:srgbClr val="002060"/>
                </a:solidFill>
                <a:cs typeface="Arial" panose="020B0604020202020204" pitchFamily="34" charset="0"/>
              </a:rPr>
              <a:t>Làm cho thành phần dân cư đa dạng và nhiều chủng tộc, trong đó người lai chiếm số lượng đông của các quốc gia Nam Mỹ</a:t>
            </a:r>
            <a:endParaRPr lang="en-US">
              <a:solidFill>
                <a:srgbClr val="002060"/>
              </a:solidFill>
              <a:latin typeface="Arial" panose="020B0604020202020204" pitchFamily="34" charset="0"/>
              <a:ea typeface="Calibri" panose="020F0502020204030204" pitchFamily="34" charset="0"/>
              <a:cs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849C52CD-A8C5-484B-B00E-2101948BB170}" type="slidenum">
              <a:rPr lang="en-US" smtClean="0"/>
              <a:pPr/>
              <a:t>10</a:t>
            </a:fld>
            <a:endParaRPr lang="en-US"/>
          </a:p>
        </p:txBody>
      </p:sp>
    </p:spTree>
    <p:extLst>
      <p:ext uri="{BB962C8B-B14F-4D97-AF65-F5344CB8AC3E}">
        <p14:creationId xmlns:p14="http://schemas.microsoft.com/office/powerpoint/2010/main" val="25743884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49C52CD-A8C5-484B-B00E-2101948BB170}" type="slidenum">
              <a:rPr lang="en-US" smtClean="0"/>
              <a:pPr/>
              <a:t>13</a:t>
            </a:fld>
            <a:endParaRPr lang="en-US"/>
          </a:p>
        </p:txBody>
      </p:sp>
    </p:spTree>
    <p:extLst>
      <p:ext uri="{BB962C8B-B14F-4D97-AF65-F5344CB8AC3E}">
        <p14:creationId xmlns:p14="http://schemas.microsoft.com/office/powerpoint/2010/main" val="32759027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 Sự phát triển mạnh mẽ của công nghiệp thúc đẩy quá trình đô thị hóa ở Bắc Mỹ =&gt; xuất hiện các siêu đô thị và các dải đô thị.</a:t>
            </a:r>
            <a:br>
              <a:rPr lang="en-US" sz="1200" b="0" i="0" kern="1200">
                <a:solidFill>
                  <a:schemeClr val="tx1"/>
                </a:solidFill>
                <a:effectLst/>
                <a:latin typeface="+mn-lt"/>
                <a:ea typeface="+mn-ea"/>
                <a:cs typeface="+mn-cs"/>
              </a:rPr>
            </a:br>
            <a:br>
              <a:rPr lang="en-US" sz="1200" b="0" i="0" kern="1200">
                <a:solidFill>
                  <a:schemeClr val="tx1"/>
                </a:solidFill>
                <a:effectLst/>
                <a:latin typeface="+mn-lt"/>
                <a:ea typeface="+mn-ea"/>
                <a:cs typeface="+mn-cs"/>
              </a:rPr>
            </a:br>
            <a:endParaRPr lang="en-US"/>
          </a:p>
        </p:txBody>
      </p:sp>
      <p:sp>
        <p:nvSpPr>
          <p:cNvPr id="4" name="Slide Number Placeholder 3"/>
          <p:cNvSpPr>
            <a:spLocks noGrp="1"/>
          </p:cNvSpPr>
          <p:nvPr>
            <p:ph type="sldNum" sz="quarter" idx="5"/>
          </p:nvPr>
        </p:nvSpPr>
        <p:spPr/>
        <p:txBody>
          <a:bodyPr/>
          <a:lstStyle/>
          <a:p>
            <a:fld id="{849C52CD-A8C5-484B-B00E-2101948BB170}" type="slidenum">
              <a:rPr lang="en-US" smtClean="0"/>
              <a:pPr/>
              <a:t>15</a:t>
            </a:fld>
            <a:endParaRPr lang="en-US"/>
          </a:p>
        </p:txBody>
      </p:sp>
    </p:spTree>
    <p:extLst>
      <p:ext uri="{BB962C8B-B14F-4D97-AF65-F5344CB8AC3E}">
        <p14:creationId xmlns:p14="http://schemas.microsoft.com/office/powerpoint/2010/main" val="353414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BE645-5850-43F1-99CA-B223C24E70D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85F04ED-F4D5-4A19-87C9-D374C6E5CA6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B85A3C1-3DF7-4A0A-A234-F2B70A4604CD}"/>
              </a:ext>
            </a:extLst>
          </p:cNvPr>
          <p:cNvSpPr>
            <a:spLocks noGrp="1"/>
          </p:cNvSpPr>
          <p:nvPr>
            <p:ph type="dt" sz="half" idx="10"/>
          </p:nvPr>
        </p:nvSpPr>
        <p:spPr/>
        <p:txBody>
          <a:bodyPr/>
          <a:lstStyle/>
          <a:p>
            <a:fld id="{EE292EB7-1D61-4500-B31C-363A84C88370}" type="datetimeFigureOut">
              <a:rPr lang="en-US" smtClean="0"/>
              <a:pPr/>
              <a:t>27-08-2022</a:t>
            </a:fld>
            <a:endParaRPr lang="en-US"/>
          </a:p>
        </p:txBody>
      </p:sp>
      <p:sp>
        <p:nvSpPr>
          <p:cNvPr id="5" name="Footer Placeholder 4">
            <a:extLst>
              <a:ext uri="{FF2B5EF4-FFF2-40B4-BE49-F238E27FC236}">
                <a16:creationId xmlns:a16="http://schemas.microsoft.com/office/drawing/2014/main" id="{ADADD268-7451-4CC5-A041-892E4D83AE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249B0A-F08F-4C0E-B299-1A8FE9A7A1BC}"/>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37388023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560BF-F8AA-43FC-AA64-D361C85F9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047D9A-F48C-488B-ACCA-D571C7B5BD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96B23A-FCAB-490E-BF8B-17623240E218}"/>
              </a:ext>
            </a:extLst>
          </p:cNvPr>
          <p:cNvSpPr>
            <a:spLocks noGrp="1"/>
          </p:cNvSpPr>
          <p:nvPr>
            <p:ph type="dt" sz="half" idx="10"/>
          </p:nvPr>
        </p:nvSpPr>
        <p:spPr/>
        <p:txBody>
          <a:bodyPr/>
          <a:lstStyle/>
          <a:p>
            <a:fld id="{EE292EB7-1D61-4500-B31C-363A84C88370}" type="datetimeFigureOut">
              <a:rPr lang="en-US" smtClean="0"/>
              <a:pPr/>
              <a:t>27-08-2022</a:t>
            </a:fld>
            <a:endParaRPr lang="en-US"/>
          </a:p>
        </p:txBody>
      </p:sp>
      <p:sp>
        <p:nvSpPr>
          <p:cNvPr id="5" name="Footer Placeholder 4">
            <a:extLst>
              <a:ext uri="{FF2B5EF4-FFF2-40B4-BE49-F238E27FC236}">
                <a16:creationId xmlns:a16="http://schemas.microsoft.com/office/drawing/2014/main" id="{D6FF924C-E10A-458A-9E68-031F0F4AB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5F2AC4-21A3-48BF-A20D-9DD255FB3281}"/>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11081934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560BF-F8AA-43FC-AA64-D361C85F9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047D9A-F48C-488B-ACCA-D571C7B5BD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96B23A-FCAB-490E-BF8B-17623240E218}"/>
              </a:ext>
            </a:extLst>
          </p:cNvPr>
          <p:cNvSpPr>
            <a:spLocks noGrp="1"/>
          </p:cNvSpPr>
          <p:nvPr>
            <p:ph type="dt" sz="half" idx="10"/>
          </p:nvPr>
        </p:nvSpPr>
        <p:spPr/>
        <p:txBody>
          <a:bodyPr/>
          <a:lstStyle/>
          <a:p>
            <a:fld id="{EE292EB7-1D61-4500-B31C-363A84C88370}" type="datetimeFigureOut">
              <a:rPr lang="en-US" smtClean="0"/>
              <a:pPr/>
              <a:t>27-08-2022</a:t>
            </a:fld>
            <a:endParaRPr lang="en-US"/>
          </a:p>
        </p:txBody>
      </p:sp>
      <p:sp>
        <p:nvSpPr>
          <p:cNvPr id="5" name="Footer Placeholder 4">
            <a:extLst>
              <a:ext uri="{FF2B5EF4-FFF2-40B4-BE49-F238E27FC236}">
                <a16:creationId xmlns:a16="http://schemas.microsoft.com/office/drawing/2014/main" id="{D6FF924C-E10A-458A-9E68-031F0F4AB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5F2AC4-21A3-48BF-A20D-9DD255FB3281}"/>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37136388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560BF-F8AA-43FC-AA64-D361C85F9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047D9A-F48C-488B-ACCA-D571C7B5BD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96B23A-FCAB-490E-BF8B-17623240E218}"/>
              </a:ext>
            </a:extLst>
          </p:cNvPr>
          <p:cNvSpPr>
            <a:spLocks noGrp="1"/>
          </p:cNvSpPr>
          <p:nvPr>
            <p:ph type="dt" sz="half" idx="10"/>
          </p:nvPr>
        </p:nvSpPr>
        <p:spPr/>
        <p:txBody>
          <a:bodyPr/>
          <a:lstStyle/>
          <a:p>
            <a:fld id="{EE292EB7-1D61-4500-B31C-363A84C88370}" type="datetimeFigureOut">
              <a:rPr lang="en-US" smtClean="0"/>
              <a:pPr/>
              <a:t>27-08-2022</a:t>
            </a:fld>
            <a:endParaRPr lang="en-US"/>
          </a:p>
        </p:txBody>
      </p:sp>
      <p:sp>
        <p:nvSpPr>
          <p:cNvPr id="5" name="Footer Placeholder 4">
            <a:extLst>
              <a:ext uri="{FF2B5EF4-FFF2-40B4-BE49-F238E27FC236}">
                <a16:creationId xmlns:a16="http://schemas.microsoft.com/office/drawing/2014/main" id="{D6FF924C-E10A-458A-9E68-031F0F4AB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5F2AC4-21A3-48BF-A20D-9DD255FB3281}"/>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34998704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560BF-F8AA-43FC-AA64-D361C85F9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047D9A-F48C-488B-ACCA-D571C7B5BD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96B23A-FCAB-490E-BF8B-17623240E218}"/>
              </a:ext>
            </a:extLst>
          </p:cNvPr>
          <p:cNvSpPr>
            <a:spLocks noGrp="1"/>
          </p:cNvSpPr>
          <p:nvPr>
            <p:ph type="dt" sz="half" idx="10"/>
          </p:nvPr>
        </p:nvSpPr>
        <p:spPr/>
        <p:txBody>
          <a:bodyPr/>
          <a:lstStyle/>
          <a:p>
            <a:fld id="{EE292EB7-1D61-4500-B31C-363A84C88370}" type="datetimeFigureOut">
              <a:rPr lang="en-US" smtClean="0"/>
              <a:pPr/>
              <a:t>27-08-2022</a:t>
            </a:fld>
            <a:endParaRPr lang="en-US"/>
          </a:p>
        </p:txBody>
      </p:sp>
      <p:sp>
        <p:nvSpPr>
          <p:cNvPr id="5" name="Footer Placeholder 4">
            <a:extLst>
              <a:ext uri="{FF2B5EF4-FFF2-40B4-BE49-F238E27FC236}">
                <a16:creationId xmlns:a16="http://schemas.microsoft.com/office/drawing/2014/main" id="{D6FF924C-E10A-458A-9E68-031F0F4AB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5F2AC4-21A3-48BF-A20D-9DD255FB3281}"/>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15499966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560BF-F8AA-43FC-AA64-D361C85F9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047D9A-F48C-488B-ACCA-D571C7B5BD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96B23A-FCAB-490E-BF8B-17623240E218}"/>
              </a:ext>
            </a:extLst>
          </p:cNvPr>
          <p:cNvSpPr>
            <a:spLocks noGrp="1"/>
          </p:cNvSpPr>
          <p:nvPr>
            <p:ph type="dt" sz="half" idx="10"/>
          </p:nvPr>
        </p:nvSpPr>
        <p:spPr/>
        <p:txBody>
          <a:bodyPr/>
          <a:lstStyle/>
          <a:p>
            <a:fld id="{EE292EB7-1D61-4500-B31C-363A84C88370}" type="datetimeFigureOut">
              <a:rPr lang="en-US" smtClean="0"/>
              <a:pPr/>
              <a:t>27-08-2022</a:t>
            </a:fld>
            <a:endParaRPr lang="en-US"/>
          </a:p>
        </p:txBody>
      </p:sp>
      <p:sp>
        <p:nvSpPr>
          <p:cNvPr id="5" name="Footer Placeholder 4">
            <a:extLst>
              <a:ext uri="{FF2B5EF4-FFF2-40B4-BE49-F238E27FC236}">
                <a16:creationId xmlns:a16="http://schemas.microsoft.com/office/drawing/2014/main" id="{D6FF924C-E10A-458A-9E68-031F0F4AB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5F2AC4-21A3-48BF-A20D-9DD255FB3281}"/>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7813167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560BF-F8AA-43FC-AA64-D361C85F9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047D9A-F48C-488B-ACCA-D571C7B5BD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96B23A-FCAB-490E-BF8B-17623240E218}"/>
              </a:ext>
            </a:extLst>
          </p:cNvPr>
          <p:cNvSpPr>
            <a:spLocks noGrp="1"/>
          </p:cNvSpPr>
          <p:nvPr>
            <p:ph type="dt" sz="half" idx="10"/>
          </p:nvPr>
        </p:nvSpPr>
        <p:spPr/>
        <p:txBody>
          <a:bodyPr/>
          <a:lstStyle/>
          <a:p>
            <a:fld id="{EE292EB7-1D61-4500-B31C-363A84C88370}" type="datetimeFigureOut">
              <a:rPr lang="en-US" smtClean="0"/>
              <a:pPr/>
              <a:t>27-08-2022</a:t>
            </a:fld>
            <a:endParaRPr lang="en-US"/>
          </a:p>
        </p:txBody>
      </p:sp>
      <p:sp>
        <p:nvSpPr>
          <p:cNvPr id="5" name="Footer Placeholder 4">
            <a:extLst>
              <a:ext uri="{FF2B5EF4-FFF2-40B4-BE49-F238E27FC236}">
                <a16:creationId xmlns:a16="http://schemas.microsoft.com/office/drawing/2014/main" id="{D6FF924C-E10A-458A-9E68-031F0F4AB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5F2AC4-21A3-48BF-A20D-9DD255FB3281}"/>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12860057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560BF-F8AA-43FC-AA64-D361C85F9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047D9A-F48C-488B-ACCA-D571C7B5BD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96B23A-FCAB-490E-BF8B-17623240E218}"/>
              </a:ext>
            </a:extLst>
          </p:cNvPr>
          <p:cNvSpPr>
            <a:spLocks noGrp="1"/>
          </p:cNvSpPr>
          <p:nvPr>
            <p:ph type="dt" sz="half" idx="10"/>
          </p:nvPr>
        </p:nvSpPr>
        <p:spPr/>
        <p:txBody>
          <a:bodyPr/>
          <a:lstStyle/>
          <a:p>
            <a:fld id="{EE292EB7-1D61-4500-B31C-363A84C88370}" type="datetimeFigureOut">
              <a:rPr lang="en-US" smtClean="0"/>
              <a:pPr/>
              <a:t>27-08-2022</a:t>
            </a:fld>
            <a:endParaRPr lang="en-US"/>
          </a:p>
        </p:txBody>
      </p:sp>
      <p:sp>
        <p:nvSpPr>
          <p:cNvPr id="5" name="Footer Placeholder 4">
            <a:extLst>
              <a:ext uri="{FF2B5EF4-FFF2-40B4-BE49-F238E27FC236}">
                <a16:creationId xmlns:a16="http://schemas.microsoft.com/office/drawing/2014/main" id="{D6FF924C-E10A-458A-9E68-031F0F4AB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5F2AC4-21A3-48BF-A20D-9DD255FB3281}"/>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20512301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560BF-F8AA-43FC-AA64-D361C85F9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047D9A-F48C-488B-ACCA-D571C7B5BD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96B23A-FCAB-490E-BF8B-17623240E218}"/>
              </a:ext>
            </a:extLst>
          </p:cNvPr>
          <p:cNvSpPr>
            <a:spLocks noGrp="1"/>
          </p:cNvSpPr>
          <p:nvPr>
            <p:ph type="dt" sz="half" idx="10"/>
          </p:nvPr>
        </p:nvSpPr>
        <p:spPr/>
        <p:txBody>
          <a:bodyPr/>
          <a:lstStyle/>
          <a:p>
            <a:fld id="{EE292EB7-1D61-4500-B31C-363A84C88370}" type="datetimeFigureOut">
              <a:rPr lang="en-US" smtClean="0"/>
              <a:pPr/>
              <a:t>27-08-2022</a:t>
            </a:fld>
            <a:endParaRPr lang="en-US"/>
          </a:p>
        </p:txBody>
      </p:sp>
      <p:sp>
        <p:nvSpPr>
          <p:cNvPr id="5" name="Footer Placeholder 4">
            <a:extLst>
              <a:ext uri="{FF2B5EF4-FFF2-40B4-BE49-F238E27FC236}">
                <a16:creationId xmlns:a16="http://schemas.microsoft.com/office/drawing/2014/main" id="{D6FF924C-E10A-458A-9E68-031F0F4AB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5F2AC4-21A3-48BF-A20D-9DD255FB3281}"/>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20520841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560BF-F8AA-43FC-AA64-D361C85F9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047D9A-F48C-488B-ACCA-D571C7B5BD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96B23A-FCAB-490E-BF8B-17623240E218}"/>
              </a:ext>
            </a:extLst>
          </p:cNvPr>
          <p:cNvSpPr>
            <a:spLocks noGrp="1"/>
          </p:cNvSpPr>
          <p:nvPr>
            <p:ph type="dt" sz="half" idx="10"/>
          </p:nvPr>
        </p:nvSpPr>
        <p:spPr/>
        <p:txBody>
          <a:bodyPr/>
          <a:lstStyle/>
          <a:p>
            <a:fld id="{EE292EB7-1D61-4500-B31C-363A84C88370}" type="datetimeFigureOut">
              <a:rPr lang="en-US" smtClean="0"/>
              <a:pPr/>
              <a:t>27-08-2022</a:t>
            </a:fld>
            <a:endParaRPr lang="en-US"/>
          </a:p>
        </p:txBody>
      </p:sp>
      <p:sp>
        <p:nvSpPr>
          <p:cNvPr id="5" name="Footer Placeholder 4">
            <a:extLst>
              <a:ext uri="{FF2B5EF4-FFF2-40B4-BE49-F238E27FC236}">
                <a16:creationId xmlns:a16="http://schemas.microsoft.com/office/drawing/2014/main" id="{D6FF924C-E10A-458A-9E68-031F0F4AB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5F2AC4-21A3-48BF-A20D-9DD255FB3281}"/>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50057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560BF-F8AA-43FC-AA64-D361C85F9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047D9A-F48C-488B-ACCA-D571C7B5BD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96B23A-FCAB-490E-BF8B-17623240E218}"/>
              </a:ext>
            </a:extLst>
          </p:cNvPr>
          <p:cNvSpPr>
            <a:spLocks noGrp="1"/>
          </p:cNvSpPr>
          <p:nvPr>
            <p:ph type="dt" sz="half" idx="10"/>
          </p:nvPr>
        </p:nvSpPr>
        <p:spPr/>
        <p:txBody>
          <a:bodyPr/>
          <a:lstStyle/>
          <a:p>
            <a:fld id="{EE292EB7-1D61-4500-B31C-363A84C88370}" type="datetimeFigureOut">
              <a:rPr lang="en-US" smtClean="0"/>
              <a:pPr/>
              <a:t>27-08-2022</a:t>
            </a:fld>
            <a:endParaRPr lang="en-US"/>
          </a:p>
        </p:txBody>
      </p:sp>
      <p:sp>
        <p:nvSpPr>
          <p:cNvPr id="5" name="Footer Placeholder 4">
            <a:extLst>
              <a:ext uri="{FF2B5EF4-FFF2-40B4-BE49-F238E27FC236}">
                <a16:creationId xmlns:a16="http://schemas.microsoft.com/office/drawing/2014/main" id="{D6FF924C-E10A-458A-9E68-031F0F4AB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5F2AC4-21A3-48BF-A20D-9DD255FB3281}"/>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34835676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BE645-5850-43F1-99CA-B223C24E70D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85F04ED-F4D5-4A19-87C9-D374C6E5CA6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B85A3C1-3DF7-4A0A-A234-F2B70A4604CD}"/>
              </a:ext>
            </a:extLst>
          </p:cNvPr>
          <p:cNvSpPr>
            <a:spLocks noGrp="1"/>
          </p:cNvSpPr>
          <p:nvPr>
            <p:ph type="dt" sz="half" idx="10"/>
          </p:nvPr>
        </p:nvSpPr>
        <p:spPr/>
        <p:txBody>
          <a:bodyPr/>
          <a:lstStyle/>
          <a:p>
            <a:fld id="{EE292EB7-1D61-4500-B31C-363A84C88370}" type="datetimeFigureOut">
              <a:rPr lang="en-US" smtClean="0"/>
              <a:pPr/>
              <a:t>27-08-2022</a:t>
            </a:fld>
            <a:endParaRPr lang="en-US"/>
          </a:p>
        </p:txBody>
      </p:sp>
      <p:sp>
        <p:nvSpPr>
          <p:cNvPr id="5" name="Footer Placeholder 4">
            <a:extLst>
              <a:ext uri="{FF2B5EF4-FFF2-40B4-BE49-F238E27FC236}">
                <a16:creationId xmlns:a16="http://schemas.microsoft.com/office/drawing/2014/main" id="{ADADD268-7451-4CC5-A041-892E4D83AE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249B0A-F08F-4C0E-B299-1A8FE9A7A1BC}"/>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10351201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560BF-F8AA-43FC-AA64-D361C85F9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047D9A-F48C-488B-ACCA-D571C7B5BD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96B23A-FCAB-490E-BF8B-17623240E218}"/>
              </a:ext>
            </a:extLst>
          </p:cNvPr>
          <p:cNvSpPr>
            <a:spLocks noGrp="1"/>
          </p:cNvSpPr>
          <p:nvPr>
            <p:ph type="dt" sz="half" idx="10"/>
          </p:nvPr>
        </p:nvSpPr>
        <p:spPr/>
        <p:txBody>
          <a:bodyPr/>
          <a:lstStyle/>
          <a:p>
            <a:fld id="{EE292EB7-1D61-4500-B31C-363A84C88370}" type="datetimeFigureOut">
              <a:rPr lang="en-US" smtClean="0"/>
              <a:pPr/>
              <a:t>27-08-2022</a:t>
            </a:fld>
            <a:endParaRPr lang="en-US"/>
          </a:p>
        </p:txBody>
      </p:sp>
      <p:sp>
        <p:nvSpPr>
          <p:cNvPr id="5" name="Footer Placeholder 4">
            <a:extLst>
              <a:ext uri="{FF2B5EF4-FFF2-40B4-BE49-F238E27FC236}">
                <a16:creationId xmlns:a16="http://schemas.microsoft.com/office/drawing/2014/main" id="{D6FF924C-E10A-458A-9E68-031F0F4AB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5F2AC4-21A3-48BF-A20D-9DD255FB3281}"/>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32007060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560BF-F8AA-43FC-AA64-D361C85F9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047D9A-F48C-488B-ACCA-D571C7B5BD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96B23A-FCAB-490E-BF8B-17623240E218}"/>
              </a:ext>
            </a:extLst>
          </p:cNvPr>
          <p:cNvSpPr>
            <a:spLocks noGrp="1"/>
          </p:cNvSpPr>
          <p:nvPr>
            <p:ph type="dt" sz="half" idx="10"/>
          </p:nvPr>
        </p:nvSpPr>
        <p:spPr/>
        <p:txBody>
          <a:bodyPr/>
          <a:lstStyle/>
          <a:p>
            <a:fld id="{EE292EB7-1D61-4500-B31C-363A84C88370}" type="datetimeFigureOut">
              <a:rPr lang="en-US" smtClean="0"/>
              <a:pPr/>
              <a:t>27-08-2022</a:t>
            </a:fld>
            <a:endParaRPr lang="en-US"/>
          </a:p>
        </p:txBody>
      </p:sp>
      <p:sp>
        <p:nvSpPr>
          <p:cNvPr id="5" name="Footer Placeholder 4">
            <a:extLst>
              <a:ext uri="{FF2B5EF4-FFF2-40B4-BE49-F238E27FC236}">
                <a16:creationId xmlns:a16="http://schemas.microsoft.com/office/drawing/2014/main" id="{D6FF924C-E10A-458A-9E68-031F0F4AB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5F2AC4-21A3-48BF-A20D-9DD255FB3281}"/>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5906437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560BF-F8AA-43FC-AA64-D361C85F9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047D9A-F48C-488B-ACCA-D571C7B5BD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96B23A-FCAB-490E-BF8B-17623240E218}"/>
              </a:ext>
            </a:extLst>
          </p:cNvPr>
          <p:cNvSpPr>
            <a:spLocks noGrp="1"/>
          </p:cNvSpPr>
          <p:nvPr>
            <p:ph type="dt" sz="half" idx="10"/>
          </p:nvPr>
        </p:nvSpPr>
        <p:spPr/>
        <p:txBody>
          <a:bodyPr/>
          <a:lstStyle/>
          <a:p>
            <a:fld id="{EE292EB7-1D61-4500-B31C-363A84C88370}" type="datetimeFigureOut">
              <a:rPr lang="en-US" smtClean="0"/>
              <a:pPr/>
              <a:t>27-08-2022</a:t>
            </a:fld>
            <a:endParaRPr lang="en-US"/>
          </a:p>
        </p:txBody>
      </p:sp>
      <p:sp>
        <p:nvSpPr>
          <p:cNvPr id="5" name="Footer Placeholder 4">
            <a:extLst>
              <a:ext uri="{FF2B5EF4-FFF2-40B4-BE49-F238E27FC236}">
                <a16:creationId xmlns:a16="http://schemas.microsoft.com/office/drawing/2014/main" id="{D6FF924C-E10A-458A-9E68-031F0F4AB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5F2AC4-21A3-48BF-A20D-9DD255FB3281}"/>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4072405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560BF-F8AA-43FC-AA64-D361C85F9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047D9A-F48C-488B-ACCA-D571C7B5BD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96B23A-FCAB-490E-BF8B-17623240E218}"/>
              </a:ext>
            </a:extLst>
          </p:cNvPr>
          <p:cNvSpPr>
            <a:spLocks noGrp="1"/>
          </p:cNvSpPr>
          <p:nvPr>
            <p:ph type="dt" sz="half" idx="10"/>
          </p:nvPr>
        </p:nvSpPr>
        <p:spPr/>
        <p:txBody>
          <a:bodyPr/>
          <a:lstStyle/>
          <a:p>
            <a:fld id="{EE292EB7-1D61-4500-B31C-363A84C88370}" type="datetimeFigureOut">
              <a:rPr lang="en-US" smtClean="0"/>
              <a:pPr/>
              <a:t>27-08-2022</a:t>
            </a:fld>
            <a:endParaRPr lang="en-US"/>
          </a:p>
        </p:txBody>
      </p:sp>
      <p:sp>
        <p:nvSpPr>
          <p:cNvPr id="5" name="Footer Placeholder 4">
            <a:extLst>
              <a:ext uri="{FF2B5EF4-FFF2-40B4-BE49-F238E27FC236}">
                <a16:creationId xmlns:a16="http://schemas.microsoft.com/office/drawing/2014/main" id="{D6FF924C-E10A-458A-9E68-031F0F4AB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5F2AC4-21A3-48BF-A20D-9DD255FB3281}"/>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38733172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E35ED8-7771-4490-9B48-5EEA041F62E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EF0905C-976A-4BCD-98FD-B0B6B940409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F0FF6E9-EA51-4DAD-88B2-9725071B7293}"/>
              </a:ext>
            </a:extLst>
          </p:cNvPr>
          <p:cNvSpPr>
            <a:spLocks noGrp="1"/>
          </p:cNvSpPr>
          <p:nvPr>
            <p:ph type="dt" sz="half" idx="10"/>
          </p:nvPr>
        </p:nvSpPr>
        <p:spPr/>
        <p:txBody>
          <a:bodyPr/>
          <a:lstStyle/>
          <a:p>
            <a:fld id="{EE292EB7-1D61-4500-B31C-363A84C88370}" type="datetimeFigureOut">
              <a:rPr lang="en-US" smtClean="0"/>
              <a:pPr/>
              <a:t>27-08-2022</a:t>
            </a:fld>
            <a:endParaRPr lang="en-US"/>
          </a:p>
        </p:txBody>
      </p:sp>
      <p:sp>
        <p:nvSpPr>
          <p:cNvPr id="5" name="Footer Placeholder 4">
            <a:extLst>
              <a:ext uri="{FF2B5EF4-FFF2-40B4-BE49-F238E27FC236}">
                <a16:creationId xmlns:a16="http://schemas.microsoft.com/office/drawing/2014/main" id="{5F5DEC9A-8551-42C8-B307-DAE5440A7E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34773B-BD54-4A78-A5F7-B7F09F7CD045}"/>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35041011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E8871-2290-4442-B1B0-F78F1D949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2A54E4-6BE3-45CC-8AFD-F5754AEDECF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AE6762A-4958-4CB1-9CD3-5CB73812690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38811F-87E2-4F66-8EEF-B52A79E80DF9}"/>
              </a:ext>
            </a:extLst>
          </p:cNvPr>
          <p:cNvSpPr>
            <a:spLocks noGrp="1"/>
          </p:cNvSpPr>
          <p:nvPr>
            <p:ph type="dt" sz="half" idx="10"/>
          </p:nvPr>
        </p:nvSpPr>
        <p:spPr/>
        <p:txBody>
          <a:bodyPr/>
          <a:lstStyle/>
          <a:p>
            <a:fld id="{EE292EB7-1D61-4500-B31C-363A84C88370}" type="datetimeFigureOut">
              <a:rPr lang="en-US" smtClean="0"/>
              <a:pPr/>
              <a:t>27-08-2022</a:t>
            </a:fld>
            <a:endParaRPr lang="en-US"/>
          </a:p>
        </p:txBody>
      </p:sp>
      <p:sp>
        <p:nvSpPr>
          <p:cNvPr id="6" name="Footer Placeholder 5">
            <a:extLst>
              <a:ext uri="{FF2B5EF4-FFF2-40B4-BE49-F238E27FC236}">
                <a16:creationId xmlns:a16="http://schemas.microsoft.com/office/drawing/2014/main" id="{4B800C67-C337-4917-A702-FE4C54DFC09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3C26EE6-755B-47FA-9F4A-33A9998D9318}"/>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34830390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BF57D8-22C6-45A0-A44B-E25D3B81A92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7B22E7B-3605-4D12-8D49-58FE6CA85F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5FA4480-5B25-43BC-B25D-4283BBD06E1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A493A61-490C-46DC-ABDC-F79C8045F23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E816ABB-CAA7-4BED-B996-257F01AB08A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81C9B53-C5CD-4975-B06B-262015F58AC9}"/>
              </a:ext>
            </a:extLst>
          </p:cNvPr>
          <p:cNvSpPr>
            <a:spLocks noGrp="1"/>
          </p:cNvSpPr>
          <p:nvPr>
            <p:ph type="dt" sz="half" idx="10"/>
          </p:nvPr>
        </p:nvSpPr>
        <p:spPr/>
        <p:txBody>
          <a:bodyPr/>
          <a:lstStyle/>
          <a:p>
            <a:fld id="{EE292EB7-1D61-4500-B31C-363A84C88370}" type="datetimeFigureOut">
              <a:rPr lang="en-US" smtClean="0"/>
              <a:pPr/>
              <a:t>27-08-2022</a:t>
            </a:fld>
            <a:endParaRPr lang="en-US"/>
          </a:p>
        </p:txBody>
      </p:sp>
      <p:sp>
        <p:nvSpPr>
          <p:cNvPr id="8" name="Footer Placeholder 7">
            <a:extLst>
              <a:ext uri="{FF2B5EF4-FFF2-40B4-BE49-F238E27FC236}">
                <a16:creationId xmlns:a16="http://schemas.microsoft.com/office/drawing/2014/main" id="{2D94CB1E-EAA7-4A62-A257-515007F8C3D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405D1CB-DBE8-462F-9F03-A81C87E530F5}"/>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39048143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692FC-0B28-4080-AD7E-425190645A1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9C81F8B-9252-4534-B4C8-0778826049BF}"/>
              </a:ext>
            </a:extLst>
          </p:cNvPr>
          <p:cNvSpPr>
            <a:spLocks noGrp="1"/>
          </p:cNvSpPr>
          <p:nvPr>
            <p:ph type="dt" sz="half" idx="10"/>
          </p:nvPr>
        </p:nvSpPr>
        <p:spPr/>
        <p:txBody>
          <a:bodyPr/>
          <a:lstStyle/>
          <a:p>
            <a:fld id="{EE292EB7-1D61-4500-B31C-363A84C88370}" type="datetimeFigureOut">
              <a:rPr lang="en-US" smtClean="0"/>
              <a:pPr/>
              <a:t>27-08-2022</a:t>
            </a:fld>
            <a:endParaRPr lang="en-US"/>
          </a:p>
        </p:txBody>
      </p:sp>
      <p:sp>
        <p:nvSpPr>
          <p:cNvPr id="4" name="Footer Placeholder 3">
            <a:extLst>
              <a:ext uri="{FF2B5EF4-FFF2-40B4-BE49-F238E27FC236}">
                <a16:creationId xmlns:a16="http://schemas.microsoft.com/office/drawing/2014/main" id="{3BA64DA9-80DD-42DC-BFF0-AEA07994584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9945AB1-2D9A-40AA-B782-52C3CBF3BFD4}"/>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37034769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8432673-2A6E-4813-9C93-B385EE430A3D}"/>
              </a:ext>
            </a:extLst>
          </p:cNvPr>
          <p:cNvSpPr>
            <a:spLocks noGrp="1"/>
          </p:cNvSpPr>
          <p:nvPr>
            <p:ph type="dt" sz="half" idx="10"/>
          </p:nvPr>
        </p:nvSpPr>
        <p:spPr/>
        <p:txBody>
          <a:bodyPr/>
          <a:lstStyle/>
          <a:p>
            <a:fld id="{EE292EB7-1D61-4500-B31C-363A84C88370}" type="datetimeFigureOut">
              <a:rPr lang="en-US" smtClean="0"/>
              <a:pPr/>
              <a:t>27-08-2022</a:t>
            </a:fld>
            <a:endParaRPr lang="en-US"/>
          </a:p>
        </p:txBody>
      </p:sp>
      <p:sp>
        <p:nvSpPr>
          <p:cNvPr id="3" name="Footer Placeholder 2">
            <a:extLst>
              <a:ext uri="{FF2B5EF4-FFF2-40B4-BE49-F238E27FC236}">
                <a16:creationId xmlns:a16="http://schemas.microsoft.com/office/drawing/2014/main" id="{19DF5B52-9226-422F-AFF7-F199B554DDA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97A928D-BEBB-4242-B535-427529251CA5}"/>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4269685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8432673-2A6E-4813-9C93-B385EE430A3D}"/>
              </a:ext>
            </a:extLst>
          </p:cNvPr>
          <p:cNvSpPr>
            <a:spLocks noGrp="1"/>
          </p:cNvSpPr>
          <p:nvPr>
            <p:ph type="dt" sz="half" idx="10"/>
          </p:nvPr>
        </p:nvSpPr>
        <p:spPr/>
        <p:txBody>
          <a:bodyPr/>
          <a:lstStyle/>
          <a:p>
            <a:fld id="{EE292EB7-1D61-4500-B31C-363A84C88370}" type="datetimeFigureOut">
              <a:rPr lang="en-US" smtClean="0"/>
              <a:pPr/>
              <a:t>27-08-2022</a:t>
            </a:fld>
            <a:endParaRPr lang="en-US"/>
          </a:p>
        </p:txBody>
      </p:sp>
      <p:sp>
        <p:nvSpPr>
          <p:cNvPr id="3" name="Footer Placeholder 2">
            <a:extLst>
              <a:ext uri="{FF2B5EF4-FFF2-40B4-BE49-F238E27FC236}">
                <a16:creationId xmlns:a16="http://schemas.microsoft.com/office/drawing/2014/main" id="{19DF5B52-9226-422F-AFF7-F199B554DDA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97A928D-BEBB-4242-B535-427529251CA5}"/>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1168172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560BF-F8AA-43FC-AA64-D361C85F9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047D9A-F48C-488B-ACCA-D571C7B5BD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96B23A-FCAB-490E-BF8B-17623240E218}"/>
              </a:ext>
            </a:extLst>
          </p:cNvPr>
          <p:cNvSpPr>
            <a:spLocks noGrp="1"/>
          </p:cNvSpPr>
          <p:nvPr>
            <p:ph type="dt" sz="half" idx="10"/>
          </p:nvPr>
        </p:nvSpPr>
        <p:spPr/>
        <p:txBody>
          <a:bodyPr/>
          <a:lstStyle/>
          <a:p>
            <a:fld id="{EE292EB7-1D61-4500-B31C-363A84C88370}" type="datetimeFigureOut">
              <a:rPr lang="en-US" smtClean="0"/>
              <a:pPr/>
              <a:t>27-08-2022</a:t>
            </a:fld>
            <a:endParaRPr lang="en-US"/>
          </a:p>
        </p:txBody>
      </p:sp>
      <p:sp>
        <p:nvSpPr>
          <p:cNvPr id="5" name="Footer Placeholder 4">
            <a:extLst>
              <a:ext uri="{FF2B5EF4-FFF2-40B4-BE49-F238E27FC236}">
                <a16:creationId xmlns:a16="http://schemas.microsoft.com/office/drawing/2014/main" id="{D6FF924C-E10A-458A-9E68-031F0F4AB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5F2AC4-21A3-48BF-A20D-9DD255FB3281}"/>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22254027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8432673-2A6E-4813-9C93-B385EE430A3D}"/>
              </a:ext>
            </a:extLst>
          </p:cNvPr>
          <p:cNvSpPr>
            <a:spLocks noGrp="1"/>
          </p:cNvSpPr>
          <p:nvPr>
            <p:ph type="dt" sz="half" idx="10"/>
          </p:nvPr>
        </p:nvSpPr>
        <p:spPr/>
        <p:txBody>
          <a:bodyPr/>
          <a:lstStyle/>
          <a:p>
            <a:fld id="{EE292EB7-1D61-4500-B31C-363A84C88370}" type="datetimeFigureOut">
              <a:rPr lang="en-US" smtClean="0"/>
              <a:pPr/>
              <a:t>27-08-2022</a:t>
            </a:fld>
            <a:endParaRPr lang="en-US"/>
          </a:p>
        </p:txBody>
      </p:sp>
      <p:sp>
        <p:nvSpPr>
          <p:cNvPr id="3" name="Footer Placeholder 2">
            <a:extLst>
              <a:ext uri="{FF2B5EF4-FFF2-40B4-BE49-F238E27FC236}">
                <a16:creationId xmlns:a16="http://schemas.microsoft.com/office/drawing/2014/main" id="{19DF5B52-9226-422F-AFF7-F199B554DDA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97A928D-BEBB-4242-B535-427529251CA5}"/>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255872390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FF6A07-33DA-448E-984D-B8E39E8960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E2F3DF5-94EF-45C3-8A4A-5C5B646EA1D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97C1C83-5748-4E4F-8445-5CBA1EBE46F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E9A21B-B563-478D-AA9F-A58EE7AEB9BA}"/>
              </a:ext>
            </a:extLst>
          </p:cNvPr>
          <p:cNvSpPr>
            <a:spLocks noGrp="1"/>
          </p:cNvSpPr>
          <p:nvPr>
            <p:ph type="dt" sz="half" idx="10"/>
          </p:nvPr>
        </p:nvSpPr>
        <p:spPr/>
        <p:txBody>
          <a:bodyPr/>
          <a:lstStyle/>
          <a:p>
            <a:fld id="{EE292EB7-1D61-4500-B31C-363A84C88370}" type="datetimeFigureOut">
              <a:rPr lang="en-US" smtClean="0"/>
              <a:pPr/>
              <a:t>27-08-2022</a:t>
            </a:fld>
            <a:endParaRPr lang="en-US"/>
          </a:p>
        </p:txBody>
      </p:sp>
      <p:sp>
        <p:nvSpPr>
          <p:cNvPr id="6" name="Footer Placeholder 5">
            <a:extLst>
              <a:ext uri="{FF2B5EF4-FFF2-40B4-BE49-F238E27FC236}">
                <a16:creationId xmlns:a16="http://schemas.microsoft.com/office/drawing/2014/main" id="{5BC7BEFE-BF8D-4ADC-A7D1-FED389117C6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89EBE9-E56F-4D66-97F7-B372A000B42C}"/>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162194623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5C19A-EA9D-4B7C-94D8-6DFE5735393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B243141-7125-48B2-B01A-33D85B325E1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B708F97-721D-4C25-9C16-6BF2DD99EB8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77F0E93-DB8D-4BC9-9F36-F17892E4DD6C}"/>
              </a:ext>
            </a:extLst>
          </p:cNvPr>
          <p:cNvSpPr>
            <a:spLocks noGrp="1"/>
          </p:cNvSpPr>
          <p:nvPr>
            <p:ph type="dt" sz="half" idx="10"/>
          </p:nvPr>
        </p:nvSpPr>
        <p:spPr/>
        <p:txBody>
          <a:bodyPr/>
          <a:lstStyle/>
          <a:p>
            <a:fld id="{EE292EB7-1D61-4500-B31C-363A84C88370}" type="datetimeFigureOut">
              <a:rPr lang="en-US" smtClean="0"/>
              <a:pPr/>
              <a:t>27-08-2022</a:t>
            </a:fld>
            <a:endParaRPr lang="en-US"/>
          </a:p>
        </p:txBody>
      </p:sp>
      <p:sp>
        <p:nvSpPr>
          <p:cNvPr id="6" name="Footer Placeholder 5">
            <a:extLst>
              <a:ext uri="{FF2B5EF4-FFF2-40B4-BE49-F238E27FC236}">
                <a16:creationId xmlns:a16="http://schemas.microsoft.com/office/drawing/2014/main" id="{C44A21C2-0F10-423F-A34F-8EA753AC3D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CD5D8A2-D818-4342-A37A-BA3540C7EC65}"/>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262528946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94CD9E-C117-448F-8045-3AD1D4ED5CB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D73533D-32C0-499E-B8F5-16E9480A778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4A5682-6C09-4DC4-A6BE-1A4D68165A38}"/>
              </a:ext>
            </a:extLst>
          </p:cNvPr>
          <p:cNvSpPr>
            <a:spLocks noGrp="1"/>
          </p:cNvSpPr>
          <p:nvPr>
            <p:ph type="dt" sz="half" idx="10"/>
          </p:nvPr>
        </p:nvSpPr>
        <p:spPr/>
        <p:txBody>
          <a:bodyPr/>
          <a:lstStyle/>
          <a:p>
            <a:fld id="{EE292EB7-1D61-4500-B31C-363A84C88370}" type="datetimeFigureOut">
              <a:rPr lang="en-US" smtClean="0"/>
              <a:pPr/>
              <a:t>27-08-2022</a:t>
            </a:fld>
            <a:endParaRPr lang="en-US"/>
          </a:p>
        </p:txBody>
      </p:sp>
      <p:sp>
        <p:nvSpPr>
          <p:cNvPr id="5" name="Footer Placeholder 4">
            <a:extLst>
              <a:ext uri="{FF2B5EF4-FFF2-40B4-BE49-F238E27FC236}">
                <a16:creationId xmlns:a16="http://schemas.microsoft.com/office/drawing/2014/main" id="{E4CE585E-A603-405C-88C3-598AF4326B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1CE439-A908-488B-AFA4-2D4D063D224D}"/>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23055199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A03FD90-E573-4B89-A945-1CE74739578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910EAA5-00C4-4410-B3F9-7ACD1EDF57D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8A7F3C-20E4-459D-943D-41A163D2C1A1}"/>
              </a:ext>
            </a:extLst>
          </p:cNvPr>
          <p:cNvSpPr>
            <a:spLocks noGrp="1"/>
          </p:cNvSpPr>
          <p:nvPr>
            <p:ph type="dt" sz="half" idx="10"/>
          </p:nvPr>
        </p:nvSpPr>
        <p:spPr/>
        <p:txBody>
          <a:bodyPr/>
          <a:lstStyle/>
          <a:p>
            <a:fld id="{EE292EB7-1D61-4500-B31C-363A84C88370}" type="datetimeFigureOut">
              <a:rPr lang="en-US" smtClean="0"/>
              <a:pPr/>
              <a:t>27-08-2022</a:t>
            </a:fld>
            <a:endParaRPr lang="en-US"/>
          </a:p>
        </p:txBody>
      </p:sp>
      <p:sp>
        <p:nvSpPr>
          <p:cNvPr id="5" name="Footer Placeholder 4">
            <a:extLst>
              <a:ext uri="{FF2B5EF4-FFF2-40B4-BE49-F238E27FC236}">
                <a16:creationId xmlns:a16="http://schemas.microsoft.com/office/drawing/2014/main" id="{CC3F4130-A27A-4A9C-B423-F60CA29F3F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140066-4B1C-404C-8527-751471E6BA96}"/>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161607743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1A3DE625-CA4F-462E-8DB3-8520A8050893}"/>
              </a:ext>
            </a:extLst>
          </p:cNvPr>
          <p:cNvSpPr>
            <a:spLocks noGrp="1"/>
          </p:cNvSpPr>
          <p:nvPr>
            <p:ph type="dt" sz="half" idx="10"/>
          </p:nvPr>
        </p:nvSpPr>
        <p:spPr>
          <a:xfrm>
            <a:off x="609600" y="6245225"/>
            <a:ext cx="2844800" cy="476250"/>
          </a:xfrm>
        </p:spPr>
        <p:txBody>
          <a:bodyPr/>
          <a:lstStyle>
            <a:lvl1pPr>
              <a:defRPr/>
            </a:lvl1pPr>
          </a:lstStyle>
          <a:p>
            <a:pPr>
              <a:defRPr/>
            </a:pPr>
            <a:endParaRPr lang="en-US"/>
          </a:p>
        </p:txBody>
      </p:sp>
      <p:sp>
        <p:nvSpPr>
          <p:cNvPr id="4" name="Footer Placeholder 3">
            <a:extLst>
              <a:ext uri="{FF2B5EF4-FFF2-40B4-BE49-F238E27FC236}">
                <a16:creationId xmlns:a16="http://schemas.microsoft.com/office/drawing/2014/main" id="{201DCBC5-C84B-4894-B436-6D46EE766ABA}"/>
              </a:ext>
            </a:extLst>
          </p:cNvPr>
          <p:cNvSpPr>
            <a:spLocks noGrp="1"/>
          </p:cNvSpPr>
          <p:nvPr>
            <p:ph type="ftr" sz="quarter" idx="11"/>
          </p:nvPr>
        </p:nvSpPr>
        <p:spPr>
          <a:xfrm>
            <a:off x="4165600" y="6245225"/>
            <a:ext cx="3860800" cy="476250"/>
          </a:xfrm>
        </p:spPr>
        <p:txBody>
          <a:bodyPr/>
          <a:lstStyle>
            <a:lvl1pPr>
              <a:defRPr/>
            </a:lvl1pPr>
          </a:lstStyle>
          <a:p>
            <a:pPr>
              <a:defRPr/>
            </a:pPr>
            <a:endParaRPr lang="en-US"/>
          </a:p>
        </p:txBody>
      </p:sp>
      <p:sp>
        <p:nvSpPr>
          <p:cNvPr id="5" name="Slide Number Placeholder 4">
            <a:extLst>
              <a:ext uri="{FF2B5EF4-FFF2-40B4-BE49-F238E27FC236}">
                <a16:creationId xmlns:a16="http://schemas.microsoft.com/office/drawing/2014/main" id="{A6EBA0ED-851D-4A79-A9D4-1A1D542D1C40}"/>
              </a:ext>
            </a:extLst>
          </p:cNvPr>
          <p:cNvSpPr>
            <a:spLocks noGrp="1"/>
          </p:cNvSpPr>
          <p:nvPr>
            <p:ph type="sldNum" sz="quarter" idx="12"/>
          </p:nvPr>
        </p:nvSpPr>
        <p:spPr>
          <a:xfrm>
            <a:off x="8737600" y="6245225"/>
            <a:ext cx="2844800" cy="476250"/>
          </a:xfrm>
        </p:spPr>
        <p:txBody>
          <a:bodyPr/>
          <a:lstStyle>
            <a:lvl1pPr>
              <a:defRPr/>
            </a:lvl1pPr>
          </a:lstStyle>
          <a:p>
            <a:pPr>
              <a:defRPr/>
            </a:pPr>
            <a:fld id="{CC6CE742-7651-4188-8554-2C96CFF60BF3}" type="slidenum">
              <a:rPr lang="en-US" altLang="en-US"/>
              <a:pPr>
                <a:defRPr/>
              </a:pPr>
              <a:t>‹#›</a:t>
            </a:fld>
            <a:endParaRPr lang="en-US" altLang="en-US"/>
          </a:p>
        </p:txBody>
      </p:sp>
    </p:spTree>
    <p:extLst>
      <p:ext uri="{BB962C8B-B14F-4D97-AF65-F5344CB8AC3E}">
        <p14:creationId xmlns:p14="http://schemas.microsoft.com/office/powerpoint/2010/main" val="288266156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Only">
  <p:cSld name="2_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1A3DE625-CA4F-462E-8DB3-8520A8050893}"/>
              </a:ext>
            </a:extLst>
          </p:cNvPr>
          <p:cNvSpPr>
            <a:spLocks noGrp="1"/>
          </p:cNvSpPr>
          <p:nvPr>
            <p:ph type="dt" sz="half" idx="10"/>
          </p:nvPr>
        </p:nvSpPr>
        <p:spPr>
          <a:xfrm>
            <a:off x="609600" y="6245225"/>
            <a:ext cx="2844800" cy="476250"/>
          </a:xfrm>
        </p:spPr>
        <p:txBody>
          <a:bodyPr/>
          <a:lstStyle>
            <a:lvl1pPr>
              <a:defRPr/>
            </a:lvl1pPr>
          </a:lstStyle>
          <a:p>
            <a:pPr>
              <a:defRPr/>
            </a:pPr>
            <a:endParaRPr lang="en-US"/>
          </a:p>
        </p:txBody>
      </p:sp>
      <p:sp>
        <p:nvSpPr>
          <p:cNvPr id="4" name="Footer Placeholder 3">
            <a:extLst>
              <a:ext uri="{FF2B5EF4-FFF2-40B4-BE49-F238E27FC236}">
                <a16:creationId xmlns:a16="http://schemas.microsoft.com/office/drawing/2014/main" id="{201DCBC5-C84B-4894-B436-6D46EE766ABA}"/>
              </a:ext>
            </a:extLst>
          </p:cNvPr>
          <p:cNvSpPr>
            <a:spLocks noGrp="1"/>
          </p:cNvSpPr>
          <p:nvPr>
            <p:ph type="ftr" sz="quarter" idx="11"/>
          </p:nvPr>
        </p:nvSpPr>
        <p:spPr>
          <a:xfrm>
            <a:off x="4165600" y="6245225"/>
            <a:ext cx="3860800" cy="476250"/>
          </a:xfrm>
        </p:spPr>
        <p:txBody>
          <a:bodyPr/>
          <a:lstStyle>
            <a:lvl1pPr>
              <a:defRPr/>
            </a:lvl1pPr>
          </a:lstStyle>
          <a:p>
            <a:pPr>
              <a:defRPr/>
            </a:pPr>
            <a:endParaRPr lang="en-US"/>
          </a:p>
        </p:txBody>
      </p:sp>
      <p:sp>
        <p:nvSpPr>
          <p:cNvPr id="5" name="Slide Number Placeholder 4">
            <a:extLst>
              <a:ext uri="{FF2B5EF4-FFF2-40B4-BE49-F238E27FC236}">
                <a16:creationId xmlns:a16="http://schemas.microsoft.com/office/drawing/2014/main" id="{A6EBA0ED-851D-4A79-A9D4-1A1D542D1C40}"/>
              </a:ext>
            </a:extLst>
          </p:cNvPr>
          <p:cNvSpPr>
            <a:spLocks noGrp="1"/>
          </p:cNvSpPr>
          <p:nvPr>
            <p:ph type="sldNum" sz="quarter" idx="12"/>
          </p:nvPr>
        </p:nvSpPr>
        <p:spPr>
          <a:xfrm>
            <a:off x="8737600" y="6245225"/>
            <a:ext cx="2844800" cy="476250"/>
          </a:xfrm>
        </p:spPr>
        <p:txBody>
          <a:bodyPr/>
          <a:lstStyle>
            <a:lvl1pPr>
              <a:defRPr/>
            </a:lvl1pPr>
          </a:lstStyle>
          <a:p>
            <a:pPr>
              <a:defRPr/>
            </a:pPr>
            <a:fld id="{CC6CE742-7651-4188-8554-2C96CFF60BF3}" type="slidenum">
              <a:rPr lang="en-US" altLang="en-US"/>
              <a:pPr>
                <a:defRPr/>
              </a:pPr>
              <a:t>‹#›</a:t>
            </a:fld>
            <a:endParaRPr lang="en-US" altLang="en-US"/>
          </a:p>
        </p:txBody>
      </p:sp>
    </p:spTree>
    <p:extLst>
      <p:ext uri="{BB962C8B-B14F-4D97-AF65-F5344CB8AC3E}">
        <p14:creationId xmlns:p14="http://schemas.microsoft.com/office/powerpoint/2010/main" val="401878039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Only">
  <p:cSld name="1_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1A3DE625-CA4F-462E-8DB3-8520A8050893}"/>
              </a:ext>
            </a:extLst>
          </p:cNvPr>
          <p:cNvSpPr>
            <a:spLocks noGrp="1"/>
          </p:cNvSpPr>
          <p:nvPr>
            <p:ph type="dt" sz="half" idx="10"/>
          </p:nvPr>
        </p:nvSpPr>
        <p:spPr>
          <a:xfrm>
            <a:off x="609600" y="6245225"/>
            <a:ext cx="2844800" cy="476250"/>
          </a:xfrm>
        </p:spPr>
        <p:txBody>
          <a:bodyPr/>
          <a:lstStyle>
            <a:lvl1pPr>
              <a:defRPr/>
            </a:lvl1pPr>
          </a:lstStyle>
          <a:p>
            <a:pPr>
              <a:defRPr/>
            </a:pPr>
            <a:endParaRPr lang="en-US"/>
          </a:p>
        </p:txBody>
      </p:sp>
      <p:sp>
        <p:nvSpPr>
          <p:cNvPr id="4" name="Footer Placeholder 3">
            <a:extLst>
              <a:ext uri="{FF2B5EF4-FFF2-40B4-BE49-F238E27FC236}">
                <a16:creationId xmlns:a16="http://schemas.microsoft.com/office/drawing/2014/main" id="{201DCBC5-C84B-4894-B436-6D46EE766ABA}"/>
              </a:ext>
            </a:extLst>
          </p:cNvPr>
          <p:cNvSpPr>
            <a:spLocks noGrp="1"/>
          </p:cNvSpPr>
          <p:nvPr>
            <p:ph type="ftr" sz="quarter" idx="11"/>
          </p:nvPr>
        </p:nvSpPr>
        <p:spPr>
          <a:xfrm>
            <a:off x="4165600" y="6245225"/>
            <a:ext cx="3860800" cy="476250"/>
          </a:xfrm>
        </p:spPr>
        <p:txBody>
          <a:bodyPr/>
          <a:lstStyle>
            <a:lvl1pPr>
              <a:defRPr/>
            </a:lvl1pPr>
          </a:lstStyle>
          <a:p>
            <a:pPr>
              <a:defRPr/>
            </a:pPr>
            <a:endParaRPr lang="en-US"/>
          </a:p>
        </p:txBody>
      </p:sp>
      <p:sp>
        <p:nvSpPr>
          <p:cNvPr id="5" name="Slide Number Placeholder 4">
            <a:extLst>
              <a:ext uri="{FF2B5EF4-FFF2-40B4-BE49-F238E27FC236}">
                <a16:creationId xmlns:a16="http://schemas.microsoft.com/office/drawing/2014/main" id="{A6EBA0ED-851D-4A79-A9D4-1A1D542D1C40}"/>
              </a:ext>
            </a:extLst>
          </p:cNvPr>
          <p:cNvSpPr>
            <a:spLocks noGrp="1"/>
          </p:cNvSpPr>
          <p:nvPr>
            <p:ph type="sldNum" sz="quarter" idx="12"/>
          </p:nvPr>
        </p:nvSpPr>
        <p:spPr>
          <a:xfrm>
            <a:off x="8737600" y="6245225"/>
            <a:ext cx="2844800" cy="476250"/>
          </a:xfrm>
        </p:spPr>
        <p:txBody>
          <a:bodyPr/>
          <a:lstStyle>
            <a:lvl1pPr>
              <a:defRPr/>
            </a:lvl1pPr>
          </a:lstStyle>
          <a:p>
            <a:pPr>
              <a:defRPr/>
            </a:pPr>
            <a:fld id="{CC6CE742-7651-4188-8554-2C96CFF60BF3}" type="slidenum">
              <a:rPr lang="en-US" altLang="en-US"/>
              <a:pPr>
                <a:defRPr/>
              </a:pPr>
              <a:t>‹#›</a:t>
            </a:fld>
            <a:endParaRPr lang="en-US" altLang="en-US"/>
          </a:p>
        </p:txBody>
      </p:sp>
    </p:spTree>
    <p:extLst>
      <p:ext uri="{BB962C8B-B14F-4D97-AF65-F5344CB8AC3E}">
        <p14:creationId xmlns:p14="http://schemas.microsoft.com/office/powerpoint/2010/main" val="18035996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560BF-F8AA-43FC-AA64-D361C85F9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047D9A-F48C-488B-ACCA-D571C7B5BD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96B23A-FCAB-490E-BF8B-17623240E218}"/>
              </a:ext>
            </a:extLst>
          </p:cNvPr>
          <p:cNvSpPr>
            <a:spLocks noGrp="1"/>
          </p:cNvSpPr>
          <p:nvPr>
            <p:ph type="dt" sz="half" idx="10"/>
          </p:nvPr>
        </p:nvSpPr>
        <p:spPr/>
        <p:txBody>
          <a:bodyPr/>
          <a:lstStyle/>
          <a:p>
            <a:fld id="{EE292EB7-1D61-4500-B31C-363A84C88370}" type="datetimeFigureOut">
              <a:rPr lang="en-US" smtClean="0"/>
              <a:pPr/>
              <a:t>27-08-2022</a:t>
            </a:fld>
            <a:endParaRPr lang="en-US"/>
          </a:p>
        </p:txBody>
      </p:sp>
      <p:sp>
        <p:nvSpPr>
          <p:cNvPr id="5" name="Footer Placeholder 4">
            <a:extLst>
              <a:ext uri="{FF2B5EF4-FFF2-40B4-BE49-F238E27FC236}">
                <a16:creationId xmlns:a16="http://schemas.microsoft.com/office/drawing/2014/main" id="{D6FF924C-E10A-458A-9E68-031F0F4AB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5F2AC4-21A3-48BF-A20D-9DD255FB3281}"/>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185579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560BF-F8AA-43FC-AA64-D361C85F9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047D9A-F48C-488B-ACCA-D571C7B5BD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96B23A-FCAB-490E-BF8B-17623240E218}"/>
              </a:ext>
            </a:extLst>
          </p:cNvPr>
          <p:cNvSpPr>
            <a:spLocks noGrp="1"/>
          </p:cNvSpPr>
          <p:nvPr>
            <p:ph type="dt" sz="half" idx="10"/>
          </p:nvPr>
        </p:nvSpPr>
        <p:spPr/>
        <p:txBody>
          <a:bodyPr/>
          <a:lstStyle/>
          <a:p>
            <a:fld id="{EE292EB7-1D61-4500-B31C-363A84C88370}" type="datetimeFigureOut">
              <a:rPr lang="en-US" smtClean="0"/>
              <a:pPr/>
              <a:t>27-08-2022</a:t>
            </a:fld>
            <a:endParaRPr lang="en-US"/>
          </a:p>
        </p:txBody>
      </p:sp>
      <p:sp>
        <p:nvSpPr>
          <p:cNvPr id="5" name="Footer Placeholder 4">
            <a:extLst>
              <a:ext uri="{FF2B5EF4-FFF2-40B4-BE49-F238E27FC236}">
                <a16:creationId xmlns:a16="http://schemas.microsoft.com/office/drawing/2014/main" id="{D6FF924C-E10A-458A-9E68-031F0F4AB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5F2AC4-21A3-48BF-A20D-9DD255FB3281}"/>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1245652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560BF-F8AA-43FC-AA64-D361C85F9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047D9A-F48C-488B-ACCA-D571C7B5BD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96B23A-FCAB-490E-BF8B-17623240E218}"/>
              </a:ext>
            </a:extLst>
          </p:cNvPr>
          <p:cNvSpPr>
            <a:spLocks noGrp="1"/>
          </p:cNvSpPr>
          <p:nvPr>
            <p:ph type="dt" sz="half" idx="10"/>
          </p:nvPr>
        </p:nvSpPr>
        <p:spPr/>
        <p:txBody>
          <a:bodyPr/>
          <a:lstStyle/>
          <a:p>
            <a:fld id="{EE292EB7-1D61-4500-B31C-363A84C88370}" type="datetimeFigureOut">
              <a:rPr lang="en-US" smtClean="0"/>
              <a:pPr/>
              <a:t>27-08-2022</a:t>
            </a:fld>
            <a:endParaRPr lang="en-US"/>
          </a:p>
        </p:txBody>
      </p:sp>
      <p:sp>
        <p:nvSpPr>
          <p:cNvPr id="5" name="Footer Placeholder 4">
            <a:extLst>
              <a:ext uri="{FF2B5EF4-FFF2-40B4-BE49-F238E27FC236}">
                <a16:creationId xmlns:a16="http://schemas.microsoft.com/office/drawing/2014/main" id="{D6FF924C-E10A-458A-9E68-031F0F4AB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5F2AC4-21A3-48BF-A20D-9DD255FB3281}"/>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4778135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560BF-F8AA-43FC-AA64-D361C85F9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047D9A-F48C-488B-ACCA-D571C7B5BD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96B23A-FCAB-490E-BF8B-17623240E218}"/>
              </a:ext>
            </a:extLst>
          </p:cNvPr>
          <p:cNvSpPr>
            <a:spLocks noGrp="1"/>
          </p:cNvSpPr>
          <p:nvPr>
            <p:ph type="dt" sz="half" idx="10"/>
          </p:nvPr>
        </p:nvSpPr>
        <p:spPr/>
        <p:txBody>
          <a:bodyPr/>
          <a:lstStyle/>
          <a:p>
            <a:fld id="{EE292EB7-1D61-4500-B31C-363A84C88370}" type="datetimeFigureOut">
              <a:rPr lang="en-US" smtClean="0"/>
              <a:pPr/>
              <a:t>27-08-2022</a:t>
            </a:fld>
            <a:endParaRPr lang="en-US"/>
          </a:p>
        </p:txBody>
      </p:sp>
      <p:sp>
        <p:nvSpPr>
          <p:cNvPr id="5" name="Footer Placeholder 4">
            <a:extLst>
              <a:ext uri="{FF2B5EF4-FFF2-40B4-BE49-F238E27FC236}">
                <a16:creationId xmlns:a16="http://schemas.microsoft.com/office/drawing/2014/main" id="{D6FF924C-E10A-458A-9E68-031F0F4AB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5F2AC4-21A3-48BF-A20D-9DD255FB3281}"/>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5092136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560BF-F8AA-43FC-AA64-D361C85F9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047D9A-F48C-488B-ACCA-D571C7B5BD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96B23A-FCAB-490E-BF8B-17623240E218}"/>
              </a:ext>
            </a:extLst>
          </p:cNvPr>
          <p:cNvSpPr>
            <a:spLocks noGrp="1"/>
          </p:cNvSpPr>
          <p:nvPr>
            <p:ph type="dt" sz="half" idx="10"/>
          </p:nvPr>
        </p:nvSpPr>
        <p:spPr/>
        <p:txBody>
          <a:bodyPr/>
          <a:lstStyle/>
          <a:p>
            <a:fld id="{EE292EB7-1D61-4500-B31C-363A84C88370}" type="datetimeFigureOut">
              <a:rPr lang="en-US" smtClean="0"/>
              <a:pPr/>
              <a:t>27-08-2022</a:t>
            </a:fld>
            <a:endParaRPr lang="en-US"/>
          </a:p>
        </p:txBody>
      </p:sp>
      <p:sp>
        <p:nvSpPr>
          <p:cNvPr id="5" name="Footer Placeholder 4">
            <a:extLst>
              <a:ext uri="{FF2B5EF4-FFF2-40B4-BE49-F238E27FC236}">
                <a16:creationId xmlns:a16="http://schemas.microsoft.com/office/drawing/2014/main" id="{D6FF924C-E10A-458A-9E68-031F0F4AB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5F2AC4-21A3-48BF-A20D-9DD255FB3281}"/>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1854417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560BF-F8AA-43FC-AA64-D361C85F9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047D9A-F48C-488B-ACCA-D571C7B5BD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96B23A-FCAB-490E-BF8B-17623240E218}"/>
              </a:ext>
            </a:extLst>
          </p:cNvPr>
          <p:cNvSpPr>
            <a:spLocks noGrp="1"/>
          </p:cNvSpPr>
          <p:nvPr>
            <p:ph type="dt" sz="half" idx="10"/>
          </p:nvPr>
        </p:nvSpPr>
        <p:spPr/>
        <p:txBody>
          <a:bodyPr/>
          <a:lstStyle/>
          <a:p>
            <a:fld id="{EE292EB7-1D61-4500-B31C-363A84C88370}" type="datetimeFigureOut">
              <a:rPr lang="en-US" smtClean="0"/>
              <a:pPr/>
              <a:t>27-08-2022</a:t>
            </a:fld>
            <a:endParaRPr lang="en-US"/>
          </a:p>
        </p:txBody>
      </p:sp>
      <p:sp>
        <p:nvSpPr>
          <p:cNvPr id="5" name="Footer Placeholder 4">
            <a:extLst>
              <a:ext uri="{FF2B5EF4-FFF2-40B4-BE49-F238E27FC236}">
                <a16:creationId xmlns:a16="http://schemas.microsoft.com/office/drawing/2014/main" id="{D6FF924C-E10A-458A-9E68-031F0F4AB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5F2AC4-21A3-48BF-A20D-9DD255FB3281}"/>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137565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7D1219-0CB0-4206-A867-4A210F30D4C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B7B0190-AB16-4C40-8B3C-38AE19D3A2F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88C8CD-29AE-4906-B413-FD0FF2268C1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292EB7-1D61-4500-B31C-363A84C88370}" type="datetimeFigureOut">
              <a:rPr lang="en-US" smtClean="0"/>
              <a:pPr/>
              <a:t>27-08-2022</a:t>
            </a:fld>
            <a:endParaRPr lang="en-US"/>
          </a:p>
        </p:txBody>
      </p:sp>
      <p:sp>
        <p:nvSpPr>
          <p:cNvPr id="5" name="Footer Placeholder 4">
            <a:extLst>
              <a:ext uri="{FF2B5EF4-FFF2-40B4-BE49-F238E27FC236}">
                <a16:creationId xmlns:a16="http://schemas.microsoft.com/office/drawing/2014/main" id="{D7258325-0170-4D2A-AEDD-1F64EEF0492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A44E4D0-9345-4960-8FE4-872568F69C9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FB06AE-31DD-4DB5-89F5-1D3EF10FDE39}" type="slidenum">
              <a:rPr lang="en-US" smtClean="0"/>
              <a:pPr/>
              <a:t>‹#›</a:t>
            </a:fld>
            <a:endParaRPr lang="en-US"/>
          </a:p>
        </p:txBody>
      </p:sp>
    </p:spTree>
    <p:extLst>
      <p:ext uri="{BB962C8B-B14F-4D97-AF65-F5344CB8AC3E}">
        <p14:creationId xmlns:p14="http://schemas.microsoft.com/office/powerpoint/2010/main" val="246007747"/>
      </p:ext>
    </p:extLst>
  </p:cSld>
  <p:clrMap bg1="lt1" tx1="dk1" bg2="lt2" tx2="dk2" accent1="accent1" accent2="accent2" accent3="accent3" accent4="accent4" accent5="accent5" accent6="accent6" hlink="hlink" folHlink="folHlink"/>
  <p:sldLayoutIdLst>
    <p:sldLayoutId id="2147483649" r:id="rId1"/>
    <p:sldLayoutId id="2147483677" r:id="rId2"/>
    <p:sldLayoutId id="2147483650" r:id="rId3"/>
    <p:sldLayoutId id="2147483684" r:id="rId4"/>
    <p:sldLayoutId id="2147483683" r:id="rId5"/>
    <p:sldLayoutId id="2147483682" r:id="rId6"/>
    <p:sldLayoutId id="2147483681" r:id="rId7"/>
    <p:sldLayoutId id="2147483680" r:id="rId8"/>
    <p:sldLayoutId id="2147483678" r:id="rId9"/>
    <p:sldLayoutId id="2147483676" r:id="rId10"/>
    <p:sldLayoutId id="2147483675" r:id="rId11"/>
    <p:sldLayoutId id="2147483673" r:id="rId12"/>
    <p:sldLayoutId id="2147483672" r:id="rId13"/>
    <p:sldLayoutId id="2147483671" r:id="rId14"/>
    <p:sldLayoutId id="2147483670" r:id="rId15"/>
    <p:sldLayoutId id="2147483669" r:id="rId16"/>
    <p:sldLayoutId id="2147483668" r:id="rId17"/>
    <p:sldLayoutId id="2147483667" r:id="rId18"/>
    <p:sldLayoutId id="2147483665" r:id="rId19"/>
    <p:sldLayoutId id="2147483664" r:id="rId20"/>
    <p:sldLayoutId id="2147483663" r:id="rId21"/>
    <p:sldLayoutId id="2147483662" r:id="rId22"/>
    <p:sldLayoutId id="2147483661" r:id="rId23"/>
    <p:sldLayoutId id="2147483651" r:id="rId24"/>
    <p:sldLayoutId id="2147483652" r:id="rId25"/>
    <p:sldLayoutId id="2147483653" r:id="rId26"/>
    <p:sldLayoutId id="2147483654" r:id="rId27"/>
    <p:sldLayoutId id="2147483655" r:id="rId28"/>
    <p:sldLayoutId id="2147483685" r:id="rId29"/>
    <p:sldLayoutId id="2147483666" r:id="rId30"/>
    <p:sldLayoutId id="2147483656" r:id="rId31"/>
    <p:sldLayoutId id="2147483657" r:id="rId32"/>
    <p:sldLayoutId id="2147483658" r:id="rId33"/>
    <p:sldLayoutId id="2147483659" r:id="rId34"/>
    <p:sldLayoutId id="2147483660" r:id="rId35"/>
    <p:sldLayoutId id="2147483679" r:id="rId36"/>
    <p:sldLayoutId id="2147483674" r:id="rId3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28.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28.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slideLayout" Target="../slideLayouts/slideLayout28.xml"/><Relationship Id="rId7" Type="http://schemas.openxmlformats.org/officeDocument/2006/relationships/image" Target="../media/image31.png"/><Relationship Id="rId2" Type="http://schemas.openxmlformats.org/officeDocument/2006/relationships/video" Target="../media/media3.mp4"/><Relationship Id="rId1" Type="http://schemas.microsoft.com/office/2007/relationships/media" Target="../media/media3.mp4"/><Relationship Id="rId6" Type="http://schemas.microsoft.com/office/2007/relationships/hdphoto" Target="../media/hdphoto2.wdp"/><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jpeg"/><Relationship Id="rId2" Type="http://schemas.openxmlformats.org/officeDocument/2006/relationships/notesSlide" Target="../notesSlides/notesSlide9.xml"/><Relationship Id="rId1" Type="http://schemas.openxmlformats.org/officeDocument/2006/relationships/slideLayout" Target="../slideLayouts/slideLayout28.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1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8.xml"/></Relationships>
</file>

<file path=ppt/slides/_rels/slide17.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5.xml"/></Relationships>
</file>

<file path=ppt/slides/_rels/slide1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35.xml"/><Relationship Id="rId5" Type="http://schemas.openxmlformats.org/officeDocument/2006/relationships/image" Target="../media/image43.jpeg"/><Relationship Id="rId4" Type="http://schemas.openxmlformats.org/officeDocument/2006/relationships/image" Target="../media/image42.jpe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8" Type="http://schemas.openxmlformats.org/officeDocument/2006/relationships/image" Target="../media/image47.gif"/><Relationship Id="rId3" Type="http://schemas.openxmlformats.org/officeDocument/2006/relationships/audio" Target="../media/audio3.wav"/><Relationship Id="rId7" Type="http://schemas.openxmlformats.org/officeDocument/2006/relationships/audio" Target="../media/audio5.wav"/><Relationship Id="rId2" Type="http://schemas.openxmlformats.org/officeDocument/2006/relationships/audio" Target="../media/audio2.wav"/><Relationship Id="rId1" Type="http://schemas.openxmlformats.org/officeDocument/2006/relationships/slideLayout" Target="../slideLayouts/slideLayout3.xml"/><Relationship Id="rId6" Type="http://schemas.openxmlformats.org/officeDocument/2006/relationships/image" Target="../media/image46.jpeg"/><Relationship Id="rId5" Type="http://schemas.openxmlformats.org/officeDocument/2006/relationships/image" Target="../media/image45.png"/><Relationship Id="rId10" Type="http://schemas.microsoft.com/office/2007/relationships/hdphoto" Target="../media/hdphoto4.wdp"/><Relationship Id="rId4" Type="http://schemas.openxmlformats.org/officeDocument/2006/relationships/audio" Target="../media/audio4.wav"/><Relationship Id="rId9" Type="http://schemas.openxmlformats.org/officeDocument/2006/relationships/image" Target="../media/image48.png"/></Relationships>
</file>

<file path=ppt/slides/_rels/slide22.xml.rels><?xml version="1.0" encoding="UTF-8" standalone="yes"?>
<Relationships xmlns="http://schemas.openxmlformats.org/package/2006/relationships"><Relationship Id="rId8" Type="http://schemas.openxmlformats.org/officeDocument/2006/relationships/image" Target="../media/image47.gif"/><Relationship Id="rId3" Type="http://schemas.openxmlformats.org/officeDocument/2006/relationships/audio" Target="../media/audio3.wav"/><Relationship Id="rId7" Type="http://schemas.openxmlformats.org/officeDocument/2006/relationships/audio" Target="../media/audio5.wav"/><Relationship Id="rId2" Type="http://schemas.openxmlformats.org/officeDocument/2006/relationships/audio" Target="../media/audio2.wav"/><Relationship Id="rId1" Type="http://schemas.openxmlformats.org/officeDocument/2006/relationships/slideLayout" Target="../slideLayouts/slideLayout3.xml"/><Relationship Id="rId6" Type="http://schemas.openxmlformats.org/officeDocument/2006/relationships/image" Target="../media/image46.jpeg"/><Relationship Id="rId5" Type="http://schemas.openxmlformats.org/officeDocument/2006/relationships/image" Target="../media/image45.png"/><Relationship Id="rId10" Type="http://schemas.microsoft.com/office/2007/relationships/hdphoto" Target="../media/hdphoto4.wdp"/><Relationship Id="rId4" Type="http://schemas.openxmlformats.org/officeDocument/2006/relationships/audio" Target="../media/audio4.wav"/><Relationship Id="rId9" Type="http://schemas.openxmlformats.org/officeDocument/2006/relationships/image" Target="../media/image48.png"/></Relationships>
</file>

<file path=ppt/slides/_rels/slide23.xml.rels><?xml version="1.0" encoding="UTF-8" standalone="yes"?>
<Relationships xmlns="http://schemas.openxmlformats.org/package/2006/relationships"><Relationship Id="rId8" Type="http://schemas.openxmlformats.org/officeDocument/2006/relationships/audio" Target="../media/audio5.wav"/><Relationship Id="rId3" Type="http://schemas.openxmlformats.org/officeDocument/2006/relationships/audio" Target="../media/audio2.wav"/><Relationship Id="rId7" Type="http://schemas.openxmlformats.org/officeDocument/2006/relationships/image" Target="../media/image46.jpe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45.png"/><Relationship Id="rId11" Type="http://schemas.microsoft.com/office/2007/relationships/hdphoto" Target="../media/hdphoto4.wdp"/><Relationship Id="rId5" Type="http://schemas.openxmlformats.org/officeDocument/2006/relationships/audio" Target="../media/audio4.wav"/><Relationship Id="rId10" Type="http://schemas.openxmlformats.org/officeDocument/2006/relationships/image" Target="../media/image48.png"/><Relationship Id="rId4" Type="http://schemas.openxmlformats.org/officeDocument/2006/relationships/audio" Target="../media/audio3.wav"/><Relationship Id="rId9" Type="http://schemas.openxmlformats.org/officeDocument/2006/relationships/image" Target="../media/image47.gif"/></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8.xml"/></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6.xml.rels><?xml version="1.0" encoding="UTF-8" standalone="yes"?>
<Relationships xmlns="http://schemas.openxmlformats.org/package/2006/relationships"><Relationship Id="rId3" Type="http://schemas.openxmlformats.org/officeDocument/2006/relationships/image" Target="../media/image53.gif"/><Relationship Id="rId2" Type="http://schemas.openxmlformats.org/officeDocument/2006/relationships/notesSlide" Target="../notesSlides/notesSlide14.xml"/><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3.xml"/><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jpg"/><Relationship Id="rId10" Type="http://schemas.openxmlformats.org/officeDocument/2006/relationships/image" Target="../media/image11.png"/><Relationship Id="rId4" Type="http://schemas.openxmlformats.org/officeDocument/2006/relationships/notesSlide" Target="../notesSlides/notesSlide3.xml"/><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3.xml"/><Relationship Id="rId7" Type="http://schemas.openxmlformats.org/officeDocument/2006/relationships/image" Target="../media/image9.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8.png"/><Relationship Id="rId11" Type="http://schemas.openxmlformats.org/officeDocument/2006/relationships/image" Target="../media/image14.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notesSlide" Target="../notesSlides/notesSlide4.xml"/><Relationship Id="rId9"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8.xml"/><Relationship Id="rId5" Type="http://schemas.openxmlformats.org/officeDocument/2006/relationships/image" Target="../media/image16.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3.xml"/><Relationship Id="rId7" Type="http://schemas.openxmlformats.org/officeDocument/2006/relationships/image" Target="../media/image18.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17.jpeg"/><Relationship Id="rId5" Type="http://schemas.openxmlformats.org/officeDocument/2006/relationships/image" Target="../media/image16.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audio" Target="../media/audio1.wav"/><Relationship Id="rId1" Type="http://schemas.openxmlformats.org/officeDocument/2006/relationships/slideLayout" Target="../slideLayouts/slideLayout28.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40CD46B-EEC4-4D36-8DE2-E09BB98A9151}"/>
              </a:ext>
            </a:extLst>
          </p:cNvPr>
          <p:cNvPicPr>
            <a:picLocks noChangeAspect="1"/>
          </p:cNvPicPr>
          <p:nvPr/>
        </p:nvPicPr>
        <p:blipFill rotWithShape="1">
          <a:blip r:embed="rId3"/>
          <a:srcRect t="25836"/>
          <a:stretch/>
        </p:blipFill>
        <p:spPr>
          <a:xfrm>
            <a:off x="0" y="0"/>
            <a:ext cx="12191999" cy="6857999"/>
          </a:xfrm>
          <a:prstGeom prst="rect">
            <a:avLst/>
          </a:prstGeom>
        </p:spPr>
      </p:pic>
    </p:spTree>
    <p:extLst>
      <p:ext uri="{BB962C8B-B14F-4D97-AF65-F5344CB8AC3E}">
        <p14:creationId xmlns:p14="http://schemas.microsoft.com/office/powerpoint/2010/main" val="5242264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a:extLst>
              <a:ext uri="{FF2B5EF4-FFF2-40B4-BE49-F238E27FC236}">
                <a16:creationId xmlns:a16="http://schemas.microsoft.com/office/drawing/2014/main" id="{FB16A9B3-5EEC-4E65-98B2-AFC76BC1B2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32637" y="0"/>
            <a:ext cx="5059363" cy="685800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A32D35B1-9AEE-4333-912A-2E465D173A28}"/>
              </a:ext>
            </a:extLst>
          </p:cNvPr>
          <p:cNvSpPr/>
          <p:nvPr/>
        </p:nvSpPr>
        <p:spPr>
          <a:xfrm>
            <a:off x="122262" y="124949"/>
            <a:ext cx="2520242" cy="400110"/>
          </a:xfrm>
          <a:prstGeom prst="rect">
            <a:avLst/>
          </a:prstGeom>
          <a:solidFill>
            <a:schemeClr val="accent4">
              <a:lumMod val="20000"/>
              <a:lumOff val="80000"/>
            </a:schemeClr>
          </a:solidFill>
          <a:ln>
            <a:solidFill>
              <a:srgbClr val="00B0F0"/>
            </a:solidFill>
          </a:ln>
        </p:spPr>
        <p:txBody>
          <a:bodyPr wrap="none">
            <a:spAutoFit/>
          </a:bodyPr>
          <a:lstStyle/>
          <a:p>
            <a:pPr algn="just"/>
            <a:r>
              <a:rPr lang="vi-VN" sz="2000">
                <a:solidFill>
                  <a:srgbClr val="2B26F6"/>
                </a:solidFill>
              </a:rPr>
              <a:t>Đặc điểm chủng tộc:</a:t>
            </a:r>
          </a:p>
        </p:txBody>
      </p:sp>
      <p:sp>
        <p:nvSpPr>
          <p:cNvPr id="2" name="Rectangle 1">
            <a:extLst>
              <a:ext uri="{FF2B5EF4-FFF2-40B4-BE49-F238E27FC236}">
                <a16:creationId xmlns:a16="http://schemas.microsoft.com/office/drawing/2014/main" id="{7ECADBE5-F442-4539-BF64-8F9DFA56587E}"/>
              </a:ext>
            </a:extLst>
          </p:cNvPr>
          <p:cNvSpPr/>
          <p:nvPr/>
        </p:nvSpPr>
        <p:spPr>
          <a:xfrm>
            <a:off x="122262" y="994338"/>
            <a:ext cx="6524086" cy="954107"/>
          </a:xfrm>
          <a:prstGeom prst="rect">
            <a:avLst/>
          </a:prstGeom>
        </p:spPr>
        <p:txBody>
          <a:bodyPr wrap="square">
            <a:spAutoFit/>
          </a:bodyPr>
          <a:lstStyle/>
          <a:p>
            <a:pPr algn="just"/>
            <a:r>
              <a:rPr lang="vi-VN" sz="2800">
                <a:solidFill>
                  <a:srgbClr val="2B26F6"/>
                </a:solidFill>
              </a:rPr>
              <a:t>- Chủng tộc ở Bắc Mỹ: đa dạng (do lịch sử nhập cư), bao gồm các chủng tộc:</a:t>
            </a:r>
          </a:p>
        </p:txBody>
      </p:sp>
      <p:sp>
        <p:nvSpPr>
          <p:cNvPr id="13" name="Rectangle 12">
            <a:extLst>
              <a:ext uri="{FF2B5EF4-FFF2-40B4-BE49-F238E27FC236}">
                <a16:creationId xmlns:a16="http://schemas.microsoft.com/office/drawing/2014/main" id="{982B277A-5ADA-437C-943D-46821D5363FE}"/>
              </a:ext>
            </a:extLst>
          </p:cNvPr>
          <p:cNvSpPr/>
          <p:nvPr/>
        </p:nvSpPr>
        <p:spPr>
          <a:xfrm>
            <a:off x="365407" y="2156114"/>
            <a:ext cx="6524086" cy="523220"/>
          </a:xfrm>
          <a:prstGeom prst="rect">
            <a:avLst/>
          </a:prstGeom>
        </p:spPr>
        <p:txBody>
          <a:bodyPr wrap="square">
            <a:spAutoFit/>
          </a:bodyPr>
          <a:lstStyle/>
          <a:p>
            <a:pPr algn="just"/>
            <a:r>
              <a:rPr lang="vi-VN" sz="2800">
                <a:solidFill>
                  <a:srgbClr val="2B26F6"/>
                </a:solidFill>
              </a:rPr>
              <a:t>+ Môn-gô-lô-it nguồn gốc từ châu Á.</a:t>
            </a:r>
          </a:p>
        </p:txBody>
      </p:sp>
      <p:sp>
        <p:nvSpPr>
          <p:cNvPr id="14" name="Rectangle 13">
            <a:extLst>
              <a:ext uri="{FF2B5EF4-FFF2-40B4-BE49-F238E27FC236}">
                <a16:creationId xmlns:a16="http://schemas.microsoft.com/office/drawing/2014/main" id="{1943826E-B062-44B7-8955-7099DAFF92B7}"/>
              </a:ext>
            </a:extLst>
          </p:cNvPr>
          <p:cNvSpPr/>
          <p:nvPr/>
        </p:nvSpPr>
        <p:spPr>
          <a:xfrm>
            <a:off x="365407" y="2739649"/>
            <a:ext cx="6524086" cy="523220"/>
          </a:xfrm>
          <a:prstGeom prst="rect">
            <a:avLst/>
          </a:prstGeom>
        </p:spPr>
        <p:txBody>
          <a:bodyPr wrap="square">
            <a:spAutoFit/>
          </a:bodyPr>
          <a:lstStyle/>
          <a:p>
            <a:r>
              <a:rPr lang="vi-VN" sz="2800">
                <a:solidFill>
                  <a:srgbClr val="2B26F6"/>
                </a:solidFill>
              </a:rPr>
              <a:t>+ Ơ-rô-pê-ô-it từ châu Âu.</a:t>
            </a:r>
            <a:endParaRPr lang="en-US"/>
          </a:p>
        </p:txBody>
      </p:sp>
      <p:sp>
        <p:nvSpPr>
          <p:cNvPr id="15" name="Rectangle 14">
            <a:extLst>
              <a:ext uri="{FF2B5EF4-FFF2-40B4-BE49-F238E27FC236}">
                <a16:creationId xmlns:a16="http://schemas.microsoft.com/office/drawing/2014/main" id="{C723431B-1BB1-4EFB-9DD7-039A28300117}"/>
              </a:ext>
            </a:extLst>
          </p:cNvPr>
          <p:cNvSpPr/>
          <p:nvPr/>
        </p:nvSpPr>
        <p:spPr>
          <a:xfrm>
            <a:off x="365407" y="3333522"/>
            <a:ext cx="6524086" cy="523220"/>
          </a:xfrm>
          <a:prstGeom prst="rect">
            <a:avLst/>
          </a:prstGeom>
        </p:spPr>
        <p:txBody>
          <a:bodyPr wrap="square">
            <a:spAutoFit/>
          </a:bodyPr>
          <a:lstStyle/>
          <a:p>
            <a:pPr algn="just"/>
            <a:r>
              <a:rPr lang="vi-VN" sz="2800">
                <a:solidFill>
                  <a:srgbClr val="2B26F6"/>
                </a:solidFill>
              </a:rPr>
              <a:t>+ Nê-grô-it từ châu Phi.</a:t>
            </a:r>
            <a:endParaRPr lang="en-US"/>
          </a:p>
        </p:txBody>
      </p:sp>
    </p:spTree>
    <p:extLst>
      <p:ext uri="{BB962C8B-B14F-4D97-AF65-F5344CB8AC3E}">
        <p14:creationId xmlns:p14="http://schemas.microsoft.com/office/powerpoint/2010/main" val="1006662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p:bldP spid="14" grpId="0"/>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F267C2A-44EA-41A9-9666-7DABB238A476}"/>
              </a:ext>
            </a:extLst>
          </p:cNvPr>
          <p:cNvSpPr txBox="1"/>
          <p:nvPr/>
        </p:nvSpPr>
        <p:spPr>
          <a:xfrm>
            <a:off x="220339" y="192836"/>
            <a:ext cx="1927953" cy="523220"/>
          </a:xfrm>
          <a:prstGeom prst="rect">
            <a:avLst/>
          </a:prstGeom>
          <a:solidFill>
            <a:srgbClr val="00B050"/>
          </a:solidFill>
          <a:ln>
            <a:solidFill>
              <a:srgbClr val="2B26F6"/>
            </a:solidFill>
          </a:ln>
        </p:spPr>
        <p:txBody>
          <a:bodyPr wrap="square" rtlCol="0">
            <a:spAutoFit/>
          </a:bodyPr>
          <a:lstStyle/>
          <a:p>
            <a:r>
              <a:rPr lang="en-US" sz="2800" b="1">
                <a:solidFill>
                  <a:srgbClr val="FFFF00"/>
                </a:solidFill>
                <a:latin typeface="Arial" panose="020B0604020202020204" pitchFamily="34" charset="0"/>
                <a:cs typeface="Arial" panose="020B0604020202020204" pitchFamily="34" charset="0"/>
              </a:rPr>
              <a:t>Thuận lợi </a:t>
            </a:r>
          </a:p>
        </p:txBody>
      </p:sp>
      <p:sp>
        <p:nvSpPr>
          <p:cNvPr id="4" name="TextBox 3">
            <a:extLst>
              <a:ext uri="{FF2B5EF4-FFF2-40B4-BE49-F238E27FC236}">
                <a16:creationId xmlns:a16="http://schemas.microsoft.com/office/drawing/2014/main" id="{0C9A5FCC-4924-4882-B01B-50EFB07ED906}"/>
              </a:ext>
            </a:extLst>
          </p:cNvPr>
          <p:cNvSpPr txBox="1"/>
          <p:nvPr/>
        </p:nvSpPr>
        <p:spPr>
          <a:xfrm>
            <a:off x="855642" y="2010226"/>
            <a:ext cx="3736556" cy="523220"/>
          </a:xfrm>
          <a:prstGeom prst="rect">
            <a:avLst/>
          </a:prstGeom>
          <a:noFill/>
        </p:spPr>
        <p:txBody>
          <a:bodyPr wrap="square" rtlCol="0">
            <a:spAutoFit/>
          </a:bodyPr>
          <a:lstStyle/>
          <a:p>
            <a:pPr marL="457200" indent="-457200">
              <a:buFont typeface="Wingdings" panose="05000000000000000000" pitchFamily="2" charset="2"/>
              <a:buChar char="ü"/>
            </a:pPr>
            <a:r>
              <a:rPr lang="en-US" sz="2800">
                <a:solidFill>
                  <a:srgbClr val="2B26F6"/>
                </a:solidFill>
                <a:latin typeface="Arial" panose="020B0604020202020204" pitchFamily="34" charset="0"/>
                <a:cs typeface="Arial" panose="020B0604020202020204" pitchFamily="34" charset="0"/>
              </a:rPr>
              <a:t>Nguồn lao động</a:t>
            </a:r>
          </a:p>
        </p:txBody>
      </p:sp>
      <p:sp>
        <p:nvSpPr>
          <p:cNvPr id="5" name="TextBox 4">
            <a:extLst>
              <a:ext uri="{FF2B5EF4-FFF2-40B4-BE49-F238E27FC236}">
                <a16:creationId xmlns:a16="http://schemas.microsoft.com/office/drawing/2014/main" id="{8BDFD36E-DEDA-4B88-A128-A348A9D1B0B4}"/>
              </a:ext>
            </a:extLst>
          </p:cNvPr>
          <p:cNvSpPr txBox="1"/>
          <p:nvPr/>
        </p:nvSpPr>
        <p:spPr>
          <a:xfrm>
            <a:off x="855642" y="4780911"/>
            <a:ext cx="6248402" cy="523220"/>
          </a:xfrm>
          <a:prstGeom prst="rect">
            <a:avLst/>
          </a:prstGeom>
          <a:noFill/>
        </p:spPr>
        <p:txBody>
          <a:bodyPr wrap="square" rtlCol="0">
            <a:spAutoFit/>
          </a:bodyPr>
          <a:lstStyle/>
          <a:p>
            <a:pPr marL="457200" indent="-457200">
              <a:buFont typeface="Wingdings" panose="05000000000000000000" pitchFamily="2" charset="2"/>
              <a:buChar char="ü"/>
            </a:pPr>
            <a:r>
              <a:rPr lang="en-US" sz="2800">
                <a:solidFill>
                  <a:srgbClr val="2B26F6"/>
                </a:solidFill>
                <a:latin typeface="Arial" panose="020B0604020202020204" pitchFamily="34" charset="0"/>
                <a:cs typeface="Arial" panose="020B0604020202020204" pitchFamily="34" charset="0"/>
              </a:rPr>
              <a:t>Sự đa dạng, phong phú về văn hóa</a:t>
            </a:r>
          </a:p>
        </p:txBody>
      </p:sp>
      <p:pic>
        <p:nvPicPr>
          <p:cNvPr id="11" name="Picture 10" descr="A picture containing wall, toy&#10;&#10;Description automatically generated">
            <a:extLst>
              <a:ext uri="{FF2B5EF4-FFF2-40B4-BE49-F238E27FC236}">
                <a16:creationId xmlns:a16="http://schemas.microsoft.com/office/drawing/2014/main" id="{35BA2492-0A44-4987-B079-EE20059C82E6}"/>
              </a:ext>
            </a:extLst>
          </p:cNvPr>
          <p:cNvPicPr>
            <a:picLocks noChangeAspect="1"/>
          </p:cNvPicPr>
          <p:nvPr/>
        </p:nvPicPr>
        <p:blipFill rotWithShape="1">
          <a:blip r:embed="rId2">
            <a:extLst>
              <a:ext uri="{28A0092B-C50C-407E-A947-70E740481C1C}">
                <a14:useLocalDpi xmlns:a14="http://schemas.microsoft.com/office/drawing/2010/main" val="0"/>
              </a:ext>
            </a:extLst>
          </a:blip>
          <a:srcRect b="8273"/>
          <a:stretch/>
        </p:blipFill>
        <p:spPr>
          <a:xfrm>
            <a:off x="4592198" y="26173"/>
            <a:ext cx="3185711" cy="3155926"/>
          </a:xfrm>
          <a:prstGeom prst="rect">
            <a:avLst/>
          </a:prstGeom>
        </p:spPr>
      </p:pic>
      <p:pic>
        <p:nvPicPr>
          <p:cNvPr id="13" name="Picture 12" descr="Graphical user interface&#10;&#10;Description automatically generated">
            <a:extLst>
              <a:ext uri="{FF2B5EF4-FFF2-40B4-BE49-F238E27FC236}">
                <a16:creationId xmlns:a16="http://schemas.microsoft.com/office/drawing/2014/main" id="{A047AC89-2882-4A50-8EA6-D638B6FA80FF}"/>
              </a:ext>
            </a:extLst>
          </p:cNvPr>
          <p:cNvPicPr>
            <a:picLocks noChangeAspect="1"/>
          </p:cNvPicPr>
          <p:nvPr/>
        </p:nvPicPr>
        <p:blipFill rotWithShape="1">
          <a:blip r:embed="rId3">
            <a:extLst>
              <a:ext uri="{28A0092B-C50C-407E-A947-70E740481C1C}">
                <a14:useLocalDpi xmlns:a14="http://schemas.microsoft.com/office/drawing/2010/main" val="0"/>
              </a:ext>
            </a:extLst>
          </a:blip>
          <a:srcRect l="63" t="18424" r="-63" b="29076"/>
          <a:stretch/>
        </p:blipFill>
        <p:spPr>
          <a:xfrm>
            <a:off x="6987401" y="3224698"/>
            <a:ext cx="5078008" cy="2079433"/>
          </a:xfrm>
          <a:prstGeom prst="rect">
            <a:avLst/>
          </a:prstGeom>
        </p:spPr>
      </p:pic>
      <p:pic>
        <p:nvPicPr>
          <p:cNvPr id="8" name="Picture 7">
            <a:extLst>
              <a:ext uri="{FF2B5EF4-FFF2-40B4-BE49-F238E27FC236}">
                <a16:creationId xmlns:a16="http://schemas.microsoft.com/office/drawing/2014/main" id="{C0F9BD71-6364-4826-ADA8-DF3FF136B408}"/>
              </a:ext>
            </a:extLst>
          </p:cNvPr>
          <p:cNvPicPr>
            <a:picLocks noChangeAspect="1"/>
          </p:cNvPicPr>
          <p:nvPr/>
        </p:nvPicPr>
        <p:blipFill>
          <a:blip r:embed="rId4"/>
          <a:stretch>
            <a:fillRect/>
          </a:stretch>
        </p:blipFill>
        <p:spPr>
          <a:xfrm>
            <a:off x="11010718" y="104652"/>
            <a:ext cx="1054691" cy="927925"/>
          </a:xfrm>
          <a:prstGeom prst="rect">
            <a:avLst/>
          </a:prstGeom>
        </p:spPr>
      </p:pic>
    </p:spTree>
    <p:extLst>
      <p:ext uri="{BB962C8B-B14F-4D97-AF65-F5344CB8AC3E}">
        <p14:creationId xmlns:p14="http://schemas.microsoft.com/office/powerpoint/2010/main" val="2403016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CBF1CC8-F454-4EF6-9B3C-562844EC59C3}"/>
              </a:ext>
            </a:extLst>
          </p:cNvPr>
          <p:cNvSpPr txBox="1"/>
          <p:nvPr/>
        </p:nvSpPr>
        <p:spPr>
          <a:xfrm>
            <a:off x="2805628" y="806101"/>
            <a:ext cx="4840078" cy="523220"/>
          </a:xfrm>
          <a:prstGeom prst="rect">
            <a:avLst/>
          </a:prstGeom>
          <a:noFill/>
          <a:ln w="6350">
            <a:solidFill>
              <a:srgbClr val="2B26F6"/>
            </a:solidFill>
            <a:prstDash val="sysDash"/>
          </a:ln>
        </p:spPr>
        <p:txBody>
          <a:bodyPr wrap="square" rtlCol="0">
            <a:spAutoFit/>
          </a:bodyPr>
          <a:lstStyle/>
          <a:p>
            <a:pPr marL="457200" indent="-457200">
              <a:buFont typeface="Wingdings" panose="05000000000000000000" pitchFamily="2" charset="2"/>
              <a:buChar char="ü"/>
            </a:pPr>
            <a:r>
              <a:rPr lang="en-US" sz="2800">
                <a:solidFill>
                  <a:srgbClr val="FF00FF"/>
                </a:solidFill>
                <a:latin typeface="Arial" panose="020B0604020202020204" pitchFamily="34" charset="0"/>
                <a:cs typeface="Arial" panose="020B0604020202020204" pitchFamily="34" charset="0"/>
              </a:rPr>
              <a:t>Thất nghiệp,thiếu việc làm</a:t>
            </a:r>
          </a:p>
        </p:txBody>
      </p:sp>
      <p:sp>
        <p:nvSpPr>
          <p:cNvPr id="7" name="TextBox 6">
            <a:extLst>
              <a:ext uri="{FF2B5EF4-FFF2-40B4-BE49-F238E27FC236}">
                <a16:creationId xmlns:a16="http://schemas.microsoft.com/office/drawing/2014/main" id="{01C6D5B5-7550-492F-880F-2362DFFE3A17}"/>
              </a:ext>
            </a:extLst>
          </p:cNvPr>
          <p:cNvSpPr txBox="1"/>
          <p:nvPr/>
        </p:nvSpPr>
        <p:spPr>
          <a:xfrm>
            <a:off x="3573606" y="2975029"/>
            <a:ext cx="5807728" cy="954107"/>
          </a:xfrm>
          <a:prstGeom prst="rect">
            <a:avLst/>
          </a:prstGeom>
          <a:noFill/>
          <a:ln>
            <a:solidFill>
              <a:srgbClr val="2B26F6"/>
            </a:solidFill>
            <a:prstDash val="sysDash"/>
          </a:ln>
        </p:spPr>
        <p:txBody>
          <a:bodyPr wrap="square" rtlCol="0">
            <a:spAutoFit/>
          </a:bodyPr>
          <a:lstStyle/>
          <a:p>
            <a:pPr marL="457200" indent="-457200" algn="just">
              <a:buFont typeface="Wingdings" panose="05000000000000000000" pitchFamily="2" charset="2"/>
              <a:buChar char="ü"/>
            </a:pPr>
            <a:r>
              <a:rPr lang="en-US" sz="2800">
                <a:solidFill>
                  <a:srgbClr val="FF00FF"/>
                </a:solidFill>
                <a:latin typeface="Arial" panose="020B0604020202020204" pitchFamily="34" charset="0"/>
                <a:cs typeface="Arial" panose="020B0604020202020204" pitchFamily="34" charset="0"/>
              </a:rPr>
              <a:t>Gia tăng chi phí cho các dịch vụ giáo dục,y tế, điều kiện sống</a:t>
            </a:r>
          </a:p>
        </p:txBody>
      </p:sp>
      <p:sp>
        <p:nvSpPr>
          <p:cNvPr id="8" name="TextBox 7">
            <a:extLst>
              <a:ext uri="{FF2B5EF4-FFF2-40B4-BE49-F238E27FC236}">
                <a16:creationId xmlns:a16="http://schemas.microsoft.com/office/drawing/2014/main" id="{D183339C-DFC4-4213-B05D-EB086AB5D741}"/>
              </a:ext>
            </a:extLst>
          </p:cNvPr>
          <p:cNvSpPr txBox="1"/>
          <p:nvPr/>
        </p:nvSpPr>
        <p:spPr>
          <a:xfrm>
            <a:off x="104658" y="5574845"/>
            <a:ext cx="5807728" cy="954107"/>
          </a:xfrm>
          <a:prstGeom prst="rect">
            <a:avLst/>
          </a:prstGeom>
          <a:noFill/>
          <a:ln>
            <a:solidFill>
              <a:srgbClr val="2B26F6"/>
            </a:solidFill>
            <a:prstDash val="sysDash"/>
          </a:ln>
        </p:spPr>
        <p:txBody>
          <a:bodyPr wrap="square" rtlCol="0">
            <a:spAutoFit/>
          </a:bodyPr>
          <a:lstStyle/>
          <a:p>
            <a:pPr marL="457200" indent="-457200">
              <a:buFont typeface="Wingdings" panose="05000000000000000000" pitchFamily="2" charset="2"/>
              <a:buChar char="ü"/>
            </a:pPr>
            <a:r>
              <a:rPr lang="en-US" sz="2800">
                <a:solidFill>
                  <a:srgbClr val="FF00FF"/>
                </a:solidFill>
                <a:latin typeface="Arial" panose="020B0604020202020204" pitchFamily="34" charset="0"/>
                <a:cs typeface="Arial" panose="020B0604020202020204" pitchFamily="34" charset="0"/>
              </a:rPr>
              <a:t>Bất đồng văn hóa và nạn phân biệt chủng tộc</a:t>
            </a:r>
          </a:p>
        </p:txBody>
      </p:sp>
      <p:sp>
        <p:nvSpPr>
          <p:cNvPr id="9" name="TextBox 8">
            <a:extLst>
              <a:ext uri="{FF2B5EF4-FFF2-40B4-BE49-F238E27FC236}">
                <a16:creationId xmlns:a16="http://schemas.microsoft.com/office/drawing/2014/main" id="{857FD36F-1E0D-46C8-81BE-C1EA4DC5D7A8}"/>
              </a:ext>
            </a:extLst>
          </p:cNvPr>
          <p:cNvSpPr txBox="1"/>
          <p:nvPr/>
        </p:nvSpPr>
        <p:spPr>
          <a:xfrm>
            <a:off x="220338" y="164333"/>
            <a:ext cx="1927953" cy="523220"/>
          </a:xfrm>
          <a:prstGeom prst="rect">
            <a:avLst/>
          </a:prstGeom>
          <a:solidFill>
            <a:srgbClr val="00B050"/>
          </a:solidFill>
          <a:ln>
            <a:solidFill>
              <a:srgbClr val="2B26F6"/>
            </a:solidFill>
          </a:ln>
        </p:spPr>
        <p:txBody>
          <a:bodyPr wrap="square" rtlCol="0">
            <a:spAutoFit/>
          </a:bodyPr>
          <a:lstStyle/>
          <a:p>
            <a:r>
              <a:rPr lang="en-US" sz="2800" b="1">
                <a:solidFill>
                  <a:srgbClr val="FFFF00"/>
                </a:solidFill>
                <a:latin typeface="Arial" panose="020B0604020202020204" pitchFamily="34" charset="0"/>
                <a:cs typeface="Arial" panose="020B0604020202020204" pitchFamily="34" charset="0"/>
              </a:rPr>
              <a:t>Khó khăn</a:t>
            </a:r>
          </a:p>
        </p:txBody>
      </p:sp>
      <p:pic>
        <p:nvPicPr>
          <p:cNvPr id="15" name="Picture 14" descr="A picture containing text&#10;&#10;Description automatically generated">
            <a:extLst>
              <a:ext uri="{FF2B5EF4-FFF2-40B4-BE49-F238E27FC236}">
                <a16:creationId xmlns:a16="http://schemas.microsoft.com/office/drawing/2014/main" id="{69FC490C-9287-479B-B01D-DAA345AE3762}"/>
              </a:ext>
            </a:extLst>
          </p:cNvPr>
          <p:cNvPicPr>
            <a:picLocks noChangeAspect="1"/>
          </p:cNvPicPr>
          <p:nvPr/>
        </p:nvPicPr>
        <p:blipFill rotWithShape="1">
          <a:blip r:embed="rId2">
            <a:extLst>
              <a:ext uri="{28A0092B-C50C-407E-A947-70E740481C1C}">
                <a14:useLocalDpi xmlns:a14="http://schemas.microsoft.com/office/drawing/2010/main" val="0"/>
              </a:ext>
            </a:extLst>
          </a:blip>
          <a:srcRect t="9317" b="7791"/>
          <a:stretch/>
        </p:blipFill>
        <p:spPr>
          <a:xfrm>
            <a:off x="7785071" y="164333"/>
            <a:ext cx="3621241" cy="2596975"/>
          </a:xfrm>
          <a:prstGeom prst="rect">
            <a:avLst/>
          </a:prstGeom>
        </p:spPr>
      </p:pic>
      <p:pic>
        <p:nvPicPr>
          <p:cNvPr id="16" name="Picture 15">
            <a:extLst>
              <a:ext uri="{FF2B5EF4-FFF2-40B4-BE49-F238E27FC236}">
                <a16:creationId xmlns:a16="http://schemas.microsoft.com/office/drawing/2014/main" id="{C5E0F99D-7B8F-4F3F-9F79-273DC6193E77}"/>
              </a:ext>
            </a:extLst>
          </p:cNvPr>
          <p:cNvPicPr>
            <a:picLocks noChangeAspect="1"/>
          </p:cNvPicPr>
          <p:nvPr/>
        </p:nvPicPr>
        <p:blipFill>
          <a:blip r:embed="rId3"/>
          <a:stretch>
            <a:fillRect/>
          </a:stretch>
        </p:blipFill>
        <p:spPr>
          <a:xfrm>
            <a:off x="220338" y="1465951"/>
            <a:ext cx="3353268" cy="3353268"/>
          </a:xfrm>
          <a:prstGeom prst="rect">
            <a:avLst/>
          </a:prstGeom>
        </p:spPr>
      </p:pic>
      <p:pic>
        <p:nvPicPr>
          <p:cNvPr id="17" name="Picture 16">
            <a:extLst>
              <a:ext uri="{FF2B5EF4-FFF2-40B4-BE49-F238E27FC236}">
                <a16:creationId xmlns:a16="http://schemas.microsoft.com/office/drawing/2014/main" id="{B1DF25A7-C757-4F8B-A2F5-EC511E86E013}"/>
              </a:ext>
            </a:extLst>
          </p:cNvPr>
          <p:cNvPicPr>
            <a:picLocks noChangeAspect="1"/>
          </p:cNvPicPr>
          <p:nvPr/>
        </p:nvPicPr>
        <p:blipFill>
          <a:blip r:embed="rId4"/>
          <a:stretch>
            <a:fillRect/>
          </a:stretch>
        </p:blipFill>
        <p:spPr>
          <a:xfrm>
            <a:off x="6290075" y="4270386"/>
            <a:ext cx="3315163" cy="2476846"/>
          </a:xfrm>
          <a:prstGeom prst="rect">
            <a:avLst/>
          </a:prstGeom>
        </p:spPr>
      </p:pic>
    </p:spTree>
    <p:extLst>
      <p:ext uri="{BB962C8B-B14F-4D97-AF65-F5344CB8AC3E}">
        <p14:creationId xmlns:p14="http://schemas.microsoft.com/office/powerpoint/2010/main" val="3053871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par>
                                <p:cTn id="18" presetID="16" presetClass="entr" presetSubtype="21"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par>
                                <p:cTn id="26" presetID="16" presetClass="entr" presetSubtype="21"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barn(inVertical)">
                                      <p:cBhvr>
                                        <p:cTn id="2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AF267842-0EAC-487A-8661-755484A2E906}"/>
              </a:ext>
            </a:extLst>
          </p:cNvPr>
          <p:cNvGrpSpPr/>
          <p:nvPr/>
        </p:nvGrpSpPr>
        <p:grpSpPr>
          <a:xfrm>
            <a:off x="828330" y="42586"/>
            <a:ext cx="5899227" cy="872949"/>
            <a:chOff x="1133366" y="2220084"/>
            <a:chExt cx="5681780" cy="914400"/>
          </a:xfrm>
        </p:grpSpPr>
        <p:sp>
          <p:nvSpPr>
            <p:cNvPr id="5" name="Arrow: Pentagon 4">
              <a:extLst>
                <a:ext uri="{FF2B5EF4-FFF2-40B4-BE49-F238E27FC236}">
                  <a16:creationId xmlns:a16="http://schemas.microsoft.com/office/drawing/2014/main" id="{97CE6FF8-F404-4FFC-A22F-7AF8A13E8633}"/>
                </a:ext>
              </a:extLst>
            </p:cNvPr>
            <p:cNvSpPr/>
            <p:nvPr/>
          </p:nvSpPr>
          <p:spPr>
            <a:xfrm>
              <a:off x="1133366" y="2220084"/>
              <a:ext cx="5681780" cy="914400"/>
            </a:xfrm>
            <a:prstGeom prst="homePlate">
              <a:avLst/>
            </a:prstGeom>
            <a:solidFill>
              <a:srgbClr val="FFDB6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6" name="TextBox 5">
              <a:extLst>
                <a:ext uri="{FF2B5EF4-FFF2-40B4-BE49-F238E27FC236}">
                  <a16:creationId xmlns:a16="http://schemas.microsoft.com/office/drawing/2014/main" id="{BD190731-AFC2-48E0-B086-163377CE92AE}"/>
                </a:ext>
              </a:extLst>
            </p:cNvPr>
            <p:cNvSpPr txBox="1"/>
            <p:nvPr/>
          </p:nvSpPr>
          <p:spPr>
            <a:xfrm>
              <a:off x="1307656" y="2384346"/>
              <a:ext cx="5176902"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7" name="TextBox 6">
            <a:extLst>
              <a:ext uri="{FF2B5EF4-FFF2-40B4-BE49-F238E27FC236}">
                <a16:creationId xmlns:a16="http://schemas.microsoft.com/office/drawing/2014/main" id="{A4CE3A7D-F52C-49C4-AEDC-200760B0D741}"/>
              </a:ext>
            </a:extLst>
          </p:cNvPr>
          <p:cNvSpPr txBox="1"/>
          <p:nvPr/>
        </p:nvSpPr>
        <p:spPr>
          <a:xfrm>
            <a:off x="1547634" y="128881"/>
            <a:ext cx="4377585" cy="584775"/>
          </a:xfrm>
          <a:prstGeom prst="rect">
            <a:avLst/>
          </a:prstGeom>
          <a:noFill/>
        </p:spPr>
        <p:txBody>
          <a:bodyPr wrap="square" rtlCol="0">
            <a:spAutoFit/>
          </a:bodyPr>
          <a:lstStyle/>
          <a:p>
            <a:r>
              <a:rPr lang="en-US" sz="3200">
                <a:solidFill>
                  <a:srgbClr val="0070C0"/>
                </a:solidFill>
                <a:latin typeface="Arial" panose="020B0604020202020204" pitchFamily="34" charset="0"/>
                <a:cs typeface="Arial" panose="020B0604020202020204" pitchFamily="34" charset="0"/>
              </a:rPr>
              <a:t>Dân cư, xã hội Bắc Mỹ</a:t>
            </a:r>
            <a:endParaRPr lang="en-US" sz="2800">
              <a:solidFill>
                <a:srgbClr val="0070C0"/>
              </a:solidFill>
              <a:latin typeface="Arial" panose="020B0604020202020204" pitchFamily="34" charset="0"/>
              <a:cs typeface="Arial" panose="020B0604020202020204" pitchFamily="34" charset="0"/>
            </a:endParaRPr>
          </a:p>
        </p:txBody>
      </p:sp>
      <p:grpSp>
        <p:nvGrpSpPr>
          <p:cNvPr id="8" name="Group 7">
            <a:extLst>
              <a:ext uri="{FF2B5EF4-FFF2-40B4-BE49-F238E27FC236}">
                <a16:creationId xmlns:a16="http://schemas.microsoft.com/office/drawing/2014/main" id="{ED7CE0D1-E2F5-49F0-A1F3-C4A1C9FD54F3}"/>
              </a:ext>
            </a:extLst>
          </p:cNvPr>
          <p:cNvGrpSpPr/>
          <p:nvPr/>
        </p:nvGrpSpPr>
        <p:grpSpPr>
          <a:xfrm>
            <a:off x="66102" y="42586"/>
            <a:ext cx="1301952" cy="872949"/>
            <a:chOff x="344605" y="154323"/>
            <a:chExt cx="1301952" cy="872949"/>
          </a:xfrm>
        </p:grpSpPr>
        <p:sp>
          <p:nvSpPr>
            <p:cNvPr id="9" name="Arrow: Pentagon 8">
              <a:extLst>
                <a:ext uri="{FF2B5EF4-FFF2-40B4-BE49-F238E27FC236}">
                  <a16:creationId xmlns:a16="http://schemas.microsoft.com/office/drawing/2014/main" id="{7573C4C9-0D2B-4DB1-A5A9-767C74961AD6}"/>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10" name="Isosceles Triangle 9">
              <a:extLst>
                <a:ext uri="{FF2B5EF4-FFF2-40B4-BE49-F238E27FC236}">
                  <a16:creationId xmlns:a16="http://schemas.microsoft.com/office/drawing/2014/main" id="{53DD45C6-A283-4658-A3B5-C4D17BAE1FCF}"/>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Rectangle 10">
            <a:extLst>
              <a:ext uri="{FF2B5EF4-FFF2-40B4-BE49-F238E27FC236}">
                <a16:creationId xmlns:a16="http://schemas.microsoft.com/office/drawing/2014/main" id="{F06EB42D-D366-4AEF-9273-E241E2800388}"/>
              </a:ext>
            </a:extLst>
          </p:cNvPr>
          <p:cNvSpPr>
            <a:spLocks noChangeArrowheads="1"/>
          </p:cNvSpPr>
          <p:nvPr/>
        </p:nvSpPr>
        <p:spPr bwMode="auto">
          <a:xfrm>
            <a:off x="276685" y="1488778"/>
            <a:ext cx="11638629" cy="4887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689" tIns="35844" rIns="71689" bIns="35844"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buNone/>
            </a:pPr>
            <a:r>
              <a:rPr lang="en-US">
                <a:solidFill>
                  <a:srgbClr val="2B26F6"/>
                </a:solidFill>
              </a:rPr>
              <a:t>-</a:t>
            </a:r>
            <a:r>
              <a:rPr lang="vi-VN">
                <a:solidFill>
                  <a:srgbClr val="2B26F6"/>
                </a:solidFill>
              </a:rPr>
              <a:t> Sau cuộc phát kiến ra châu Mỹ năm 1492, người châu Âu di cư sang ngày càng nhiều, người da đen từ châu Phi bị bắt sang làm nô lệ.</a:t>
            </a:r>
          </a:p>
          <a:p>
            <a:pPr>
              <a:buNone/>
            </a:pPr>
            <a:r>
              <a:rPr lang="en-US">
                <a:solidFill>
                  <a:srgbClr val="2B26F6"/>
                </a:solidFill>
              </a:rPr>
              <a:t>-</a:t>
            </a:r>
            <a:r>
              <a:rPr lang="vi-VN">
                <a:solidFill>
                  <a:srgbClr val="2B26F6"/>
                </a:solidFill>
              </a:rPr>
              <a:t> Sau Chiến tranh thế giới thứ 2, Bắc Mỹ thu hút người nhập cư từ khắp nơi trên thế giới.</a:t>
            </a:r>
          </a:p>
          <a:p>
            <a:pPr>
              <a:buNone/>
            </a:pPr>
            <a:r>
              <a:rPr lang="en-US">
                <a:solidFill>
                  <a:srgbClr val="2B26F6"/>
                </a:solidFill>
              </a:rPr>
              <a:t>- </a:t>
            </a:r>
            <a:r>
              <a:rPr lang="vi-VN">
                <a:solidFill>
                  <a:srgbClr val="2B26F6"/>
                </a:solidFill>
              </a:rPr>
              <a:t>Chủng tộc ở Bắc Mỹ rất đa dạng (do lịch sử nhập cư), bao gồm các chủng tộc:</a:t>
            </a:r>
            <a:r>
              <a:rPr lang="en-US" altLang="en-US">
                <a:solidFill>
                  <a:srgbClr val="2B26F6"/>
                </a:solidFill>
              </a:rPr>
              <a:t> Môn-gô-lô-it,Ơ-rô-pê-ô-it, Nê-grô-it. Các chủng tộc đã hòa huyết với nhau tạo nên thành phần người lai.</a:t>
            </a:r>
            <a:endParaRPr lang="en-US" altLang="en-US" sz="3600">
              <a:solidFill>
                <a:srgbClr val="2B26F6"/>
              </a:solidFill>
            </a:endParaRPr>
          </a:p>
        </p:txBody>
      </p:sp>
      <p:pic>
        <p:nvPicPr>
          <p:cNvPr id="15" name="Picture 5" descr="book9">
            <a:extLst>
              <a:ext uri="{FF2B5EF4-FFF2-40B4-BE49-F238E27FC236}">
                <a16:creationId xmlns:a16="http://schemas.microsoft.com/office/drawing/2014/main" id="{3E6B1D75-200B-4816-91E1-A4D6FACB5C03}"/>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218383" y="271272"/>
            <a:ext cx="1585041" cy="92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16">
            <a:extLst>
              <a:ext uri="{FF2B5EF4-FFF2-40B4-BE49-F238E27FC236}">
                <a16:creationId xmlns:a16="http://schemas.microsoft.com/office/drawing/2014/main" id="{5DFD020D-CBD8-492A-8BB5-D2F41BFFA6E6}"/>
              </a:ext>
            </a:extLst>
          </p:cNvPr>
          <p:cNvSpPr/>
          <p:nvPr/>
        </p:nvSpPr>
        <p:spPr>
          <a:xfrm>
            <a:off x="643004" y="1009417"/>
            <a:ext cx="5282215" cy="523220"/>
          </a:xfrm>
          <a:prstGeom prst="rect">
            <a:avLst/>
          </a:prstGeom>
          <a:solidFill>
            <a:schemeClr val="accent4">
              <a:lumMod val="20000"/>
              <a:lumOff val="80000"/>
            </a:schemeClr>
          </a:solidFill>
          <a:ln>
            <a:solidFill>
              <a:srgbClr val="00B0F0"/>
            </a:solidFill>
          </a:ln>
        </p:spPr>
        <p:txBody>
          <a:bodyPr wrap="none">
            <a:spAutoFit/>
          </a:bodyPr>
          <a:lstStyle/>
          <a:p>
            <a:pPr algn="just"/>
            <a:r>
              <a:rPr lang="en-US" sz="2800">
                <a:solidFill>
                  <a:srgbClr val="2B26F6"/>
                </a:solidFill>
                <a:latin typeface="Arial" panose="020B0604020202020204" pitchFamily="34" charset="0"/>
                <a:cs typeface="Arial" panose="020B0604020202020204" pitchFamily="34" charset="0"/>
              </a:rPr>
              <a:t>a. Vấn đề nhập c</a:t>
            </a:r>
            <a:r>
              <a:rPr lang="vi-VN" sz="2800">
                <a:solidFill>
                  <a:srgbClr val="2B26F6"/>
                </a:solidFill>
                <a:latin typeface="Arial" panose="020B0604020202020204" pitchFamily="34" charset="0"/>
                <a:cs typeface="Arial" panose="020B0604020202020204" pitchFamily="34" charset="0"/>
              </a:rPr>
              <a:t>ư</a:t>
            </a:r>
            <a:r>
              <a:rPr lang="en-US" sz="2800">
                <a:solidFill>
                  <a:srgbClr val="2B26F6"/>
                </a:solidFill>
                <a:latin typeface="Arial" panose="020B0604020202020204" pitchFamily="34" charset="0"/>
                <a:cs typeface="Arial" panose="020B0604020202020204" pitchFamily="34" charset="0"/>
              </a:rPr>
              <a:t> và chủng tộc</a:t>
            </a:r>
            <a:endParaRPr lang="vi-VN" sz="2800">
              <a:solidFill>
                <a:srgbClr val="2B26F6"/>
              </a:solidFill>
              <a:latin typeface="Arial" panose="020B0604020202020204" pitchFamily="34" charset="0"/>
              <a:cs typeface="Arial" panose="020B0604020202020204" pitchFamily="34" charset="0"/>
            </a:endParaRPr>
          </a:p>
        </p:txBody>
      </p:sp>
      <p:pic>
        <p:nvPicPr>
          <p:cNvPr id="18" name="Picture 17">
            <a:extLst>
              <a:ext uri="{FF2B5EF4-FFF2-40B4-BE49-F238E27FC236}">
                <a16:creationId xmlns:a16="http://schemas.microsoft.com/office/drawing/2014/main" id="{1919324D-332E-4437-BA98-D7F9B7C839CF}"/>
              </a:ext>
            </a:extLst>
          </p:cNvPr>
          <p:cNvPicPr>
            <a:picLocks noChangeAspect="1"/>
          </p:cNvPicPr>
          <p:nvPr/>
        </p:nvPicPr>
        <p:blipFill>
          <a:blip r:embed="rId4"/>
          <a:stretch>
            <a:fillRect/>
          </a:stretch>
        </p:blipFill>
        <p:spPr>
          <a:xfrm>
            <a:off x="11010718" y="104652"/>
            <a:ext cx="1054691" cy="927925"/>
          </a:xfrm>
          <a:prstGeom prst="rect">
            <a:avLst/>
          </a:prstGeom>
        </p:spPr>
      </p:pic>
    </p:spTree>
    <p:extLst>
      <p:ext uri="{BB962C8B-B14F-4D97-AF65-F5344CB8AC3E}">
        <p14:creationId xmlns:p14="http://schemas.microsoft.com/office/powerpoint/2010/main" val="2241351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left)">
                                      <p:cBhvr>
                                        <p:cTn id="1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53D8BA6-72EF-4947-A1D3-376E6A5315E6}"/>
              </a:ext>
            </a:extLst>
          </p:cNvPr>
          <p:cNvSpPr/>
          <p:nvPr/>
        </p:nvSpPr>
        <p:spPr>
          <a:xfrm>
            <a:off x="55085" y="66102"/>
            <a:ext cx="3403496" cy="523220"/>
          </a:xfrm>
          <a:prstGeom prst="rect">
            <a:avLst/>
          </a:prstGeom>
          <a:solidFill>
            <a:schemeClr val="accent4">
              <a:lumMod val="20000"/>
              <a:lumOff val="80000"/>
            </a:schemeClr>
          </a:solidFill>
          <a:ln>
            <a:solidFill>
              <a:srgbClr val="00B0F0"/>
            </a:solidFill>
          </a:ln>
        </p:spPr>
        <p:txBody>
          <a:bodyPr wrap="none">
            <a:spAutoFit/>
          </a:bodyPr>
          <a:lstStyle/>
          <a:p>
            <a:pPr algn="just"/>
            <a:r>
              <a:rPr lang="en-US" sz="2800">
                <a:solidFill>
                  <a:srgbClr val="2B26F6"/>
                </a:solidFill>
                <a:latin typeface="Arial" panose="020B0604020202020204" pitchFamily="34" charset="0"/>
                <a:cs typeface="Arial" panose="020B0604020202020204" pitchFamily="34" charset="0"/>
              </a:rPr>
              <a:t>b. Vấn đề đô thị hóa</a:t>
            </a:r>
            <a:endParaRPr lang="vi-VN" sz="2800">
              <a:solidFill>
                <a:srgbClr val="2B26F6"/>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1751D850-20AF-462D-83CD-013E2929ECE8}"/>
              </a:ext>
            </a:extLst>
          </p:cNvPr>
          <p:cNvSpPr/>
          <p:nvPr/>
        </p:nvSpPr>
        <p:spPr>
          <a:xfrm>
            <a:off x="429658" y="1984553"/>
            <a:ext cx="11169267" cy="1077218"/>
          </a:xfrm>
          <a:prstGeom prst="rect">
            <a:avLst/>
          </a:prstGeom>
          <a:ln>
            <a:solidFill>
              <a:srgbClr val="0070C0"/>
            </a:solidFill>
            <a:prstDash val="sysDash"/>
          </a:ln>
        </p:spPr>
        <p:txBody>
          <a:bodyPr wrap="square">
            <a:spAutoFit/>
          </a:bodyPr>
          <a:lstStyle/>
          <a:p>
            <a:pPr algn="ctr"/>
            <a:r>
              <a:rPr lang="en-US" sz="3200">
                <a:solidFill>
                  <a:srgbClr val="FF3399"/>
                </a:solidFill>
                <a:latin typeface="Arial" panose="020B0604020202020204" pitchFamily="34" charset="0"/>
                <a:cs typeface="Arial" panose="020B0604020202020204" pitchFamily="34" charset="0"/>
              </a:rPr>
              <a:t>Dựa vào hình 14.4, 14.5, 14.6 và thông tin trong bài, em hãy phân tích vấn đề đô thị hóa ở Bắc Mỹ.</a:t>
            </a:r>
          </a:p>
        </p:txBody>
      </p:sp>
      <p:grpSp>
        <p:nvGrpSpPr>
          <p:cNvPr id="11" name="Group 10">
            <a:extLst>
              <a:ext uri="{FF2B5EF4-FFF2-40B4-BE49-F238E27FC236}">
                <a16:creationId xmlns:a16="http://schemas.microsoft.com/office/drawing/2014/main" id="{33F8F284-F0E4-4AE7-8A59-3DE9F81AF593}"/>
              </a:ext>
            </a:extLst>
          </p:cNvPr>
          <p:cNvGrpSpPr/>
          <p:nvPr/>
        </p:nvGrpSpPr>
        <p:grpSpPr>
          <a:xfrm>
            <a:off x="4190567" y="1027228"/>
            <a:ext cx="3810866" cy="827835"/>
            <a:chOff x="3222881" y="908516"/>
            <a:chExt cx="3514971" cy="682233"/>
          </a:xfrm>
        </p:grpSpPr>
        <p:sp>
          <p:nvSpPr>
            <p:cNvPr id="12" name="Rectangle: Rounded Corners 11">
              <a:extLst>
                <a:ext uri="{FF2B5EF4-FFF2-40B4-BE49-F238E27FC236}">
                  <a16:creationId xmlns:a16="http://schemas.microsoft.com/office/drawing/2014/main" id="{1565ACCD-7E2A-4336-A3A4-81150C1644D1}"/>
                </a:ext>
              </a:extLst>
            </p:cNvPr>
            <p:cNvSpPr/>
            <p:nvPr/>
          </p:nvSpPr>
          <p:spPr>
            <a:xfrm>
              <a:off x="3222881" y="908516"/>
              <a:ext cx="3308802" cy="682233"/>
            </a:xfrm>
            <a:prstGeom prst="roundRect">
              <a:avLst/>
            </a:prstGeom>
            <a:solidFill>
              <a:srgbClr val="00B05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7FA76"/>
                </a:solidFill>
              </a:endParaRPr>
            </a:p>
          </p:txBody>
        </p:sp>
        <p:sp>
          <p:nvSpPr>
            <p:cNvPr id="13" name="TextBox 12">
              <a:extLst>
                <a:ext uri="{FF2B5EF4-FFF2-40B4-BE49-F238E27FC236}">
                  <a16:creationId xmlns:a16="http://schemas.microsoft.com/office/drawing/2014/main" id="{C3509908-CB14-4C9C-A9DD-B51238784521}"/>
                </a:ext>
              </a:extLst>
            </p:cNvPr>
            <p:cNvSpPr txBox="1"/>
            <p:nvPr/>
          </p:nvSpPr>
          <p:spPr>
            <a:xfrm>
              <a:off x="3284825" y="1008670"/>
              <a:ext cx="3453027" cy="481923"/>
            </a:xfrm>
            <a:prstGeom prst="rect">
              <a:avLst/>
            </a:prstGeom>
            <a:noFill/>
          </p:spPr>
          <p:txBody>
            <a:bodyPr wrap="square" rtlCol="0">
              <a:spAutoFit/>
            </a:bodyPr>
            <a:lstStyle/>
            <a:p>
              <a:r>
                <a:rPr lang="en-US" sz="3200" b="1">
                  <a:solidFill>
                    <a:srgbClr val="FFFF00"/>
                  </a:solidFill>
                  <a:latin typeface="Arial" panose="020B0604020202020204" pitchFamily="34" charset="0"/>
                  <a:cs typeface="Arial" panose="020B0604020202020204" pitchFamily="34" charset="0"/>
                </a:rPr>
                <a:t>THỬ TÀI CỦA EM</a:t>
              </a:r>
            </a:p>
          </p:txBody>
        </p:sp>
      </p:grpSp>
      <p:pic>
        <p:nvPicPr>
          <p:cNvPr id="14" name="3 Minute Timer (Nho)">
            <a:hlinkClick r:id="" action="ppaction://media"/>
            <a:extLst>
              <a:ext uri="{FF2B5EF4-FFF2-40B4-BE49-F238E27FC236}">
                <a16:creationId xmlns:a16="http://schemas.microsoft.com/office/drawing/2014/main" id="{2699D0CC-8256-452C-A77E-D4410006FDF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259292" y="504008"/>
            <a:ext cx="1472856" cy="827835"/>
          </a:xfrm>
          <a:prstGeom prst="rect">
            <a:avLst/>
          </a:prstGeom>
        </p:spPr>
      </p:pic>
      <p:grpSp>
        <p:nvGrpSpPr>
          <p:cNvPr id="15" name="Group 14">
            <a:extLst>
              <a:ext uri="{FF2B5EF4-FFF2-40B4-BE49-F238E27FC236}">
                <a16:creationId xmlns:a16="http://schemas.microsoft.com/office/drawing/2014/main" id="{0FBC1A67-7B70-4FE1-B407-1E033EE6EDD4}"/>
              </a:ext>
            </a:extLst>
          </p:cNvPr>
          <p:cNvGrpSpPr/>
          <p:nvPr/>
        </p:nvGrpSpPr>
        <p:grpSpPr>
          <a:xfrm>
            <a:off x="1164729" y="672272"/>
            <a:ext cx="848449" cy="796469"/>
            <a:chOff x="3634055" y="3302115"/>
            <a:chExt cx="848449" cy="796469"/>
          </a:xfrm>
        </p:grpSpPr>
        <p:pic>
          <p:nvPicPr>
            <p:cNvPr id="16" name="Picture 15">
              <a:extLst>
                <a:ext uri="{FF2B5EF4-FFF2-40B4-BE49-F238E27FC236}">
                  <a16:creationId xmlns:a16="http://schemas.microsoft.com/office/drawing/2014/main" id="{FFC73055-1BD0-44DC-BB37-5B9C120B6026}"/>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1486" b="41386" l="40674" r="57855"/>
                      </a14:imgEffect>
                    </a14:imgLayer>
                  </a14:imgProps>
                </a:ext>
                <a:ext uri="{28A0092B-C50C-407E-A947-70E740481C1C}">
                  <a14:useLocalDpi xmlns:a14="http://schemas.microsoft.com/office/drawing/2010/main" val="0"/>
                </a:ext>
              </a:extLst>
            </a:blip>
            <a:srcRect l="41127" t="11421" r="42158" b="58658"/>
            <a:stretch/>
          </p:blipFill>
          <p:spPr>
            <a:xfrm>
              <a:off x="3634055" y="3302116"/>
              <a:ext cx="444923" cy="796468"/>
            </a:xfrm>
            <a:prstGeom prst="rect">
              <a:avLst/>
            </a:prstGeom>
          </p:spPr>
        </p:pic>
        <p:pic>
          <p:nvPicPr>
            <p:cNvPr id="17" name="Picture 16">
              <a:extLst>
                <a:ext uri="{FF2B5EF4-FFF2-40B4-BE49-F238E27FC236}">
                  <a16:creationId xmlns:a16="http://schemas.microsoft.com/office/drawing/2014/main" id="{412D7F9A-DD25-495F-BDEC-2671960ECF63}"/>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9942" b="100000" l="0" r="100000"/>
                      </a14:imgEffect>
                    </a14:imgLayer>
                  </a14:imgProps>
                </a:ext>
                <a:ext uri="{28A0092B-C50C-407E-A947-70E740481C1C}">
                  <a14:useLocalDpi xmlns:a14="http://schemas.microsoft.com/office/drawing/2010/main" val="0"/>
                </a:ext>
              </a:extLst>
            </a:blip>
            <a:srcRect l="7746" t="26255"/>
            <a:stretch/>
          </p:blipFill>
          <p:spPr>
            <a:xfrm>
              <a:off x="4122720" y="3302115"/>
              <a:ext cx="359784" cy="796469"/>
            </a:xfrm>
            <a:prstGeom prst="rect">
              <a:avLst/>
            </a:prstGeom>
          </p:spPr>
        </p:pic>
      </p:grpSp>
      <p:grpSp>
        <p:nvGrpSpPr>
          <p:cNvPr id="9" name="Group 8">
            <a:extLst>
              <a:ext uri="{FF2B5EF4-FFF2-40B4-BE49-F238E27FC236}">
                <a16:creationId xmlns:a16="http://schemas.microsoft.com/office/drawing/2014/main" id="{8D2AD10F-1B51-4CA7-B0A8-FC6E78F18754}"/>
              </a:ext>
            </a:extLst>
          </p:cNvPr>
          <p:cNvGrpSpPr/>
          <p:nvPr/>
        </p:nvGrpSpPr>
        <p:grpSpPr>
          <a:xfrm>
            <a:off x="2449275" y="3108229"/>
            <a:ext cx="7360607" cy="3655722"/>
            <a:chOff x="2831335" y="3136176"/>
            <a:chExt cx="7360607" cy="3655722"/>
          </a:xfrm>
        </p:grpSpPr>
        <p:pic>
          <p:nvPicPr>
            <p:cNvPr id="5" name="Picture 4">
              <a:extLst>
                <a:ext uri="{FF2B5EF4-FFF2-40B4-BE49-F238E27FC236}">
                  <a16:creationId xmlns:a16="http://schemas.microsoft.com/office/drawing/2014/main" id="{838CC959-8B66-4B66-A557-053EF6B0785E}"/>
                </a:ext>
              </a:extLst>
            </p:cNvPr>
            <p:cNvPicPr>
              <a:picLocks noChangeAspect="1"/>
            </p:cNvPicPr>
            <p:nvPr/>
          </p:nvPicPr>
          <p:blipFill>
            <a:blip r:embed="rId9"/>
            <a:stretch>
              <a:fillRect/>
            </a:stretch>
          </p:blipFill>
          <p:spPr>
            <a:xfrm>
              <a:off x="2831335" y="3136803"/>
              <a:ext cx="7360607" cy="3655095"/>
            </a:xfrm>
            <a:prstGeom prst="rect">
              <a:avLst/>
            </a:prstGeom>
          </p:spPr>
        </p:pic>
        <p:sp>
          <p:nvSpPr>
            <p:cNvPr id="8" name="Rectangle 7">
              <a:extLst>
                <a:ext uri="{FF2B5EF4-FFF2-40B4-BE49-F238E27FC236}">
                  <a16:creationId xmlns:a16="http://schemas.microsoft.com/office/drawing/2014/main" id="{31E00C64-DD7D-454E-A90A-F80C7D5E9831}"/>
                </a:ext>
              </a:extLst>
            </p:cNvPr>
            <p:cNvSpPr/>
            <p:nvPr/>
          </p:nvSpPr>
          <p:spPr>
            <a:xfrm>
              <a:off x="4649118" y="3136176"/>
              <a:ext cx="3844887" cy="3341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Rectangle 23">
            <a:extLst>
              <a:ext uri="{FF2B5EF4-FFF2-40B4-BE49-F238E27FC236}">
                <a16:creationId xmlns:a16="http://schemas.microsoft.com/office/drawing/2014/main" id="{025BE05B-4B79-48ED-ACC4-3DE355E2C7A6}"/>
              </a:ext>
            </a:extLst>
          </p:cNvPr>
          <p:cNvSpPr/>
          <p:nvPr/>
        </p:nvSpPr>
        <p:spPr>
          <a:xfrm>
            <a:off x="1398465" y="1448687"/>
            <a:ext cx="4120231" cy="523220"/>
          </a:xfrm>
          <a:prstGeom prst="rect">
            <a:avLst/>
          </a:prstGeom>
        </p:spPr>
        <p:txBody>
          <a:bodyPr wrap="square">
            <a:spAutoFit/>
          </a:bodyPr>
          <a:lstStyle/>
          <a:p>
            <a:pPr algn="just"/>
            <a:r>
              <a:rPr lang="en-US" sz="2800" b="1" dirty="0">
                <a:solidFill>
                  <a:srgbClr val="2B26F6"/>
                </a:solidFill>
                <a:latin typeface="#9Slide03 SFU Futura_12" panose="00000400000000000000" pitchFamily="2" charset="0"/>
                <a:cs typeface="Arial" panose="020B0604020202020204" pitchFamily="34" charset="0"/>
              </a:rPr>
              <a:t>HĐ</a:t>
            </a:r>
            <a:r>
              <a:rPr lang="en-US" sz="2800" b="1">
                <a:solidFill>
                  <a:srgbClr val="2B26F6"/>
                </a:solidFill>
                <a:latin typeface="#9Slide03 SFU Futura_12" panose="00000400000000000000" pitchFamily="2" charset="0"/>
                <a:cs typeface="Arial" panose="020B0604020202020204" pitchFamily="34" charset="0"/>
              </a:rPr>
              <a:t>: </a:t>
            </a:r>
            <a:r>
              <a:rPr lang="en-US" sz="2800" b="1">
                <a:solidFill>
                  <a:srgbClr val="FF0000"/>
                </a:solidFill>
                <a:latin typeface="#9Slide03 SFU Futura_12" panose="00000400000000000000" pitchFamily="2" charset="0"/>
                <a:cs typeface="Arial" panose="020B0604020202020204" pitchFamily="34" charset="0"/>
              </a:rPr>
              <a:t>Cặp đôi</a:t>
            </a:r>
            <a:endParaRPr lang="en-US" sz="2800" b="1" dirty="0">
              <a:solidFill>
                <a:srgbClr val="FF0000"/>
              </a:solidFill>
              <a:latin typeface="#9Slide03 SFU Futura_12" panose="00000400000000000000" pitchFamily="2" charset="0"/>
            </a:endParaRPr>
          </a:p>
        </p:txBody>
      </p:sp>
      <p:sp>
        <p:nvSpPr>
          <p:cNvPr id="25" name="Rectangle 24">
            <a:extLst>
              <a:ext uri="{FF2B5EF4-FFF2-40B4-BE49-F238E27FC236}">
                <a16:creationId xmlns:a16="http://schemas.microsoft.com/office/drawing/2014/main" id="{3E1FD82F-D66E-43FB-8F80-6674BF955300}"/>
              </a:ext>
            </a:extLst>
          </p:cNvPr>
          <p:cNvSpPr/>
          <p:nvPr/>
        </p:nvSpPr>
        <p:spPr>
          <a:xfrm>
            <a:off x="7866857" y="1396588"/>
            <a:ext cx="3417946" cy="523220"/>
          </a:xfrm>
          <a:prstGeom prst="rect">
            <a:avLst/>
          </a:prstGeom>
        </p:spPr>
        <p:txBody>
          <a:bodyPr wrap="square">
            <a:spAutoFit/>
          </a:bodyPr>
          <a:lstStyle/>
          <a:p>
            <a:pPr algn="just"/>
            <a:r>
              <a:rPr lang="en-US" sz="2800" b="1">
                <a:solidFill>
                  <a:srgbClr val="2B26F6"/>
                </a:solidFill>
                <a:latin typeface="#9Slide03 SFU Futura_12" panose="00000400000000000000" pitchFamily="2" charset="0"/>
                <a:ea typeface="Tahoma" panose="020B0604030504040204" pitchFamily="34" charset="0"/>
                <a:cs typeface="Tahoma" panose="020B0604030504040204" pitchFamily="34" charset="0"/>
              </a:rPr>
              <a:t>Thời gian </a:t>
            </a:r>
            <a:r>
              <a:rPr lang="en-US" sz="2800" b="1">
                <a:solidFill>
                  <a:srgbClr val="FF0000"/>
                </a:solidFill>
                <a:latin typeface="#9Slide03 SFU Futura_12" panose="00000400000000000000" pitchFamily="2" charset="0"/>
                <a:cs typeface="Arial" panose="020B0604020202020204" pitchFamily="34" charset="0"/>
              </a:rPr>
              <a:t>( 3 phút)</a:t>
            </a:r>
            <a:r>
              <a:rPr lang="en-US" sz="2800" b="1">
                <a:solidFill>
                  <a:srgbClr val="FF0000"/>
                </a:solidFill>
                <a:latin typeface="#9Slide03 SFU Futura_12" panose="00000400000000000000" pitchFamily="2" charset="0"/>
                <a:ea typeface="Tahoma" panose="020B0604030504040204" pitchFamily="34" charset="0"/>
                <a:cs typeface="Tahoma" panose="020B0604030504040204" pitchFamily="34" charset="0"/>
              </a:rPr>
              <a:t> </a:t>
            </a:r>
            <a:endParaRPr lang="en-US" sz="2800" b="1" dirty="0">
              <a:solidFill>
                <a:srgbClr val="FF0000"/>
              </a:solidFill>
              <a:latin typeface="#9Slide03 SFU Futura_12" panose="00000400000000000000" pitchFamily="2" charset="0"/>
              <a:ea typeface="Tahoma" panose="020B0604030504040204" pitchFamily="34" charset="0"/>
              <a:cs typeface="Tahoma" panose="020B0604030504040204" pitchFamily="34" charset="0"/>
            </a:endParaRPr>
          </a:p>
        </p:txBody>
      </p:sp>
      <p:graphicFrame>
        <p:nvGraphicFramePr>
          <p:cNvPr id="18" name="Table 17">
            <a:extLst>
              <a:ext uri="{FF2B5EF4-FFF2-40B4-BE49-F238E27FC236}">
                <a16:creationId xmlns:a16="http://schemas.microsoft.com/office/drawing/2014/main" id="{1439242C-6D51-4973-B58A-E12AB3ADAF3D}"/>
              </a:ext>
            </a:extLst>
          </p:cNvPr>
          <p:cNvGraphicFramePr>
            <a:graphicFrameLocks noGrp="1"/>
          </p:cNvGraphicFramePr>
          <p:nvPr/>
        </p:nvGraphicFramePr>
        <p:xfrm>
          <a:off x="791377" y="3651983"/>
          <a:ext cx="10510091" cy="2994141"/>
        </p:xfrm>
        <a:graphic>
          <a:graphicData uri="http://schemas.openxmlformats.org/drawingml/2006/table">
            <a:tbl>
              <a:tblPr firstRow="1" firstCol="1" bandRow="1">
                <a:tableStyleId>{5C22544A-7EE6-4342-B048-85BDC9FD1C3A}</a:tableStyleId>
              </a:tblPr>
              <a:tblGrid>
                <a:gridCol w="5665179">
                  <a:extLst>
                    <a:ext uri="{9D8B030D-6E8A-4147-A177-3AD203B41FA5}">
                      <a16:colId xmlns:a16="http://schemas.microsoft.com/office/drawing/2014/main" val="3879269337"/>
                    </a:ext>
                  </a:extLst>
                </a:gridCol>
                <a:gridCol w="4844912">
                  <a:extLst>
                    <a:ext uri="{9D8B030D-6E8A-4147-A177-3AD203B41FA5}">
                      <a16:colId xmlns:a16="http://schemas.microsoft.com/office/drawing/2014/main" val="4074048605"/>
                    </a:ext>
                  </a:extLst>
                </a:gridCol>
              </a:tblGrid>
              <a:tr h="416655">
                <a:tc gridSpan="2">
                  <a:txBody>
                    <a:bodyPr/>
                    <a:lstStyle/>
                    <a:p>
                      <a:pPr algn="ctr">
                        <a:lnSpc>
                          <a:spcPct val="115000"/>
                        </a:lnSpc>
                        <a:spcAft>
                          <a:spcPts val="0"/>
                        </a:spcAft>
                      </a:pPr>
                      <a:r>
                        <a:rPr lang="en-US" sz="2000" b="1">
                          <a:solidFill>
                            <a:schemeClr val="bg1"/>
                          </a:solidFill>
                          <a:effectLst/>
                          <a:latin typeface="Arial" panose="020B0604020202020204" pitchFamily="34" charset="0"/>
                          <a:ea typeface="Calibri" panose="020F0502020204030204" pitchFamily="34" charset="0"/>
                          <a:cs typeface="Arial" panose="020B0604020202020204" pitchFamily="34" charset="0"/>
                        </a:rPr>
                        <a:t>ĐÔ THỊ HÓA BẮC MỸ</a:t>
                      </a:r>
                    </a:p>
                  </a:txBody>
                  <a:tcPr marL="68580" marR="68580" marT="0" marB="0"/>
                </a:tc>
                <a:tc hMerge="1">
                  <a:txBody>
                    <a:bodyPr/>
                    <a:lstStyle/>
                    <a:p>
                      <a:endParaRPr lang="en-US"/>
                    </a:p>
                  </a:txBody>
                  <a:tcPr/>
                </a:tc>
                <a:extLst>
                  <a:ext uri="{0D108BD9-81ED-4DB2-BD59-A6C34878D82A}">
                    <a16:rowId xmlns:a16="http://schemas.microsoft.com/office/drawing/2014/main" val="3436298491"/>
                  </a:ext>
                </a:extLst>
              </a:tr>
              <a:tr h="872088">
                <a:tc>
                  <a:txBody>
                    <a:bodyPr/>
                    <a:lstStyle/>
                    <a:p>
                      <a:pPr algn="just">
                        <a:lnSpc>
                          <a:spcPct val="115000"/>
                        </a:lnSpc>
                        <a:spcAft>
                          <a:spcPts val="0"/>
                        </a:spcAft>
                      </a:pPr>
                      <a:r>
                        <a:rPr lang="vi-VN" sz="2400" b="0">
                          <a:solidFill>
                            <a:srgbClr val="2B26F6"/>
                          </a:solidFill>
                          <a:effectLst/>
                          <a:latin typeface="Arial" panose="020B0604020202020204" pitchFamily="34" charset="0"/>
                          <a:cs typeface="Arial" panose="020B0604020202020204" pitchFamily="34" charset="0"/>
                        </a:rPr>
                        <a:t>1. Tỉ lệ dân thành thị của Bắc Mỹ năm 2020? Nhận xét?</a:t>
                      </a:r>
                      <a:endParaRPr lang="en-US" sz="2400" b="0">
                        <a:solidFill>
                          <a:srgbClr val="2B26F6"/>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4">
                        <a:lumMod val="40000"/>
                        <a:lumOff val="60000"/>
                        <a:alpha val="77000"/>
                      </a:schemeClr>
                    </a:solidFill>
                  </a:tcPr>
                </a:tc>
                <a:tc>
                  <a:txBody>
                    <a:bodyPr/>
                    <a:lstStyle/>
                    <a:p>
                      <a:pPr algn="just">
                        <a:lnSpc>
                          <a:spcPct val="115000"/>
                        </a:lnSpc>
                        <a:spcAft>
                          <a:spcPts val="0"/>
                        </a:spcAft>
                      </a:pP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4">
                        <a:lumMod val="40000"/>
                        <a:lumOff val="60000"/>
                        <a:alpha val="77000"/>
                      </a:schemeClr>
                    </a:solidFill>
                  </a:tcPr>
                </a:tc>
                <a:extLst>
                  <a:ext uri="{0D108BD9-81ED-4DB2-BD59-A6C34878D82A}">
                    <a16:rowId xmlns:a16="http://schemas.microsoft.com/office/drawing/2014/main" val="187636186"/>
                  </a:ext>
                </a:extLst>
              </a:tr>
              <a:tr h="416655">
                <a:tc>
                  <a:txBody>
                    <a:bodyPr/>
                    <a:lstStyle/>
                    <a:p>
                      <a:pPr algn="just">
                        <a:lnSpc>
                          <a:spcPct val="115000"/>
                        </a:lnSpc>
                        <a:spcAft>
                          <a:spcPts val="0"/>
                        </a:spcAft>
                      </a:pPr>
                      <a:r>
                        <a:rPr lang="vi-VN" sz="2400" b="0">
                          <a:solidFill>
                            <a:srgbClr val="2B26F6"/>
                          </a:solidFill>
                          <a:effectLst/>
                          <a:latin typeface="Arial" panose="020B0604020202020204" pitchFamily="34" charset="0"/>
                          <a:cs typeface="Arial" panose="020B0604020202020204" pitchFamily="34" charset="0"/>
                        </a:rPr>
                        <a:t>2. Nguyên nhân của thực trạng đó?</a:t>
                      </a:r>
                      <a:endParaRPr lang="en-US" sz="2400" b="0">
                        <a:solidFill>
                          <a:srgbClr val="2B26F6"/>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5">
                        <a:lumMod val="20000"/>
                        <a:lumOff val="80000"/>
                      </a:schemeClr>
                    </a:solidFill>
                  </a:tcPr>
                </a:tc>
                <a:tc>
                  <a:txBody>
                    <a:bodyPr/>
                    <a:lstStyle/>
                    <a:p>
                      <a:pPr algn="just">
                        <a:lnSpc>
                          <a:spcPct val="115000"/>
                        </a:lnSpc>
                        <a:spcAft>
                          <a:spcPts val="0"/>
                        </a:spcAft>
                      </a:pP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5">
                        <a:lumMod val="20000"/>
                        <a:lumOff val="80000"/>
                      </a:schemeClr>
                    </a:solidFill>
                  </a:tcPr>
                </a:tc>
                <a:extLst>
                  <a:ext uri="{0D108BD9-81ED-4DB2-BD59-A6C34878D82A}">
                    <a16:rowId xmlns:a16="http://schemas.microsoft.com/office/drawing/2014/main" val="1915134766"/>
                  </a:ext>
                </a:extLst>
              </a:tr>
              <a:tr h="416655">
                <a:tc>
                  <a:txBody>
                    <a:bodyPr/>
                    <a:lstStyle/>
                    <a:p>
                      <a:pPr algn="just">
                        <a:lnSpc>
                          <a:spcPct val="115000"/>
                        </a:lnSpc>
                        <a:spcAft>
                          <a:spcPts val="0"/>
                        </a:spcAft>
                      </a:pPr>
                      <a:r>
                        <a:rPr lang="vi-VN" sz="2400" b="0">
                          <a:solidFill>
                            <a:srgbClr val="2B26F6"/>
                          </a:solidFill>
                          <a:effectLst/>
                          <a:latin typeface="Arial" panose="020B0604020202020204" pitchFamily="34" charset="0"/>
                          <a:cs typeface="Arial" panose="020B0604020202020204" pitchFamily="34" charset="0"/>
                        </a:rPr>
                        <a:t>3. Một số đô thị lớn ở Bắc Mỹ?</a:t>
                      </a:r>
                      <a:endParaRPr lang="en-US" sz="2400" b="0">
                        <a:solidFill>
                          <a:srgbClr val="2B26F6"/>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rgbClr val="FFFF9B"/>
                    </a:solidFill>
                  </a:tcPr>
                </a:tc>
                <a:tc>
                  <a:txBody>
                    <a:bodyPr/>
                    <a:lstStyle/>
                    <a:p>
                      <a:pPr algn="just">
                        <a:lnSpc>
                          <a:spcPct val="115000"/>
                        </a:lnSpc>
                        <a:spcAft>
                          <a:spcPts val="0"/>
                        </a:spcAft>
                      </a:pP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rgbClr val="FFFF9B"/>
                    </a:solidFill>
                  </a:tcPr>
                </a:tc>
                <a:extLst>
                  <a:ext uri="{0D108BD9-81ED-4DB2-BD59-A6C34878D82A}">
                    <a16:rowId xmlns:a16="http://schemas.microsoft.com/office/drawing/2014/main" val="2154395105"/>
                  </a:ext>
                </a:extLst>
              </a:tr>
              <a:tr h="872088">
                <a:tc>
                  <a:txBody>
                    <a:bodyPr/>
                    <a:lstStyle/>
                    <a:p>
                      <a:pPr algn="just">
                        <a:lnSpc>
                          <a:spcPct val="115000"/>
                        </a:lnSpc>
                        <a:spcAft>
                          <a:spcPts val="0"/>
                        </a:spcAft>
                      </a:pPr>
                      <a:r>
                        <a:rPr lang="vi-VN" sz="2400" b="0">
                          <a:solidFill>
                            <a:srgbClr val="2B26F6"/>
                          </a:solidFill>
                          <a:effectLst/>
                          <a:latin typeface="Arial" panose="020B0604020202020204" pitchFamily="34" charset="0"/>
                          <a:cs typeface="Arial" panose="020B0604020202020204" pitchFamily="34" charset="0"/>
                        </a:rPr>
                        <a:t>4. Các đô thị lớn ở Bắc Mỹ thường phân bố ở đâu? Vì sao?</a:t>
                      </a:r>
                      <a:endParaRPr lang="en-US" sz="2400" b="0">
                        <a:solidFill>
                          <a:srgbClr val="2B26F6"/>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6">
                        <a:lumMod val="40000"/>
                        <a:lumOff val="60000"/>
                      </a:schemeClr>
                    </a:solidFill>
                  </a:tcPr>
                </a:tc>
                <a:tc>
                  <a:txBody>
                    <a:bodyPr/>
                    <a:lstStyle/>
                    <a:p>
                      <a:pPr algn="just">
                        <a:lnSpc>
                          <a:spcPct val="115000"/>
                        </a:lnSpc>
                        <a:spcAft>
                          <a:spcPts val="0"/>
                        </a:spcAft>
                      </a:pP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6">
                        <a:lumMod val="40000"/>
                        <a:lumOff val="60000"/>
                      </a:schemeClr>
                    </a:solidFill>
                  </a:tcPr>
                </a:tc>
                <a:extLst>
                  <a:ext uri="{0D108BD9-81ED-4DB2-BD59-A6C34878D82A}">
                    <a16:rowId xmlns:a16="http://schemas.microsoft.com/office/drawing/2014/main" val="3210294300"/>
                  </a:ext>
                </a:extLst>
              </a:tr>
            </a:tbl>
          </a:graphicData>
        </a:graphic>
      </p:graphicFrame>
      <p:sp>
        <p:nvSpPr>
          <p:cNvPr id="19" name="TextBox 18">
            <a:extLst>
              <a:ext uri="{FF2B5EF4-FFF2-40B4-BE49-F238E27FC236}">
                <a16:creationId xmlns:a16="http://schemas.microsoft.com/office/drawing/2014/main" id="{0B46C468-2225-493B-A035-FE13741D84C7}"/>
              </a:ext>
            </a:extLst>
          </p:cNvPr>
          <p:cNvSpPr txBox="1"/>
          <p:nvPr/>
        </p:nvSpPr>
        <p:spPr>
          <a:xfrm>
            <a:off x="3629306" y="3128763"/>
            <a:ext cx="4375844" cy="523220"/>
          </a:xfrm>
          <a:prstGeom prst="rect">
            <a:avLst/>
          </a:prstGeom>
          <a:noFill/>
        </p:spPr>
        <p:txBody>
          <a:bodyPr wrap="square" rtlCol="0">
            <a:spAutoFit/>
          </a:bodyPr>
          <a:lstStyle/>
          <a:p>
            <a:pPr algn="ctr"/>
            <a:r>
              <a:rPr lang="en-US" sz="2800" b="1">
                <a:solidFill>
                  <a:srgbClr val="FF0000"/>
                </a:solidFill>
                <a:latin typeface="Arial" panose="020B0604020202020204" pitchFamily="34" charset="0"/>
                <a:cs typeface="Arial" panose="020B0604020202020204" pitchFamily="34" charset="0"/>
              </a:rPr>
              <a:t>PHIẾU HỌC TẬP</a:t>
            </a:r>
          </a:p>
        </p:txBody>
      </p:sp>
    </p:spTree>
    <p:extLst>
      <p:ext uri="{BB962C8B-B14F-4D97-AF65-F5344CB8AC3E}">
        <p14:creationId xmlns:p14="http://schemas.microsoft.com/office/powerpoint/2010/main" val="1300794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5118"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2"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wipe(right)">
                                      <p:cBhvr>
                                        <p:cTn id="11" dur="500"/>
                                        <p:tgtEl>
                                          <p:spTgt spid="2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wipe(left)">
                                      <p:cBhvr>
                                        <p:cTn id="16" dur="500"/>
                                        <p:tgtEl>
                                          <p:spTgt spid="25"/>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barn(inVertical)">
                                      <p:cBhvr>
                                        <p:cTn id="21" dur="500"/>
                                        <p:tgtEl>
                                          <p:spTgt spid="18"/>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barn(inVertical)">
                                      <p:cBhvr>
                                        <p:cTn id="2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4"/>
                    </p:tgtEl>
                  </p:cond>
                </p:stCondLst>
                <p:endSync evt="end" delay="0">
                  <p:rtn val="all"/>
                </p:endSync>
                <p:childTnLst>
                  <p:par>
                    <p:cTn id="26" fill="hold">
                      <p:stCondLst>
                        <p:cond delay="0"/>
                      </p:stCondLst>
                      <p:childTnLst>
                        <p:par>
                          <p:cTn id="27" fill="hold">
                            <p:stCondLst>
                              <p:cond delay="0"/>
                            </p:stCondLst>
                            <p:childTnLst>
                              <p:par>
                                <p:cTn id="28" presetID="2" presetClass="mediacall" presetSubtype="0" fill="hold" nodeType="clickEffect">
                                  <p:stCondLst>
                                    <p:cond delay="0"/>
                                  </p:stCondLst>
                                  <p:childTnLst>
                                    <p:cmd type="call" cmd="togglePause">
                                      <p:cBhvr>
                                        <p:cTn id="29" dur="1" fill="hold"/>
                                        <p:tgtEl>
                                          <p:spTgt spid="14"/>
                                        </p:tgtEl>
                                      </p:cBhvr>
                                    </p:cmd>
                                  </p:childTnLst>
                                </p:cTn>
                              </p:par>
                            </p:childTnLst>
                          </p:cTn>
                        </p:par>
                      </p:childTnLst>
                    </p:cTn>
                  </p:par>
                </p:childTnLst>
              </p:cTn>
              <p:nextCondLst>
                <p:cond evt="onClick" delay="0">
                  <p:tgtEl>
                    <p:spTgt spid="14"/>
                  </p:tgtEl>
                </p:cond>
              </p:nextCondLst>
            </p:seq>
            <p:video>
              <p:cMediaNode vol="80000">
                <p:cTn id="30" fill="hold" display="0">
                  <p:stCondLst>
                    <p:cond delay="indefinite"/>
                  </p:stCondLst>
                </p:cTn>
                <p:tgtEl>
                  <p:spTgt spid="14"/>
                </p:tgtEl>
              </p:cMediaNode>
            </p:video>
          </p:childTnLst>
        </p:cTn>
      </p:par>
    </p:tnLst>
    <p:bldLst>
      <p:bldP spid="24" grpId="0"/>
      <p:bldP spid="25" grpId="0"/>
      <p:bldP spid="1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53D8BA6-72EF-4947-A1D3-376E6A5315E6}"/>
              </a:ext>
            </a:extLst>
          </p:cNvPr>
          <p:cNvSpPr/>
          <p:nvPr/>
        </p:nvSpPr>
        <p:spPr>
          <a:xfrm>
            <a:off x="55085" y="66102"/>
            <a:ext cx="3403496" cy="523220"/>
          </a:xfrm>
          <a:prstGeom prst="rect">
            <a:avLst/>
          </a:prstGeom>
          <a:solidFill>
            <a:schemeClr val="accent4">
              <a:lumMod val="20000"/>
              <a:lumOff val="80000"/>
            </a:schemeClr>
          </a:solidFill>
          <a:ln>
            <a:solidFill>
              <a:srgbClr val="00B0F0"/>
            </a:solidFill>
          </a:ln>
        </p:spPr>
        <p:txBody>
          <a:bodyPr wrap="none">
            <a:spAutoFit/>
          </a:bodyPr>
          <a:lstStyle/>
          <a:p>
            <a:pPr algn="just"/>
            <a:r>
              <a:rPr lang="en-US" sz="2800">
                <a:solidFill>
                  <a:srgbClr val="2B26F6"/>
                </a:solidFill>
                <a:latin typeface="Arial" panose="020B0604020202020204" pitchFamily="34" charset="0"/>
                <a:cs typeface="Arial" panose="020B0604020202020204" pitchFamily="34" charset="0"/>
              </a:rPr>
              <a:t>b. Vấn đề đô thị hóa</a:t>
            </a:r>
            <a:endParaRPr lang="vi-VN" sz="2800">
              <a:solidFill>
                <a:srgbClr val="2B26F6"/>
              </a:solidFill>
              <a:latin typeface="Arial" panose="020B0604020202020204" pitchFamily="34" charset="0"/>
              <a:cs typeface="Arial" panose="020B0604020202020204" pitchFamily="34" charset="0"/>
            </a:endParaRPr>
          </a:p>
        </p:txBody>
      </p:sp>
      <p:grpSp>
        <p:nvGrpSpPr>
          <p:cNvPr id="10" name="Group 9">
            <a:extLst>
              <a:ext uri="{FF2B5EF4-FFF2-40B4-BE49-F238E27FC236}">
                <a16:creationId xmlns:a16="http://schemas.microsoft.com/office/drawing/2014/main" id="{DC770E4E-B947-4CA3-AE78-3E021C09BAD3}"/>
              </a:ext>
            </a:extLst>
          </p:cNvPr>
          <p:cNvGrpSpPr/>
          <p:nvPr/>
        </p:nvGrpSpPr>
        <p:grpSpPr>
          <a:xfrm>
            <a:off x="4206967" y="0"/>
            <a:ext cx="7985033" cy="6693318"/>
            <a:chOff x="2368627" y="341522"/>
            <a:chExt cx="7899094" cy="6538559"/>
          </a:xfrm>
        </p:grpSpPr>
        <p:pic>
          <p:nvPicPr>
            <p:cNvPr id="8" name="Picture 7">
              <a:extLst>
                <a:ext uri="{FF2B5EF4-FFF2-40B4-BE49-F238E27FC236}">
                  <a16:creationId xmlns:a16="http://schemas.microsoft.com/office/drawing/2014/main" id="{40B61C23-EBE3-4898-B3F6-46CCB6615C0E}"/>
                </a:ext>
              </a:extLst>
            </p:cNvPr>
            <p:cNvPicPr>
              <a:picLocks noChangeAspect="1"/>
            </p:cNvPicPr>
            <p:nvPr/>
          </p:nvPicPr>
          <p:blipFill rotWithShape="1">
            <a:blip r:embed="rId3"/>
            <a:srcRect l="2930" r="5943"/>
            <a:stretch/>
          </p:blipFill>
          <p:spPr>
            <a:xfrm>
              <a:off x="2368627" y="341522"/>
              <a:ext cx="7899094" cy="6450375"/>
            </a:xfrm>
            <a:prstGeom prst="rect">
              <a:avLst/>
            </a:prstGeom>
          </p:spPr>
        </p:pic>
        <p:sp>
          <p:nvSpPr>
            <p:cNvPr id="9" name="TextBox 8">
              <a:extLst>
                <a:ext uri="{FF2B5EF4-FFF2-40B4-BE49-F238E27FC236}">
                  <a16:creationId xmlns:a16="http://schemas.microsoft.com/office/drawing/2014/main" id="{FFAE4C49-BA5A-48E8-B9A3-314396BF4A3F}"/>
                </a:ext>
              </a:extLst>
            </p:cNvPr>
            <p:cNvSpPr txBox="1"/>
            <p:nvPr/>
          </p:nvSpPr>
          <p:spPr>
            <a:xfrm>
              <a:off x="2991530" y="6489222"/>
              <a:ext cx="7129646" cy="390859"/>
            </a:xfrm>
            <a:prstGeom prst="rect">
              <a:avLst/>
            </a:prstGeom>
            <a:solidFill>
              <a:schemeClr val="bg1"/>
            </a:solidFill>
          </p:spPr>
          <p:txBody>
            <a:bodyPr wrap="square" rtlCol="0">
              <a:spAutoFit/>
            </a:bodyPr>
            <a:lstStyle/>
            <a:p>
              <a:r>
                <a:rPr lang="en-US" sz="2000">
                  <a:solidFill>
                    <a:srgbClr val="00B050"/>
                  </a:solidFill>
                  <a:latin typeface="Arial" panose="020B0604020202020204" pitchFamily="34" charset="0"/>
                  <a:cs typeface="Arial" panose="020B0604020202020204" pitchFamily="34" charset="0"/>
                </a:rPr>
                <a:t>Hình 14.4.Bản đồ phân bố một số đô thị ở Bắc Mỹ, năm 2020</a:t>
              </a:r>
            </a:p>
          </p:txBody>
        </p:sp>
      </p:grpSp>
      <p:sp>
        <p:nvSpPr>
          <p:cNvPr id="3" name="TextBox 2">
            <a:extLst>
              <a:ext uri="{FF2B5EF4-FFF2-40B4-BE49-F238E27FC236}">
                <a16:creationId xmlns:a16="http://schemas.microsoft.com/office/drawing/2014/main" id="{2A5866C6-375C-4F10-BD41-751A4BC7760B}"/>
              </a:ext>
            </a:extLst>
          </p:cNvPr>
          <p:cNvSpPr txBox="1"/>
          <p:nvPr/>
        </p:nvSpPr>
        <p:spPr>
          <a:xfrm>
            <a:off x="182744" y="842874"/>
            <a:ext cx="3734719" cy="1384995"/>
          </a:xfrm>
          <a:prstGeom prst="rect">
            <a:avLst/>
          </a:prstGeom>
          <a:noFill/>
        </p:spPr>
        <p:txBody>
          <a:bodyPr wrap="square" rtlCol="0">
            <a:spAutoFit/>
          </a:bodyPr>
          <a:lstStyle/>
          <a:p>
            <a:pPr marL="457200" indent="-457200" algn="just">
              <a:buFont typeface="Wingdings" panose="05000000000000000000" pitchFamily="2" charset="2"/>
              <a:buChar char="ü"/>
            </a:pPr>
            <a:r>
              <a:rPr lang="en-US" sz="2800">
                <a:solidFill>
                  <a:srgbClr val="2B26F6"/>
                </a:solidFill>
                <a:latin typeface="Arial" panose="020B0604020202020204" pitchFamily="34" charset="0"/>
                <a:cs typeface="Arial" panose="020B0604020202020204" pitchFamily="34" charset="0"/>
              </a:rPr>
              <a:t>Quá trình ĐTH gắn liền với quá trình công nghiệp hóa</a:t>
            </a:r>
          </a:p>
        </p:txBody>
      </p:sp>
      <p:sp>
        <p:nvSpPr>
          <p:cNvPr id="11" name="TextBox 10">
            <a:extLst>
              <a:ext uri="{FF2B5EF4-FFF2-40B4-BE49-F238E27FC236}">
                <a16:creationId xmlns:a16="http://schemas.microsoft.com/office/drawing/2014/main" id="{6DDB8B0E-CC97-4A80-B825-1582A96363FF}"/>
              </a:ext>
            </a:extLst>
          </p:cNvPr>
          <p:cNvSpPr txBox="1"/>
          <p:nvPr/>
        </p:nvSpPr>
        <p:spPr>
          <a:xfrm>
            <a:off x="96805" y="2373029"/>
            <a:ext cx="3922004" cy="954107"/>
          </a:xfrm>
          <a:prstGeom prst="rect">
            <a:avLst/>
          </a:prstGeom>
          <a:noFill/>
        </p:spPr>
        <p:txBody>
          <a:bodyPr wrap="square" rtlCol="0">
            <a:spAutoFit/>
          </a:bodyPr>
          <a:lstStyle/>
          <a:p>
            <a:pPr algn="just"/>
            <a:r>
              <a:rPr lang="en-US" sz="2800">
                <a:solidFill>
                  <a:srgbClr val="2B26F6"/>
                </a:solidFill>
                <a:latin typeface="Arial" panose="020B0604020202020204" pitchFamily="34" charset="0"/>
                <a:cs typeface="Arial" panose="020B0604020202020204" pitchFamily="34" charset="0"/>
              </a:rPr>
              <a:t>=&gt; Xuất hiện các siêu đô thị và các dải đô thị.</a:t>
            </a:r>
          </a:p>
        </p:txBody>
      </p:sp>
      <p:sp>
        <p:nvSpPr>
          <p:cNvPr id="13" name="Flowchart: Connector 12">
            <a:extLst>
              <a:ext uri="{FF2B5EF4-FFF2-40B4-BE49-F238E27FC236}">
                <a16:creationId xmlns:a16="http://schemas.microsoft.com/office/drawing/2014/main" id="{A9814138-A22C-45C9-802B-120F472B1D1D}"/>
              </a:ext>
            </a:extLst>
          </p:cNvPr>
          <p:cNvSpPr/>
          <p:nvPr/>
        </p:nvSpPr>
        <p:spPr>
          <a:xfrm>
            <a:off x="10726750" y="4105628"/>
            <a:ext cx="224015" cy="224002"/>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lowchart: Connector 13">
            <a:extLst>
              <a:ext uri="{FF2B5EF4-FFF2-40B4-BE49-F238E27FC236}">
                <a16:creationId xmlns:a16="http://schemas.microsoft.com/office/drawing/2014/main" id="{60180E1B-4EC9-43FE-A4F8-410E7CCB31DC}"/>
              </a:ext>
            </a:extLst>
          </p:cNvPr>
          <p:cNvSpPr/>
          <p:nvPr/>
        </p:nvSpPr>
        <p:spPr>
          <a:xfrm>
            <a:off x="7309685" y="4709720"/>
            <a:ext cx="224015" cy="224002"/>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lowchart: Connector 14">
            <a:extLst>
              <a:ext uri="{FF2B5EF4-FFF2-40B4-BE49-F238E27FC236}">
                <a16:creationId xmlns:a16="http://schemas.microsoft.com/office/drawing/2014/main" id="{2547D2C4-4C41-485F-8598-79F279FCD6E0}"/>
              </a:ext>
            </a:extLst>
          </p:cNvPr>
          <p:cNvSpPr/>
          <p:nvPr/>
        </p:nvSpPr>
        <p:spPr>
          <a:xfrm>
            <a:off x="10556343" y="3654802"/>
            <a:ext cx="224015" cy="224002"/>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lowchart: Connector 15">
            <a:extLst>
              <a:ext uri="{FF2B5EF4-FFF2-40B4-BE49-F238E27FC236}">
                <a16:creationId xmlns:a16="http://schemas.microsoft.com/office/drawing/2014/main" id="{41514FE1-CE33-4E4C-8765-59CB24F6A71A}"/>
              </a:ext>
            </a:extLst>
          </p:cNvPr>
          <p:cNvSpPr/>
          <p:nvPr/>
        </p:nvSpPr>
        <p:spPr>
          <a:xfrm>
            <a:off x="9740742" y="4217629"/>
            <a:ext cx="224015" cy="224002"/>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Thông tin về thành phố New York, thành phố lớn nhất xứ sở cờ hoa">
            <a:extLst>
              <a:ext uri="{FF2B5EF4-FFF2-40B4-BE49-F238E27FC236}">
                <a16:creationId xmlns:a16="http://schemas.microsoft.com/office/drawing/2014/main" id="{052920BE-3BB1-4EBC-9C40-10432E10DD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85" y="3530865"/>
            <a:ext cx="4038192" cy="2692128"/>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9">
            <a:extLst>
              <a:ext uri="{FF2B5EF4-FFF2-40B4-BE49-F238E27FC236}">
                <a16:creationId xmlns:a16="http://schemas.microsoft.com/office/drawing/2014/main" id="{7E988CD1-560C-4D47-8666-458B777FC31E}"/>
              </a:ext>
            </a:extLst>
          </p:cNvPr>
          <p:cNvGrpSpPr>
            <a:grpSpLocks/>
          </p:cNvGrpSpPr>
          <p:nvPr/>
        </p:nvGrpSpPr>
        <p:grpSpPr bwMode="auto">
          <a:xfrm>
            <a:off x="55160" y="3547368"/>
            <a:ext cx="4033101" cy="2796823"/>
            <a:chOff x="3552" y="-192"/>
            <a:chExt cx="3072" cy="2064"/>
          </a:xfrm>
        </p:grpSpPr>
        <p:pic>
          <p:nvPicPr>
            <p:cNvPr id="19" name="Picture 10" descr="LosAngelas-TPTT">
              <a:extLst>
                <a:ext uri="{FF2B5EF4-FFF2-40B4-BE49-F238E27FC236}">
                  <a16:creationId xmlns:a16="http://schemas.microsoft.com/office/drawing/2014/main" id="{999031EB-9DB0-43C9-8DB9-283E4D6253B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52" y="-192"/>
              <a:ext cx="3072" cy="2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WordArt 11">
              <a:extLst>
                <a:ext uri="{FF2B5EF4-FFF2-40B4-BE49-F238E27FC236}">
                  <a16:creationId xmlns:a16="http://schemas.microsoft.com/office/drawing/2014/main" id="{383676A2-984C-41FA-A0F2-4F9EEF30EFB5}"/>
                </a:ext>
              </a:extLst>
            </p:cNvPr>
            <p:cNvSpPr>
              <a:spLocks noChangeArrowheads="1" noChangeShapeType="1" noTextEdit="1"/>
            </p:cNvSpPr>
            <p:nvPr/>
          </p:nvSpPr>
          <p:spPr bwMode="auto">
            <a:xfrm>
              <a:off x="3633" y="1494"/>
              <a:ext cx="2943" cy="324"/>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r>
                <a:rPr lang="vi-VN" sz="3600" b="1" kern="10" spc="720">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Times New Roman" panose="02020603050405020304" pitchFamily="18" charset="0"/>
                  <a:cs typeface="Times New Roman" panose="02020603050405020304" pitchFamily="18" charset="0"/>
                </a:rPr>
                <a:t>LÔT AN-GIƠ-LET</a:t>
              </a:r>
              <a:endParaRPr lang="en-US" sz="3600" b="1" kern="10" spc="720">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Times New Roman" panose="02020603050405020304" pitchFamily="18" charset="0"/>
                <a:cs typeface="Times New Roman" panose="02020603050405020304" pitchFamily="18" charset="0"/>
              </a:endParaRPr>
            </a:p>
          </p:txBody>
        </p:sp>
      </p:grpSp>
      <p:pic>
        <p:nvPicPr>
          <p:cNvPr id="1028" name="Picture 4" descr="Montreal | Location, History, Population, Languages, Climate, &amp; Facts |  Britannica">
            <a:extLst>
              <a:ext uri="{FF2B5EF4-FFF2-40B4-BE49-F238E27FC236}">
                <a16:creationId xmlns:a16="http://schemas.microsoft.com/office/drawing/2014/main" id="{5BEEF81C-87A3-4FD8-B763-0A8CB9AD787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247" y="3530865"/>
            <a:ext cx="4040449" cy="283055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Du lịch Chicago: 14 điều thú vị về thành phố Chicago">
            <a:extLst>
              <a:ext uri="{FF2B5EF4-FFF2-40B4-BE49-F238E27FC236}">
                <a16:creationId xmlns:a16="http://schemas.microsoft.com/office/drawing/2014/main" id="{F933ED3F-6AB3-4208-B3C9-5F6698F9603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899" y="3530865"/>
            <a:ext cx="4040449" cy="2903142"/>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DB5EB6F2-5D02-4F1F-BEAF-B468267DA1CC}"/>
              </a:ext>
            </a:extLst>
          </p:cNvPr>
          <p:cNvSpPr txBox="1"/>
          <p:nvPr/>
        </p:nvSpPr>
        <p:spPr>
          <a:xfrm>
            <a:off x="71246" y="3558376"/>
            <a:ext cx="4228607" cy="2246769"/>
          </a:xfrm>
          <a:prstGeom prst="rect">
            <a:avLst/>
          </a:prstGeom>
          <a:solidFill>
            <a:schemeClr val="bg1"/>
          </a:solidFill>
        </p:spPr>
        <p:txBody>
          <a:bodyPr wrap="square" rtlCol="0">
            <a:spAutoFit/>
          </a:bodyPr>
          <a:lstStyle/>
          <a:p>
            <a:pPr marL="342900" indent="-342900">
              <a:buFont typeface="Wingdings" panose="05000000000000000000" pitchFamily="2" charset="2"/>
              <a:buChar char="ü"/>
            </a:pPr>
            <a:r>
              <a:rPr lang="vi-VN" sz="2800">
                <a:solidFill>
                  <a:srgbClr val="2B26F6"/>
                </a:solidFill>
                <a:latin typeface="Arial" panose="020B0604020202020204" pitchFamily="34" charset="0"/>
                <a:cs typeface="Arial" panose="020B0604020202020204" pitchFamily="34" charset="0"/>
              </a:rPr>
              <a:t>Các đô thị lớn của Bắc Mỹ chủ yếu tập trung phía nam hệ thống Ngũ Hồ và ven Đại Tây Dương</a:t>
            </a:r>
            <a:endParaRPr lang="en-US" sz="2800">
              <a:solidFill>
                <a:srgbClr val="2B26F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47463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par>
                          <p:cTn id="18" fill="hold">
                            <p:stCondLst>
                              <p:cond delay="500"/>
                            </p:stCondLst>
                            <p:childTnLst>
                              <p:par>
                                <p:cTn id="19" presetID="16" presetClass="entr" presetSubtype="21" fill="hold" nodeType="afterEffect">
                                  <p:stCondLst>
                                    <p:cond delay="0"/>
                                  </p:stCondLst>
                                  <p:childTnLst>
                                    <p:set>
                                      <p:cBhvr>
                                        <p:cTn id="20" dur="1" fill="hold">
                                          <p:stCondLst>
                                            <p:cond delay="0"/>
                                          </p:stCondLst>
                                        </p:cTn>
                                        <p:tgtEl>
                                          <p:spTgt spid="1026"/>
                                        </p:tgtEl>
                                        <p:attrNameLst>
                                          <p:attrName>style.visibility</p:attrName>
                                        </p:attrNameLst>
                                      </p:cBhvr>
                                      <p:to>
                                        <p:strVal val="visible"/>
                                      </p:to>
                                    </p:set>
                                    <p:animEffect transition="in" filter="barn(inVertical)">
                                      <p:cBhvr>
                                        <p:cTn id="21" dur="500"/>
                                        <p:tgtEl>
                                          <p:spTgt spid="1026"/>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arn(inVertical)">
                                      <p:cBhvr>
                                        <p:cTn id="26" dur="500"/>
                                        <p:tgtEl>
                                          <p:spTgt spid="14"/>
                                        </p:tgtEl>
                                      </p:cBhvr>
                                    </p:animEffect>
                                  </p:childTnLst>
                                </p:cTn>
                              </p:par>
                            </p:childTnLst>
                          </p:cTn>
                        </p:par>
                        <p:par>
                          <p:cTn id="27" fill="hold">
                            <p:stCondLst>
                              <p:cond delay="500"/>
                            </p:stCondLst>
                            <p:childTnLst>
                              <p:par>
                                <p:cTn id="28" presetID="16" presetClass="entr" presetSubtype="21" fill="hold" nodeType="after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barn(inVertical)">
                                      <p:cBhvr>
                                        <p:cTn id="30" dur="5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barn(inVertical)">
                                      <p:cBhvr>
                                        <p:cTn id="35" dur="500"/>
                                        <p:tgtEl>
                                          <p:spTgt spid="15"/>
                                        </p:tgtEl>
                                      </p:cBhvr>
                                    </p:animEffect>
                                  </p:childTnLst>
                                </p:cTn>
                              </p:par>
                            </p:childTnLst>
                          </p:cTn>
                        </p:par>
                        <p:par>
                          <p:cTn id="36" fill="hold">
                            <p:stCondLst>
                              <p:cond delay="500"/>
                            </p:stCondLst>
                            <p:childTnLst>
                              <p:par>
                                <p:cTn id="37" presetID="16" presetClass="entr" presetSubtype="21" fill="hold" nodeType="afterEffect">
                                  <p:stCondLst>
                                    <p:cond delay="0"/>
                                  </p:stCondLst>
                                  <p:childTnLst>
                                    <p:set>
                                      <p:cBhvr>
                                        <p:cTn id="38" dur="1" fill="hold">
                                          <p:stCondLst>
                                            <p:cond delay="0"/>
                                          </p:stCondLst>
                                        </p:cTn>
                                        <p:tgtEl>
                                          <p:spTgt spid="1028"/>
                                        </p:tgtEl>
                                        <p:attrNameLst>
                                          <p:attrName>style.visibility</p:attrName>
                                        </p:attrNameLst>
                                      </p:cBhvr>
                                      <p:to>
                                        <p:strVal val="visible"/>
                                      </p:to>
                                    </p:set>
                                    <p:animEffect transition="in" filter="barn(inVertical)">
                                      <p:cBhvr>
                                        <p:cTn id="39" dur="500"/>
                                        <p:tgtEl>
                                          <p:spTgt spid="1028"/>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barn(inVertical)">
                                      <p:cBhvr>
                                        <p:cTn id="44" dur="500"/>
                                        <p:tgtEl>
                                          <p:spTgt spid="16"/>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barn(inVertical)">
                                      <p:cBhvr>
                                        <p:cTn id="49" dur="500"/>
                                        <p:tgtEl>
                                          <p:spTgt spid="22"/>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xit" presetSubtype="0" fill="hold" nodeType="clickEffect">
                                  <p:stCondLst>
                                    <p:cond delay="0"/>
                                  </p:stCondLst>
                                  <p:childTnLst>
                                    <p:animEffect transition="out" filter="fade">
                                      <p:cBhvr>
                                        <p:cTn id="53" dur="500"/>
                                        <p:tgtEl>
                                          <p:spTgt spid="1026"/>
                                        </p:tgtEl>
                                      </p:cBhvr>
                                    </p:animEffect>
                                    <p:set>
                                      <p:cBhvr>
                                        <p:cTn id="54" dur="1" fill="hold">
                                          <p:stCondLst>
                                            <p:cond delay="499"/>
                                          </p:stCondLst>
                                        </p:cTn>
                                        <p:tgtEl>
                                          <p:spTgt spid="1026"/>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18"/>
                                        </p:tgtEl>
                                      </p:cBhvr>
                                    </p:animEffect>
                                    <p:set>
                                      <p:cBhvr>
                                        <p:cTn id="57" dur="1" fill="hold">
                                          <p:stCondLst>
                                            <p:cond delay="499"/>
                                          </p:stCondLst>
                                        </p:cTn>
                                        <p:tgtEl>
                                          <p:spTgt spid="18"/>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500"/>
                                        <p:tgtEl>
                                          <p:spTgt spid="1028"/>
                                        </p:tgtEl>
                                      </p:cBhvr>
                                    </p:animEffect>
                                    <p:set>
                                      <p:cBhvr>
                                        <p:cTn id="60" dur="1" fill="hold">
                                          <p:stCondLst>
                                            <p:cond delay="499"/>
                                          </p:stCondLst>
                                        </p:cTn>
                                        <p:tgtEl>
                                          <p:spTgt spid="1028"/>
                                        </p:tgtEl>
                                        <p:attrNameLst>
                                          <p:attrName>style.visibility</p:attrName>
                                        </p:attrNameLst>
                                      </p:cBhvr>
                                      <p:to>
                                        <p:strVal val="hidden"/>
                                      </p:to>
                                    </p:set>
                                  </p:childTnLst>
                                </p:cTn>
                              </p:par>
                              <p:par>
                                <p:cTn id="61" presetID="10" presetClass="exit" presetSubtype="0" fill="hold" nodeType="withEffect">
                                  <p:stCondLst>
                                    <p:cond delay="0"/>
                                  </p:stCondLst>
                                  <p:childTnLst>
                                    <p:animEffect transition="out" filter="fade">
                                      <p:cBhvr>
                                        <p:cTn id="62" dur="500"/>
                                        <p:tgtEl>
                                          <p:spTgt spid="22"/>
                                        </p:tgtEl>
                                      </p:cBhvr>
                                    </p:animEffect>
                                    <p:set>
                                      <p:cBhvr>
                                        <p:cTn id="63" dur="1" fill="hold">
                                          <p:stCondLst>
                                            <p:cond delay="499"/>
                                          </p:stCondLst>
                                        </p:cTn>
                                        <p:tgtEl>
                                          <p:spTgt spid="22"/>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16" presetClass="entr" presetSubtype="21" fill="hold" grpId="0" nodeType="clickEffect">
                                  <p:stCondLst>
                                    <p:cond delay="0"/>
                                  </p:stCondLst>
                                  <p:childTnLst>
                                    <p:set>
                                      <p:cBhvr>
                                        <p:cTn id="67" dur="1" fill="hold">
                                          <p:stCondLst>
                                            <p:cond delay="0"/>
                                          </p:stCondLst>
                                        </p:cTn>
                                        <p:tgtEl>
                                          <p:spTgt spid="23"/>
                                        </p:tgtEl>
                                        <p:attrNameLst>
                                          <p:attrName>style.visibility</p:attrName>
                                        </p:attrNameLst>
                                      </p:cBhvr>
                                      <p:to>
                                        <p:strVal val="visible"/>
                                      </p:to>
                                    </p:set>
                                    <p:animEffect transition="in" filter="barn(inVertical)">
                                      <p:cBhvr>
                                        <p:cTn id="6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P spid="13" grpId="0" animBg="1"/>
      <p:bldP spid="14" grpId="0" animBg="1"/>
      <p:bldP spid="15" grpId="0" animBg="1"/>
      <p:bldP spid="16" grpId="0" animBg="1"/>
      <p:bldP spid="2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EDD9BE7B-514B-4C70-8A10-A07A7A9FFBE4}"/>
              </a:ext>
            </a:extLst>
          </p:cNvPr>
          <p:cNvGrpSpPr/>
          <p:nvPr/>
        </p:nvGrpSpPr>
        <p:grpSpPr>
          <a:xfrm>
            <a:off x="2159307" y="0"/>
            <a:ext cx="8251634" cy="4610309"/>
            <a:chOff x="1520328" y="253387"/>
            <a:chExt cx="8251634" cy="4610309"/>
          </a:xfrm>
        </p:grpSpPr>
        <p:grpSp>
          <p:nvGrpSpPr>
            <p:cNvPr id="5" name="Group 4">
              <a:extLst>
                <a:ext uri="{FF2B5EF4-FFF2-40B4-BE49-F238E27FC236}">
                  <a16:creationId xmlns:a16="http://schemas.microsoft.com/office/drawing/2014/main" id="{882E9767-572F-432E-8A15-F5AF27CAE32B}"/>
                </a:ext>
              </a:extLst>
            </p:cNvPr>
            <p:cNvGrpSpPr/>
            <p:nvPr/>
          </p:nvGrpSpPr>
          <p:grpSpPr>
            <a:xfrm>
              <a:off x="1520328" y="253387"/>
              <a:ext cx="8251634" cy="3922005"/>
              <a:chOff x="1952046" y="198304"/>
              <a:chExt cx="8392793" cy="5254465"/>
            </a:xfrm>
          </p:grpSpPr>
          <p:pic>
            <p:nvPicPr>
              <p:cNvPr id="2" name="Picture 1">
                <a:extLst>
                  <a:ext uri="{FF2B5EF4-FFF2-40B4-BE49-F238E27FC236}">
                    <a16:creationId xmlns:a16="http://schemas.microsoft.com/office/drawing/2014/main" id="{52CE516E-F477-4AAC-B5CE-E1CEB5FCB9A5}"/>
                  </a:ext>
                </a:extLst>
              </p:cNvPr>
              <p:cNvPicPr>
                <a:picLocks noChangeAspect="1"/>
              </p:cNvPicPr>
              <p:nvPr/>
            </p:nvPicPr>
            <p:blipFill rotWithShape="1">
              <a:blip r:embed="rId2"/>
              <a:srcRect b="15569"/>
              <a:stretch/>
            </p:blipFill>
            <p:spPr>
              <a:xfrm>
                <a:off x="1952046" y="490127"/>
                <a:ext cx="8287907" cy="4962642"/>
              </a:xfrm>
              <a:prstGeom prst="rect">
                <a:avLst/>
              </a:prstGeom>
            </p:spPr>
          </p:pic>
          <p:sp>
            <p:nvSpPr>
              <p:cNvPr id="3" name="Rectangle 2">
                <a:extLst>
                  <a:ext uri="{FF2B5EF4-FFF2-40B4-BE49-F238E27FC236}">
                    <a16:creationId xmlns:a16="http://schemas.microsoft.com/office/drawing/2014/main" id="{B59EA7A7-0C18-443F-9033-EEB81BB2DF4E}"/>
                  </a:ext>
                </a:extLst>
              </p:cNvPr>
              <p:cNvSpPr/>
              <p:nvPr/>
            </p:nvSpPr>
            <p:spPr>
              <a:xfrm>
                <a:off x="9628742" y="473725"/>
                <a:ext cx="716097" cy="40872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35883768-C4C1-47E7-B944-5A849E841C48}"/>
                  </a:ext>
                </a:extLst>
              </p:cNvPr>
              <p:cNvSpPr/>
              <p:nvPr/>
            </p:nvSpPr>
            <p:spPr>
              <a:xfrm rot="16200000">
                <a:off x="7057310" y="-1477806"/>
                <a:ext cx="870332" cy="42225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a:extLst>
                <a:ext uri="{FF2B5EF4-FFF2-40B4-BE49-F238E27FC236}">
                  <a16:creationId xmlns:a16="http://schemas.microsoft.com/office/drawing/2014/main" id="{AC971376-2321-4D4E-9D19-2335F23F2DCB}"/>
                </a:ext>
              </a:extLst>
            </p:cNvPr>
            <p:cNvSpPr txBox="1"/>
            <p:nvPr/>
          </p:nvSpPr>
          <p:spPr>
            <a:xfrm>
              <a:off x="2063678" y="4155810"/>
              <a:ext cx="6599104" cy="707886"/>
            </a:xfrm>
            <a:prstGeom prst="rect">
              <a:avLst/>
            </a:prstGeom>
            <a:noFill/>
          </p:spPr>
          <p:txBody>
            <a:bodyPr wrap="square" rtlCol="0">
              <a:spAutoFit/>
            </a:bodyPr>
            <a:lstStyle/>
            <a:p>
              <a:pPr algn="ctr"/>
              <a:r>
                <a:rPr lang="en-US" sz="2000">
                  <a:solidFill>
                    <a:srgbClr val="00B050"/>
                  </a:solidFill>
                  <a:latin typeface="Arial" panose="020B0604020202020204" pitchFamily="34" charset="0"/>
                  <a:cs typeface="Arial" panose="020B0604020202020204" pitchFamily="34" charset="0"/>
                </a:rPr>
                <a:t>Hình 14.5. Tỉ lệ dân số đô thị trong tổng số dân ở các khu vực và châu lục trên thế giới, năm 2020</a:t>
              </a:r>
            </a:p>
          </p:txBody>
        </p:sp>
      </p:grpSp>
      <p:sp>
        <p:nvSpPr>
          <p:cNvPr id="8" name="Rectangle 7">
            <a:extLst>
              <a:ext uri="{FF2B5EF4-FFF2-40B4-BE49-F238E27FC236}">
                <a16:creationId xmlns:a16="http://schemas.microsoft.com/office/drawing/2014/main" id="{6BD6D907-9C76-442B-A388-BD3F9023774D}"/>
              </a:ext>
            </a:extLst>
          </p:cNvPr>
          <p:cNvSpPr/>
          <p:nvPr/>
        </p:nvSpPr>
        <p:spPr>
          <a:xfrm>
            <a:off x="496442" y="5092470"/>
            <a:ext cx="11199115" cy="1077218"/>
          </a:xfrm>
          <a:prstGeom prst="rect">
            <a:avLst/>
          </a:prstGeom>
        </p:spPr>
        <p:txBody>
          <a:bodyPr wrap="square">
            <a:spAutoFit/>
          </a:bodyPr>
          <a:lstStyle/>
          <a:p>
            <a:pPr algn="ctr"/>
            <a:r>
              <a:rPr lang="en-US" sz="3200">
                <a:solidFill>
                  <a:srgbClr val="2B26F6"/>
                </a:solidFill>
                <a:latin typeface="OpenSans"/>
                <a:cs typeface="Arial" panose="020B0604020202020204" pitchFamily="34" charset="0"/>
              </a:rPr>
              <a:t>- T</a:t>
            </a:r>
            <a:r>
              <a:rPr lang="en-US" sz="3200">
                <a:solidFill>
                  <a:srgbClr val="2B26F6"/>
                </a:solidFill>
                <a:latin typeface="Arial" panose="020B0604020202020204" pitchFamily="34" charset="0"/>
                <a:cs typeface="Arial" panose="020B0604020202020204" pitchFamily="34" charset="0"/>
              </a:rPr>
              <a:t>ỉ lệ dân đô thị ở Bắc Mỹ cao nhất so với các châu lục khác trên thế giới (83%)</a:t>
            </a:r>
            <a:endParaRPr lang="en-US"/>
          </a:p>
        </p:txBody>
      </p:sp>
    </p:spTree>
    <p:extLst>
      <p:ext uri="{BB962C8B-B14F-4D97-AF65-F5344CB8AC3E}">
        <p14:creationId xmlns:p14="http://schemas.microsoft.com/office/powerpoint/2010/main" val="2638467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AF267842-0EAC-487A-8661-755484A2E906}"/>
              </a:ext>
            </a:extLst>
          </p:cNvPr>
          <p:cNvGrpSpPr/>
          <p:nvPr/>
        </p:nvGrpSpPr>
        <p:grpSpPr>
          <a:xfrm>
            <a:off x="828330" y="42586"/>
            <a:ext cx="5899227" cy="872949"/>
            <a:chOff x="1133366" y="2220084"/>
            <a:chExt cx="5681780" cy="914400"/>
          </a:xfrm>
        </p:grpSpPr>
        <p:sp>
          <p:nvSpPr>
            <p:cNvPr id="5" name="Arrow: Pentagon 4">
              <a:extLst>
                <a:ext uri="{FF2B5EF4-FFF2-40B4-BE49-F238E27FC236}">
                  <a16:creationId xmlns:a16="http://schemas.microsoft.com/office/drawing/2014/main" id="{97CE6FF8-F404-4FFC-A22F-7AF8A13E8633}"/>
                </a:ext>
              </a:extLst>
            </p:cNvPr>
            <p:cNvSpPr/>
            <p:nvPr/>
          </p:nvSpPr>
          <p:spPr>
            <a:xfrm>
              <a:off x="1133366" y="2220084"/>
              <a:ext cx="5681780" cy="914400"/>
            </a:xfrm>
            <a:prstGeom prst="homePlate">
              <a:avLst/>
            </a:prstGeom>
            <a:solidFill>
              <a:srgbClr val="FFDB6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6" name="TextBox 5">
              <a:extLst>
                <a:ext uri="{FF2B5EF4-FFF2-40B4-BE49-F238E27FC236}">
                  <a16:creationId xmlns:a16="http://schemas.microsoft.com/office/drawing/2014/main" id="{BD190731-AFC2-48E0-B086-163377CE92AE}"/>
                </a:ext>
              </a:extLst>
            </p:cNvPr>
            <p:cNvSpPr txBox="1"/>
            <p:nvPr/>
          </p:nvSpPr>
          <p:spPr>
            <a:xfrm>
              <a:off x="1307656" y="2384346"/>
              <a:ext cx="5176902"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7" name="TextBox 6">
            <a:extLst>
              <a:ext uri="{FF2B5EF4-FFF2-40B4-BE49-F238E27FC236}">
                <a16:creationId xmlns:a16="http://schemas.microsoft.com/office/drawing/2014/main" id="{A4CE3A7D-F52C-49C4-AEDC-200760B0D741}"/>
              </a:ext>
            </a:extLst>
          </p:cNvPr>
          <p:cNvSpPr txBox="1"/>
          <p:nvPr/>
        </p:nvSpPr>
        <p:spPr>
          <a:xfrm>
            <a:off x="1547634" y="128881"/>
            <a:ext cx="4434525" cy="584775"/>
          </a:xfrm>
          <a:prstGeom prst="rect">
            <a:avLst/>
          </a:prstGeom>
          <a:noFill/>
        </p:spPr>
        <p:txBody>
          <a:bodyPr wrap="square" rtlCol="0">
            <a:spAutoFit/>
          </a:bodyPr>
          <a:lstStyle/>
          <a:p>
            <a:r>
              <a:rPr lang="en-US" sz="3200">
                <a:solidFill>
                  <a:srgbClr val="0070C0"/>
                </a:solidFill>
                <a:latin typeface="Arial" panose="020B0604020202020204" pitchFamily="34" charset="0"/>
                <a:cs typeface="Arial" panose="020B0604020202020204" pitchFamily="34" charset="0"/>
              </a:rPr>
              <a:t>Dân cư, xã hội Bắc Mỹ</a:t>
            </a:r>
            <a:endParaRPr lang="en-US" sz="2800">
              <a:solidFill>
                <a:srgbClr val="0070C0"/>
              </a:solidFill>
              <a:latin typeface="Arial" panose="020B0604020202020204" pitchFamily="34" charset="0"/>
              <a:cs typeface="Arial" panose="020B0604020202020204" pitchFamily="34" charset="0"/>
            </a:endParaRPr>
          </a:p>
        </p:txBody>
      </p:sp>
      <p:grpSp>
        <p:nvGrpSpPr>
          <p:cNvPr id="8" name="Group 7">
            <a:extLst>
              <a:ext uri="{FF2B5EF4-FFF2-40B4-BE49-F238E27FC236}">
                <a16:creationId xmlns:a16="http://schemas.microsoft.com/office/drawing/2014/main" id="{ED7CE0D1-E2F5-49F0-A1F3-C4A1C9FD54F3}"/>
              </a:ext>
            </a:extLst>
          </p:cNvPr>
          <p:cNvGrpSpPr/>
          <p:nvPr/>
        </p:nvGrpSpPr>
        <p:grpSpPr>
          <a:xfrm>
            <a:off x="66102" y="42586"/>
            <a:ext cx="1301952" cy="872949"/>
            <a:chOff x="344605" y="154323"/>
            <a:chExt cx="1301952" cy="872949"/>
          </a:xfrm>
        </p:grpSpPr>
        <p:sp>
          <p:nvSpPr>
            <p:cNvPr id="9" name="Arrow: Pentagon 8">
              <a:extLst>
                <a:ext uri="{FF2B5EF4-FFF2-40B4-BE49-F238E27FC236}">
                  <a16:creationId xmlns:a16="http://schemas.microsoft.com/office/drawing/2014/main" id="{7573C4C9-0D2B-4DB1-A5A9-767C74961AD6}"/>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10" name="Isosceles Triangle 9">
              <a:extLst>
                <a:ext uri="{FF2B5EF4-FFF2-40B4-BE49-F238E27FC236}">
                  <a16:creationId xmlns:a16="http://schemas.microsoft.com/office/drawing/2014/main" id="{53DD45C6-A283-4658-A3B5-C4D17BAE1FCF}"/>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5" name="Picture 5" descr="book9">
            <a:extLst>
              <a:ext uri="{FF2B5EF4-FFF2-40B4-BE49-F238E27FC236}">
                <a16:creationId xmlns:a16="http://schemas.microsoft.com/office/drawing/2014/main" id="{3E6B1D75-200B-4816-91E1-A4D6FACB5C03}"/>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727557" y="713656"/>
            <a:ext cx="1491133" cy="872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16">
            <a:extLst>
              <a:ext uri="{FF2B5EF4-FFF2-40B4-BE49-F238E27FC236}">
                <a16:creationId xmlns:a16="http://schemas.microsoft.com/office/drawing/2014/main" id="{5DFD020D-CBD8-492A-8BB5-D2F41BFFA6E6}"/>
              </a:ext>
            </a:extLst>
          </p:cNvPr>
          <p:cNvSpPr/>
          <p:nvPr/>
        </p:nvSpPr>
        <p:spPr>
          <a:xfrm>
            <a:off x="1456635" y="1155162"/>
            <a:ext cx="3403496" cy="523220"/>
          </a:xfrm>
          <a:prstGeom prst="rect">
            <a:avLst/>
          </a:prstGeom>
          <a:solidFill>
            <a:schemeClr val="accent4">
              <a:lumMod val="20000"/>
              <a:lumOff val="80000"/>
            </a:schemeClr>
          </a:solidFill>
          <a:ln>
            <a:solidFill>
              <a:srgbClr val="00B0F0"/>
            </a:solidFill>
          </a:ln>
        </p:spPr>
        <p:txBody>
          <a:bodyPr wrap="none">
            <a:spAutoFit/>
          </a:bodyPr>
          <a:lstStyle/>
          <a:p>
            <a:pPr algn="just"/>
            <a:r>
              <a:rPr lang="en-US" sz="2800">
                <a:solidFill>
                  <a:srgbClr val="2B26F6"/>
                </a:solidFill>
                <a:latin typeface="Arial" panose="020B0604020202020204" pitchFamily="34" charset="0"/>
                <a:cs typeface="Arial" panose="020B0604020202020204" pitchFamily="34" charset="0"/>
              </a:rPr>
              <a:t>b. Vấn đề đô thị hóa</a:t>
            </a:r>
            <a:endParaRPr lang="vi-VN" sz="2800">
              <a:solidFill>
                <a:srgbClr val="2B26F6"/>
              </a:solidFill>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3E2A021B-BA87-439D-824F-A8EFAEC47046}"/>
              </a:ext>
            </a:extLst>
          </p:cNvPr>
          <p:cNvSpPr/>
          <p:nvPr/>
        </p:nvSpPr>
        <p:spPr>
          <a:xfrm>
            <a:off x="314325" y="1918010"/>
            <a:ext cx="11563350" cy="1754326"/>
          </a:xfrm>
          <a:prstGeom prst="rect">
            <a:avLst/>
          </a:prstGeom>
        </p:spPr>
        <p:txBody>
          <a:bodyPr wrap="square">
            <a:spAutoFit/>
          </a:bodyPr>
          <a:lstStyle/>
          <a:p>
            <a:pPr algn="just"/>
            <a:r>
              <a:rPr lang="en-US" sz="3600">
                <a:solidFill>
                  <a:srgbClr val="2B26F6"/>
                </a:solidFill>
                <a:latin typeface="Arial" panose="020B0604020202020204" pitchFamily="34" charset="0"/>
                <a:cs typeface="Arial" panose="020B0604020202020204" pitchFamily="34" charset="0"/>
              </a:rPr>
              <a:t>- Sự phát triển mạnh mẽ của công nghiệp thúc đẩy quá trình đô thị hóa ở Bắc Mỹ =&gt; xuất hiện các siêu đô thị và các dải đô thị.</a:t>
            </a:r>
          </a:p>
        </p:txBody>
      </p:sp>
      <p:sp>
        <p:nvSpPr>
          <p:cNvPr id="3" name="Rectangle 2">
            <a:extLst>
              <a:ext uri="{FF2B5EF4-FFF2-40B4-BE49-F238E27FC236}">
                <a16:creationId xmlns:a16="http://schemas.microsoft.com/office/drawing/2014/main" id="{3C1667C7-3B6D-4A24-809C-F63760BF4C0F}"/>
              </a:ext>
            </a:extLst>
          </p:cNvPr>
          <p:cNvSpPr/>
          <p:nvPr/>
        </p:nvSpPr>
        <p:spPr>
          <a:xfrm>
            <a:off x="236696" y="3646170"/>
            <a:ext cx="12104471" cy="1200329"/>
          </a:xfrm>
          <a:prstGeom prst="rect">
            <a:avLst/>
          </a:prstGeom>
        </p:spPr>
        <p:txBody>
          <a:bodyPr wrap="square">
            <a:spAutoFit/>
          </a:bodyPr>
          <a:lstStyle/>
          <a:p>
            <a:r>
              <a:rPr lang="en-US" sz="3600">
                <a:solidFill>
                  <a:srgbClr val="2B26F6"/>
                </a:solidFill>
                <a:latin typeface="Arial" panose="020B0604020202020204" pitchFamily="34" charset="0"/>
                <a:cs typeface="Arial" panose="020B0604020202020204" pitchFamily="34" charset="0"/>
              </a:rPr>
              <a:t>- Tỉ lệ dân đô thị ở Bắc Mỹ cao nhất so với các châu lục khác trên thế giới (83 % - 2020).</a:t>
            </a:r>
            <a:endParaRPr lang="en-US" sz="3600"/>
          </a:p>
        </p:txBody>
      </p:sp>
      <p:sp>
        <p:nvSpPr>
          <p:cNvPr id="18" name="Rectangle 17">
            <a:extLst>
              <a:ext uri="{FF2B5EF4-FFF2-40B4-BE49-F238E27FC236}">
                <a16:creationId xmlns:a16="http://schemas.microsoft.com/office/drawing/2014/main" id="{D8C9D7EE-3532-426D-91BB-B9BC2A6C8414}"/>
              </a:ext>
            </a:extLst>
          </p:cNvPr>
          <p:cNvSpPr/>
          <p:nvPr/>
        </p:nvSpPr>
        <p:spPr>
          <a:xfrm>
            <a:off x="236696" y="4892267"/>
            <a:ext cx="12618720" cy="1360822"/>
          </a:xfrm>
          <a:prstGeom prst="rect">
            <a:avLst/>
          </a:prstGeom>
        </p:spPr>
        <p:txBody>
          <a:bodyPr wrap="square">
            <a:spAutoFit/>
          </a:bodyPr>
          <a:lstStyle/>
          <a:p>
            <a:pPr lvl="0">
              <a:lnSpc>
                <a:spcPct val="120000"/>
              </a:lnSpc>
            </a:pPr>
            <a:r>
              <a:rPr lang="en-US" sz="3600">
                <a:solidFill>
                  <a:srgbClr val="2B26F6"/>
                </a:solidFill>
                <a:latin typeface="Arial" panose="020B0604020202020204" pitchFamily="34" charset="0"/>
                <a:ea typeface="Cambria" panose="02040503050406030204" pitchFamily="18" charset="0"/>
                <a:cs typeface="Arial" panose="020B0604020202020204" pitchFamily="34" charset="0"/>
              </a:rPr>
              <a:t>- </a:t>
            </a:r>
            <a:r>
              <a:rPr lang="vi-VN" sz="3600">
                <a:solidFill>
                  <a:srgbClr val="2B26F6"/>
                </a:solidFill>
                <a:latin typeface="Arial" panose="020B0604020202020204" pitchFamily="34" charset="0"/>
                <a:ea typeface="Cambria" panose="02040503050406030204" pitchFamily="18" charset="0"/>
                <a:cs typeface="Arial" panose="020B0604020202020204" pitchFamily="34" charset="0"/>
              </a:rPr>
              <a:t>Các đô thị phần lớn nằm ở phía Nam Hồ Lớn và ven Đại Tây Dương.</a:t>
            </a:r>
            <a:endParaRPr lang="en-US" sz="3600">
              <a:solidFill>
                <a:srgbClr val="2B26F6"/>
              </a:solidFill>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529539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loud Callout 2">
            <a:extLst>
              <a:ext uri="{FF2B5EF4-FFF2-40B4-BE49-F238E27FC236}">
                <a16:creationId xmlns:a16="http://schemas.microsoft.com/office/drawing/2014/main" id="{1BF758A0-B592-499D-AD48-ADA93CC69A52}"/>
              </a:ext>
            </a:extLst>
          </p:cNvPr>
          <p:cNvSpPr/>
          <p:nvPr/>
        </p:nvSpPr>
        <p:spPr>
          <a:xfrm>
            <a:off x="4042273" y="1552462"/>
            <a:ext cx="5861892" cy="2303442"/>
          </a:xfrm>
          <a:prstGeom prst="cloudCallout">
            <a:avLst>
              <a:gd name="adj1" fmla="val -73854"/>
              <a:gd name="adj2" fmla="val 115670"/>
            </a:avLst>
          </a:prstGeom>
          <a:solidFill>
            <a:srgbClr val="FFFFD7"/>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800" b="1">
                <a:solidFill>
                  <a:srgbClr val="2B26F6"/>
                </a:solidFill>
                <a:latin typeface="Times New Roman" pitchFamily="18" charset="0"/>
                <a:cs typeface="Times New Roman" pitchFamily="18" charset="0"/>
              </a:rPr>
              <a:t>Các đô thị ở Bắc Mĩ gặp phải khó khăn gì?</a:t>
            </a:r>
          </a:p>
        </p:txBody>
      </p:sp>
      <p:pic>
        <p:nvPicPr>
          <p:cNvPr id="4" name="Picture 3">
            <a:extLst>
              <a:ext uri="{FF2B5EF4-FFF2-40B4-BE49-F238E27FC236}">
                <a16:creationId xmlns:a16="http://schemas.microsoft.com/office/drawing/2014/main" id="{2493DB3C-7274-4AD3-BE0C-D0B4DDF851BE}"/>
              </a:ext>
            </a:extLst>
          </p:cNvPr>
          <p:cNvPicPr>
            <a:picLocks noChangeAspect="1"/>
          </p:cNvPicPr>
          <p:nvPr/>
        </p:nvPicPr>
        <p:blipFill rotWithShape="1">
          <a:blip r:embed="rId2"/>
          <a:srcRect l="39749" t="43556" r="43417" b="27111"/>
          <a:stretch/>
        </p:blipFill>
        <p:spPr>
          <a:xfrm>
            <a:off x="196834" y="4846320"/>
            <a:ext cx="2052320" cy="201168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ext Box 4">
            <a:extLst>
              <a:ext uri="{FF2B5EF4-FFF2-40B4-BE49-F238E27FC236}">
                <a16:creationId xmlns:a16="http://schemas.microsoft.com/office/drawing/2014/main" id="{9D96BC8B-CBF2-4867-A0EB-3F9E9D8D879A}"/>
              </a:ext>
            </a:extLst>
          </p:cNvPr>
          <p:cNvSpPr txBox="1">
            <a:spLocks noChangeArrowheads="1"/>
          </p:cNvSpPr>
          <p:nvPr/>
        </p:nvSpPr>
        <p:spPr bwMode="auto">
          <a:xfrm>
            <a:off x="8661400" y="5241926"/>
            <a:ext cx="15430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endParaRPr lang="en-US" altLang="en-US" sz="2000">
              <a:latin typeface="Arial" panose="020B0604020202020204" pitchFamily="34" charset="0"/>
            </a:endParaRPr>
          </a:p>
        </p:txBody>
      </p:sp>
      <p:sp>
        <p:nvSpPr>
          <p:cNvPr id="45059" name="Text Box 6">
            <a:extLst>
              <a:ext uri="{FF2B5EF4-FFF2-40B4-BE49-F238E27FC236}">
                <a16:creationId xmlns:a16="http://schemas.microsoft.com/office/drawing/2014/main" id="{E8ED4833-318D-4217-9E57-CBDC773E40C4}"/>
              </a:ext>
            </a:extLst>
          </p:cNvPr>
          <p:cNvSpPr txBox="1">
            <a:spLocks noChangeArrowheads="1"/>
          </p:cNvSpPr>
          <p:nvPr/>
        </p:nvSpPr>
        <p:spPr bwMode="auto">
          <a:xfrm>
            <a:off x="4343400" y="3124201"/>
            <a:ext cx="4114800" cy="461963"/>
          </a:xfrm>
          <a:prstGeom prst="rect">
            <a:avLst/>
          </a:prstGeom>
          <a:solidFill>
            <a:srgbClr val="FFC00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400" b="1" i="1">
                <a:solidFill>
                  <a:srgbClr val="0000FF"/>
                </a:solidFill>
                <a:latin typeface="Times New Roman" panose="02020603050405020304" pitchFamily="18" charset="0"/>
                <a:cs typeface="Times New Roman" panose="02020603050405020304" pitchFamily="18" charset="0"/>
              </a:rPr>
              <a:t>CÁC VẤN ĐỀ CỦA ĐÔ THỊ</a:t>
            </a:r>
          </a:p>
        </p:txBody>
      </p:sp>
      <p:pic>
        <p:nvPicPr>
          <p:cNvPr id="45060" name="Picture 9">
            <a:extLst>
              <a:ext uri="{FF2B5EF4-FFF2-40B4-BE49-F238E27FC236}">
                <a16:creationId xmlns:a16="http://schemas.microsoft.com/office/drawing/2014/main" id="{6D6AAC18-E691-4228-9D6F-96B5CED242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13333"/>
          <a:stretch>
            <a:fillRect/>
          </a:stretch>
        </p:blipFill>
        <p:spPr bwMode="auto">
          <a:xfrm>
            <a:off x="1600200" y="0"/>
            <a:ext cx="4343400" cy="3124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5061" name="Picture 8" descr="traffic">
            <a:extLst>
              <a:ext uri="{FF2B5EF4-FFF2-40B4-BE49-F238E27FC236}">
                <a16:creationId xmlns:a16="http://schemas.microsoft.com/office/drawing/2014/main" id="{57572577-E794-4A79-B7FF-1DABE298A7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0"/>
            <a:ext cx="45720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2" name="Picture 9" descr="Tokyo-World-Biggest-Megacity-6">
            <a:extLst>
              <a:ext uri="{FF2B5EF4-FFF2-40B4-BE49-F238E27FC236}">
                <a16:creationId xmlns:a16="http://schemas.microsoft.com/office/drawing/2014/main" id="{E2E47F26-A45A-4227-AEDF-48CC33251730}"/>
              </a:ext>
            </a:extLst>
          </p:cNvPr>
          <p:cNvPicPr>
            <a:picLocks noChangeAspect="1" noChangeArrowheads="1"/>
          </p:cNvPicPr>
          <p:nvPr/>
        </p:nvPicPr>
        <p:blipFill>
          <a:blip r:embed="rId4">
            <a:lum bright="44000"/>
            <a:extLst>
              <a:ext uri="{28A0092B-C50C-407E-A947-70E740481C1C}">
                <a14:useLocalDpi xmlns:a14="http://schemas.microsoft.com/office/drawing/2010/main" val="0"/>
              </a:ext>
            </a:extLst>
          </a:blip>
          <a:srcRect/>
          <a:stretch>
            <a:fillRect/>
          </a:stretch>
        </p:blipFill>
        <p:spPr bwMode="auto">
          <a:xfrm>
            <a:off x="1524000" y="3581400"/>
            <a:ext cx="43434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3" name="Picture 10" descr="18">
            <a:extLst>
              <a:ext uri="{FF2B5EF4-FFF2-40B4-BE49-F238E27FC236}">
                <a16:creationId xmlns:a16="http://schemas.microsoft.com/office/drawing/2014/main" id="{DFF77F07-D609-4AF2-AD4C-9B2B91810C5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8400" y="3581400"/>
            <a:ext cx="42672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loud Callout 2">
            <a:extLst>
              <a:ext uri="{FF2B5EF4-FFF2-40B4-BE49-F238E27FC236}">
                <a16:creationId xmlns:a16="http://schemas.microsoft.com/office/drawing/2014/main" id="{ABE839D2-3BC0-4FF5-AF09-0AC24B20D634}"/>
              </a:ext>
            </a:extLst>
          </p:cNvPr>
          <p:cNvSpPr/>
          <p:nvPr/>
        </p:nvSpPr>
        <p:spPr>
          <a:xfrm>
            <a:off x="4937126" y="76200"/>
            <a:ext cx="5045075" cy="1905000"/>
          </a:xfrm>
          <a:prstGeom prst="cloudCallout">
            <a:avLst>
              <a:gd name="adj1" fmla="val -66245"/>
              <a:gd name="adj2" fmla="val 12275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400" b="1" dirty="0" err="1">
                <a:solidFill>
                  <a:srgbClr val="FF0000"/>
                </a:solidFill>
                <a:latin typeface="Times New Roman" pitchFamily="18" charset="0"/>
                <a:cs typeface="Times New Roman" pitchFamily="18" charset="0"/>
              </a:rPr>
              <a:t>Lượng</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khí</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thải</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độc</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hại</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bình</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quân</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dầu</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người</a:t>
            </a:r>
            <a:r>
              <a:rPr lang="en-US" sz="2400" b="1" dirty="0">
                <a:solidFill>
                  <a:srgbClr val="FF0000"/>
                </a:solidFill>
                <a:latin typeface="Times New Roman" pitchFamily="18" charset="0"/>
                <a:cs typeface="Times New Roman" pitchFamily="18" charset="0"/>
              </a:rPr>
              <a:t> : 20/</a:t>
            </a:r>
            <a:r>
              <a:rPr lang="en-US" sz="2400" b="1" dirty="0" err="1">
                <a:solidFill>
                  <a:srgbClr val="FF0000"/>
                </a:solidFill>
                <a:latin typeface="Times New Roman" pitchFamily="18" charset="0"/>
                <a:cs typeface="Times New Roman" pitchFamily="18" charset="0"/>
              </a:rPr>
              <a:t>tấn</a:t>
            </a:r>
            <a:r>
              <a:rPr lang="en-US" sz="2400" b="1" dirty="0">
                <a:solidFill>
                  <a:srgbClr val="FF0000"/>
                </a:solidFill>
                <a:latin typeface="Times New Roman" pitchFamily="18" charset="0"/>
                <a:cs typeface="Times New Roman" pitchFamily="18" charset="0"/>
              </a:rPr>
              <a:t>/</a:t>
            </a:r>
            <a:r>
              <a:rPr lang="en-US" sz="2400" b="1" dirty="0" err="1">
                <a:solidFill>
                  <a:srgbClr val="FF0000"/>
                </a:solidFill>
                <a:latin typeface="Times New Roman" pitchFamily="18" charset="0"/>
                <a:cs typeface="Times New Roman" pitchFamily="18" charset="0"/>
              </a:rPr>
              <a:t>người</a:t>
            </a:r>
            <a:r>
              <a:rPr lang="en-US" sz="2400" b="1" dirty="0">
                <a:solidFill>
                  <a:srgbClr val="FF0000"/>
                </a:solidFill>
                <a:latin typeface="Times New Roman" pitchFamily="18" charset="0"/>
                <a:cs typeface="Times New Roman" pitchFamily="18" charset="0"/>
              </a:rPr>
              <a:t>/</a:t>
            </a:r>
            <a:r>
              <a:rPr lang="en-US" sz="2400" b="1" dirty="0" err="1">
                <a:solidFill>
                  <a:srgbClr val="FF0000"/>
                </a:solidFill>
                <a:latin typeface="Times New Roman" pitchFamily="18" charset="0"/>
                <a:cs typeface="Times New Roman" pitchFamily="18" charset="0"/>
              </a:rPr>
              <a:t>năm</a:t>
            </a:r>
            <a:r>
              <a:rPr lang="en-US" sz="2400" b="1" dirty="0">
                <a:solidFill>
                  <a:srgbClr val="FF0000"/>
                </a:solidFill>
                <a:latin typeface="Times New Roman" pitchFamily="18" charset="0"/>
                <a:cs typeface="Times New Roman" pitchFamily="18" charset="0"/>
              </a:rPr>
              <a:t> (2000)</a:t>
            </a:r>
          </a:p>
        </p:txBody>
      </p:sp>
      <p:sp>
        <p:nvSpPr>
          <p:cNvPr id="10" name="Cloud Callout 9">
            <a:extLst>
              <a:ext uri="{FF2B5EF4-FFF2-40B4-BE49-F238E27FC236}">
                <a16:creationId xmlns:a16="http://schemas.microsoft.com/office/drawing/2014/main" id="{DE6590F1-DCC5-4867-AD32-869EF511E7DC}"/>
              </a:ext>
            </a:extLst>
          </p:cNvPr>
          <p:cNvSpPr/>
          <p:nvPr/>
        </p:nvSpPr>
        <p:spPr>
          <a:xfrm>
            <a:off x="3467101" y="2971800"/>
            <a:ext cx="5045075" cy="1752600"/>
          </a:xfrm>
          <a:prstGeom prst="cloudCallout">
            <a:avLst>
              <a:gd name="adj1" fmla="val -66245"/>
              <a:gd name="adj2" fmla="val 12275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400" b="1" dirty="0" err="1">
                <a:solidFill>
                  <a:srgbClr val="FF0000"/>
                </a:solidFill>
                <a:latin typeface="Times New Roman" pitchFamily="18" charset="0"/>
                <a:cs typeface="Times New Roman" pitchFamily="18" charset="0"/>
              </a:rPr>
              <a:t>Tỉ</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lệ</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thất</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nghiệp</a:t>
            </a:r>
            <a:r>
              <a:rPr lang="en-US" sz="2400" b="1" dirty="0">
                <a:solidFill>
                  <a:srgbClr val="FF0000"/>
                </a:solidFill>
                <a:latin typeface="Times New Roman" pitchFamily="18" charset="0"/>
                <a:cs typeface="Times New Roman" pitchFamily="18" charset="0"/>
              </a:rPr>
              <a:t> : 1,6% (2014)</a:t>
            </a:r>
          </a:p>
        </p:txBody>
      </p:sp>
    </p:spTree>
  </p:cSld>
  <p:clrMapOvr>
    <a:masterClrMapping/>
  </p:clrMapOvr>
  <p:transition spd="med">
    <p:diamon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3D7E4C9F-7EC2-4C52-9146-0E1435CC2D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image178.jpg" descr="Image result for người anh điêng">
            <a:extLst>
              <a:ext uri="{FF2B5EF4-FFF2-40B4-BE49-F238E27FC236}">
                <a16:creationId xmlns:a16="http://schemas.microsoft.com/office/drawing/2014/main" id="{B419A2F8-8AE5-492B-B06C-7F3C0C6EF9BF}"/>
              </a:ext>
            </a:extLst>
          </p:cNvPr>
          <p:cNvPicPr/>
          <p:nvPr/>
        </p:nvPicPr>
        <p:blipFill rotWithShape="1">
          <a:blip r:embed="rId3"/>
          <a:srcRect l="30425" r="17521" b="-1"/>
          <a:stretch/>
        </p:blipFill>
        <p:spPr>
          <a:xfrm>
            <a:off x="-1" y="5"/>
            <a:ext cx="3922776" cy="3937609"/>
          </a:xfrm>
          <a:prstGeom prst="rect">
            <a:avLst/>
          </a:prstGeom>
        </p:spPr>
      </p:pic>
      <p:pic>
        <p:nvPicPr>
          <p:cNvPr id="17" name="image183.jpg" descr="Image result for eskimo people">
            <a:extLst>
              <a:ext uri="{FF2B5EF4-FFF2-40B4-BE49-F238E27FC236}">
                <a16:creationId xmlns:a16="http://schemas.microsoft.com/office/drawing/2014/main" id="{6E26288D-1B56-457C-BA7F-68F9E1FCFE34}"/>
              </a:ext>
            </a:extLst>
          </p:cNvPr>
          <p:cNvPicPr/>
          <p:nvPr/>
        </p:nvPicPr>
        <p:blipFill rotWithShape="1">
          <a:blip r:embed="rId4"/>
          <a:srcRect l="13130" r="17879" b="-1"/>
          <a:stretch/>
        </p:blipFill>
        <p:spPr>
          <a:xfrm>
            <a:off x="4131633" y="10"/>
            <a:ext cx="3922776" cy="3937599"/>
          </a:xfrm>
          <a:prstGeom prst="rect">
            <a:avLst/>
          </a:prstGeom>
        </p:spPr>
      </p:pic>
      <p:sp useBgFill="1">
        <p:nvSpPr>
          <p:cNvPr id="25" name="Rectangle 24">
            <a:extLst>
              <a:ext uri="{FF2B5EF4-FFF2-40B4-BE49-F238E27FC236}">
                <a16:creationId xmlns:a16="http://schemas.microsoft.com/office/drawing/2014/main" id="{E677BBB0-8A66-4619-B31B-5097655C5F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7784" y="4215384"/>
            <a:ext cx="7475146" cy="2093976"/>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image227.jpg" descr="Image associée">
            <a:extLst>
              <a:ext uri="{FF2B5EF4-FFF2-40B4-BE49-F238E27FC236}">
                <a16:creationId xmlns:a16="http://schemas.microsoft.com/office/drawing/2014/main" id="{15D072DA-2F68-4858-B6ED-AF65981C54F9}"/>
              </a:ext>
            </a:extLst>
          </p:cNvPr>
          <p:cNvPicPr/>
          <p:nvPr/>
        </p:nvPicPr>
        <p:blipFill rotWithShape="1">
          <a:blip r:embed="rId5"/>
          <a:srcRect l="25337" r="23778"/>
          <a:stretch/>
        </p:blipFill>
        <p:spPr>
          <a:xfrm>
            <a:off x="8263267" y="10"/>
            <a:ext cx="3928733" cy="3937599"/>
          </a:xfrm>
          <a:prstGeom prst="rect">
            <a:avLst/>
          </a:prstGeom>
        </p:spPr>
      </p:pic>
      <p:sp>
        <p:nvSpPr>
          <p:cNvPr id="27" name="Rectangle 26">
            <a:extLst>
              <a:ext uri="{FF2B5EF4-FFF2-40B4-BE49-F238E27FC236}">
                <a16:creationId xmlns:a16="http://schemas.microsoft.com/office/drawing/2014/main" id="{FB56C437-7CF8-4D2B-8C62-6F9CEA5611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491151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288F414E-1A16-495F-8EF5-F55A4207EE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192282" y="525322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D7369D0B-81DD-4065-8022-B7543B8FE231}"/>
              </a:ext>
            </a:extLst>
          </p:cNvPr>
          <p:cNvSpPr txBox="1"/>
          <p:nvPr/>
        </p:nvSpPr>
        <p:spPr>
          <a:xfrm>
            <a:off x="716208" y="4385509"/>
            <a:ext cx="7158297" cy="1608383"/>
          </a:xfrm>
          <a:prstGeom prst="rect">
            <a:avLst/>
          </a:prstGeom>
          <a:solidFill>
            <a:schemeClr val="bg1"/>
          </a:solidFill>
        </p:spPr>
        <p:txBody>
          <a:bodyPr vert="horz" lIns="91440" tIns="45720" rIns="91440" bIns="45720" rtlCol="0" anchor="ctr">
            <a:noAutofit/>
          </a:bodyPr>
          <a:lstStyle/>
          <a:p>
            <a:pPr algn="ctr">
              <a:lnSpc>
                <a:spcPct val="90000"/>
              </a:lnSpc>
              <a:spcBef>
                <a:spcPct val="0"/>
              </a:spcBef>
              <a:spcAft>
                <a:spcPts val="600"/>
              </a:spcAft>
            </a:pPr>
            <a:r>
              <a:rPr lang="en-US" sz="3200" b="1">
                <a:solidFill>
                  <a:srgbClr val="00B050"/>
                </a:solidFill>
                <a:latin typeface="Arial" panose="020B0604020202020204" pitchFamily="34" charset="0"/>
                <a:cs typeface="Arial" panose="020B0604020202020204" pitchFamily="34" charset="0"/>
              </a:rPr>
              <a:t>BÀI 14. NHIÊN NHIÊN VÀ DÂN CƯ</a:t>
            </a:r>
          </a:p>
          <a:p>
            <a:pPr algn="ctr">
              <a:lnSpc>
                <a:spcPct val="90000"/>
              </a:lnSpc>
              <a:spcBef>
                <a:spcPct val="0"/>
              </a:spcBef>
              <a:spcAft>
                <a:spcPts val="600"/>
              </a:spcAft>
            </a:pPr>
            <a:r>
              <a:rPr lang="en-US" sz="3200" b="1">
                <a:solidFill>
                  <a:srgbClr val="00B050"/>
                </a:solidFill>
                <a:latin typeface="Arial" panose="020B0604020202020204" pitchFamily="34" charset="0"/>
                <a:cs typeface="Arial" panose="020B0604020202020204" pitchFamily="34" charset="0"/>
              </a:rPr>
              <a:t>XÃ HỘI BẮC MỸ</a:t>
            </a:r>
          </a:p>
          <a:p>
            <a:pPr>
              <a:lnSpc>
                <a:spcPct val="90000"/>
              </a:lnSpc>
              <a:spcAft>
                <a:spcPts val="600"/>
              </a:spcAft>
            </a:pPr>
            <a:endParaRPr lang="en-US" sz="3200">
              <a:solidFill>
                <a:srgbClr val="00B050"/>
              </a:solidFill>
              <a:latin typeface="Arial" panose="020B0604020202020204" pitchFamily="34" charset="0"/>
              <a:cs typeface="Arial" panose="020B0604020202020204" pitchFamily="34" charset="0"/>
            </a:endParaRPr>
          </a:p>
        </p:txBody>
      </p:sp>
      <p:pic>
        <p:nvPicPr>
          <p:cNvPr id="15" name="image26.jpg" descr="Résultat de recherche d'images pour &quot;chicago city&quot;">
            <a:extLst>
              <a:ext uri="{FF2B5EF4-FFF2-40B4-BE49-F238E27FC236}">
                <a16:creationId xmlns:a16="http://schemas.microsoft.com/office/drawing/2014/main" id="{0148D53C-5A97-41E2-B67E-ACF61E0E092E}"/>
              </a:ext>
            </a:extLst>
          </p:cNvPr>
          <p:cNvPicPr/>
          <p:nvPr/>
        </p:nvPicPr>
        <p:blipFill rotWithShape="1">
          <a:blip r:embed="rId6"/>
          <a:srcRect t="5130" r="1" b="1"/>
          <a:stretch/>
        </p:blipFill>
        <p:spPr>
          <a:xfrm>
            <a:off x="8269224" y="4160171"/>
            <a:ext cx="3922776" cy="2149184"/>
          </a:xfrm>
          <a:prstGeom prst="rect">
            <a:avLst/>
          </a:prstGeom>
        </p:spPr>
      </p:pic>
    </p:spTree>
    <p:extLst>
      <p:ext uri="{BB962C8B-B14F-4D97-AF65-F5344CB8AC3E}">
        <p14:creationId xmlns:p14="http://schemas.microsoft.com/office/powerpoint/2010/main" val="19544495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1">
            <a:extLst>
              <a:ext uri="{FF2B5EF4-FFF2-40B4-BE49-F238E27FC236}">
                <a16:creationId xmlns:a16="http://schemas.microsoft.com/office/drawing/2014/main" id="{0CEB9080-D9D4-4E82-86F3-C3C77DAE7C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5417" t="23775" r="29166" b="21182"/>
          <a:stretch>
            <a:fillRect/>
          </a:stretch>
        </p:blipFill>
        <p:spPr bwMode="auto">
          <a:xfrm>
            <a:off x="538163" y="254000"/>
            <a:ext cx="11653837" cy="669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44FE511D-2CB7-4F71-A19D-CB7F358E0D54}"/>
              </a:ext>
            </a:extLst>
          </p:cNvPr>
          <p:cNvSpPr txBox="1">
            <a:spLocks noChangeArrowheads="1"/>
          </p:cNvSpPr>
          <p:nvPr/>
        </p:nvSpPr>
        <p:spPr bwMode="auto">
          <a:xfrm>
            <a:off x="1528763" y="533400"/>
            <a:ext cx="9131300" cy="152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lIns="91078" tIns="45539" rIns="91078" bIns="45539">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lgn="ctr">
              <a:spcBef>
                <a:spcPts val="600"/>
              </a:spcBef>
              <a:buFontTx/>
              <a:buNone/>
            </a:pPr>
            <a:r>
              <a:rPr lang="en-US" altLang="en-US" sz="4400" b="1">
                <a:solidFill>
                  <a:srgbClr val="FF0066"/>
                </a:solidFill>
                <a:latin typeface="Arial" panose="020B0604020202020204" pitchFamily="34" charset="0"/>
                <a:ea typeface="Kids"/>
                <a:cs typeface="Arial" panose="020B0604020202020204" pitchFamily="34" charset="0"/>
              </a:rPr>
              <a:t>LUYỆN TẬP</a:t>
            </a:r>
          </a:p>
          <a:p>
            <a:pPr algn="ctr">
              <a:spcBef>
                <a:spcPts val="600"/>
              </a:spcBef>
              <a:buFontTx/>
              <a:buNone/>
            </a:pPr>
            <a:r>
              <a:rPr lang="en-US" altLang="en-US" sz="4400" b="1">
                <a:solidFill>
                  <a:srgbClr val="FF0066"/>
                </a:solidFill>
                <a:latin typeface="Arial" panose="020B0604020202020204" pitchFamily="34" charset="0"/>
                <a:ea typeface="Kids"/>
                <a:cs typeface="Arial" panose="020B0604020202020204" pitchFamily="34" charset="0"/>
              </a:rPr>
              <a:t> VÀ VẬN DỤNG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set>
                                      <p:cBhvr>
                                        <p:cTn id="7" dur="114" fill="hold">
                                          <p:stCondLst>
                                            <p:cond delay="0"/>
                                          </p:stCondLst>
                                        </p:cTn>
                                        <p:tgtEl>
                                          <p:spTgt spid="4"/>
                                        </p:tgtEl>
                                        <p:attrNameLst>
                                          <p:attrName>style.rotation</p:attrName>
                                        </p:attrNameLst>
                                      </p:cBhvr>
                                      <p:to>
                                        <p:strVal val="-45.0"/>
                                      </p:to>
                                    </p:set>
                                    <p:anim calcmode="lin" valueType="num">
                                      <p:cBhvr>
                                        <p:cTn id="8" dur="114" fill="hold">
                                          <p:stCondLst>
                                            <p:cond delay="114"/>
                                          </p:stCondLst>
                                        </p:cTn>
                                        <p:tgtEl>
                                          <p:spTgt spid="4"/>
                                        </p:tgtEl>
                                        <p:attrNameLst>
                                          <p:attrName>style.rotation</p:attrName>
                                        </p:attrNameLst>
                                      </p:cBhvr>
                                      <p:tavLst>
                                        <p:tav tm="0">
                                          <p:val>
                                            <p:fltVal val="-45"/>
                                          </p:val>
                                        </p:tav>
                                        <p:tav tm="69900">
                                          <p:val>
                                            <p:fltVal val="45"/>
                                          </p:val>
                                        </p:tav>
                                        <p:tav tm="100000">
                                          <p:val>
                                            <p:fltVal val="0"/>
                                          </p:val>
                                        </p:tav>
                                      </p:tavLst>
                                    </p:anim>
                                    <p:anim calcmode="lin" valueType="num">
                                      <p:cBhvr>
                                        <p:cTn id="9" dur="114" fill="hold">
                                          <p:stCondLst>
                                            <p:cond delay="0"/>
                                          </p:stCondLst>
                                        </p:cTn>
                                        <p:tgtEl>
                                          <p:spTgt spid="4"/>
                                        </p:tgtEl>
                                        <p:attrNameLst>
                                          <p:attrName>ppt_y</p:attrName>
                                        </p:attrNameLst>
                                      </p:cBhvr>
                                      <p:tavLst>
                                        <p:tav tm="0">
                                          <p:val>
                                            <p:strVal val="#ppt_y-1"/>
                                          </p:val>
                                        </p:tav>
                                        <p:tav tm="100000">
                                          <p:val>
                                            <p:strVal val="#ppt_y-(0.354*#ppt_w-0.172*#ppt_h)"/>
                                          </p:val>
                                        </p:tav>
                                      </p:tavLst>
                                    </p:anim>
                                    <p:anim calcmode="lin" valueType="num">
                                      <p:cBhvr>
                                        <p:cTn id="10" dur="39" decel="50000" autoRev="1" fill="hold">
                                          <p:stCondLst>
                                            <p:cond delay="114"/>
                                          </p:stCondLst>
                                        </p:cTn>
                                        <p:tgtEl>
                                          <p:spTgt spid="4"/>
                                        </p:tgtEl>
                                        <p:attrNameLst>
                                          <p:attrName>ppt_y</p:attrName>
                                        </p:attrNameLst>
                                      </p:cBhvr>
                                      <p:tavLst>
                                        <p:tav tm="0">
                                          <p:val>
                                            <p:strVal val="#ppt_y-(0.354*#ppt_w-0.172*#ppt_h)"/>
                                          </p:val>
                                        </p:tav>
                                        <p:tav tm="100000">
                                          <p:val>
                                            <p:strVal val="#ppt_y-(0.354*#ppt_w-0.172*#ppt_h)-#ppt_h/2"/>
                                          </p:val>
                                        </p:tav>
                                      </p:tavLst>
                                    </p:anim>
                                    <p:anim calcmode="lin" valueType="num">
                                      <p:cBhvr>
                                        <p:cTn id="11" dur="34" fill="hold">
                                          <p:stCondLst>
                                            <p:cond delay="216"/>
                                          </p:stCondLst>
                                        </p:cTn>
                                        <p:tgtEl>
                                          <p:spTgt spid="4"/>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utoShape 51">
            <a:extLst>
              <a:ext uri="{FF2B5EF4-FFF2-40B4-BE49-F238E27FC236}">
                <a16:creationId xmlns:a16="http://schemas.microsoft.com/office/drawing/2014/main" id="{55DD374B-9DC2-4444-9CDB-A943DB98716E}"/>
              </a:ext>
            </a:extLst>
          </p:cNvPr>
          <p:cNvSpPr>
            <a:spLocks noChangeArrowheads="1"/>
          </p:cNvSpPr>
          <p:nvPr/>
        </p:nvSpPr>
        <p:spPr bwMode="auto">
          <a:xfrm>
            <a:off x="1876424" y="1869447"/>
            <a:ext cx="7760736" cy="1466850"/>
          </a:xfrm>
          <a:prstGeom prst="roundRect">
            <a:avLst>
              <a:gd name="adj" fmla="val 16667"/>
            </a:avLst>
          </a:prstGeom>
          <a:solidFill>
            <a:srgbClr val="FFFFD7"/>
          </a:solidFill>
          <a:ln w="41275">
            <a:solidFill>
              <a:srgbClr val="0000FF"/>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vi-VN" b="1"/>
              <a:t> </a:t>
            </a:r>
            <a:r>
              <a:rPr lang="vi-VN" sz="3200" b="1">
                <a:solidFill>
                  <a:srgbClr val="FF0000"/>
                </a:solidFill>
              </a:rPr>
              <a:t>Bắc Mỹ có bao nhiêu </a:t>
            </a:r>
            <a:r>
              <a:rPr lang="en-US" sz="3200" b="1">
                <a:solidFill>
                  <a:srgbClr val="FF0000"/>
                </a:solidFill>
              </a:rPr>
              <a:t>đô thị </a:t>
            </a:r>
            <a:r>
              <a:rPr lang="vi-VN" sz="3200" b="1">
                <a:solidFill>
                  <a:srgbClr val="FF0000"/>
                </a:solidFill>
              </a:rPr>
              <a:t>trên</a:t>
            </a:r>
            <a:endParaRPr lang="en-US" sz="3200" b="1">
              <a:solidFill>
                <a:srgbClr val="FF0000"/>
              </a:solidFill>
            </a:endParaRPr>
          </a:p>
          <a:p>
            <a:pPr algn="ctr"/>
            <a:r>
              <a:rPr lang="vi-VN" sz="3200" b="1">
                <a:solidFill>
                  <a:srgbClr val="FF0000"/>
                </a:solidFill>
              </a:rPr>
              <a:t> 10 triệu dân</a:t>
            </a:r>
            <a:r>
              <a:rPr lang="en-US" sz="3200" b="1">
                <a:solidFill>
                  <a:srgbClr val="FF0000"/>
                </a:solidFill>
              </a:rPr>
              <a:t>?</a:t>
            </a:r>
            <a:endParaRPr lang="en-US" sz="3200">
              <a:solidFill>
                <a:srgbClr val="FF0000"/>
              </a:solidFill>
            </a:endParaRPr>
          </a:p>
        </p:txBody>
      </p:sp>
      <p:grpSp>
        <p:nvGrpSpPr>
          <p:cNvPr id="11" name="Group 51">
            <a:extLst>
              <a:ext uri="{FF2B5EF4-FFF2-40B4-BE49-F238E27FC236}">
                <a16:creationId xmlns:a16="http://schemas.microsoft.com/office/drawing/2014/main" id="{5F3EFBD9-1250-4FF3-B334-74B28DA2AC77}"/>
              </a:ext>
            </a:extLst>
          </p:cNvPr>
          <p:cNvGrpSpPr>
            <a:grpSpLocks/>
          </p:cNvGrpSpPr>
          <p:nvPr/>
        </p:nvGrpSpPr>
        <p:grpSpPr bwMode="auto">
          <a:xfrm>
            <a:off x="0" y="0"/>
            <a:ext cx="320675" cy="6858000"/>
            <a:chOff x="202295" y="-322943"/>
            <a:chExt cx="319314" cy="7180943"/>
          </a:xfrm>
        </p:grpSpPr>
        <p:sp>
          <p:nvSpPr>
            <p:cNvPr id="12" name="Rectangle 11">
              <a:extLst>
                <a:ext uri="{FF2B5EF4-FFF2-40B4-BE49-F238E27FC236}">
                  <a16:creationId xmlns:a16="http://schemas.microsoft.com/office/drawing/2014/main" id="{D5484EBC-384D-4BC1-8159-133D8FA878DB}"/>
                </a:ext>
              </a:extLst>
            </p:cNvPr>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2000">
                <a:latin typeface=".VnTime" pitchFamily="34" charset="0"/>
              </a:endParaRPr>
            </a:p>
          </p:txBody>
        </p:sp>
        <p:sp>
          <p:nvSpPr>
            <p:cNvPr id="13" name="Rectangle 10">
              <a:extLst>
                <a:ext uri="{FF2B5EF4-FFF2-40B4-BE49-F238E27FC236}">
                  <a16:creationId xmlns:a16="http://schemas.microsoft.com/office/drawing/2014/main" id="{1F98098A-6074-49B6-8D5A-042F9CC1C891}"/>
                </a:ext>
              </a:extLst>
            </p:cNvPr>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14" name="Rectangle 13">
              <a:extLst>
                <a:ext uri="{FF2B5EF4-FFF2-40B4-BE49-F238E27FC236}">
                  <a16:creationId xmlns:a16="http://schemas.microsoft.com/office/drawing/2014/main" id="{3E0BAFE2-0F8A-4C49-87EA-D932A9DE5045}"/>
                </a:ext>
              </a:extLst>
            </p:cNvPr>
            <p:cNvSpPr/>
            <p:nvPr/>
          </p:nvSpPr>
          <p:spPr bwMode="auto">
            <a:xfrm>
              <a:off x="324014" y="-307983"/>
              <a:ext cx="75877" cy="7165983"/>
            </a:xfrm>
            <a:prstGeom prst="rect">
              <a:avLst/>
            </a:prstGeom>
            <a:solidFill>
              <a:srgbClr val="A3C8FF"/>
            </a:solidFill>
            <a:ln w="9525" cap="flat" cmpd="sng" algn="ctr">
              <a:noFill/>
              <a:prstDash val="solid"/>
              <a:round/>
              <a:headEnd type="none" w="med" len="med"/>
              <a:tailEnd type="none" w="med" len="med"/>
            </a:ln>
            <a:effectLst/>
          </p:spPr>
          <p:txBody>
            <a:bodyPr/>
            <a:lstStyle/>
            <a:p>
              <a:pPr eaLnBrk="0" hangingPunct="0">
                <a:defRPr/>
              </a:pPr>
              <a:endParaRPr lang="en-US" sz="2000">
                <a:effectLst>
                  <a:glow rad="101600">
                    <a:schemeClr val="accent1">
                      <a:satMod val="175000"/>
                      <a:alpha val="40000"/>
                    </a:schemeClr>
                  </a:glow>
                </a:effectLst>
                <a:latin typeface=".VnTime" pitchFamily="34" charset="0"/>
              </a:endParaRPr>
            </a:p>
          </p:txBody>
        </p:sp>
      </p:grpSp>
      <p:sp>
        <p:nvSpPr>
          <p:cNvPr id="15" name="AutoShape 51">
            <a:extLst>
              <a:ext uri="{FF2B5EF4-FFF2-40B4-BE49-F238E27FC236}">
                <a16:creationId xmlns:a16="http://schemas.microsoft.com/office/drawing/2014/main" id="{4ED5CCEA-1F73-47BB-ABAD-C99664FFB25B}"/>
              </a:ext>
            </a:extLst>
          </p:cNvPr>
          <p:cNvSpPr>
            <a:spLocks noChangeArrowheads="1"/>
          </p:cNvSpPr>
          <p:nvPr/>
        </p:nvSpPr>
        <p:spPr bwMode="auto">
          <a:xfrm>
            <a:off x="3175000" y="4401509"/>
            <a:ext cx="7592060" cy="822325"/>
          </a:xfrm>
          <a:prstGeom prst="roundRect">
            <a:avLst>
              <a:gd name="adj" fmla="val 16667"/>
            </a:avLst>
          </a:prstGeom>
          <a:solidFill>
            <a:srgbClr val="7030A0"/>
          </a:solidFill>
          <a:ln w="76200">
            <a:solidFill>
              <a:srgbClr val="FFFF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800" b="1">
                <a:solidFill>
                  <a:schemeClr val="bg1"/>
                </a:solidFill>
              </a:rPr>
              <a:t>2 đô thị:N</a:t>
            </a:r>
            <a:r>
              <a:rPr lang="vi-VN" sz="2800" b="1">
                <a:solidFill>
                  <a:schemeClr val="bg1"/>
                </a:solidFill>
              </a:rPr>
              <a:t>iu-I-ooc</a:t>
            </a:r>
            <a:r>
              <a:rPr lang="en-US" sz="2800" b="1">
                <a:solidFill>
                  <a:schemeClr val="bg1"/>
                </a:solidFill>
              </a:rPr>
              <a:t> </a:t>
            </a:r>
            <a:r>
              <a:rPr lang="vi-VN" sz="2800" b="1">
                <a:solidFill>
                  <a:schemeClr val="bg1"/>
                </a:solidFill>
              </a:rPr>
              <a:t>và Lốt-An-giơ-lét.</a:t>
            </a:r>
            <a:endParaRPr lang="en-US" altLang="en-US" sz="2800" b="1">
              <a:solidFill>
                <a:schemeClr val="bg1"/>
              </a:solidFill>
            </a:endParaRPr>
          </a:p>
        </p:txBody>
      </p:sp>
      <p:pic>
        <p:nvPicPr>
          <p:cNvPr id="16" name="Picture 37" descr="Blue_chapterlist">
            <a:extLst>
              <a:ext uri="{FF2B5EF4-FFF2-40B4-BE49-F238E27FC236}">
                <a16:creationId xmlns:a16="http://schemas.microsoft.com/office/drawing/2014/main" id="{75AB5D1E-7CC1-4071-BF87-05DAFDCA4C54}"/>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0675" y="4626935"/>
            <a:ext cx="593725" cy="35083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descr="Classicmode">
            <a:extLst>
              <a:ext uri="{FF2B5EF4-FFF2-40B4-BE49-F238E27FC236}">
                <a16:creationId xmlns:a16="http://schemas.microsoft.com/office/drawing/2014/main" id="{510C114F-64FC-49E0-99E2-91448B87FD67}"/>
              </a:ext>
            </a:extLst>
          </p:cNvPr>
          <p:cNvPicPr>
            <a:picLocks noChangeAspect="1" noChangeArrowheads="1"/>
          </p:cNvPicPr>
          <p:nvPr/>
        </p:nvPicPr>
        <p:blipFill>
          <a:blip r:embed="rId6">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854074" y="4079247"/>
            <a:ext cx="2244726" cy="146685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Oval 59">
            <a:hlinkHover r:id="" action="ppaction://noaction" highlightClick="1">
              <a:snd r:embed="rId7" name="cached_combo42.wav"/>
            </a:hlinkHover>
            <a:extLst>
              <a:ext uri="{FF2B5EF4-FFF2-40B4-BE49-F238E27FC236}">
                <a16:creationId xmlns:a16="http://schemas.microsoft.com/office/drawing/2014/main" id="{F5F35E8E-B512-4CE6-9B46-771133BEEFE8}"/>
              </a:ext>
            </a:extLst>
          </p:cNvPr>
          <p:cNvSpPr>
            <a:spLocks noChangeArrowheads="1"/>
          </p:cNvSpPr>
          <p:nvPr/>
        </p:nvSpPr>
        <p:spPr bwMode="auto">
          <a:xfrm>
            <a:off x="930274" y="4288797"/>
            <a:ext cx="1264286" cy="1074738"/>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20" name="AutoShape 27">
            <a:extLst>
              <a:ext uri="{FF2B5EF4-FFF2-40B4-BE49-F238E27FC236}">
                <a16:creationId xmlns:a16="http://schemas.microsoft.com/office/drawing/2014/main" id="{5C930A76-F6A9-455E-89A7-F4A1C37A9E90}"/>
              </a:ext>
            </a:extLst>
          </p:cNvPr>
          <p:cNvSpPr>
            <a:spLocks noChangeArrowheads="1"/>
          </p:cNvSpPr>
          <p:nvPr/>
        </p:nvSpPr>
        <p:spPr bwMode="auto">
          <a:xfrm>
            <a:off x="428624" y="2174247"/>
            <a:ext cx="1295400" cy="1371600"/>
          </a:xfrm>
          <a:prstGeom prst="sun">
            <a:avLst>
              <a:gd name="adj" fmla="val 19880"/>
            </a:avLst>
          </a:prstGeom>
          <a:gradFill rotWithShape="1">
            <a:gsLst>
              <a:gs pos="0">
                <a:srgbClr val="FF0066"/>
              </a:gs>
              <a:gs pos="100000">
                <a:srgbClr val="E9EE10"/>
              </a:gs>
            </a:gsLst>
            <a:path path="rect">
              <a:fillToRect l="50000" t="50000" r="50000" b="50000"/>
            </a:path>
          </a:gradFill>
          <a:ln w="22225">
            <a:solidFill>
              <a:srgbClr val="80000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1" name="WordArt 28">
            <a:extLst>
              <a:ext uri="{FF2B5EF4-FFF2-40B4-BE49-F238E27FC236}">
                <a16:creationId xmlns:a16="http://schemas.microsoft.com/office/drawing/2014/main" id="{AB0C6B9C-BF8A-470C-A97E-0D6B8A439E64}"/>
              </a:ext>
            </a:extLst>
          </p:cNvPr>
          <p:cNvSpPr>
            <a:spLocks noChangeArrowheads="1" noChangeShapeType="1" noTextEdit="1"/>
          </p:cNvSpPr>
          <p:nvPr/>
        </p:nvSpPr>
        <p:spPr bwMode="auto">
          <a:xfrm>
            <a:off x="809624" y="2631447"/>
            <a:ext cx="533400" cy="381000"/>
          </a:xfrm>
          <a:prstGeom prst="rect">
            <a:avLst/>
          </a:prstGeom>
        </p:spPr>
        <p:txBody>
          <a:bodyPr wrap="none" fromWordArt="1">
            <a:prstTxWarp prst="textPlain">
              <a:avLst>
                <a:gd name="adj" fmla="val 50000"/>
              </a:avLst>
            </a:prstTxWarp>
          </a:bodyPr>
          <a:lstStyle/>
          <a:p>
            <a:pPr algn="ctr"/>
            <a:r>
              <a:rPr lang="en-US" sz="3600" b="1" kern="10">
                <a:ln w="19050">
                  <a:solidFill>
                    <a:srgbClr val="00FF00"/>
                  </a:solidFill>
                  <a:round/>
                  <a:headEnd/>
                  <a:tailEnd/>
                </a:ln>
                <a:solidFill>
                  <a:srgbClr val="FFFF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Câu 1</a:t>
            </a:r>
          </a:p>
        </p:txBody>
      </p:sp>
      <p:pic>
        <p:nvPicPr>
          <p:cNvPr id="22" name="Picture 29" descr="Picture1">
            <a:extLst>
              <a:ext uri="{FF2B5EF4-FFF2-40B4-BE49-F238E27FC236}">
                <a16:creationId xmlns:a16="http://schemas.microsoft.com/office/drawing/2014/main" id="{09A9E5D6-8D45-46FC-8CB1-64132CC2FAAD}"/>
              </a:ext>
            </a:extLst>
          </p:cNvPr>
          <p:cNvPicPr>
            <a:picLocks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352424" y="138112"/>
            <a:ext cx="8534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22">
            <a:extLst>
              <a:ext uri="{FF2B5EF4-FFF2-40B4-BE49-F238E27FC236}">
                <a16:creationId xmlns:a16="http://schemas.microsoft.com/office/drawing/2014/main" id="{DB0E9DF9-CD34-4105-B59F-3C242CB81AE8}"/>
              </a:ext>
            </a:extLst>
          </p:cNvPr>
          <p:cNvSpPr txBox="1"/>
          <p:nvPr/>
        </p:nvSpPr>
        <p:spPr>
          <a:xfrm>
            <a:off x="3460582" y="363531"/>
            <a:ext cx="6723942" cy="1015663"/>
          </a:xfrm>
          <a:prstGeom prst="rect">
            <a:avLst/>
          </a:prstGeom>
          <a:noFill/>
        </p:spPr>
        <p:txBody>
          <a:bodyPr wrap="square" rtlCol="0">
            <a:spAutoFit/>
          </a:bodyPr>
          <a:lstStyle/>
          <a:p>
            <a:r>
              <a:rPr lang="en-US" sz="6000" b="1">
                <a:solidFill>
                  <a:srgbClr val="00B050"/>
                </a:solidFill>
                <a:latin typeface="Arial" panose="020B0604020202020204" pitchFamily="34" charset="0"/>
                <a:cs typeface="Arial" panose="020B0604020202020204" pitchFamily="34" charset="0"/>
              </a:rPr>
              <a:t>AI NHANH HƠN</a:t>
            </a:r>
          </a:p>
        </p:txBody>
      </p:sp>
      <p:pic>
        <p:nvPicPr>
          <p:cNvPr id="24" name="Hình ảnh 4">
            <a:extLst>
              <a:ext uri="{FF2B5EF4-FFF2-40B4-BE49-F238E27FC236}">
                <a16:creationId xmlns:a16="http://schemas.microsoft.com/office/drawing/2014/main" id="{EE553359-B0E8-4327-8C8D-64D7E7C075E6}"/>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foregroundMark x1="42154" y1="77297" x2="42154" y2="77297"/>
                        <a14:foregroundMark x1="50308" y1="87568" x2="50308" y2="87568"/>
                        <a14:foregroundMark x1="58462" y1="80090" x2="58462" y2="80090"/>
                        <a14:foregroundMark x1="52615" y1="41171" x2="52615" y2="41171"/>
                        <a14:foregroundMark x1="49077" y1="39099" x2="49077" y2="39099"/>
                        <a14:foregroundMark x1="51385" y1="37117" x2="51385" y2="37117"/>
                        <a14:foregroundMark x1="51385" y1="37117" x2="51385" y2="37117"/>
                        <a14:foregroundMark x1="51385" y1="37117" x2="51385" y2="37117"/>
                      </a14:backgroundRemoval>
                    </a14:imgEffect>
                  </a14:imgLayer>
                </a14:imgProps>
              </a:ext>
            </a:extLst>
          </a:blip>
          <a:stretch>
            <a:fillRect/>
          </a:stretch>
        </p:blipFill>
        <p:spPr>
          <a:xfrm flipH="1">
            <a:off x="2603500" y="214312"/>
            <a:ext cx="990600" cy="1582116"/>
          </a:xfrm>
          <a:prstGeom prst="rect">
            <a:avLst/>
          </a:prstGeom>
        </p:spPr>
      </p:pic>
    </p:spTree>
    <p:extLst>
      <p:ext uri="{BB962C8B-B14F-4D97-AF65-F5344CB8AC3E}">
        <p14:creationId xmlns:p14="http://schemas.microsoft.com/office/powerpoint/2010/main" val="226314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par>
                                <p:cTn id="10" presetID="53" presetClass="entr" presetSubtype="0"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500" fill="hold"/>
                                        <p:tgtEl>
                                          <p:spTgt spid="21"/>
                                        </p:tgtEl>
                                        <p:attrNameLst>
                                          <p:attrName>ppt_w</p:attrName>
                                        </p:attrNameLst>
                                      </p:cBhvr>
                                      <p:tavLst>
                                        <p:tav tm="0">
                                          <p:val>
                                            <p:fltVal val="0"/>
                                          </p:val>
                                        </p:tav>
                                        <p:tav tm="100000">
                                          <p:val>
                                            <p:strVal val="#ppt_w"/>
                                          </p:val>
                                        </p:tav>
                                      </p:tavLst>
                                    </p:anim>
                                    <p:anim calcmode="lin" valueType="num">
                                      <p:cBhvr>
                                        <p:cTn id="13" dur="500" fill="hold"/>
                                        <p:tgtEl>
                                          <p:spTgt spid="21"/>
                                        </p:tgtEl>
                                        <p:attrNameLst>
                                          <p:attrName>ppt_h</p:attrName>
                                        </p:attrNameLst>
                                      </p:cBhvr>
                                      <p:tavLst>
                                        <p:tav tm="0">
                                          <p:val>
                                            <p:fltVal val="0"/>
                                          </p:val>
                                        </p:tav>
                                        <p:tav tm="100000">
                                          <p:val>
                                            <p:strVal val="#ppt_h"/>
                                          </p:val>
                                        </p:tav>
                                      </p:tavLst>
                                    </p:anim>
                                    <p:animEffect transition="in" filter="fade">
                                      <p:cBhvr>
                                        <p:cTn id="14" dur="500"/>
                                        <p:tgtEl>
                                          <p:spTgt spid="21"/>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20"/>
                                        </p:tgtEl>
                                        <p:attrNameLst>
                                          <p:attrName>r</p:attrName>
                                        </p:attrNameLst>
                                      </p:cBhvr>
                                    </p:animRot>
                                  </p:childTnLst>
                                </p:cTn>
                              </p:par>
                              <p:par>
                                <p:cTn id="17" presetID="2" presetClass="entr" presetSubtype="8" fill="hold" nodeType="withEffect">
                                  <p:stCondLst>
                                    <p:cond delay="50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1000" fill="hold"/>
                                        <p:tgtEl>
                                          <p:spTgt spid="10"/>
                                        </p:tgtEl>
                                        <p:attrNameLst>
                                          <p:attrName>ppt_x</p:attrName>
                                        </p:attrNameLst>
                                      </p:cBhvr>
                                      <p:tavLst>
                                        <p:tav tm="0">
                                          <p:val>
                                            <p:strVal val="0-#ppt_w/2"/>
                                          </p:val>
                                        </p:tav>
                                        <p:tav tm="100000">
                                          <p:val>
                                            <p:strVal val="#ppt_x"/>
                                          </p:val>
                                        </p:tav>
                                      </p:tavLst>
                                    </p:anim>
                                    <p:anim calcmode="lin" valueType="num">
                                      <p:cBhvr additive="base">
                                        <p:cTn id="20" dur="1000" fill="hold"/>
                                        <p:tgtEl>
                                          <p:spTgt spid="10"/>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Jet Fighter 2-DVDH.wav"/>
                                        </p:tgtEl>
                                      </p:cMediaNode>
                                    </p:audio>
                                  </p:subTnLst>
                                </p:cTn>
                              </p:par>
                            </p:childTnLst>
                          </p:cTn>
                        </p:par>
                      </p:childTnLst>
                    </p:cTn>
                  </p:par>
                  <p:par>
                    <p:cTn id="21" fill="hold">
                      <p:stCondLst>
                        <p:cond delay="indefinite"/>
                      </p:stCondLst>
                      <p:childTnLst>
                        <p:par>
                          <p:cTn id="22" fill="hold">
                            <p:stCondLst>
                              <p:cond delay="0"/>
                            </p:stCondLst>
                            <p:childTnLst>
                              <p:par>
                                <p:cTn id="23" presetID="5" presetClass="entr" presetSubtype="10"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checkerboard(across)">
                                      <p:cBhvr>
                                        <p:cTn id="25" dur="500"/>
                                        <p:tgtEl>
                                          <p:spTgt spid="16"/>
                                        </p:tgtEl>
                                      </p:cBhvr>
                                    </p:animEffect>
                                  </p:childTnLst>
                                </p:cTn>
                              </p:par>
                              <p:par>
                                <p:cTn id="26" presetID="5" presetClass="entr" presetSubtype="10"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checkerboard(across)">
                                      <p:cBhvr>
                                        <p:cTn id="28" dur="500"/>
                                        <p:tgtEl>
                                          <p:spTgt spid="17"/>
                                        </p:tgtEl>
                                      </p:cBhvr>
                                    </p:animEffect>
                                  </p:childTnLst>
                                  <p:subTnLst>
                                    <p:audio>
                                      <p:cMediaNode>
                                        <p:cTn display="0" masterRel="sameClick">
                                          <p:stCondLst>
                                            <p:cond evt="begin" delay="0">
                                              <p:tn val="26"/>
                                            </p:cond>
                                          </p:stCondLst>
                                          <p:endCondLst>
                                            <p:cond evt="onStopAudio" delay="0">
                                              <p:tgtEl>
                                                <p:sldTgt/>
                                              </p:tgtEl>
                                            </p:cond>
                                          </p:endCondLst>
                                        </p:cTn>
                                        <p:tgtEl>
                                          <p:sndTgt r:embed="rId3" name="Chimes 3-CL (2).wav"/>
                                        </p:tgtEl>
                                      </p:cMediaNode>
                                    </p:audio>
                                  </p:subTnLst>
                                </p:cTn>
                              </p:par>
                              <p:par>
                                <p:cTn id="29" presetID="5" presetClass="entr" presetSubtype="10"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checkerboard(across)">
                                      <p:cBhvr>
                                        <p:cTn id="31" dur="500"/>
                                        <p:tgtEl>
                                          <p:spTgt spid="18"/>
                                        </p:tgtEl>
                                      </p:cBhvr>
                                    </p:animEffect>
                                  </p:childTnLst>
                                </p:cTn>
                              </p:par>
                              <p:par>
                                <p:cTn id="32" presetID="22" presetClass="entr" presetSubtype="8" fill="hold" nodeType="withEffect">
                                  <p:stCondLst>
                                    <p:cond delay="0"/>
                                  </p:stCondLst>
                                  <p:iterate type="lt">
                                    <p:tmPct val="0"/>
                                  </p:iterate>
                                  <p:childTnLst>
                                    <p:set>
                                      <p:cBhvr>
                                        <p:cTn id="33" dur="1" fill="hold">
                                          <p:stCondLst>
                                            <p:cond delay="0"/>
                                          </p:stCondLst>
                                        </p:cTn>
                                        <p:tgtEl>
                                          <p:spTgt spid="15"/>
                                        </p:tgtEl>
                                        <p:attrNameLst>
                                          <p:attrName>style.visibility</p:attrName>
                                        </p:attrNameLst>
                                      </p:cBhvr>
                                      <p:to>
                                        <p:strVal val="visible"/>
                                      </p:to>
                                    </p:set>
                                    <p:animEffect transition="in" filter="wipe(left)">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23" presetClass="emph" presetSubtype="0" fill="hold" grpId="1" nodeType="clickEffect">
                                  <p:stCondLst>
                                    <p:cond delay="0"/>
                                  </p:stCondLst>
                                  <p:iterate type="lt">
                                    <p:tmPct val="0"/>
                                  </p:iterate>
                                  <p:childTnLst>
                                    <p:animClr clrSpc="hsl" dir="cw">
                                      <p:cBhvr override="childStyle">
                                        <p:cTn id="38" dur="500" fill="hold"/>
                                        <p:tgtEl>
                                          <p:spTgt spid="15"/>
                                        </p:tgtEl>
                                        <p:attrNameLst>
                                          <p:attrName>style.color</p:attrName>
                                        </p:attrNameLst>
                                      </p:cBhvr>
                                      <p:by>
                                        <p:hsl h="10842353" s="0" l="0"/>
                                      </p:by>
                                    </p:animClr>
                                    <p:animClr clrSpc="hsl" dir="cw">
                                      <p:cBhvr>
                                        <p:cTn id="39" dur="500" fill="hold"/>
                                        <p:tgtEl>
                                          <p:spTgt spid="15"/>
                                        </p:tgtEl>
                                        <p:attrNameLst>
                                          <p:attrName>fillcolor</p:attrName>
                                        </p:attrNameLst>
                                      </p:cBhvr>
                                      <p:by>
                                        <p:hsl h="10842353" s="0" l="0"/>
                                      </p:by>
                                    </p:animClr>
                                    <p:animClr clrSpc="hsl" dir="cw">
                                      <p:cBhvr>
                                        <p:cTn id="40" dur="500" fill="hold"/>
                                        <p:tgtEl>
                                          <p:spTgt spid="15"/>
                                        </p:tgtEl>
                                        <p:attrNameLst>
                                          <p:attrName>stroke.color</p:attrName>
                                        </p:attrNameLst>
                                      </p:cBhvr>
                                      <p:by>
                                        <p:hsl h="10842353" s="0" l="0"/>
                                      </p:by>
                                    </p:animClr>
                                    <p:set>
                                      <p:cBhvr>
                                        <p:cTn id="41" dur="500" fill="hold"/>
                                        <p:tgtEl>
                                          <p:spTgt spid="15"/>
                                        </p:tgtEl>
                                        <p:attrNameLst>
                                          <p:attrName>fill.type</p:attrName>
                                        </p:attrNameLst>
                                      </p:cBhvr>
                                      <p:to>
                                        <p:strVal val="solid"/>
                                      </p:to>
                                    </p:set>
                                  </p:childTnLst>
                                  <p:subTnLst>
                                    <p:audio>
                                      <p:cMediaNode>
                                        <p:cTn display="0" masterRel="sameClick">
                                          <p:stCondLst>
                                            <p:cond evt="begin" delay="0">
                                              <p:tn val="37"/>
                                            </p:cond>
                                          </p:stCondLst>
                                          <p:endCondLst>
                                            <p:cond evt="onStopAudio" delay="0">
                                              <p:tgtEl>
                                                <p:sldTgt/>
                                              </p:tgtEl>
                                            </p:cond>
                                          </p:endCondLst>
                                        </p:cTn>
                                        <p:tgtEl>
                                          <p:sndTgt r:embed="rId4" name="FELIZ2.WAV"/>
                                        </p:tgtEl>
                                      </p:cMediaNode>
                                    </p:audio>
                                  </p:subTnLst>
                                </p:cTn>
                              </p:par>
                              <p:par>
                                <p:cTn id="42" presetID="26" presetClass="entr" presetSubtype="0" fill="hold" grpId="0" nodeType="withEffect">
                                  <p:stCondLst>
                                    <p:cond delay="0"/>
                                  </p:stCondLst>
                                  <p:iterate type="lt">
                                    <p:tmPct val="0"/>
                                  </p:iterate>
                                  <p:childTnLst>
                                    <p:set>
                                      <p:cBhvr>
                                        <p:cTn id="43" dur="1" fill="hold">
                                          <p:stCondLst>
                                            <p:cond delay="0"/>
                                          </p:stCondLst>
                                        </p:cTn>
                                        <p:tgtEl>
                                          <p:spTgt spid="15"/>
                                        </p:tgtEl>
                                        <p:attrNameLst>
                                          <p:attrName>style.visibility</p:attrName>
                                        </p:attrNameLst>
                                      </p:cBhvr>
                                      <p:to>
                                        <p:strVal val="visible"/>
                                      </p:to>
                                    </p:set>
                                    <p:animEffect transition="in" filter="wipe(down)">
                                      <p:cBhvr>
                                        <p:cTn id="44" dur="580">
                                          <p:stCondLst>
                                            <p:cond delay="0"/>
                                          </p:stCondLst>
                                        </p:cTn>
                                        <p:tgtEl>
                                          <p:spTgt spid="15"/>
                                        </p:tgtEl>
                                      </p:cBhvr>
                                    </p:animEffect>
                                    <p:anim calcmode="lin" valueType="num">
                                      <p:cBhvr>
                                        <p:cTn id="45"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46"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47"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48"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49"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50" dur="26">
                                          <p:stCondLst>
                                            <p:cond delay="650"/>
                                          </p:stCondLst>
                                        </p:cTn>
                                        <p:tgtEl>
                                          <p:spTgt spid="15"/>
                                        </p:tgtEl>
                                      </p:cBhvr>
                                      <p:to x="100000" y="60000"/>
                                    </p:animScale>
                                    <p:animScale>
                                      <p:cBhvr>
                                        <p:cTn id="51" dur="166" decel="50000">
                                          <p:stCondLst>
                                            <p:cond delay="676"/>
                                          </p:stCondLst>
                                        </p:cTn>
                                        <p:tgtEl>
                                          <p:spTgt spid="15"/>
                                        </p:tgtEl>
                                      </p:cBhvr>
                                      <p:to x="100000" y="100000"/>
                                    </p:animScale>
                                    <p:animScale>
                                      <p:cBhvr>
                                        <p:cTn id="52" dur="26">
                                          <p:stCondLst>
                                            <p:cond delay="1312"/>
                                          </p:stCondLst>
                                        </p:cTn>
                                        <p:tgtEl>
                                          <p:spTgt spid="15"/>
                                        </p:tgtEl>
                                      </p:cBhvr>
                                      <p:to x="100000" y="80000"/>
                                    </p:animScale>
                                    <p:animScale>
                                      <p:cBhvr>
                                        <p:cTn id="53" dur="166" decel="50000">
                                          <p:stCondLst>
                                            <p:cond delay="1338"/>
                                          </p:stCondLst>
                                        </p:cTn>
                                        <p:tgtEl>
                                          <p:spTgt spid="15"/>
                                        </p:tgtEl>
                                      </p:cBhvr>
                                      <p:to x="100000" y="100000"/>
                                    </p:animScale>
                                    <p:animScale>
                                      <p:cBhvr>
                                        <p:cTn id="54" dur="26">
                                          <p:stCondLst>
                                            <p:cond delay="1642"/>
                                          </p:stCondLst>
                                        </p:cTn>
                                        <p:tgtEl>
                                          <p:spTgt spid="15"/>
                                        </p:tgtEl>
                                      </p:cBhvr>
                                      <p:to x="100000" y="90000"/>
                                    </p:animScale>
                                    <p:animScale>
                                      <p:cBhvr>
                                        <p:cTn id="55" dur="166" decel="50000">
                                          <p:stCondLst>
                                            <p:cond delay="1668"/>
                                          </p:stCondLst>
                                        </p:cTn>
                                        <p:tgtEl>
                                          <p:spTgt spid="15"/>
                                        </p:tgtEl>
                                      </p:cBhvr>
                                      <p:to x="100000" y="100000"/>
                                    </p:animScale>
                                    <p:animScale>
                                      <p:cBhvr>
                                        <p:cTn id="56" dur="26">
                                          <p:stCondLst>
                                            <p:cond delay="1808"/>
                                          </p:stCondLst>
                                        </p:cTn>
                                        <p:tgtEl>
                                          <p:spTgt spid="15"/>
                                        </p:tgtEl>
                                      </p:cBhvr>
                                      <p:to x="100000" y="95000"/>
                                    </p:animScale>
                                    <p:animScale>
                                      <p:cBhvr>
                                        <p:cTn id="57" dur="166" decel="50000">
                                          <p:stCondLst>
                                            <p:cond delay="1834"/>
                                          </p:stCondLst>
                                        </p:cTn>
                                        <p:tgtEl>
                                          <p:spTgt spid="15"/>
                                        </p:tgtEl>
                                      </p:cBhvr>
                                      <p:to x="100000" y="100000"/>
                                    </p:animScale>
                                  </p:childTnLst>
                                  <p:subTnLst>
                                    <p:audio>
                                      <p:cMediaNode>
                                        <p:cTn display="0" masterRel="sameClick">
                                          <p:stCondLst>
                                            <p:cond evt="begin" delay="0">
                                              <p:tn val="42"/>
                                            </p:cond>
                                          </p:stCondLst>
                                          <p:endCondLst>
                                            <p:cond evt="onStopAudio" delay="0">
                                              <p:tgtEl>
                                                <p:sldTgt/>
                                              </p:tgtEl>
                                            </p:cond>
                                          </p:endCondLst>
                                        </p:cTn>
                                        <p:tgtEl>
                                          <p:sndTgt r:embed="rId4" name="FELIZ2.WAV"/>
                                        </p:tgtEl>
                                      </p:cMediaNode>
                                    </p:audio>
                                  </p:subTnLst>
                                </p:cTn>
                              </p:par>
                              <p:par>
                                <p:cTn id="58" presetID="23" presetClass="emph" presetSubtype="0" fill="hold" grpId="0" nodeType="withEffect">
                                  <p:stCondLst>
                                    <p:cond delay="0"/>
                                  </p:stCondLst>
                                  <p:childTnLst>
                                    <p:animClr clrSpc="hsl" dir="cw">
                                      <p:cBhvr override="childStyle">
                                        <p:cTn id="59" dur="500" fill="hold"/>
                                        <p:tgtEl>
                                          <p:spTgt spid="18"/>
                                        </p:tgtEl>
                                        <p:attrNameLst>
                                          <p:attrName>style.color</p:attrName>
                                        </p:attrNameLst>
                                      </p:cBhvr>
                                      <p:by>
                                        <p:hsl h="10842353" s="0" l="0"/>
                                      </p:by>
                                    </p:animClr>
                                    <p:animClr clrSpc="hsl" dir="cw">
                                      <p:cBhvr>
                                        <p:cTn id="60" dur="500" fill="hold"/>
                                        <p:tgtEl>
                                          <p:spTgt spid="18"/>
                                        </p:tgtEl>
                                        <p:attrNameLst>
                                          <p:attrName>fillcolor</p:attrName>
                                        </p:attrNameLst>
                                      </p:cBhvr>
                                      <p:by>
                                        <p:hsl h="10842353" s="0" l="0"/>
                                      </p:by>
                                    </p:animClr>
                                    <p:animClr clrSpc="hsl" dir="cw">
                                      <p:cBhvr>
                                        <p:cTn id="61" dur="500" fill="hold"/>
                                        <p:tgtEl>
                                          <p:spTgt spid="18"/>
                                        </p:tgtEl>
                                        <p:attrNameLst>
                                          <p:attrName>stroke.color</p:attrName>
                                        </p:attrNameLst>
                                      </p:cBhvr>
                                      <p:by>
                                        <p:hsl h="10842353" s="0" l="0"/>
                                      </p:by>
                                    </p:animClr>
                                    <p:set>
                                      <p:cBhvr>
                                        <p:cTn id="62" dur="500" fill="hold"/>
                                        <p:tgtEl>
                                          <p:spTgt spid="18"/>
                                        </p:tgtEl>
                                        <p:attrNameLst>
                                          <p:attrName>fill.type</p:attrName>
                                        </p:attrNameLst>
                                      </p:cBhvr>
                                      <p:to>
                                        <p:strVal val="solid"/>
                                      </p:to>
                                    </p:set>
                                  </p:childTnLst>
                                </p:cTn>
                              </p:par>
                            </p:childTnLst>
                          </p:cTn>
                        </p:par>
                      </p:childTnLst>
                    </p:cTn>
                  </p:par>
                  <p:par>
                    <p:cTn id="63" fill="hold">
                      <p:stCondLst>
                        <p:cond delay="indefinite"/>
                      </p:stCondLst>
                      <p:childTnLst>
                        <p:par>
                          <p:cTn id="64" fill="hold">
                            <p:stCondLst>
                              <p:cond delay="0"/>
                            </p:stCondLst>
                            <p:childTnLst>
                              <p:par>
                                <p:cTn id="65" presetID="21" presetClass="emph" presetSubtype="0" repeatCount="indefinite" fill="hold" grpId="0" nodeType="clickEffect">
                                  <p:stCondLst>
                                    <p:cond delay="0"/>
                                  </p:stCondLst>
                                  <p:childTnLst>
                                    <p:animClr clrSpc="hsl" dir="cw">
                                      <p:cBhvr override="childStyle">
                                        <p:cTn id="66" dur="500" fill="hold"/>
                                        <p:tgtEl>
                                          <p:spTgt spid="23"/>
                                        </p:tgtEl>
                                        <p:attrNameLst>
                                          <p:attrName>style.color</p:attrName>
                                        </p:attrNameLst>
                                      </p:cBhvr>
                                      <p:by>
                                        <p:hsl h="7200000" s="0" l="0"/>
                                      </p:by>
                                    </p:animClr>
                                    <p:animClr clrSpc="hsl" dir="cw">
                                      <p:cBhvr>
                                        <p:cTn id="67" dur="500" fill="hold"/>
                                        <p:tgtEl>
                                          <p:spTgt spid="23"/>
                                        </p:tgtEl>
                                        <p:attrNameLst>
                                          <p:attrName>fillcolor</p:attrName>
                                        </p:attrNameLst>
                                      </p:cBhvr>
                                      <p:by>
                                        <p:hsl h="7200000" s="0" l="0"/>
                                      </p:by>
                                    </p:animClr>
                                    <p:animClr clrSpc="hsl" dir="cw">
                                      <p:cBhvr>
                                        <p:cTn id="68" dur="500" fill="hold"/>
                                        <p:tgtEl>
                                          <p:spTgt spid="23"/>
                                        </p:tgtEl>
                                        <p:attrNameLst>
                                          <p:attrName>stroke.color</p:attrName>
                                        </p:attrNameLst>
                                      </p:cBhvr>
                                      <p:by>
                                        <p:hsl h="7200000" s="0" l="0"/>
                                      </p:by>
                                    </p:animClr>
                                    <p:set>
                                      <p:cBhvr>
                                        <p:cTn id="69" dur="500" fill="hold"/>
                                        <p:tgtEl>
                                          <p:spTgt spid="2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18" grpId="0" animBg="1"/>
      <p:bldP spid="20" grpId="0" animBg="1"/>
      <p:bldP spid="20" grpId="1" animBg="1"/>
      <p:bldP spid="2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utoShape 51">
            <a:extLst>
              <a:ext uri="{FF2B5EF4-FFF2-40B4-BE49-F238E27FC236}">
                <a16:creationId xmlns:a16="http://schemas.microsoft.com/office/drawing/2014/main" id="{55DD374B-9DC2-4444-9CDB-A943DB98716E}"/>
              </a:ext>
            </a:extLst>
          </p:cNvPr>
          <p:cNvSpPr>
            <a:spLocks noChangeArrowheads="1"/>
          </p:cNvSpPr>
          <p:nvPr/>
        </p:nvSpPr>
        <p:spPr bwMode="auto">
          <a:xfrm>
            <a:off x="1876424" y="1869447"/>
            <a:ext cx="7760736" cy="1676400"/>
          </a:xfrm>
          <a:prstGeom prst="roundRect">
            <a:avLst>
              <a:gd name="adj" fmla="val 16667"/>
            </a:avLst>
          </a:prstGeom>
          <a:solidFill>
            <a:srgbClr val="FFFFD7"/>
          </a:solidFill>
          <a:ln w="57150">
            <a:solidFill>
              <a:srgbClr val="0000FF"/>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vi-VN" b="1"/>
              <a:t> </a:t>
            </a:r>
            <a:endParaRPr lang="en-US" b="1"/>
          </a:p>
          <a:p>
            <a:pPr algn="ctr"/>
            <a:r>
              <a:rPr lang="en-US" sz="4000" b="1">
                <a:solidFill>
                  <a:srgbClr val="1C11AF"/>
                </a:solidFill>
              </a:rPr>
              <a:t> </a:t>
            </a:r>
            <a:r>
              <a:rPr lang="en-US" sz="4000" b="1">
                <a:solidFill>
                  <a:srgbClr val="FF0000"/>
                </a:solidFill>
              </a:rPr>
              <a:t>Tỉ lệ dân đô thị ở các nước</a:t>
            </a:r>
          </a:p>
          <a:p>
            <a:pPr algn="ctr"/>
            <a:r>
              <a:rPr lang="vi-VN" sz="4000" b="1">
                <a:solidFill>
                  <a:srgbClr val="FF0000"/>
                </a:solidFill>
              </a:rPr>
              <a:t>Bắc Mỹ năm 20</a:t>
            </a:r>
            <a:r>
              <a:rPr lang="en-US" sz="4000" b="1">
                <a:solidFill>
                  <a:srgbClr val="FF0000"/>
                </a:solidFill>
              </a:rPr>
              <a:t>20</a:t>
            </a:r>
            <a:r>
              <a:rPr lang="vi-VN" sz="4000" b="1">
                <a:solidFill>
                  <a:srgbClr val="FF0000"/>
                </a:solidFill>
              </a:rPr>
              <a:t> là</a:t>
            </a:r>
            <a:r>
              <a:rPr lang="en-US" sz="4000" b="1">
                <a:solidFill>
                  <a:srgbClr val="FF0000"/>
                </a:solidFill>
              </a:rPr>
              <a:t>?</a:t>
            </a:r>
            <a:endParaRPr lang="en-US" sz="4000">
              <a:solidFill>
                <a:srgbClr val="FF0000"/>
              </a:solidFill>
            </a:endParaRPr>
          </a:p>
          <a:p>
            <a:endParaRPr lang="en-US" sz="3600"/>
          </a:p>
        </p:txBody>
      </p:sp>
      <p:grpSp>
        <p:nvGrpSpPr>
          <p:cNvPr id="11" name="Group 51">
            <a:extLst>
              <a:ext uri="{FF2B5EF4-FFF2-40B4-BE49-F238E27FC236}">
                <a16:creationId xmlns:a16="http://schemas.microsoft.com/office/drawing/2014/main" id="{5F3EFBD9-1250-4FF3-B334-74B28DA2AC77}"/>
              </a:ext>
            </a:extLst>
          </p:cNvPr>
          <p:cNvGrpSpPr>
            <a:grpSpLocks/>
          </p:cNvGrpSpPr>
          <p:nvPr/>
        </p:nvGrpSpPr>
        <p:grpSpPr bwMode="auto">
          <a:xfrm>
            <a:off x="0" y="0"/>
            <a:ext cx="320675" cy="6858000"/>
            <a:chOff x="202295" y="-322943"/>
            <a:chExt cx="319314" cy="7180943"/>
          </a:xfrm>
        </p:grpSpPr>
        <p:sp>
          <p:nvSpPr>
            <p:cNvPr id="12" name="Rectangle 11">
              <a:extLst>
                <a:ext uri="{FF2B5EF4-FFF2-40B4-BE49-F238E27FC236}">
                  <a16:creationId xmlns:a16="http://schemas.microsoft.com/office/drawing/2014/main" id="{D5484EBC-384D-4BC1-8159-133D8FA878DB}"/>
                </a:ext>
              </a:extLst>
            </p:cNvPr>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2000">
                <a:latin typeface=".VnTime" pitchFamily="34" charset="0"/>
              </a:endParaRPr>
            </a:p>
          </p:txBody>
        </p:sp>
        <p:sp>
          <p:nvSpPr>
            <p:cNvPr id="13" name="Rectangle 10">
              <a:extLst>
                <a:ext uri="{FF2B5EF4-FFF2-40B4-BE49-F238E27FC236}">
                  <a16:creationId xmlns:a16="http://schemas.microsoft.com/office/drawing/2014/main" id="{1F98098A-6074-49B6-8D5A-042F9CC1C891}"/>
                </a:ext>
              </a:extLst>
            </p:cNvPr>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14" name="Rectangle 13">
              <a:extLst>
                <a:ext uri="{FF2B5EF4-FFF2-40B4-BE49-F238E27FC236}">
                  <a16:creationId xmlns:a16="http://schemas.microsoft.com/office/drawing/2014/main" id="{3E0BAFE2-0F8A-4C49-87EA-D932A9DE5045}"/>
                </a:ext>
              </a:extLst>
            </p:cNvPr>
            <p:cNvSpPr/>
            <p:nvPr/>
          </p:nvSpPr>
          <p:spPr bwMode="auto">
            <a:xfrm>
              <a:off x="324014" y="-307983"/>
              <a:ext cx="75877" cy="7165983"/>
            </a:xfrm>
            <a:prstGeom prst="rect">
              <a:avLst/>
            </a:prstGeom>
            <a:solidFill>
              <a:srgbClr val="A3C8FF"/>
            </a:solidFill>
            <a:ln w="9525" cap="flat" cmpd="sng" algn="ctr">
              <a:noFill/>
              <a:prstDash val="solid"/>
              <a:round/>
              <a:headEnd type="none" w="med" len="med"/>
              <a:tailEnd type="none" w="med" len="med"/>
            </a:ln>
            <a:effectLst/>
          </p:spPr>
          <p:txBody>
            <a:bodyPr/>
            <a:lstStyle/>
            <a:p>
              <a:pPr eaLnBrk="0" hangingPunct="0">
                <a:defRPr/>
              </a:pPr>
              <a:endParaRPr lang="en-US" sz="2000">
                <a:effectLst>
                  <a:glow rad="101600">
                    <a:schemeClr val="accent1">
                      <a:satMod val="175000"/>
                      <a:alpha val="40000"/>
                    </a:schemeClr>
                  </a:glow>
                </a:effectLst>
                <a:latin typeface=".VnTime" pitchFamily="34" charset="0"/>
              </a:endParaRPr>
            </a:p>
          </p:txBody>
        </p:sp>
      </p:grpSp>
      <p:sp>
        <p:nvSpPr>
          <p:cNvPr id="15" name="AutoShape 51">
            <a:extLst>
              <a:ext uri="{FF2B5EF4-FFF2-40B4-BE49-F238E27FC236}">
                <a16:creationId xmlns:a16="http://schemas.microsoft.com/office/drawing/2014/main" id="{4ED5CCEA-1F73-47BB-ABAD-C99664FFB25B}"/>
              </a:ext>
            </a:extLst>
          </p:cNvPr>
          <p:cNvSpPr>
            <a:spLocks noChangeArrowheads="1"/>
          </p:cNvSpPr>
          <p:nvPr/>
        </p:nvSpPr>
        <p:spPr bwMode="auto">
          <a:xfrm>
            <a:off x="3309707" y="4391190"/>
            <a:ext cx="5896538" cy="822325"/>
          </a:xfrm>
          <a:prstGeom prst="roundRect">
            <a:avLst>
              <a:gd name="adj" fmla="val 16667"/>
            </a:avLst>
          </a:prstGeom>
          <a:solidFill>
            <a:srgbClr val="7030A0"/>
          </a:solidFill>
          <a:ln w="76200">
            <a:solidFill>
              <a:srgbClr val="FFFF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sz="4000" b="1">
                <a:solidFill>
                  <a:schemeClr val="bg1"/>
                </a:solidFill>
              </a:rPr>
              <a:t>83%</a:t>
            </a:r>
          </a:p>
        </p:txBody>
      </p:sp>
      <p:pic>
        <p:nvPicPr>
          <p:cNvPr id="16" name="Picture 37" descr="Blue_chapterlist">
            <a:extLst>
              <a:ext uri="{FF2B5EF4-FFF2-40B4-BE49-F238E27FC236}">
                <a16:creationId xmlns:a16="http://schemas.microsoft.com/office/drawing/2014/main" id="{75AB5D1E-7CC1-4071-BF87-05DAFDCA4C54}"/>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0675" y="4626935"/>
            <a:ext cx="593725" cy="35083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descr="Classicmode">
            <a:extLst>
              <a:ext uri="{FF2B5EF4-FFF2-40B4-BE49-F238E27FC236}">
                <a16:creationId xmlns:a16="http://schemas.microsoft.com/office/drawing/2014/main" id="{510C114F-64FC-49E0-99E2-91448B87FD67}"/>
              </a:ext>
            </a:extLst>
          </p:cNvPr>
          <p:cNvPicPr>
            <a:picLocks noChangeAspect="1" noChangeArrowheads="1"/>
          </p:cNvPicPr>
          <p:nvPr/>
        </p:nvPicPr>
        <p:blipFill>
          <a:blip r:embed="rId6">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854074" y="4079247"/>
            <a:ext cx="2244726" cy="146685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Oval 59">
            <a:hlinkHover r:id="" action="ppaction://noaction" highlightClick="1">
              <a:snd r:embed="rId7" name="cached_combo42.wav"/>
            </a:hlinkHover>
            <a:extLst>
              <a:ext uri="{FF2B5EF4-FFF2-40B4-BE49-F238E27FC236}">
                <a16:creationId xmlns:a16="http://schemas.microsoft.com/office/drawing/2014/main" id="{F5F35E8E-B512-4CE6-9B46-771133BEEFE8}"/>
              </a:ext>
            </a:extLst>
          </p:cNvPr>
          <p:cNvSpPr>
            <a:spLocks noChangeArrowheads="1"/>
          </p:cNvSpPr>
          <p:nvPr/>
        </p:nvSpPr>
        <p:spPr bwMode="auto">
          <a:xfrm>
            <a:off x="930274" y="4288797"/>
            <a:ext cx="1264286" cy="1074738"/>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20" name="AutoShape 27">
            <a:extLst>
              <a:ext uri="{FF2B5EF4-FFF2-40B4-BE49-F238E27FC236}">
                <a16:creationId xmlns:a16="http://schemas.microsoft.com/office/drawing/2014/main" id="{5C930A76-F6A9-455E-89A7-F4A1C37A9E90}"/>
              </a:ext>
            </a:extLst>
          </p:cNvPr>
          <p:cNvSpPr>
            <a:spLocks noChangeArrowheads="1"/>
          </p:cNvSpPr>
          <p:nvPr/>
        </p:nvSpPr>
        <p:spPr bwMode="auto">
          <a:xfrm>
            <a:off x="428624" y="2174247"/>
            <a:ext cx="1295400" cy="1371600"/>
          </a:xfrm>
          <a:prstGeom prst="sun">
            <a:avLst>
              <a:gd name="adj" fmla="val 19880"/>
            </a:avLst>
          </a:prstGeom>
          <a:gradFill rotWithShape="1">
            <a:gsLst>
              <a:gs pos="0">
                <a:srgbClr val="FF0066"/>
              </a:gs>
              <a:gs pos="100000">
                <a:srgbClr val="E9EE10"/>
              </a:gs>
            </a:gsLst>
            <a:path path="rect">
              <a:fillToRect l="50000" t="50000" r="50000" b="50000"/>
            </a:path>
          </a:gradFill>
          <a:ln w="22225">
            <a:solidFill>
              <a:srgbClr val="80000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1" name="WordArt 28">
            <a:extLst>
              <a:ext uri="{FF2B5EF4-FFF2-40B4-BE49-F238E27FC236}">
                <a16:creationId xmlns:a16="http://schemas.microsoft.com/office/drawing/2014/main" id="{AB0C6B9C-BF8A-470C-A97E-0D6B8A439E64}"/>
              </a:ext>
            </a:extLst>
          </p:cNvPr>
          <p:cNvSpPr>
            <a:spLocks noChangeArrowheads="1" noChangeShapeType="1" noTextEdit="1"/>
          </p:cNvSpPr>
          <p:nvPr/>
        </p:nvSpPr>
        <p:spPr bwMode="auto">
          <a:xfrm>
            <a:off x="809624" y="2631447"/>
            <a:ext cx="533400" cy="381000"/>
          </a:xfrm>
          <a:prstGeom prst="rect">
            <a:avLst/>
          </a:prstGeom>
        </p:spPr>
        <p:txBody>
          <a:bodyPr wrap="none" fromWordArt="1">
            <a:prstTxWarp prst="textPlain">
              <a:avLst>
                <a:gd name="adj" fmla="val 50000"/>
              </a:avLst>
            </a:prstTxWarp>
          </a:bodyPr>
          <a:lstStyle/>
          <a:p>
            <a:pPr algn="ctr"/>
            <a:r>
              <a:rPr lang="en-US" sz="3600" b="1" kern="10">
                <a:ln w="19050">
                  <a:solidFill>
                    <a:srgbClr val="00FF00"/>
                  </a:solidFill>
                  <a:round/>
                  <a:headEnd/>
                  <a:tailEnd/>
                </a:ln>
                <a:solidFill>
                  <a:srgbClr val="FFFF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Câu  2</a:t>
            </a:r>
          </a:p>
        </p:txBody>
      </p:sp>
      <p:pic>
        <p:nvPicPr>
          <p:cNvPr id="22" name="Picture 29" descr="Picture1">
            <a:extLst>
              <a:ext uri="{FF2B5EF4-FFF2-40B4-BE49-F238E27FC236}">
                <a16:creationId xmlns:a16="http://schemas.microsoft.com/office/drawing/2014/main" id="{09A9E5D6-8D45-46FC-8CB1-64132CC2FAAD}"/>
              </a:ext>
            </a:extLst>
          </p:cNvPr>
          <p:cNvPicPr>
            <a:picLocks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352424" y="138112"/>
            <a:ext cx="8534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22">
            <a:extLst>
              <a:ext uri="{FF2B5EF4-FFF2-40B4-BE49-F238E27FC236}">
                <a16:creationId xmlns:a16="http://schemas.microsoft.com/office/drawing/2014/main" id="{DB0E9DF9-CD34-4105-B59F-3C242CB81AE8}"/>
              </a:ext>
            </a:extLst>
          </p:cNvPr>
          <p:cNvSpPr txBox="1"/>
          <p:nvPr/>
        </p:nvSpPr>
        <p:spPr>
          <a:xfrm>
            <a:off x="3460582" y="363531"/>
            <a:ext cx="6723942" cy="1015663"/>
          </a:xfrm>
          <a:prstGeom prst="rect">
            <a:avLst/>
          </a:prstGeom>
          <a:noFill/>
        </p:spPr>
        <p:txBody>
          <a:bodyPr wrap="square" rtlCol="0">
            <a:spAutoFit/>
          </a:bodyPr>
          <a:lstStyle/>
          <a:p>
            <a:r>
              <a:rPr lang="en-US" sz="6000" b="1">
                <a:solidFill>
                  <a:srgbClr val="00B050"/>
                </a:solidFill>
                <a:latin typeface="Arial" panose="020B0604020202020204" pitchFamily="34" charset="0"/>
                <a:cs typeface="Arial" panose="020B0604020202020204" pitchFamily="34" charset="0"/>
              </a:rPr>
              <a:t>AI NHANH HƠN</a:t>
            </a:r>
          </a:p>
        </p:txBody>
      </p:sp>
      <p:pic>
        <p:nvPicPr>
          <p:cNvPr id="24" name="Hình ảnh 4">
            <a:extLst>
              <a:ext uri="{FF2B5EF4-FFF2-40B4-BE49-F238E27FC236}">
                <a16:creationId xmlns:a16="http://schemas.microsoft.com/office/drawing/2014/main" id="{EE553359-B0E8-4327-8C8D-64D7E7C075E6}"/>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foregroundMark x1="42154" y1="77297" x2="42154" y2="77297"/>
                        <a14:foregroundMark x1="50308" y1="87568" x2="50308" y2="87568"/>
                        <a14:foregroundMark x1="58462" y1="80090" x2="58462" y2="80090"/>
                        <a14:foregroundMark x1="52615" y1="41171" x2="52615" y2="41171"/>
                        <a14:foregroundMark x1="49077" y1="39099" x2="49077" y2="39099"/>
                        <a14:foregroundMark x1="51385" y1="37117" x2="51385" y2="37117"/>
                        <a14:foregroundMark x1="51385" y1="37117" x2="51385" y2="37117"/>
                        <a14:foregroundMark x1="51385" y1="37117" x2="51385" y2="37117"/>
                      </a14:backgroundRemoval>
                    </a14:imgEffect>
                  </a14:imgLayer>
                </a14:imgProps>
              </a:ext>
            </a:extLst>
          </a:blip>
          <a:stretch>
            <a:fillRect/>
          </a:stretch>
        </p:blipFill>
        <p:spPr>
          <a:xfrm flipH="1">
            <a:off x="2603500" y="214312"/>
            <a:ext cx="990600" cy="1582116"/>
          </a:xfrm>
          <a:prstGeom prst="rect">
            <a:avLst/>
          </a:prstGeom>
        </p:spPr>
      </p:pic>
    </p:spTree>
    <p:extLst>
      <p:ext uri="{BB962C8B-B14F-4D97-AF65-F5344CB8AC3E}">
        <p14:creationId xmlns:p14="http://schemas.microsoft.com/office/powerpoint/2010/main" val="1636723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par>
                                <p:cTn id="10" presetID="53" presetClass="entr" presetSubtype="0"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500" fill="hold"/>
                                        <p:tgtEl>
                                          <p:spTgt spid="21"/>
                                        </p:tgtEl>
                                        <p:attrNameLst>
                                          <p:attrName>ppt_w</p:attrName>
                                        </p:attrNameLst>
                                      </p:cBhvr>
                                      <p:tavLst>
                                        <p:tav tm="0">
                                          <p:val>
                                            <p:fltVal val="0"/>
                                          </p:val>
                                        </p:tav>
                                        <p:tav tm="100000">
                                          <p:val>
                                            <p:strVal val="#ppt_w"/>
                                          </p:val>
                                        </p:tav>
                                      </p:tavLst>
                                    </p:anim>
                                    <p:anim calcmode="lin" valueType="num">
                                      <p:cBhvr>
                                        <p:cTn id="13" dur="500" fill="hold"/>
                                        <p:tgtEl>
                                          <p:spTgt spid="21"/>
                                        </p:tgtEl>
                                        <p:attrNameLst>
                                          <p:attrName>ppt_h</p:attrName>
                                        </p:attrNameLst>
                                      </p:cBhvr>
                                      <p:tavLst>
                                        <p:tav tm="0">
                                          <p:val>
                                            <p:fltVal val="0"/>
                                          </p:val>
                                        </p:tav>
                                        <p:tav tm="100000">
                                          <p:val>
                                            <p:strVal val="#ppt_h"/>
                                          </p:val>
                                        </p:tav>
                                      </p:tavLst>
                                    </p:anim>
                                    <p:animEffect transition="in" filter="fade">
                                      <p:cBhvr>
                                        <p:cTn id="14" dur="500"/>
                                        <p:tgtEl>
                                          <p:spTgt spid="21"/>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20"/>
                                        </p:tgtEl>
                                        <p:attrNameLst>
                                          <p:attrName>r</p:attrName>
                                        </p:attrNameLst>
                                      </p:cBhvr>
                                    </p:animRot>
                                  </p:childTnLst>
                                </p:cTn>
                              </p:par>
                              <p:par>
                                <p:cTn id="17" presetID="2" presetClass="entr" presetSubtype="8" fill="hold" nodeType="withEffect">
                                  <p:stCondLst>
                                    <p:cond delay="50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1000" fill="hold"/>
                                        <p:tgtEl>
                                          <p:spTgt spid="10"/>
                                        </p:tgtEl>
                                        <p:attrNameLst>
                                          <p:attrName>ppt_x</p:attrName>
                                        </p:attrNameLst>
                                      </p:cBhvr>
                                      <p:tavLst>
                                        <p:tav tm="0">
                                          <p:val>
                                            <p:strVal val="0-#ppt_w/2"/>
                                          </p:val>
                                        </p:tav>
                                        <p:tav tm="100000">
                                          <p:val>
                                            <p:strVal val="#ppt_x"/>
                                          </p:val>
                                        </p:tav>
                                      </p:tavLst>
                                    </p:anim>
                                    <p:anim calcmode="lin" valueType="num">
                                      <p:cBhvr additive="base">
                                        <p:cTn id="20" dur="1000" fill="hold"/>
                                        <p:tgtEl>
                                          <p:spTgt spid="10"/>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Jet Fighter 2-DVDH.wav"/>
                                        </p:tgtEl>
                                      </p:cMediaNode>
                                    </p:audio>
                                  </p:subTnLst>
                                </p:cTn>
                              </p:par>
                            </p:childTnLst>
                          </p:cTn>
                        </p:par>
                      </p:childTnLst>
                    </p:cTn>
                  </p:par>
                  <p:par>
                    <p:cTn id="21" fill="hold">
                      <p:stCondLst>
                        <p:cond delay="indefinite"/>
                      </p:stCondLst>
                      <p:childTnLst>
                        <p:par>
                          <p:cTn id="22" fill="hold">
                            <p:stCondLst>
                              <p:cond delay="0"/>
                            </p:stCondLst>
                            <p:childTnLst>
                              <p:par>
                                <p:cTn id="23" presetID="5" presetClass="entr" presetSubtype="10"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checkerboard(across)">
                                      <p:cBhvr>
                                        <p:cTn id="25" dur="500"/>
                                        <p:tgtEl>
                                          <p:spTgt spid="16"/>
                                        </p:tgtEl>
                                      </p:cBhvr>
                                    </p:animEffect>
                                  </p:childTnLst>
                                </p:cTn>
                              </p:par>
                              <p:par>
                                <p:cTn id="26" presetID="5" presetClass="entr" presetSubtype="10"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checkerboard(across)">
                                      <p:cBhvr>
                                        <p:cTn id="28" dur="500"/>
                                        <p:tgtEl>
                                          <p:spTgt spid="17"/>
                                        </p:tgtEl>
                                      </p:cBhvr>
                                    </p:animEffect>
                                  </p:childTnLst>
                                  <p:subTnLst>
                                    <p:audio>
                                      <p:cMediaNode>
                                        <p:cTn display="0" masterRel="sameClick">
                                          <p:stCondLst>
                                            <p:cond evt="begin" delay="0">
                                              <p:tn val="26"/>
                                            </p:cond>
                                          </p:stCondLst>
                                          <p:endCondLst>
                                            <p:cond evt="onStopAudio" delay="0">
                                              <p:tgtEl>
                                                <p:sldTgt/>
                                              </p:tgtEl>
                                            </p:cond>
                                          </p:endCondLst>
                                        </p:cTn>
                                        <p:tgtEl>
                                          <p:sndTgt r:embed="rId3" name="Chimes 3-CL (2).wav"/>
                                        </p:tgtEl>
                                      </p:cMediaNode>
                                    </p:audio>
                                  </p:subTnLst>
                                </p:cTn>
                              </p:par>
                              <p:par>
                                <p:cTn id="29" presetID="5" presetClass="entr" presetSubtype="10"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checkerboard(across)">
                                      <p:cBhvr>
                                        <p:cTn id="31" dur="500"/>
                                        <p:tgtEl>
                                          <p:spTgt spid="18"/>
                                        </p:tgtEl>
                                      </p:cBhvr>
                                    </p:animEffect>
                                  </p:childTnLst>
                                </p:cTn>
                              </p:par>
                              <p:par>
                                <p:cTn id="32" presetID="22" presetClass="entr" presetSubtype="8" fill="hold" nodeType="withEffect">
                                  <p:stCondLst>
                                    <p:cond delay="0"/>
                                  </p:stCondLst>
                                  <p:iterate type="lt">
                                    <p:tmPct val="0"/>
                                  </p:iterate>
                                  <p:childTnLst>
                                    <p:set>
                                      <p:cBhvr>
                                        <p:cTn id="33" dur="1" fill="hold">
                                          <p:stCondLst>
                                            <p:cond delay="0"/>
                                          </p:stCondLst>
                                        </p:cTn>
                                        <p:tgtEl>
                                          <p:spTgt spid="15"/>
                                        </p:tgtEl>
                                        <p:attrNameLst>
                                          <p:attrName>style.visibility</p:attrName>
                                        </p:attrNameLst>
                                      </p:cBhvr>
                                      <p:to>
                                        <p:strVal val="visible"/>
                                      </p:to>
                                    </p:set>
                                    <p:animEffect transition="in" filter="wipe(left)">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23" presetClass="emph" presetSubtype="0" fill="hold" grpId="1" nodeType="clickEffect">
                                  <p:stCondLst>
                                    <p:cond delay="0"/>
                                  </p:stCondLst>
                                  <p:iterate type="lt">
                                    <p:tmPct val="0"/>
                                  </p:iterate>
                                  <p:childTnLst>
                                    <p:animClr clrSpc="hsl" dir="cw">
                                      <p:cBhvr override="childStyle">
                                        <p:cTn id="38" dur="500" fill="hold"/>
                                        <p:tgtEl>
                                          <p:spTgt spid="15"/>
                                        </p:tgtEl>
                                        <p:attrNameLst>
                                          <p:attrName>style.color</p:attrName>
                                        </p:attrNameLst>
                                      </p:cBhvr>
                                      <p:by>
                                        <p:hsl h="10842353" s="0" l="0"/>
                                      </p:by>
                                    </p:animClr>
                                    <p:animClr clrSpc="hsl" dir="cw">
                                      <p:cBhvr>
                                        <p:cTn id="39" dur="500" fill="hold"/>
                                        <p:tgtEl>
                                          <p:spTgt spid="15"/>
                                        </p:tgtEl>
                                        <p:attrNameLst>
                                          <p:attrName>fillcolor</p:attrName>
                                        </p:attrNameLst>
                                      </p:cBhvr>
                                      <p:by>
                                        <p:hsl h="10842353" s="0" l="0"/>
                                      </p:by>
                                    </p:animClr>
                                    <p:animClr clrSpc="hsl" dir="cw">
                                      <p:cBhvr>
                                        <p:cTn id="40" dur="500" fill="hold"/>
                                        <p:tgtEl>
                                          <p:spTgt spid="15"/>
                                        </p:tgtEl>
                                        <p:attrNameLst>
                                          <p:attrName>stroke.color</p:attrName>
                                        </p:attrNameLst>
                                      </p:cBhvr>
                                      <p:by>
                                        <p:hsl h="10842353" s="0" l="0"/>
                                      </p:by>
                                    </p:animClr>
                                    <p:set>
                                      <p:cBhvr>
                                        <p:cTn id="41" dur="500" fill="hold"/>
                                        <p:tgtEl>
                                          <p:spTgt spid="15"/>
                                        </p:tgtEl>
                                        <p:attrNameLst>
                                          <p:attrName>fill.type</p:attrName>
                                        </p:attrNameLst>
                                      </p:cBhvr>
                                      <p:to>
                                        <p:strVal val="solid"/>
                                      </p:to>
                                    </p:set>
                                  </p:childTnLst>
                                  <p:subTnLst>
                                    <p:audio>
                                      <p:cMediaNode>
                                        <p:cTn display="0" masterRel="sameClick">
                                          <p:stCondLst>
                                            <p:cond evt="begin" delay="0">
                                              <p:tn val="37"/>
                                            </p:cond>
                                          </p:stCondLst>
                                          <p:endCondLst>
                                            <p:cond evt="onStopAudio" delay="0">
                                              <p:tgtEl>
                                                <p:sldTgt/>
                                              </p:tgtEl>
                                            </p:cond>
                                          </p:endCondLst>
                                        </p:cTn>
                                        <p:tgtEl>
                                          <p:sndTgt r:embed="rId4" name="FELIZ2.WAV"/>
                                        </p:tgtEl>
                                      </p:cMediaNode>
                                    </p:audio>
                                  </p:subTnLst>
                                </p:cTn>
                              </p:par>
                              <p:par>
                                <p:cTn id="42" presetID="26" presetClass="entr" presetSubtype="0" fill="hold" grpId="0" nodeType="withEffect">
                                  <p:stCondLst>
                                    <p:cond delay="0"/>
                                  </p:stCondLst>
                                  <p:iterate type="lt">
                                    <p:tmPct val="0"/>
                                  </p:iterate>
                                  <p:childTnLst>
                                    <p:set>
                                      <p:cBhvr>
                                        <p:cTn id="43" dur="1" fill="hold">
                                          <p:stCondLst>
                                            <p:cond delay="0"/>
                                          </p:stCondLst>
                                        </p:cTn>
                                        <p:tgtEl>
                                          <p:spTgt spid="15"/>
                                        </p:tgtEl>
                                        <p:attrNameLst>
                                          <p:attrName>style.visibility</p:attrName>
                                        </p:attrNameLst>
                                      </p:cBhvr>
                                      <p:to>
                                        <p:strVal val="visible"/>
                                      </p:to>
                                    </p:set>
                                    <p:animEffect transition="in" filter="wipe(down)">
                                      <p:cBhvr>
                                        <p:cTn id="44" dur="580">
                                          <p:stCondLst>
                                            <p:cond delay="0"/>
                                          </p:stCondLst>
                                        </p:cTn>
                                        <p:tgtEl>
                                          <p:spTgt spid="15"/>
                                        </p:tgtEl>
                                      </p:cBhvr>
                                    </p:animEffect>
                                    <p:anim calcmode="lin" valueType="num">
                                      <p:cBhvr>
                                        <p:cTn id="45"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46"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47"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48"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49"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50" dur="26">
                                          <p:stCondLst>
                                            <p:cond delay="650"/>
                                          </p:stCondLst>
                                        </p:cTn>
                                        <p:tgtEl>
                                          <p:spTgt spid="15"/>
                                        </p:tgtEl>
                                      </p:cBhvr>
                                      <p:to x="100000" y="60000"/>
                                    </p:animScale>
                                    <p:animScale>
                                      <p:cBhvr>
                                        <p:cTn id="51" dur="166" decel="50000">
                                          <p:stCondLst>
                                            <p:cond delay="676"/>
                                          </p:stCondLst>
                                        </p:cTn>
                                        <p:tgtEl>
                                          <p:spTgt spid="15"/>
                                        </p:tgtEl>
                                      </p:cBhvr>
                                      <p:to x="100000" y="100000"/>
                                    </p:animScale>
                                    <p:animScale>
                                      <p:cBhvr>
                                        <p:cTn id="52" dur="26">
                                          <p:stCondLst>
                                            <p:cond delay="1312"/>
                                          </p:stCondLst>
                                        </p:cTn>
                                        <p:tgtEl>
                                          <p:spTgt spid="15"/>
                                        </p:tgtEl>
                                      </p:cBhvr>
                                      <p:to x="100000" y="80000"/>
                                    </p:animScale>
                                    <p:animScale>
                                      <p:cBhvr>
                                        <p:cTn id="53" dur="166" decel="50000">
                                          <p:stCondLst>
                                            <p:cond delay="1338"/>
                                          </p:stCondLst>
                                        </p:cTn>
                                        <p:tgtEl>
                                          <p:spTgt spid="15"/>
                                        </p:tgtEl>
                                      </p:cBhvr>
                                      <p:to x="100000" y="100000"/>
                                    </p:animScale>
                                    <p:animScale>
                                      <p:cBhvr>
                                        <p:cTn id="54" dur="26">
                                          <p:stCondLst>
                                            <p:cond delay="1642"/>
                                          </p:stCondLst>
                                        </p:cTn>
                                        <p:tgtEl>
                                          <p:spTgt spid="15"/>
                                        </p:tgtEl>
                                      </p:cBhvr>
                                      <p:to x="100000" y="90000"/>
                                    </p:animScale>
                                    <p:animScale>
                                      <p:cBhvr>
                                        <p:cTn id="55" dur="166" decel="50000">
                                          <p:stCondLst>
                                            <p:cond delay="1668"/>
                                          </p:stCondLst>
                                        </p:cTn>
                                        <p:tgtEl>
                                          <p:spTgt spid="15"/>
                                        </p:tgtEl>
                                      </p:cBhvr>
                                      <p:to x="100000" y="100000"/>
                                    </p:animScale>
                                    <p:animScale>
                                      <p:cBhvr>
                                        <p:cTn id="56" dur="26">
                                          <p:stCondLst>
                                            <p:cond delay="1808"/>
                                          </p:stCondLst>
                                        </p:cTn>
                                        <p:tgtEl>
                                          <p:spTgt spid="15"/>
                                        </p:tgtEl>
                                      </p:cBhvr>
                                      <p:to x="100000" y="95000"/>
                                    </p:animScale>
                                    <p:animScale>
                                      <p:cBhvr>
                                        <p:cTn id="57" dur="166" decel="50000">
                                          <p:stCondLst>
                                            <p:cond delay="1834"/>
                                          </p:stCondLst>
                                        </p:cTn>
                                        <p:tgtEl>
                                          <p:spTgt spid="15"/>
                                        </p:tgtEl>
                                      </p:cBhvr>
                                      <p:to x="100000" y="100000"/>
                                    </p:animScale>
                                  </p:childTnLst>
                                  <p:subTnLst>
                                    <p:audio>
                                      <p:cMediaNode>
                                        <p:cTn display="0" masterRel="sameClick">
                                          <p:stCondLst>
                                            <p:cond evt="begin" delay="0">
                                              <p:tn val="42"/>
                                            </p:cond>
                                          </p:stCondLst>
                                          <p:endCondLst>
                                            <p:cond evt="onStopAudio" delay="0">
                                              <p:tgtEl>
                                                <p:sldTgt/>
                                              </p:tgtEl>
                                            </p:cond>
                                          </p:endCondLst>
                                        </p:cTn>
                                        <p:tgtEl>
                                          <p:sndTgt r:embed="rId4" name="FELIZ2.WAV"/>
                                        </p:tgtEl>
                                      </p:cMediaNode>
                                    </p:audio>
                                  </p:subTnLst>
                                </p:cTn>
                              </p:par>
                              <p:par>
                                <p:cTn id="58" presetID="23" presetClass="emph" presetSubtype="0" fill="hold" grpId="0" nodeType="withEffect">
                                  <p:stCondLst>
                                    <p:cond delay="0"/>
                                  </p:stCondLst>
                                  <p:childTnLst>
                                    <p:animClr clrSpc="hsl" dir="cw">
                                      <p:cBhvr override="childStyle">
                                        <p:cTn id="59" dur="500" fill="hold"/>
                                        <p:tgtEl>
                                          <p:spTgt spid="18"/>
                                        </p:tgtEl>
                                        <p:attrNameLst>
                                          <p:attrName>style.color</p:attrName>
                                        </p:attrNameLst>
                                      </p:cBhvr>
                                      <p:by>
                                        <p:hsl h="10842353" s="0" l="0"/>
                                      </p:by>
                                    </p:animClr>
                                    <p:animClr clrSpc="hsl" dir="cw">
                                      <p:cBhvr>
                                        <p:cTn id="60" dur="500" fill="hold"/>
                                        <p:tgtEl>
                                          <p:spTgt spid="18"/>
                                        </p:tgtEl>
                                        <p:attrNameLst>
                                          <p:attrName>fillcolor</p:attrName>
                                        </p:attrNameLst>
                                      </p:cBhvr>
                                      <p:by>
                                        <p:hsl h="10842353" s="0" l="0"/>
                                      </p:by>
                                    </p:animClr>
                                    <p:animClr clrSpc="hsl" dir="cw">
                                      <p:cBhvr>
                                        <p:cTn id="61" dur="500" fill="hold"/>
                                        <p:tgtEl>
                                          <p:spTgt spid="18"/>
                                        </p:tgtEl>
                                        <p:attrNameLst>
                                          <p:attrName>stroke.color</p:attrName>
                                        </p:attrNameLst>
                                      </p:cBhvr>
                                      <p:by>
                                        <p:hsl h="10842353" s="0" l="0"/>
                                      </p:by>
                                    </p:animClr>
                                    <p:set>
                                      <p:cBhvr>
                                        <p:cTn id="62" dur="500" fill="hold"/>
                                        <p:tgtEl>
                                          <p:spTgt spid="18"/>
                                        </p:tgtEl>
                                        <p:attrNameLst>
                                          <p:attrName>fill.type</p:attrName>
                                        </p:attrNameLst>
                                      </p:cBhvr>
                                      <p:to>
                                        <p:strVal val="solid"/>
                                      </p:to>
                                    </p:set>
                                  </p:childTnLst>
                                </p:cTn>
                              </p:par>
                            </p:childTnLst>
                          </p:cTn>
                        </p:par>
                      </p:childTnLst>
                    </p:cTn>
                  </p:par>
                  <p:par>
                    <p:cTn id="63" fill="hold">
                      <p:stCondLst>
                        <p:cond delay="indefinite"/>
                      </p:stCondLst>
                      <p:childTnLst>
                        <p:par>
                          <p:cTn id="64" fill="hold">
                            <p:stCondLst>
                              <p:cond delay="0"/>
                            </p:stCondLst>
                            <p:childTnLst>
                              <p:par>
                                <p:cTn id="65" presetID="21" presetClass="emph" presetSubtype="0" repeatCount="indefinite" fill="hold" grpId="0" nodeType="clickEffect">
                                  <p:stCondLst>
                                    <p:cond delay="0"/>
                                  </p:stCondLst>
                                  <p:childTnLst>
                                    <p:animClr clrSpc="hsl" dir="cw">
                                      <p:cBhvr override="childStyle">
                                        <p:cTn id="66" dur="500" fill="hold"/>
                                        <p:tgtEl>
                                          <p:spTgt spid="23"/>
                                        </p:tgtEl>
                                        <p:attrNameLst>
                                          <p:attrName>style.color</p:attrName>
                                        </p:attrNameLst>
                                      </p:cBhvr>
                                      <p:by>
                                        <p:hsl h="7200000" s="0" l="0"/>
                                      </p:by>
                                    </p:animClr>
                                    <p:animClr clrSpc="hsl" dir="cw">
                                      <p:cBhvr>
                                        <p:cTn id="67" dur="500" fill="hold"/>
                                        <p:tgtEl>
                                          <p:spTgt spid="23"/>
                                        </p:tgtEl>
                                        <p:attrNameLst>
                                          <p:attrName>fillcolor</p:attrName>
                                        </p:attrNameLst>
                                      </p:cBhvr>
                                      <p:by>
                                        <p:hsl h="7200000" s="0" l="0"/>
                                      </p:by>
                                    </p:animClr>
                                    <p:animClr clrSpc="hsl" dir="cw">
                                      <p:cBhvr>
                                        <p:cTn id="68" dur="500" fill="hold"/>
                                        <p:tgtEl>
                                          <p:spTgt spid="23"/>
                                        </p:tgtEl>
                                        <p:attrNameLst>
                                          <p:attrName>stroke.color</p:attrName>
                                        </p:attrNameLst>
                                      </p:cBhvr>
                                      <p:by>
                                        <p:hsl h="7200000" s="0" l="0"/>
                                      </p:by>
                                    </p:animClr>
                                    <p:set>
                                      <p:cBhvr>
                                        <p:cTn id="69" dur="500" fill="hold"/>
                                        <p:tgtEl>
                                          <p:spTgt spid="2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18" grpId="0" animBg="1"/>
      <p:bldP spid="20" grpId="0" animBg="1"/>
      <p:bldP spid="20" grpId="1" animBg="1"/>
      <p:bldP spid="2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utoShape 51">
            <a:extLst>
              <a:ext uri="{FF2B5EF4-FFF2-40B4-BE49-F238E27FC236}">
                <a16:creationId xmlns:a16="http://schemas.microsoft.com/office/drawing/2014/main" id="{55DD374B-9DC2-4444-9CDB-A943DB98716E}"/>
              </a:ext>
            </a:extLst>
          </p:cNvPr>
          <p:cNvSpPr>
            <a:spLocks noChangeArrowheads="1"/>
          </p:cNvSpPr>
          <p:nvPr/>
        </p:nvSpPr>
        <p:spPr bwMode="auto">
          <a:xfrm>
            <a:off x="1876424" y="1869447"/>
            <a:ext cx="9505952" cy="1466850"/>
          </a:xfrm>
          <a:prstGeom prst="roundRect">
            <a:avLst>
              <a:gd name="adj" fmla="val 16667"/>
            </a:avLst>
          </a:prstGeom>
          <a:solidFill>
            <a:srgbClr val="FFFFD7"/>
          </a:solidFill>
          <a:ln w="57150">
            <a:solidFill>
              <a:srgbClr val="0000FF"/>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vi-VN" b="1"/>
              <a:t> </a:t>
            </a:r>
            <a:endParaRPr lang="en-US" b="1"/>
          </a:p>
          <a:p>
            <a:r>
              <a:rPr lang="en-US" sz="4000" b="1">
                <a:solidFill>
                  <a:srgbClr val="1C11AF"/>
                </a:solidFill>
              </a:rPr>
              <a:t> </a:t>
            </a:r>
          </a:p>
          <a:p>
            <a:pPr algn="ctr"/>
            <a:r>
              <a:rPr lang="en-US" sz="4400" b="1">
                <a:solidFill>
                  <a:srgbClr val="FF0000"/>
                </a:solidFill>
              </a:rPr>
              <a:t>Các đô thị lớn ở </a:t>
            </a:r>
            <a:r>
              <a:rPr lang="vi-VN" sz="4400" b="1">
                <a:solidFill>
                  <a:srgbClr val="FF0000"/>
                </a:solidFill>
              </a:rPr>
              <a:t>Bắc Mỹ </a:t>
            </a:r>
            <a:r>
              <a:rPr lang="en-US" sz="4400" b="1">
                <a:solidFill>
                  <a:srgbClr val="FF0000"/>
                </a:solidFill>
              </a:rPr>
              <a:t>tập trung </a:t>
            </a:r>
          </a:p>
          <a:p>
            <a:pPr algn="ctr"/>
            <a:r>
              <a:rPr lang="en-US" sz="4400" b="1">
                <a:solidFill>
                  <a:srgbClr val="FF0000"/>
                </a:solidFill>
              </a:rPr>
              <a:t>chủ yếu ở?</a:t>
            </a:r>
            <a:endParaRPr lang="en-US" sz="4400">
              <a:solidFill>
                <a:srgbClr val="FF0000"/>
              </a:solidFill>
            </a:endParaRPr>
          </a:p>
          <a:p>
            <a:endParaRPr lang="en-US" sz="3600">
              <a:solidFill>
                <a:srgbClr val="1C11AF"/>
              </a:solidFill>
            </a:endParaRPr>
          </a:p>
          <a:p>
            <a:endParaRPr lang="en-US" sz="3600"/>
          </a:p>
        </p:txBody>
      </p:sp>
      <p:grpSp>
        <p:nvGrpSpPr>
          <p:cNvPr id="11" name="Group 51">
            <a:extLst>
              <a:ext uri="{FF2B5EF4-FFF2-40B4-BE49-F238E27FC236}">
                <a16:creationId xmlns:a16="http://schemas.microsoft.com/office/drawing/2014/main" id="{5F3EFBD9-1250-4FF3-B334-74B28DA2AC77}"/>
              </a:ext>
            </a:extLst>
          </p:cNvPr>
          <p:cNvGrpSpPr>
            <a:grpSpLocks/>
          </p:cNvGrpSpPr>
          <p:nvPr/>
        </p:nvGrpSpPr>
        <p:grpSpPr bwMode="auto">
          <a:xfrm>
            <a:off x="0" y="0"/>
            <a:ext cx="320675" cy="6858000"/>
            <a:chOff x="202295" y="-322943"/>
            <a:chExt cx="319314" cy="7180943"/>
          </a:xfrm>
        </p:grpSpPr>
        <p:sp>
          <p:nvSpPr>
            <p:cNvPr id="12" name="Rectangle 11">
              <a:extLst>
                <a:ext uri="{FF2B5EF4-FFF2-40B4-BE49-F238E27FC236}">
                  <a16:creationId xmlns:a16="http://schemas.microsoft.com/office/drawing/2014/main" id="{D5484EBC-384D-4BC1-8159-133D8FA878DB}"/>
                </a:ext>
              </a:extLst>
            </p:cNvPr>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2000">
                <a:latin typeface=".VnTime" pitchFamily="34" charset="0"/>
              </a:endParaRPr>
            </a:p>
          </p:txBody>
        </p:sp>
        <p:sp>
          <p:nvSpPr>
            <p:cNvPr id="13" name="Rectangle 10">
              <a:extLst>
                <a:ext uri="{FF2B5EF4-FFF2-40B4-BE49-F238E27FC236}">
                  <a16:creationId xmlns:a16="http://schemas.microsoft.com/office/drawing/2014/main" id="{1F98098A-6074-49B6-8D5A-042F9CC1C891}"/>
                </a:ext>
              </a:extLst>
            </p:cNvPr>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14" name="Rectangle 13">
              <a:extLst>
                <a:ext uri="{FF2B5EF4-FFF2-40B4-BE49-F238E27FC236}">
                  <a16:creationId xmlns:a16="http://schemas.microsoft.com/office/drawing/2014/main" id="{3E0BAFE2-0F8A-4C49-87EA-D932A9DE5045}"/>
                </a:ext>
              </a:extLst>
            </p:cNvPr>
            <p:cNvSpPr/>
            <p:nvPr/>
          </p:nvSpPr>
          <p:spPr bwMode="auto">
            <a:xfrm>
              <a:off x="324014" y="-307983"/>
              <a:ext cx="75877" cy="7165983"/>
            </a:xfrm>
            <a:prstGeom prst="rect">
              <a:avLst/>
            </a:prstGeom>
            <a:solidFill>
              <a:srgbClr val="A3C8FF"/>
            </a:solidFill>
            <a:ln w="9525" cap="flat" cmpd="sng" algn="ctr">
              <a:noFill/>
              <a:prstDash val="solid"/>
              <a:round/>
              <a:headEnd type="none" w="med" len="med"/>
              <a:tailEnd type="none" w="med" len="med"/>
            </a:ln>
            <a:effectLst/>
          </p:spPr>
          <p:txBody>
            <a:bodyPr/>
            <a:lstStyle/>
            <a:p>
              <a:pPr eaLnBrk="0" hangingPunct="0">
                <a:defRPr/>
              </a:pPr>
              <a:endParaRPr lang="en-US" sz="2000">
                <a:effectLst>
                  <a:glow rad="101600">
                    <a:schemeClr val="accent1">
                      <a:satMod val="175000"/>
                      <a:alpha val="40000"/>
                    </a:schemeClr>
                  </a:glow>
                </a:effectLst>
                <a:latin typeface=".VnTime" pitchFamily="34" charset="0"/>
              </a:endParaRPr>
            </a:p>
          </p:txBody>
        </p:sp>
      </p:grpSp>
      <p:sp>
        <p:nvSpPr>
          <p:cNvPr id="15" name="AutoShape 51">
            <a:extLst>
              <a:ext uri="{FF2B5EF4-FFF2-40B4-BE49-F238E27FC236}">
                <a16:creationId xmlns:a16="http://schemas.microsoft.com/office/drawing/2014/main" id="{4ED5CCEA-1F73-47BB-ABAD-C99664FFB25B}"/>
              </a:ext>
            </a:extLst>
          </p:cNvPr>
          <p:cNvSpPr>
            <a:spLocks noChangeArrowheads="1"/>
          </p:cNvSpPr>
          <p:nvPr/>
        </p:nvSpPr>
        <p:spPr bwMode="auto">
          <a:xfrm>
            <a:off x="3392893" y="4141401"/>
            <a:ext cx="7868833" cy="1369530"/>
          </a:xfrm>
          <a:prstGeom prst="roundRect">
            <a:avLst>
              <a:gd name="adj" fmla="val 16667"/>
            </a:avLst>
          </a:prstGeom>
          <a:solidFill>
            <a:srgbClr val="7030A0"/>
          </a:solidFill>
          <a:ln w="76200">
            <a:solidFill>
              <a:srgbClr val="FFFF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t>            </a:t>
            </a:r>
          </a:p>
          <a:p>
            <a:pPr algn="ctr"/>
            <a:endParaRPr lang="en-US"/>
          </a:p>
          <a:p>
            <a:pPr algn="ctr"/>
            <a:r>
              <a:rPr lang="en-US"/>
              <a:t> </a:t>
            </a:r>
            <a:r>
              <a:rPr lang="en-US" sz="4000">
                <a:solidFill>
                  <a:schemeClr val="bg1"/>
                </a:solidFill>
              </a:rPr>
              <a:t>Phía nam hệ thống Ngũ Hồ và </a:t>
            </a:r>
          </a:p>
          <a:p>
            <a:pPr algn="ctr"/>
            <a:r>
              <a:rPr lang="en-US" sz="4000">
                <a:solidFill>
                  <a:schemeClr val="bg1"/>
                </a:solidFill>
              </a:rPr>
              <a:t>ven Đại Tây Dương</a:t>
            </a:r>
          </a:p>
          <a:p>
            <a:pPr lvl="0" algn="ctr"/>
            <a:endParaRPr lang="en-US" sz="3600" b="1">
              <a:solidFill>
                <a:schemeClr val="bg1"/>
              </a:solidFill>
            </a:endParaRPr>
          </a:p>
        </p:txBody>
      </p:sp>
      <p:pic>
        <p:nvPicPr>
          <p:cNvPr id="16" name="Picture 37" descr="Blue_chapterlist">
            <a:extLst>
              <a:ext uri="{FF2B5EF4-FFF2-40B4-BE49-F238E27FC236}">
                <a16:creationId xmlns:a16="http://schemas.microsoft.com/office/drawing/2014/main" id="{75AB5D1E-7CC1-4071-BF87-05DAFDCA4C54}"/>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0675" y="4626935"/>
            <a:ext cx="593725" cy="35083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descr="Classicmode">
            <a:extLst>
              <a:ext uri="{FF2B5EF4-FFF2-40B4-BE49-F238E27FC236}">
                <a16:creationId xmlns:a16="http://schemas.microsoft.com/office/drawing/2014/main" id="{510C114F-64FC-49E0-99E2-91448B87FD67}"/>
              </a:ext>
            </a:extLst>
          </p:cNvPr>
          <p:cNvPicPr>
            <a:picLocks noChangeAspect="1" noChangeArrowheads="1"/>
          </p:cNvPicPr>
          <p:nvPr/>
        </p:nvPicPr>
        <p:blipFill>
          <a:blip r:embed="rId7">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854074" y="4079247"/>
            <a:ext cx="2244726" cy="146685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Oval 59">
            <a:hlinkHover r:id="" action="ppaction://noaction" highlightClick="1">
              <a:snd r:embed="rId8" name="cached_combo42.wav"/>
            </a:hlinkHover>
            <a:extLst>
              <a:ext uri="{FF2B5EF4-FFF2-40B4-BE49-F238E27FC236}">
                <a16:creationId xmlns:a16="http://schemas.microsoft.com/office/drawing/2014/main" id="{F5F35E8E-B512-4CE6-9B46-771133BEEFE8}"/>
              </a:ext>
            </a:extLst>
          </p:cNvPr>
          <p:cNvSpPr>
            <a:spLocks noChangeArrowheads="1"/>
          </p:cNvSpPr>
          <p:nvPr/>
        </p:nvSpPr>
        <p:spPr bwMode="auto">
          <a:xfrm>
            <a:off x="930274" y="4288797"/>
            <a:ext cx="1264286" cy="1074738"/>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20" name="AutoShape 27">
            <a:extLst>
              <a:ext uri="{FF2B5EF4-FFF2-40B4-BE49-F238E27FC236}">
                <a16:creationId xmlns:a16="http://schemas.microsoft.com/office/drawing/2014/main" id="{5C930A76-F6A9-455E-89A7-F4A1C37A9E90}"/>
              </a:ext>
            </a:extLst>
          </p:cNvPr>
          <p:cNvSpPr>
            <a:spLocks noChangeArrowheads="1"/>
          </p:cNvSpPr>
          <p:nvPr/>
        </p:nvSpPr>
        <p:spPr bwMode="auto">
          <a:xfrm>
            <a:off x="428624" y="2174247"/>
            <a:ext cx="1295400" cy="1371600"/>
          </a:xfrm>
          <a:prstGeom prst="sun">
            <a:avLst>
              <a:gd name="adj" fmla="val 19880"/>
            </a:avLst>
          </a:prstGeom>
          <a:gradFill rotWithShape="1">
            <a:gsLst>
              <a:gs pos="0">
                <a:srgbClr val="FF0066"/>
              </a:gs>
              <a:gs pos="100000">
                <a:srgbClr val="E9EE10"/>
              </a:gs>
            </a:gsLst>
            <a:path path="rect">
              <a:fillToRect l="50000" t="50000" r="50000" b="50000"/>
            </a:path>
          </a:gradFill>
          <a:ln w="22225">
            <a:solidFill>
              <a:srgbClr val="80000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1" name="WordArt 28">
            <a:extLst>
              <a:ext uri="{FF2B5EF4-FFF2-40B4-BE49-F238E27FC236}">
                <a16:creationId xmlns:a16="http://schemas.microsoft.com/office/drawing/2014/main" id="{AB0C6B9C-BF8A-470C-A97E-0D6B8A439E64}"/>
              </a:ext>
            </a:extLst>
          </p:cNvPr>
          <p:cNvSpPr>
            <a:spLocks noChangeArrowheads="1" noChangeShapeType="1" noTextEdit="1"/>
          </p:cNvSpPr>
          <p:nvPr/>
        </p:nvSpPr>
        <p:spPr bwMode="auto">
          <a:xfrm>
            <a:off x="809624" y="2631447"/>
            <a:ext cx="533400" cy="381000"/>
          </a:xfrm>
          <a:prstGeom prst="rect">
            <a:avLst/>
          </a:prstGeom>
        </p:spPr>
        <p:txBody>
          <a:bodyPr wrap="none" fromWordArt="1">
            <a:prstTxWarp prst="textPlain">
              <a:avLst>
                <a:gd name="adj" fmla="val 50000"/>
              </a:avLst>
            </a:prstTxWarp>
          </a:bodyPr>
          <a:lstStyle/>
          <a:p>
            <a:pPr algn="ctr"/>
            <a:r>
              <a:rPr lang="en-US" sz="3600" b="1" kern="10">
                <a:ln w="19050">
                  <a:solidFill>
                    <a:srgbClr val="00FF00"/>
                  </a:solidFill>
                  <a:round/>
                  <a:headEnd/>
                  <a:tailEnd/>
                </a:ln>
                <a:solidFill>
                  <a:srgbClr val="FFFF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Câu 3</a:t>
            </a:r>
          </a:p>
        </p:txBody>
      </p:sp>
      <p:pic>
        <p:nvPicPr>
          <p:cNvPr id="22" name="Picture 29" descr="Picture1">
            <a:extLst>
              <a:ext uri="{FF2B5EF4-FFF2-40B4-BE49-F238E27FC236}">
                <a16:creationId xmlns:a16="http://schemas.microsoft.com/office/drawing/2014/main" id="{09A9E5D6-8D45-46FC-8CB1-64132CC2FAAD}"/>
              </a:ext>
            </a:extLst>
          </p:cNvPr>
          <p:cNvPicPr>
            <a:picLocks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352424" y="138112"/>
            <a:ext cx="8534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22">
            <a:extLst>
              <a:ext uri="{FF2B5EF4-FFF2-40B4-BE49-F238E27FC236}">
                <a16:creationId xmlns:a16="http://schemas.microsoft.com/office/drawing/2014/main" id="{DB0E9DF9-CD34-4105-B59F-3C242CB81AE8}"/>
              </a:ext>
            </a:extLst>
          </p:cNvPr>
          <p:cNvSpPr txBox="1"/>
          <p:nvPr/>
        </p:nvSpPr>
        <p:spPr>
          <a:xfrm>
            <a:off x="3460582" y="363531"/>
            <a:ext cx="6723942" cy="1015663"/>
          </a:xfrm>
          <a:prstGeom prst="rect">
            <a:avLst/>
          </a:prstGeom>
          <a:noFill/>
        </p:spPr>
        <p:txBody>
          <a:bodyPr wrap="square" rtlCol="0">
            <a:spAutoFit/>
          </a:bodyPr>
          <a:lstStyle/>
          <a:p>
            <a:r>
              <a:rPr lang="en-US" sz="6000" b="1">
                <a:solidFill>
                  <a:srgbClr val="00B050"/>
                </a:solidFill>
                <a:latin typeface="Arial" panose="020B0604020202020204" pitchFamily="34" charset="0"/>
                <a:cs typeface="Arial" panose="020B0604020202020204" pitchFamily="34" charset="0"/>
              </a:rPr>
              <a:t>AI NHANH HƠN</a:t>
            </a:r>
          </a:p>
        </p:txBody>
      </p:sp>
      <p:pic>
        <p:nvPicPr>
          <p:cNvPr id="24" name="Hình ảnh 4">
            <a:extLst>
              <a:ext uri="{FF2B5EF4-FFF2-40B4-BE49-F238E27FC236}">
                <a16:creationId xmlns:a16="http://schemas.microsoft.com/office/drawing/2014/main" id="{EE553359-B0E8-4327-8C8D-64D7E7C075E6}"/>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foregroundMark x1="42154" y1="77297" x2="42154" y2="77297"/>
                        <a14:foregroundMark x1="50308" y1="87568" x2="50308" y2="87568"/>
                        <a14:foregroundMark x1="58462" y1="80090" x2="58462" y2="80090"/>
                        <a14:foregroundMark x1="52615" y1="41171" x2="52615" y2="41171"/>
                        <a14:foregroundMark x1="49077" y1="39099" x2="49077" y2="39099"/>
                        <a14:foregroundMark x1="51385" y1="37117" x2="51385" y2="37117"/>
                        <a14:foregroundMark x1="51385" y1="37117" x2="51385" y2="37117"/>
                        <a14:foregroundMark x1="51385" y1="37117" x2="51385" y2="37117"/>
                      </a14:backgroundRemoval>
                    </a14:imgEffect>
                  </a14:imgLayer>
                </a14:imgProps>
              </a:ext>
            </a:extLst>
          </a:blip>
          <a:stretch>
            <a:fillRect/>
          </a:stretch>
        </p:blipFill>
        <p:spPr>
          <a:xfrm flipH="1">
            <a:off x="2603500" y="214312"/>
            <a:ext cx="990600" cy="1582116"/>
          </a:xfrm>
          <a:prstGeom prst="rect">
            <a:avLst/>
          </a:prstGeom>
        </p:spPr>
      </p:pic>
    </p:spTree>
    <p:extLst>
      <p:ext uri="{BB962C8B-B14F-4D97-AF65-F5344CB8AC3E}">
        <p14:creationId xmlns:p14="http://schemas.microsoft.com/office/powerpoint/2010/main" val="3660962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par>
                                <p:cTn id="10" presetID="53" presetClass="entr" presetSubtype="0"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500" fill="hold"/>
                                        <p:tgtEl>
                                          <p:spTgt spid="21"/>
                                        </p:tgtEl>
                                        <p:attrNameLst>
                                          <p:attrName>ppt_w</p:attrName>
                                        </p:attrNameLst>
                                      </p:cBhvr>
                                      <p:tavLst>
                                        <p:tav tm="0">
                                          <p:val>
                                            <p:fltVal val="0"/>
                                          </p:val>
                                        </p:tav>
                                        <p:tav tm="100000">
                                          <p:val>
                                            <p:strVal val="#ppt_w"/>
                                          </p:val>
                                        </p:tav>
                                      </p:tavLst>
                                    </p:anim>
                                    <p:anim calcmode="lin" valueType="num">
                                      <p:cBhvr>
                                        <p:cTn id="13" dur="500" fill="hold"/>
                                        <p:tgtEl>
                                          <p:spTgt spid="21"/>
                                        </p:tgtEl>
                                        <p:attrNameLst>
                                          <p:attrName>ppt_h</p:attrName>
                                        </p:attrNameLst>
                                      </p:cBhvr>
                                      <p:tavLst>
                                        <p:tav tm="0">
                                          <p:val>
                                            <p:fltVal val="0"/>
                                          </p:val>
                                        </p:tav>
                                        <p:tav tm="100000">
                                          <p:val>
                                            <p:strVal val="#ppt_h"/>
                                          </p:val>
                                        </p:tav>
                                      </p:tavLst>
                                    </p:anim>
                                    <p:animEffect transition="in" filter="fade">
                                      <p:cBhvr>
                                        <p:cTn id="14" dur="500"/>
                                        <p:tgtEl>
                                          <p:spTgt spid="21"/>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20"/>
                                        </p:tgtEl>
                                        <p:attrNameLst>
                                          <p:attrName>r</p:attrName>
                                        </p:attrNameLst>
                                      </p:cBhvr>
                                    </p:animRot>
                                  </p:childTnLst>
                                </p:cTn>
                              </p:par>
                              <p:par>
                                <p:cTn id="17" presetID="2" presetClass="entr" presetSubtype="8" fill="hold" nodeType="withEffect">
                                  <p:stCondLst>
                                    <p:cond delay="50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1000" fill="hold"/>
                                        <p:tgtEl>
                                          <p:spTgt spid="10"/>
                                        </p:tgtEl>
                                        <p:attrNameLst>
                                          <p:attrName>ppt_x</p:attrName>
                                        </p:attrNameLst>
                                      </p:cBhvr>
                                      <p:tavLst>
                                        <p:tav tm="0">
                                          <p:val>
                                            <p:strVal val="0-#ppt_w/2"/>
                                          </p:val>
                                        </p:tav>
                                        <p:tav tm="100000">
                                          <p:val>
                                            <p:strVal val="#ppt_x"/>
                                          </p:val>
                                        </p:tav>
                                      </p:tavLst>
                                    </p:anim>
                                    <p:anim calcmode="lin" valueType="num">
                                      <p:cBhvr additive="base">
                                        <p:cTn id="20" dur="1000" fill="hold"/>
                                        <p:tgtEl>
                                          <p:spTgt spid="10"/>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Jet Fighter 2-DVDH.wav"/>
                                        </p:tgtEl>
                                      </p:cMediaNode>
                                    </p:audio>
                                  </p:subTnLst>
                                </p:cTn>
                              </p:par>
                            </p:childTnLst>
                          </p:cTn>
                        </p:par>
                      </p:childTnLst>
                    </p:cTn>
                  </p:par>
                  <p:par>
                    <p:cTn id="21" fill="hold">
                      <p:stCondLst>
                        <p:cond delay="indefinite"/>
                      </p:stCondLst>
                      <p:childTnLst>
                        <p:par>
                          <p:cTn id="22" fill="hold">
                            <p:stCondLst>
                              <p:cond delay="0"/>
                            </p:stCondLst>
                            <p:childTnLst>
                              <p:par>
                                <p:cTn id="23" presetID="5" presetClass="entr" presetSubtype="10"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checkerboard(across)">
                                      <p:cBhvr>
                                        <p:cTn id="25" dur="500"/>
                                        <p:tgtEl>
                                          <p:spTgt spid="16"/>
                                        </p:tgtEl>
                                      </p:cBhvr>
                                    </p:animEffect>
                                  </p:childTnLst>
                                </p:cTn>
                              </p:par>
                              <p:par>
                                <p:cTn id="26" presetID="5" presetClass="entr" presetSubtype="10"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checkerboard(across)">
                                      <p:cBhvr>
                                        <p:cTn id="28" dur="500"/>
                                        <p:tgtEl>
                                          <p:spTgt spid="17"/>
                                        </p:tgtEl>
                                      </p:cBhvr>
                                    </p:animEffect>
                                  </p:childTnLst>
                                  <p:subTnLst>
                                    <p:audio>
                                      <p:cMediaNode>
                                        <p:cTn display="0" masterRel="sameClick">
                                          <p:stCondLst>
                                            <p:cond evt="begin" delay="0">
                                              <p:tn val="26"/>
                                            </p:cond>
                                          </p:stCondLst>
                                          <p:endCondLst>
                                            <p:cond evt="onStopAudio" delay="0">
                                              <p:tgtEl>
                                                <p:sldTgt/>
                                              </p:tgtEl>
                                            </p:cond>
                                          </p:endCondLst>
                                        </p:cTn>
                                        <p:tgtEl>
                                          <p:sndTgt r:embed="rId4" name="Chimes 3-CL (2).wav"/>
                                        </p:tgtEl>
                                      </p:cMediaNode>
                                    </p:audio>
                                  </p:subTnLst>
                                </p:cTn>
                              </p:par>
                              <p:par>
                                <p:cTn id="29" presetID="5" presetClass="entr" presetSubtype="10"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checkerboard(across)">
                                      <p:cBhvr>
                                        <p:cTn id="31" dur="500"/>
                                        <p:tgtEl>
                                          <p:spTgt spid="18"/>
                                        </p:tgtEl>
                                      </p:cBhvr>
                                    </p:animEffect>
                                  </p:childTnLst>
                                </p:cTn>
                              </p:par>
                              <p:par>
                                <p:cTn id="32" presetID="22" presetClass="entr" presetSubtype="8" fill="hold" nodeType="withEffect">
                                  <p:stCondLst>
                                    <p:cond delay="0"/>
                                  </p:stCondLst>
                                  <p:iterate type="lt">
                                    <p:tmPct val="0"/>
                                  </p:iterate>
                                  <p:childTnLst>
                                    <p:set>
                                      <p:cBhvr>
                                        <p:cTn id="33" dur="1" fill="hold">
                                          <p:stCondLst>
                                            <p:cond delay="0"/>
                                          </p:stCondLst>
                                        </p:cTn>
                                        <p:tgtEl>
                                          <p:spTgt spid="15"/>
                                        </p:tgtEl>
                                        <p:attrNameLst>
                                          <p:attrName>style.visibility</p:attrName>
                                        </p:attrNameLst>
                                      </p:cBhvr>
                                      <p:to>
                                        <p:strVal val="visible"/>
                                      </p:to>
                                    </p:set>
                                    <p:animEffect transition="in" filter="wipe(left)">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23" presetClass="emph" presetSubtype="0" fill="hold" grpId="1" nodeType="clickEffect">
                                  <p:stCondLst>
                                    <p:cond delay="0"/>
                                  </p:stCondLst>
                                  <p:iterate type="lt">
                                    <p:tmPct val="0"/>
                                  </p:iterate>
                                  <p:childTnLst>
                                    <p:animClr clrSpc="hsl" dir="cw">
                                      <p:cBhvr override="childStyle">
                                        <p:cTn id="38" dur="500" fill="hold"/>
                                        <p:tgtEl>
                                          <p:spTgt spid="15"/>
                                        </p:tgtEl>
                                        <p:attrNameLst>
                                          <p:attrName>style.color</p:attrName>
                                        </p:attrNameLst>
                                      </p:cBhvr>
                                      <p:by>
                                        <p:hsl h="10842353" s="0" l="0"/>
                                      </p:by>
                                    </p:animClr>
                                    <p:animClr clrSpc="hsl" dir="cw">
                                      <p:cBhvr>
                                        <p:cTn id="39" dur="500" fill="hold"/>
                                        <p:tgtEl>
                                          <p:spTgt spid="15"/>
                                        </p:tgtEl>
                                        <p:attrNameLst>
                                          <p:attrName>fillcolor</p:attrName>
                                        </p:attrNameLst>
                                      </p:cBhvr>
                                      <p:by>
                                        <p:hsl h="10842353" s="0" l="0"/>
                                      </p:by>
                                    </p:animClr>
                                    <p:animClr clrSpc="hsl" dir="cw">
                                      <p:cBhvr>
                                        <p:cTn id="40" dur="500" fill="hold"/>
                                        <p:tgtEl>
                                          <p:spTgt spid="15"/>
                                        </p:tgtEl>
                                        <p:attrNameLst>
                                          <p:attrName>stroke.color</p:attrName>
                                        </p:attrNameLst>
                                      </p:cBhvr>
                                      <p:by>
                                        <p:hsl h="10842353" s="0" l="0"/>
                                      </p:by>
                                    </p:animClr>
                                    <p:set>
                                      <p:cBhvr>
                                        <p:cTn id="41" dur="500" fill="hold"/>
                                        <p:tgtEl>
                                          <p:spTgt spid="15"/>
                                        </p:tgtEl>
                                        <p:attrNameLst>
                                          <p:attrName>fill.type</p:attrName>
                                        </p:attrNameLst>
                                      </p:cBhvr>
                                      <p:to>
                                        <p:strVal val="solid"/>
                                      </p:to>
                                    </p:set>
                                  </p:childTnLst>
                                  <p:subTnLst>
                                    <p:audio>
                                      <p:cMediaNode>
                                        <p:cTn display="0" masterRel="sameClick">
                                          <p:stCondLst>
                                            <p:cond evt="begin" delay="0">
                                              <p:tn val="37"/>
                                            </p:cond>
                                          </p:stCondLst>
                                          <p:endCondLst>
                                            <p:cond evt="onStopAudio" delay="0">
                                              <p:tgtEl>
                                                <p:sldTgt/>
                                              </p:tgtEl>
                                            </p:cond>
                                          </p:endCondLst>
                                        </p:cTn>
                                        <p:tgtEl>
                                          <p:sndTgt r:embed="rId5" name="FELIZ2.WAV"/>
                                        </p:tgtEl>
                                      </p:cMediaNode>
                                    </p:audio>
                                  </p:subTnLst>
                                </p:cTn>
                              </p:par>
                              <p:par>
                                <p:cTn id="42" presetID="26" presetClass="entr" presetSubtype="0" fill="hold" grpId="0" nodeType="withEffect">
                                  <p:stCondLst>
                                    <p:cond delay="0"/>
                                  </p:stCondLst>
                                  <p:iterate type="lt">
                                    <p:tmPct val="0"/>
                                  </p:iterate>
                                  <p:childTnLst>
                                    <p:set>
                                      <p:cBhvr>
                                        <p:cTn id="43" dur="1" fill="hold">
                                          <p:stCondLst>
                                            <p:cond delay="0"/>
                                          </p:stCondLst>
                                        </p:cTn>
                                        <p:tgtEl>
                                          <p:spTgt spid="15"/>
                                        </p:tgtEl>
                                        <p:attrNameLst>
                                          <p:attrName>style.visibility</p:attrName>
                                        </p:attrNameLst>
                                      </p:cBhvr>
                                      <p:to>
                                        <p:strVal val="visible"/>
                                      </p:to>
                                    </p:set>
                                    <p:animEffect transition="in" filter="wipe(down)">
                                      <p:cBhvr>
                                        <p:cTn id="44" dur="580">
                                          <p:stCondLst>
                                            <p:cond delay="0"/>
                                          </p:stCondLst>
                                        </p:cTn>
                                        <p:tgtEl>
                                          <p:spTgt spid="15"/>
                                        </p:tgtEl>
                                      </p:cBhvr>
                                    </p:animEffect>
                                    <p:anim calcmode="lin" valueType="num">
                                      <p:cBhvr>
                                        <p:cTn id="45"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46"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47"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48"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49"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50" dur="26">
                                          <p:stCondLst>
                                            <p:cond delay="650"/>
                                          </p:stCondLst>
                                        </p:cTn>
                                        <p:tgtEl>
                                          <p:spTgt spid="15"/>
                                        </p:tgtEl>
                                      </p:cBhvr>
                                      <p:to x="100000" y="60000"/>
                                    </p:animScale>
                                    <p:animScale>
                                      <p:cBhvr>
                                        <p:cTn id="51" dur="166" decel="50000">
                                          <p:stCondLst>
                                            <p:cond delay="676"/>
                                          </p:stCondLst>
                                        </p:cTn>
                                        <p:tgtEl>
                                          <p:spTgt spid="15"/>
                                        </p:tgtEl>
                                      </p:cBhvr>
                                      <p:to x="100000" y="100000"/>
                                    </p:animScale>
                                    <p:animScale>
                                      <p:cBhvr>
                                        <p:cTn id="52" dur="26">
                                          <p:stCondLst>
                                            <p:cond delay="1312"/>
                                          </p:stCondLst>
                                        </p:cTn>
                                        <p:tgtEl>
                                          <p:spTgt spid="15"/>
                                        </p:tgtEl>
                                      </p:cBhvr>
                                      <p:to x="100000" y="80000"/>
                                    </p:animScale>
                                    <p:animScale>
                                      <p:cBhvr>
                                        <p:cTn id="53" dur="166" decel="50000">
                                          <p:stCondLst>
                                            <p:cond delay="1338"/>
                                          </p:stCondLst>
                                        </p:cTn>
                                        <p:tgtEl>
                                          <p:spTgt spid="15"/>
                                        </p:tgtEl>
                                      </p:cBhvr>
                                      <p:to x="100000" y="100000"/>
                                    </p:animScale>
                                    <p:animScale>
                                      <p:cBhvr>
                                        <p:cTn id="54" dur="26">
                                          <p:stCondLst>
                                            <p:cond delay="1642"/>
                                          </p:stCondLst>
                                        </p:cTn>
                                        <p:tgtEl>
                                          <p:spTgt spid="15"/>
                                        </p:tgtEl>
                                      </p:cBhvr>
                                      <p:to x="100000" y="90000"/>
                                    </p:animScale>
                                    <p:animScale>
                                      <p:cBhvr>
                                        <p:cTn id="55" dur="166" decel="50000">
                                          <p:stCondLst>
                                            <p:cond delay="1668"/>
                                          </p:stCondLst>
                                        </p:cTn>
                                        <p:tgtEl>
                                          <p:spTgt spid="15"/>
                                        </p:tgtEl>
                                      </p:cBhvr>
                                      <p:to x="100000" y="100000"/>
                                    </p:animScale>
                                    <p:animScale>
                                      <p:cBhvr>
                                        <p:cTn id="56" dur="26">
                                          <p:stCondLst>
                                            <p:cond delay="1808"/>
                                          </p:stCondLst>
                                        </p:cTn>
                                        <p:tgtEl>
                                          <p:spTgt spid="15"/>
                                        </p:tgtEl>
                                      </p:cBhvr>
                                      <p:to x="100000" y="95000"/>
                                    </p:animScale>
                                    <p:animScale>
                                      <p:cBhvr>
                                        <p:cTn id="57" dur="166" decel="50000">
                                          <p:stCondLst>
                                            <p:cond delay="1834"/>
                                          </p:stCondLst>
                                        </p:cTn>
                                        <p:tgtEl>
                                          <p:spTgt spid="15"/>
                                        </p:tgtEl>
                                      </p:cBhvr>
                                      <p:to x="100000" y="100000"/>
                                    </p:animScale>
                                  </p:childTnLst>
                                  <p:subTnLst>
                                    <p:audio>
                                      <p:cMediaNode>
                                        <p:cTn display="0" masterRel="sameClick">
                                          <p:stCondLst>
                                            <p:cond evt="begin" delay="0">
                                              <p:tn val="42"/>
                                            </p:cond>
                                          </p:stCondLst>
                                          <p:endCondLst>
                                            <p:cond evt="onStopAudio" delay="0">
                                              <p:tgtEl>
                                                <p:sldTgt/>
                                              </p:tgtEl>
                                            </p:cond>
                                          </p:endCondLst>
                                        </p:cTn>
                                        <p:tgtEl>
                                          <p:sndTgt r:embed="rId5" name="FELIZ2.WAV"/>
                                        </p:tgtEl>
                                      </p:cMediaNode>
                                    </p:audio>
                                  </p:subTnLst>
                                </p:cTn>
                              </p:par>
                              <p:par>
                                <p:cTn id="58" presetID="23" presetClass="emph" presetSubtype="0" fill="hold" grpId="0" nodeType="withEffect">
                                  <p:stCondLst>
                                    <p:cond delay="0"/>
                                  </p:stCondLst>
                                  <p:childTnLst>
                                    <p:animClr clrSpc="hsl" dir="cw">
                                      <p:cBhvr override="childStyle">
                                        <p:cTn id="59" dur="500" fill="hold"/>
                                        <p:tgtEl>
                                          <p:spTgt spid="18"/>
                                        </p:tgtEl>
                                        <p:attrNameLst>
                                          <p:attrName>style.color</p:attrName>
                                        </p:attrNameLst>
                                      </p:cBhvr>
                                      <p:by>
                                        <p:hsl h="10842353" s="0" l="0"/>
                                      </p:by>
                                    </p:animClr>
                                    <p:animClr clrSpc="hsl" dir="cw">
                                      <p:cBhvr>
                                        <p:cTn id="60" dur="500" fill="hold"/>
                                        <p:tgtEl>
                                          <p:spTgt spid="18"/>
                                        </p:tgtEl>
                                        <p:attrNameLst>
                                          <p:attrName>fillcolor</p:attrName>
                                        </p:attrNameLst>
                                      </p:cBhvr>
                                      <p:by>
                                        <p:hsl h="10842353" s="0" l="0"/>
                                      </p:by>
                                    </p:animClr>
                                    <p:animClr clrSpc="hsl" dir="cw">
                                      <p:cBhvr>
                                        <p:cTn id="61" dur="500" fill="hold"/>
                                        <p:tgtEl>
                                          <p:spTgt spid="18"/>
                                        </p:tgtEl>
                                        <p:attrNameLst>
                                          <p:attrName>stroke.color</p:attrName>
                                        </p:attrNameLst>
                                      </p:cBhvr>
                                      <p:by>
                                        <p:hsl h="10842353" s="0" l="0"/>
                                      </p:by>
                                    </p:animClr>
                                    <p:set>
                                      <p:cBhvr>
                                        <p:cTn id="62" dur="500" fill="hold"/>
                                        <p:tgtEl>
                                          <p:spTgt spid="18"/>
                                        </p:tgtEl>
                                        <p:attrNameLst>
                                          <p:attrName>fill.type</p:attrName>
                                        </p:attrNameLst>
                                      </p:cBhvr>
                                      <p:to>
                                        <p:strVal val="solid"/>
                                      </p:to>
                                    </p:set>
                                  </p:childTnLst>
                                </p:cTn>
                              </p:par>
                            </p:childTnLst>
                          </p:cTn>
                        </p:par>
                      </p:childTnLst>
                    </p:cTn>
                  </p:par>
                  <p:par>
                    <p:cTn id="63" fill="hold">
                      <p:stCondLst>
                        <p:cond delay="indefinite"/>
                      </p:stCondLst>
                      <p:childTnLst>
                        <p:par>
                          <p:cTn id="64" fill="hold">
                            <p:stCondLst>
                              <p:cond delay="0"/>
                            </p:stCondLst>
                            <p:childTnLst>
                              <p:par>
                                <p:cTn id="65" presetID="21" presetClass="emph" presetSubtype="0" repeatCount="indefinite" fill="hold" grpId="0" nodeType="clickEffect">
                                  <p:stCondLst>
                                    <p:cond delay="0"/>
                                  </p:stCondLst>
                                  <p:childTnLst>
                                    <p:animClr clrSpc="hsl" dir="cw">
                                      <p:cBhvr override="childStyle">
                                        <p:cTn id="66" dur="500" fill="hold"/>
                                        <p:tgtEl>
                                          <p:spTgt spid="23"/>
                                        </p:tgtEl>
                                        <p:attrNameLst>
                                          <p:attrName>style.color</p:attrName>
                                        </p:attrNameLst>
                                      </p:cBhvr>
                                      <p:by>
                                        <p:hsl h="7200000" s="0" l="0"/>
                                      </p:by>
                                    </p:animClr>
                                    <p:animClr clrSpc="hsl" dir="cw">
                                      <p:cBhvr>
                                        <p:cTn id="67" dur="500" fill="hold"/>
                                        <p:tgtEl>
                                          <p:spTgt spid="23"/>
                                        </p:tgtEl>
                                        <p:attrNameLst>
                                          <p:attrName>fillcolor</p:attrName>
                                        </p:attrNameLst>
                                      </p:cBhvr>
                                      <p:by>
                                        <p:hsl h="7200000" s="0" l="0"/>
                                      </p:by>
                                    </p:animClr>
                                    <p:animClr clrSpc="hsl" dir="cw">
                                      <p:cBhvr>
                                        <p:cTn id="68" dur="500" fill="hold"/>
                                        <p:tgtEl>
                                          <p:spTgt spid="23"/>
                                        </p:tgtEl>
                                        <p:attrNameLst>
                                          <p:attrName>stroke.color</p:attrName>
                                        </p:attrNameLst>
                                      </p:cBhvr>
                                      <p:by>
                                        <p:hsl h="7200000" s="0" l="0"/>
                                      </p:by>
                                    </p:animClr>
                                    <p:set>
                                      <p:cBhvr>
                                        <p:cTn id="69" dur="500" fill="hold"/>
                                        <p:tgtEl>
                                          <p:spTgt spid="2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18" grpId="0" animBg="1"/>
      <p:bldP spid="20" grpId="0" animBg="1"/>
      <p:bldP spid="20" grpId="1" animBg="1"/>
      <p:bldP spid="2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EAAF909-09B6-4F77-A107-4E80ACD6B788}"/>
              </a:ext>
            </a:extLst>
          </p:cNvPr>
          <p:cNvSpPr txBox="1"/>
          <p:nvPr/>
        </p:nvSpPr>
        <p:spPr>
          <a:xfrm>
            <a:off x="859750" y="1080580"/>
            <a:ext cx="9936343" cy="1200329"/>
          </a:xfrm>
          <a:prstGeom prst="rect">
            <a:avLst/>
          </a:prstGeom>
          <a:noFill/>
          <a:ln>
            <a:solidFill>
              <a:srgbClr val="0070C0"/>
            </a:solidFill>
            <a:prstDash val="sysDash"/>
          </a:ln>
        </p:spPr>
        <p:txBody>
          <a:bodyPr wrap="square" rtlCol="0">
            <a:spAutoFit/>
          </a:bodyPr>
          <a:lstStyle/>
          <a:p>
            <a:pPr algn="ctr"/>
            <a:r>
              <a:rPr lang="en-US" sz="3600">
                <a:solidFill>
                  <a:srgbClr val="FF3399"/>
                </a:solidFill>
                <a:latin typeface="Arial" panose="020B0604020202020204" pitchFamily="34" charset="0"/>
                <a:cs typeface="Arial" panose="020B0604020202020204" pitchFamily="34" charset="0"/>
              </a:rPr>
              <a:t>Chứng minh rằng Bắc Mỹ có thành phần chủng tộc đa dạng.</a:t>
            </a:r>
            <a:endParaRPr lang="en-US" sz="2800" dirty="0">
              <a:solidFill>
                <a:srgbClr val="FF00FF"/>
              </a:solidFill>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35E1D2A4-6572-41A5-8676-DD6FA70200EF}"/>
              </a:ext>
            </a:extLst>
          </p:cNvPr>
          <p:cNvGrpSpPr/>
          <p:nvPr/>
        </p:nvGrpSpPr>
        <p:grpSpPr>
          <a:xfrm>
            <a:off x="4273448" y="31222"/>
            <a:ext cx="3108949" cy="838556"/>
            <a:chOff x="3331608" y="268761"/>
            <a:chExt cx="3108949" cy="838556"/>
          </a:xfrm>
        </p:grpSpPr>
        <p:sp>
          <p:nvSpPr>
            <p:cNvPr id="5" name="Rectangle: Rounded Corners 4">
              <a:extLst>
                <a:ext uri="{FF2B5EF4-FFF2-40B4-BE49-F238E27FC236}">
                  <a16:creationId xmlns:a16="http://schemas.microsoft.com/office/drawing/2014/main" id="{4230B021-2B94-48E6-A7EA-0D9C0115F5E3}"/>
                </a:ext>
              </a:extLst>
            </p:cNvPr>
            <p:cNvSpPr/>
            <p:nvPr/>
          </p:nvSpPr>
          <p:spPr>
            <a:xfrm>
              <a:off x="3331608" y="268761"/>
              <a:ext cx="3108949" cy="838556"/>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F041EB5C-3C41-4809-BC11-88DC0043499C}"/>
                </a:ext>
              </a:extLst>
            </p:cNvPr>
            <p:cNvSpPr txBox="1"/>
            <p:nvPr/>
          </p:nvSpPr>
          <p:spPr>
            <a:xfrm>
              <a:off x="3516698" y="364873"/>
              <a:ext cx="2923859" cy="646331"/>
            </a:xfrm>
            <a:prstGeom prst="rect">
              <a:avLst/>
            </a:prstGeom>
            <a:noFill/>
          </p:spPr>
          <p:txBody>
            <a:bodyPr wrap="square" rtlCol="0">
              <a:spAutoFit/>
            </a:bodyPr>
            <a:lstStyle/>
            <a:p>
              <a:r>
                <a:rPr lang="en-US" sz="3600" b="1">
                  <a:solidFill>
                    <a:srgbClr val="FFFF00"/>
                  </a:solidFill>
                  <a:latin typeface="Arial" panose="020B0604020202020204" pitchFamily="34" charset="0"/>
                  <a:cs typeface="Arial" panose="020B0604020202020204" pitchFamily="34" charset="0"/>
                </a:rPr>
                <a:t>LUYỆN TẬP</a:t>
              </a:r>
            </a:p>
          </p:txBody>
        </p:sp>
      </p:grpSp>
      <p:sp>
        <p:nvSpPr>
          <p:cNvPr id="6" name="Rectangle 5">
            <a:extLst>
              <a:ext uri="{FF2B5EF4-FFF2-40B4-BE49-F238E27FC236}">
                <a16:creationId xmlns:a16="http://schemas.microsoft.com/office/drawing/2014/main" id="{228839BB-5921-4387-9D57-05BB1C3123E4}"/>
              </a:ext>
            </a:extLst>
          </p:cNvPr>
          <p:cNvSpPr/>
          <p:nvPr/>
        </p:nvSpPr>
        <p:spPr>
          <a:xfrm>
            <a:off x="320040" y="2587824"/>
            <a:ext cx="11361419" cy="3539430"/>
          </a:xfrm>
          <a:prstGeom prst="rect">
            <a:avLst/>
          </a:prstGeom>
        </p:spPr>
        <p:txBody>
          <a:bodyPr wrap="square">
            <a:spAutoFit/>
          </a:bodyPr>
          <a:lstStyle/>
          <a:p>
            <a:pPr algn="just"/>
            <a:r>
              <a:rPr lang="vi-VN" sz="2800">
                <a:solidFill>
                  <a:srgbClr val="2B26F6"/>
                </a:solidFill>
                <a:latin typeface="Arial" panose="020B0604020202020204" pitchFamily="34" charset="0"/>
                <a:cs typeface="Arial" panose="020B0604020202020204" pitchFamily="34" charset="0"/>
              </a:rPr>
              <a:t>Bắc Mỹ có thành phần chủng tộc đa dạng do lịch sử nhập cư phức tạp, cụ thể :</a:t>
            </a:r>
          </a:p>
          <a:p>
            <a:pPr algn="just"/>
            <a:r>
              <a:rPr lang="vi-VN" sz="2800">
                <a:solidFill>
                  <a:srgbClr val="2B26F6"/>
                </a:solidFill>
                <a:latin typeface="Arial" panose="020B0604020202020204" pitchFamily="34" charset="0"/>
                <a:cs typeface="Arial" panose="020B0604020202020204" pitchFamily="34" charset="0"/>
              </a:rPr>
              <a:t>- Chủng tộc Ơ-rô-pê-ô-it từ châu Âu nhập cư sau 1492.</a:t>
            </a:r>
          </a:p>
          <a:p>
            <a:pPr algn="just"/>
            <a:r>
              <a:rPr lang="vi-VN" sz="2800">
                <a:solidFill>
                  <a:srgbClr val="2B26F6"/>
                </a:solidFill>
                <a:latin typeface="Arial" panose="020B0604020202020204" pitchFamily="34" charset="0"/>
                <a:cs typeface="Arial" panose="020B0604020202020204" pitchFamily="34" charset="0"/>
              </a:rPr>
              <a:t>- Chủng tộc Nê-grô-it từ châu Phi bị cưỡng bức đến Bắc Mỹ từ thế kỉ XVI - XIX.</a:t>
            </a:r>
          </a:p>
          <a:p>
            <a:pPr algn="just"/>
            <a:r>
              <a:rPr lang="vi-VN" sz="2800">
                <a:solidFill>
                  <a:srgbClr val="2B26F6"/>
                </a:solidFill>
                <a:latin typeface="Arial" panose="020B0604020202020204" pitchFamily="34" charset="0"/>
                <a:cs typeface="Arial" panose="020B0604020202020204" pitchFamily="34" charset="0"/>
              </a:rPr>
              <a:t>- Chủng tộc Môn-gô-lô-it nguồn gốc từ châu Á.</a:t>
            </a:r>
          </a:p>
          <a:p>
            <a:pPr algn="just"/>
            <a:r>
              <a:rPr lang="vi-VN" sz="2800">
                <a:solidFill>
                  <a:srgbClr val="2B26F6"/>
                </a:solidFill>
                <a:latin typeface="Arial" panose="020B0604020202020204" pitchFamily="34" charset="0"/>
                <a:cs typeface="Arial" panose="020B0604020202020204" pitchFamily="34" charset="0"/>
              </a:rPr>
              <a:t>=&gt; Các nhóm người này hòa huyết, hình thành nên nhiều nhóm người lai.</a:t>
            </a:r>
            <a:endParaRPr lang="en-US"/>
          </a:p>
        </p:txBody>
      </p:sp>
    </p:spTree>
    <p:extLst>
      <p:ext uri="{BB962C8B-B14F-4D97-AF65-F5344CB8AC3E}">
        <p14:creationId xmlns:p14="http://schemas.microsoft.com/office/powerpoint/2010/main" val="1306492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6ECA6DCB-B7E1-40A9-9524-540C6DA40B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DD344C3-D4DE-4319-9BD2-ADC48DF679B0}"/>
              </a:ext>
            </a:extLst>
          </p:cNvPr>
          <p:cNvSpPr txBox="1"/>
          <p:nvPr/>
        </p:nvSpPr>
        <p:spPr>
          <a:xfrm>
            <a:off x="589560" y="856180"/>
            <a:ext cx="5279408" cy="1128068"/>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800" b="1" kern="1200">
                <a:solidFill>
                  <a:srgbClr val="FF0000"/>
                </a:solidFill>
                <a:latin typeface="Arial" panose="020B0604020202020204" pitchFamily="34" charset="0"/>
                <a:ea typeface="+mj-ea"/>
                <a:cs typeface="Arial" panose="020B0604020202020204" pitchFamily="34" charset="0"/>
              </a:rPr>
              <a:t>VẬN DỤNG</a:t>
            </a:r>
          </a:p>
        </p:txBody>
      </p:sp>
      <p:grpSp>
        <p:nvGrpSpPr>
          <p:cNvPr id="20" name="Group 19">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21" name="Rectangle 20">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Rectangle 23">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123821"/>
            <a:ext cx="4975066"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D766C0A-FDED-442D-8D8F-FB509384D50C}"/>
              </a:ext>
            </a:extLst>
          </p:cNvPr>
          <p:cNvSpPr txBox="1"/>
          <p:nvPr/>
        </p:nvSpPr>
        <p:spPr>
          <a:xfrm>
            <a:off x="257268" y="2022235"/>
            <a:ext cx="6163169" cy="3979585"/>
          </a:xfrm>
          <a:prstGeom prst="rect">
            <a:avLst/>
          </a:prstGeom>
        </p:spPr>
        <p:txBody>
          <a:bodyPr vert="horz" lIns="91440" tIns="45720" rIns="91440" bIns="45720" rtlCol="0" anchor="ctr">
            <a:normAutofit/>
          </a:bodyPr>
          <a:lstStyle/>
          <a:p>
            <a:pPr indent="-228600" algn="just">
              <a:lnSpc>
                <a:spcPct val="90000"/>
              </a:lnSpc>
              <a:spcAft>
                <a:spcPts val="600"/>
              </a:spcAft>
              <a:buFont typeface="Arial" panose="020B0604020202020204" pitchFamily="34" charset="0"/>
              <a:buChar char="•"/>
            </a:pPr>
            <a:r>
              <a:rPr lang="en-US" sz="2800">
                <a:solidFill>
                  <a:srgbClr val="1B04FA"/>
                </a:solidFill>
                <a:latin typeface="Arial" panose="020B0604020202020204" pitchFamily="34" charset="0"/>
                <a:cs typeface="Arial" panose="020B0604020202020204" pitchFamily="34" charset="0"/>
              </a:rPr>
              <a:t>Bắc Mỹ có nhiều cảnh quan thiên nhiên và công trình văn hóa nổi tiếng được UNESCO công nhận là di sản thiên nhiên và di sản văn hóa thế giới. Em hãy sưu tầm hình ảnh và viết đoạn văn ngắn (khoảng 150 chữ) giới thiệu một di sản thế giới ở Bắc Mỹ mà em yêu thích?</a:t>
            </a:r>
          </a:p>
        </p:txBody>
      </p:sp>
      <p:sp>
        <p:nvSpPr>
          <p:cNvPr id="26" name="Rectangle 25">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49687" y="357447"/>
            <a:ext cx="4845488" cy="292358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picture containing water, outdoor, sky, river&#10;&#10;Description automatically generated">
            <a:extLst>
              <a:ext uri="{FF2B5EF4-FFF2-40B4-BE49-F238E27FC236}">
                <a16:creationId xmlns:a16="http://schemas.microsoft.com/office/drawing/2014/main" id="{B739128C-BA79-4387-B03C-712CDEE330C1}"/>
              </a:ext>
            </a:extLst>
          </p:cNvPr>
          <p:cNvPicPr>
            <a:picLocks noChangeAspect="1"/>
          </p:cNvPicPr>
          <p:nvPr/>
        </p:nvPicPr>
        <p:blipFill rotWithShape="1">
          <a:blip r:embed="rId3"/>
          <a:srcRect t="11582" r="4" b="2612"/>
          <a:stretch/>
        </p:blipFill>
        <p:spPr>
          <a:xfrm>
            <a:off x="7078321" y="553320"/>
            <a:ext cx="4397433" cy="2518756"/>
          </a:xfrm>
          <a:prstGeom prst="rect">
            <a:avLst/>
          </a:prstGeom>
        </p:spPr>
      </p:pic>
      <p:sp>
        <p:nvSpPr>
          <p:cNvPr id="30" name="Rectangle 29">
            <a:extLst>
              <a:ext uri="{FF2B5EF4-FFF2-40B4-BE49-F238E27FC236}">
                <a16:creationId xmlns:a16="http://schemas.microsoft.com/office/drawing/2014/main" id="{8CB5D2D7-DF65-4E86-BFBA-FFB9B5AC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49687" y="3505479"/>
            <a:ext cx="4845488" cy="292358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picture containing outdoor, sky, city, castle&#10;&#10;Description automatically generated">
            <a:extLst>
              <a:ext uri="{FF2B5EF4-FFF2-40B4-BE49-F238E27FC236}">
                <a16:creationId xmlns:a16="http://schemas.microsoft.com/office/drawing/2014/main" id="{47CC3FB6-365E-4234-8909-594E893EF212}"/>
              </a:ext>
            </a:extLst>
          </p:cNvPr>
          <p:cNvPicPr>
            <a:picLocks noChangeAspect="1"/>
          </p:cNvPicPr>
          <p:nvPr/>
        </p:nvPicPr>
        <p:blipFill rotWithShape="1">
          <a:blip r:embed="rId4"/>
          <a:srcRect t="8682" r="1" b="1"/>
          <a:stretch/>
        </p:blipFill>
        <p:spPr>
          <a:xfrm>
            <a:off x="7026747" y="3707894"/>
            <a:ext cx="4395569" cy="2518756"/>
          </a:xfrm>
          <a:prstGeom prst="rect">
            <a:avLst/>
          </a:prstGeom>
        </p:spPr>
      </p:pic>
      <p:pic>
        <p:nvPicPr>
          <p:cNvPr id="23" name="Picture 22">
            <a:extLst>
              <a:ext uri="{FF2B5EF4-FFF2-40B4-BE49-F238E27FC236}">
                <a16:creationId xmlns:a16="http://schemas.microsoft.com/office/drawing/2014/main" id="{608B77CE-5784-4E31-B6C1-826D59064E14}"/>
              </a:ext>
            </a:extLst>
          </p:cNvPr>
          <p:cNvPicPr>
            <a:picLocks noChangeAspect="1"/>
          </p:cNvPicPr>
          <p:nvPr/>
        </p:nvPicPr>
        <p:blipFill rotWithShape="1">
          <a:blip r:embed="rId5"/>
          <a:srcRect l="12833" t="48222" r="77167" b="28445"/>
          <a:stretch/>
        </p:blipFill>
        <p:spPr>
          <a:xfrm>
            <a:off x="321974" y="5610791"/>
            <a:ext cx="801155" cy="1051516"/>
          </a:xfrm>
          <a:prstGeom prst="rect">
            <a:avLst/>
          </a:prstGeom>
        </p:spPr>
      </p:pic>
      <p:sp>
        <p:nvSpPr>
          <p:cNvPr id="25" name="TextBox 24">
            <a:extLst>
              <a:ext uri="{FF2B5EF4-FFF2-40B4-BE49-F238E27FC236}">
                <a16:creationId xmlns:a16="http://schemas.microsoft.com/office/drawing/2014/main" id="{B78CAD68-999E-401C-9EA2-FC420CDACBED}"/>
              </a:ext>
            </a:extLst>
          </p:cNvPr>
          <p:cNvSpPr txBox="1"/>
          <p:nvPr/>
        </p:nvSpPr>
        <p:spPr>
          <a:xfrm>
            <a:off x="1123129" y="5837739"/>
            <a:ext cx="7347247" cy="523220"/>
          </a:xfrm>
          <a:prstGeom prst="rect">
            <a:avLst/>
          </a:prstGeom>
          <a:noFill/>
        </p:spPr>
        <p:txBody>
          <a:bodyPr wrap="square" rtlCol="0">
            <a:spAutoFit/>
          </a:bodyPr>
          <a:lstStyle/>
          <a:p>
            <a:r>
              <a:rPr lang="en-US" sz="2800" b="1">
                <a:solidFill>
                  <a:srgbClr val="0ABA27"/>
                </a:solidFill>
                <a:latin typeface="Arial" panose="020B0604020202020204" pitchFamily="34" charset="0"/>
                <a:cs typeface="Arial" panose="020B0604020202020204" pitchFamily="34" charset="0"/>
              </a:rPr>
              <a:t> </a:t>
            </a:r>
            <a:r>
              <a:rPr lang="vi-VN" sz="2000">
                <a:solidFill>
                  <a:srgbClr val="FF0066"/>
                </a:solidFill>
              </a:rPr>
              <a:t>Sưu tầm thông tin trên Internet, sách báo,...</a:t>
            </a:r>
            <a:endParaRPr lang="en-US" sz="2000" b="1" i="1">
              <a:solidFill>
                <a:srgbClr val="FF0066"/>
              </a:solidFill>
              <a:latin typeface="Arial" panose="020B0604020202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3DC0E09E-2E0E-4A20-86BC-6EBE06ADFAF4}"/>
              </a:ext>
            </a:extLst>
          </p:cNvPr>
          <p:cNvSpPr txBox="1"/>
          <p:nvPr/>
        </p:nvSpPr>
        <p:spPr>
          <a:xfrm>
            <a:off x="2941387" y="6293011"/>
            <a:ext cx="5528989" cy="523220"/>
          </a:xfrm>
          <a:prstGeom prst="rect">
            <a:avLst/>
          </a:prstGeom>
          <a:noFill/>
        </p:spPr>
        <p:txBody>
          <a:bodyPr wrap="square" rtlCol="0">
            <a:spAutoFit/>
          </a:bodyPr>
          <a:lstStyle/>
          <a:p>
            <a:pPr marL="457200" indent="-457200">
              <a:buFont typeface="Wingdings" panose="05000000000000000000" pitchFamily="2" charset="2"/>
              <a:buChar char="ü"/>
            </a:pPr>
            <a:r>
              <a:rPr lang="en-US" sz="2800" b="1">
                <a:solidFill>
                  <a:srgbClr val="00B050"/>
                </a:solidFill>
                <a:latin typeface="Arial" panose="020B0604020202020204" pitchFamily="34" charset="0"/>
                <a:cs typeface="Arial" panose="020B0604020202020204" pitchFamily="34" charset="0"/>
              </a:rPr>
              <a:t> </a:t>
            </a:r>
            <a:r>
              <a:rPr lang="en-US" sz="2800" b="1" i="1">
                <a:solidFill>
                  <a:srgbClr val="00B050"/>
                </a:solidFill>
                <a:latin typeface="Arial" panose="020B0604020202020204" pitchFamily="34" charset="0"/>
                <a:cs typeface="Arial" panose="020B0604020202020204" pitchFamily="34" charset="0"/>
              </a:rPr>
              <a:t>Cá nhân</a:t>
            </a:r>
            <a:endParaRPr lang="en-US" sz="2800" b="1" i="1">
              <a:solidFill>
                <a:srgbClr val="FF0066"/>
              </a:solidFill>
              <a:latin typeface="Arial" panose="020B0604020202020204" pitchFamily="34" charset="0"/>
              <a:cs typeface="Arial" panose="020B0604020202020204" pitchFamily="34" charset="0"/>
            </a:endParaRPr>
          </a:p>
        </p:txBody>
      </p:sp>
      <p:pic>
        <p:nvPicPr>
          <p:cNvPr id="29" name="Picture 4" descr="Chương trình đào tạo học sinh thi tuyển vào các đại học hàng đầu tại Mỹ">
            <a:extLst>
              <a:ext uri="{FF2B5EF4-FFF2-40B4-BE49-F238E27FC236}">
                <a16:creationId xmlns:a16="http://schemas.microsoft.com/office/drawing/2014/main" id="{FC973B40-8BBE-4DAD-94EA-C429076D1605}"/>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0467" t="13295" r="14207" b="13729"/>
          <a:stretch/>
        </p:blipFill>
        <p:spPr bwMode="auto">
          <a:xfrm>
            <a:off x="6141502" y="5837104"/>
            <a:ext cx="830729" cy="9279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5681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barn(inVertical)">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barn(inVertical)">
                                      <p:cBhvr>
                                        <p:cTn id="15" dur="500"/>
                                        <p:tgtEl>
                                          <p:spTgt spid="27"/>
                                        </p:tgtEl>
                                      </p:cBhvr>
                                    </p:animEffect>
                                  </p:childTnLst>
                                </p:cTn>
                              </p:par>
                              <p:par>
                                <p:cTn id="16" presetID="16" presetClass="entr" presetSubtype="21" fill="hold" nodeType="with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barn(inVertical)">
                                      <p:cBhvr>
                                        <p:cTn id="18"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735946" y="1731680"/>
            <a:ext cx="3410603" cy="341376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121821" tIns="60910" rIns="121821" bIns="60910" rtlCol="0" anchor="ctr"/>
          <a:lstStyle/>
          <a:p>
            <a:pPr algn="ctr"/>
            <a:r>
              <a:rPr lang="en-US" sz="4329" b="1">
                <a:latin typeface="Arial" pitchFamily="34" charset="0"/>
                <a:cs typeface="Arial" pitchFamily="34" charset="0"/>
              </a:rPr>
              <a:t>  </a:t>
            </a:r>
            <a:r>
              <a:rPr lang="en-US" sz="6000" b="1">
                <a:latin typeface="Arial" pitchFamily="34" charset="0"/>
                <a:cs typeface="Arial" pitchFamily="34" charset="0"/>
              </a:rPr>
              <a:t>Dặn dò</a:t>
            </a:r>
          </a:p>
        </p:txBody>
      </p:sp>
      <p:sp>
        <p:nvSpPr>
          <p:cNvPr id="5" name="Block Arc 4"/>
          <p:cNvSpPr/>
          <p:nvPr/>
        </p:nvSpPr>
        <p:spPr>
          <a:xfrm>
            <a:off x="-3898054" y="-219541"/>
            <a:ext cx="7290338" cy="7297088"/>
          </a:xfrm>
          <a:prstGeom prst="blockArc">
            <a:avLst>
              <a:gd name="adj1" fmla="val 18900000"/>
              <a:gd name="adj2" fmla="val 2700000"/>
              <a:gd name="adj3" fmla="val 395"/>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6" name="Freeform 5"/>
          <p:cNvSpPr/>
          <p:nvPr/>
        </p:nvSpPr>
        <p:spPr>
          <a:xfrm>
            <a:off x="2974669" y="1261535"/>
            <a:ext cx="9019958" cy="1083733"/>
          </a:xfrm>
          <a:custGeom>
            <a:avLst/>
            <a:gdLst>
              <a:gd name="connsiteX0" fmla="*/ 0 w 6771233"/>
              <a:gd name="connsiteY0" fmla="*/ 0 h 812800"/>
              <a:gd name="connsiteX1" fmla="*/ 6771233 w 6771233"/>
              <a:gd name="connsiteY1" fmla="*/ 0 h 812800"/>
              <a:gd name="connsiteX2" fmla="*/ 6771233 w 6771233"/>
              <a:gd name="connsiteY2" fmla="*/ 812800 h 812800"/>
              <a:gd name="connsiteX3" fmla="*/ 0 w 6771233"/>
              <a:gd name="connsiteY3" fmla="*/ 812800 h 812800"/>
              <a:gd name="connsiteX4" fmla="*/ 0 w 6771233"/>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1233" h="812800">
                <a:moveTo>
                  <a:pt x="0" y="0"/>
                </a:moveTo>
                <a:lnTo>
                  <a:pt x="6771233" y="0"/>
                </a:lnTo>
                <a:lnTo>
                  <a:pt x="6771233" y="812800"/>
                </a:lnTo>
                <a:lnTo>
                  <a:pt x="0" y="812800"/>
                </a:lnTo>
                <a:lnTo>
                  <a:pt x="0" y="0"/>
                </a:lnTo>
                <a:close/>
              </a:path>
            </a:pathLst>
          </a:custGeom>
          <a:noFill/>
          <a:ln>
            <a:solidFill>
              <a:srgbClr val="00B05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pPr defTabSz="1657994">
              <a:lnSpc>
                <a:spcPct val="90000"/>
              </a:lnSpc>
              <a:spcBef>
                <a:spcPct val="0"/>
              </a:spcBef>
              <a:spcAft>
                <a:spcPct val="35000"/>
              </a:spcAft>
            </a:pPr>
            <a:r>
              <a:rPr lang="en-US" sz="3600" b="1">
                <a:solidFill>
                  <a:srgbClr val="00B050"/>
                </a:solidFill>
                <a:latin typeface="Arial" pitchFamily="34" charset="0"/>
                <a:cs typeface="Arial" pitchFamily="34" charset="0"/>
              </a:rPr>
              <a:t>Xem lại bài đã học</a:t>
            </a:r>
          </a:p>
        </p:txBody>
      </p:sp>
      <p:sp>
        <p:nvSpPr>
          <p:cNvPr id="7" name="Oval 6"/>
          <p:cNvSpPr/>
          <p:nvPr/>
        </p:nvSpPr>
        <p:spPr>
          <a:xfrm>
            <a:off x="2297962" y="1126068"/>
            <a:ext cx="1353413" cy="1354666"/>
          </a:xfrm>
          <a:prstGeom prst="ellipse">
            <a:avLst/>
          </a:prstGeom>
          <a:solidFill>
            <a:srgbClr val="00B050"/>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spcBef>
                <a:spcPts val="799"/>
              </a:spcBef>
            </a:pPr>
            <a:r>
              <a:rPr lang="en-US" sz="5328" b="1">
                <a:solidFill>
                  <a:schemeClr val="bg1"/>
                </a:solidFill>
                <a:latin typeface="Arial" pitchFamily="34" charset="0"/>
                <a:cs typeface="Arial" pitchFamily="34" charset="0"/>
              </a:rPr>
              <a:t>1</a:t>
            </a:r>
          </a:p>
        </p:txBody>
      </p:sp>
      <p:sp>
        <p:nvSpPr>
          <p:cNvPr id="8" name="Freeform 7"/>
          <p:cNvSpPr/>
          <p:nvPr/>
        </p:nvSpPr>
        <p:spPr>
          <a:xfrm>
            <a:off x="3368241" y="2887134"/>
            <a:ext cx="8626387" cy="1083733"/>
          </a:xfrm>
          <a:custGeom>
            <a:avLst/>
            <a:gdLst>
              <a:gd name="connsiteX0" fmla="*/ 0 w 6475780"/>
              <a:gd name="connsiteY0" fmla="*/ 0 h 812800"/>
              <a:gd name="connsiteX1" fmla="*/ 6475780 w 6475780"/>
              <a:gd name="connsiteY1" fmla="*/ 0 h 812800"/>
              <a:gd name="connsiteX2" fmla="*/ 6475780 w 6475780"/>
              <a:gd name="connsiteY2" fmla="*/ 812800 h 812800"/>
              <a:gd name="connsiteX3" fmla="*/ 0 w 6475780"/>
              <a:gd name="connsiteY3" fmla="*/ 812800 h 812800"/>
              <a:gd name="connsiteX4" fmla="*/ 0 w 6475780"/>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5780" h="812800">
                <a:moveTo>
                  <a:pt x="0" y="0"/>
                </a:moveTo>
                <a:lnTo>
                  <a:pt x="6475780" y="0"/>
                </a:lnTo>
                <a:lnTo>
                  <a:pt x="6475780" y="812800"/>
                </a:lnTo>
                <a:lnTo>
                  <a:pt x="0" y="812800"/>
                </a:lnTo>
                <a:lnTo>
                  <a:pt x="0" y="0"/>
                </a:lnTo>
                <a:close/>
              </a:path>
            </a:pathLst>
          </a:custGeom>
          <a:noFill/>
          <a:ln>
            <a:solidFill>
              <a:srgbClr val="FF99CC"/>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r>
              <a:rPr lang="vi-VN" sz="3600" b="1">
                <a:solidFill>
                  <a:srgbClr val="FF00FF"/>
                </a:solidFill>
              </a:rPr>
              <a:t>Về nhà vẽ sơ đồ tóm tắt bài 38 – làm bài tập 1 trang 118 SGK</a:t>
            </a:r>
            <a:endParaRPr lang="en-US" sz="3600" b="1">
              <a:solidFill>
                <a:srgbClr val="FF00FF"/>
              </a:solidFill>
            </a:endParaRPr>
          </a:p>
        </p:txBody>
      </p:sp>
      <p:sp>
        <p:nvSpPr>
          <p:cNvPr id="9" name="Oval 8"/>
          <p:cNvSpPr/>
          <p:nvPr/>
        </p:nvSpPr>
        <p:spPr>
          <a:xfrm>
            <a:off x="2691535" y="2751666"/>
            <a:ext cx="1353413" cy="1354666"/>
          </a:xfrm>
          <a:prstGeom prst="ellipse">
            <a:avLst/>
          </a:prstGeom>
          <a:solidFill>
            <a:srgbClr val="FF99CC"/>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r>
              <a:rPr lang="en-US" sz="5328" b="1">
                <a:solidFill>
                  <a:schemeClr val="bg1"/>
                </a:solidFill>
                <a:latin typeface="Arial" pitchFamily="34" charset="0"/>
                <a:cs typeface="Arial" pitchFamily="34" charset="0"/>
              </a:rPr>
              <a:t>2</a:t>
            </a:r>
          </a:p>
        </p:txBody>
      </p:sp>
      <p:sp>
        <p:nvSpPr>
          <p:cNvPr id="10" name="Freeform 9"/>
          <p:cNvSpPr/>
          <p:nvPr/>
        </p:nvSpPr>
        <p:spPr>
          <a:xfrm>
            <a:off x="2974669" y="4241800"/>
            <a:ext cx="9019958" cy="1761065"/>
          </a:xfrm>
          <a:custGeom>
            <a:avLst/>
            <a:gdLst>
              <a:gd name="connsiteX0" fmla="*/ 0 w 6771233"/>
              <a:gd name="connsiteY0" fmla="*/ 0 h 812800"/>
              <a:gd name="connsiteX1" fmla="*/ 6771233 w 6771233"/>
              <a:gd name="connsiteY1" fmla="*/ 0 h 812800"/>
              <a:gd name="connsiteX2" fmla="*/ 6771233 w 6771233"/>
              <a:gd name="connsiteY2" fmla="*/ 812800 h 812800"/>
              <a:gd name="connsiteX3" fmla="*/ 0 w 6771233"/>
              <a:gd name="connsiteY3" fmla="*/ 812800 h 812800"/>
              <a:gd name="connsiteX4" fmla="*/ 0 w 6771233"/>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1233" h="812800">
                <a:moveTo>
                  <a:pt x="0" y="0"/>
                </a:moveTo>
                <a:lnTo>
                  <a:pt x="6771233" y="0"/>
                </a:lnTo>
                <a:lnTo>
                  <a:pt x="6771233" y="812800"/>
                </a:lnTo>
                <a:lnTo>
                  <a:pt x="0" y="812800"/>
                </a:lnTo>
                <a:lnTo>
                  <a:pt x="0" y="0"/>
                </a:lnTo>
                <a:close/>
              </a:path>
            </a:pathLst>
          </a:custGeom>
          <a:noFill/>
          <a:ln>
            <a:solidFill>
              <a:srgbClr val="3399F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r>
              <a:rPr lang="en-US" sz="3600" b="1" dirty="0" err="1">
                <a:solidFill>
                  <a:srgbClr val="3399FF"/>
                </a:solidFill>
                <a:latin typeface="Arial" pitchFamily="34" charset="0"/>
                <a:cs typeface="Arial" pitchFamily="34" charset="0"/>
              </a:rPr>
              <a:t>Chuẩn</a:t>
            </a:r>
            <a:r>
              <a:rPr lang="en-US" sz="3600" b="1" dirty="0">
                <a:solidFill>
                  <a:srgbClr val="3399FF"/>
                </a:solidFill>
                <a:latin typeface="Arial" pitchFamily="34" charset="0"/>
                <a:cs typeface="Arial" pitchFamily="34" charset="0"/>
              </a:rPr>
              <a:t> </a:t>
            </a:r>
            <a:r>
              <a:rPr lang="en-US" sz="3600" b="1" dirty="0" err="1">
                <a:solidFill>
                  <a:srgbClr val="3399FF"/>
                </a:solidFill>
                <a:latin typeface="Arial" pitchFamily="34" charset="0"/>
                <a:cs typeface="Arial" pitchFamily="34" charset="0"/>
              </a:rPr>
              <a:t>bị</a:t>
            </a:r>
            <a:r>
              <a:rPr lang="en-US" sz="3600" b="1" dirty="0">
                <a:solidFill>
                  <a:srgbClr val="3399FF"/>
                </a:solidFill>
                <a:latin typeface="Arial" pitchFamily="34" charset="0"/>
                <a:cs typeface="Arial" pitchFamily="34" charset="0"/>
              </a:rPr>
              <a:t> </a:t>
            </a:r>
            <a:r>
              <a:rPr lang="en-US" sz="3600" b="1" err="1">
                <a:solidFill>
                  <a:srgbClr val="3399FF"/>
                </a:solidFill>
                <a:latin typeface="Arial" pitchFamily="34" charset="0"/>
                <a:cs typeface="Arial" pitchFamily="34" charset="0"/>
              </a:rPr>
              <a:t>bài</a:t>
            </a:r>
            <a:r>
              <a:rPr lang="en-US" sz="3600" b="1">
                <a:solidFill>
                  <a:srgbClr val="3399FF"/>
                </a:solidFill>
                <a:latin typeface="Arial" pitchFamily="34" charset="0"/>
                <a:cs typeface="Arial" pitchFamily="34" charset="0"/>
              </a:rPr>
              <a:t> Dân cư Bắc Mĩ</a:t>
            </a:r>
            <a:endParaRPr lang="en-US" sz="3600" b="1" dirty="0">
              <a:solidFill>
                <a:srgbClr val="00B0F0"/>
              </a:solidFill>
              <a:latin typeface="Arial" panose="020B0604020202020204" pitchFamily="34" charset="0"/>
              <a:cs typeface="Arial" panose="020B0604020202020204" pitchFamily="34" charset="0"/>
            </a:endParaRPr>
          </a:p>
        </p:txBody>
      </p:sp>
      <p:sp>
        <p:nvSpPr>
          <p:cNvPr id="11" name="Oval 10"/>
          <p:cNvSpPr/>
          <p:nvPr/>
        </p:nvSpPr>
        <p:spPr>
          <a:xfrm>
            <a:off x="2297962" y="4377267"/>
            <a:ext cx="1353413" cy="1354666"/>
          </a:xfrm>
          <a:prstGeom prst="ellipse">
            <a:avLst/>
          </a:prstGeom>
          <a:solidFill>
            <a:srgbClr val="3399FF"/>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r>
              <a:rPr lang="en-US" sz="4795" b="1">
                <a:solidFill>
                  <a:schemeClr val="bg1"/>
                </a:solidFill>
                <a:latin typeface="Arial" pitchFamily="34" charset="0"/>
                <a:cs typeface="Arial" pitchFamily="34" charset="0"/>
              </a:rPr>
              <a:t>3</a:t>
            </a: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42687" y="97855"/>
            <a:ext cx="2943674" cy="2056426"/>
          </a:xfrm>
          <a:prstGeom prst="rect">
            <a:avLst/>
          </a:prstGeom>
        </p:spPr>
      </p:pic>
    </p:spTree>
    <p:extLst>
      <p:ext uri="{BB962C8B-B14F-4D97-AF65-F5344CB8AC3E}">
        <p14:creationId xmlns:p14="http://schemas.microsoft.com/office/powerpoint/2010/main" val="2137555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par>
                          <p:cTn id="24" fill="hold">
                            <p:stCondLst>
                              <p:cond delay="1500"/>
                            </p:stCondLst>
                            <p:childTnLst>
                              <p:par>
                                <p:cTn id="25" presetID="22" presetClass="entr" presetSubtype="8"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par>
                          <p:cTn id="28" fill="hold">
                            <p:stCondLst>
                              <p:cond delay="2000"/>
                            </p:stCondLst>
                            <p:childTnLst>
                              <p:par>
                                <p:cTn id="29" presetID="22" presetClass="entr" presetSubtype="8"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left)">
                                      <p:cBhvr>
                                        <p:cTn id="31" dur="500"/>
                                        <p:tgtEl>
                                          <p:spTgt spid="11"/>
                                        </p:tgtEl>
                                      </p:cBhvr>
                                    </p:animEffect>
                                  </p:childTnLst>
                                </p:cTn>
                              </p:par>
                            </p:childTnLst>
                          </p:cTn>
                        </p:par>
                        <p:par>
                          <p:cTn id="32" fill="hold">
                            <p:stCondLst>
                              <p:cond delay="2500"/>
                            </p:stCondLst>
                            <p:childTnLst>
                              <p:par>
                                <p:cTn id="33" presetID="22" presetClass="entr" presetSubtype="8"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500"/>
                                        <p:tgtEl>
                                          <p:spTgt spid="10"/>
                                        </p:tgtEl>
                                      </p:cBhvr>
                                    </p:animEffect>
                                  </p:childTnLst>
                                </p:cTn>
                              </p:par>
                              <p:par>
                                <p:cTn id="36" presetID="10" presetClass="entr" presetSubtype="0" fill="hold"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8" grpId="0" animBg="1"/>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142.jpg" descr="Image result for MAP WORLD&quot;">
            <a:extLst>
              <a:ext uri="{FF2B5EF4-FFF2-40B4-BE49-F238E27FC236}">
                <a16:creationId xmlns:a16="http://schemas.microsoft.com/office/drawing/2014/main" id="{2033B08D-863D-4C8F-8F3D-7457E4D3FE98}"/>
              </a:ext>
            </a:extLst>
          </p:cNvPr>
          <p:cNvPicPr/>
          <p:nvPr/>
        </p:nvPicPr>
        <p:blipFill>
          <a:blip r:embed="rId5"/>
          <a:srcRect/>
          <a:stretch>
            <a:fillRect/>
          </a:stretch>
        </p:blipFill>
        <p:spPr>
          <a:xfrm>
            <a:off x="3280029" y="1088055"/>
            <a:ext cx="8911971" cy="5727809"/>
          </a:xfrm>
          <a:prstGeom prst="rect">
            <a:avLst/>
          </a:prstGeom>
          <a:ln/>
        </p:spPr>
      </p:pic>
      <p:pic>
        <p:nvPicPr>
          <p:cNvPr id="1028" name="image137.png" descr="F5402794">
            <a:extLst>
              <a:ext uri="{FF2B5EF4-FFF2-40B4-BE49-F238E27FC236}">
                <a16:creationId xmlns:a16="http://schemas.microsoft.com/office/drawing/2014/main" id="{6D8EA38A-60E2-41FB-82AB-DFF920B2D04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61223" y="274566"/>
            <a:ext cx="997486" cy="689135"/>
          </a:xfrm>
          <a:prstGeom prst="rect">
            <a:avLst/>
          </a:prstGeom>
          <a:noFill/>
          <a:extLst>
            <a:ext uri="{909E8E84-426E-40DD-AFC4-6F175D3DCCD1}">
              <a14:hiddenFill xmlns:a14="http://schemas.microsoft.com/office/drawing/2010/main">
                <a:solidFill>
                  <a:srgbClr val="FFFFFF"/>
                </a:solidFill>
              </a14:hiddenFill>
            </a:ext>
          </a:extLst>
        </p:spPr>
      </p:pic>
      <p:pic>
        <p:nvPicPr>
          <p:cNvPr id="1026" name="image191.png" descr="Résultat de recherche d'images pour &quot;quốc kỳ Việt Nam&quot;">
            <a:extLst>
              <a:ext uri="{FF2B5EF4-FFF2-40B4-BE49-F238E27FC236}">
                <a16:creationId xmlns:a16="http://schemas.microsoft.com/office/drawing/2014/main" id="{9D858B71-6FCE-4F80-BC64-E37CCB808F0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650672" y="274565"/>
            <a:ext cx="865664" cy="659635"/>
          </a:xfrm>
          <a:prstGeom prst="rect">
            <a:avLst/>
          </a:prstGeom>
          <a:noFill/>
          <a:extLst>
            <a:ext uri="{909E8E84-426E-40DD-AFC4-6F175D3DCCD1}">
              <a14:hiddenFill xmlns:a14="http://schemas.microsoft.com/office/drawing/2010/main">
                <a:solidFill>
                  <a:srgbClr val="FFFFFF"/>
                </a:solidFill>
              </a14:hiddenFill>
            </a:ext>
          </a:extLst>
        </p:spPr>
      </p:pic>
      <p:pic>
        <p:nvPicPr>
          <p:cNvPr id="1025" name="image196.png" descr="4695F2E">
            <a:extLst>
              <a:ext uri="{FF2B5EF4-FFF2-40B4-BE49-F238E27FC236}">
                <a16:creationId xmlns:a16="http://schemas.microsoft.com/office/drawing/2014/main" id="{0711D85F-21D4-4ED1-A1B3-7C332B0DA76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850528" y="274565"/>
            <a:ext cx="865664" cy="636299"/>
          </a:xfrm>
          <a:prstGeom prst="rect">
            <a:avLst/>
          </a:prstGeom>
          <a:noFill/>
          <a:extLst>
            <a:ext uri="{909E8E84-426E-40DD-AFC4-6F175D3DCCD1}">
              <a14:hiddenFill xmlns:a14="http://schemas.microsoft.com/office/drawing/2010/main">
                <a:solidFill>
                  <a:srgbClr val="FFFFFF"/>
                </a:solidFill>
              </a14:hiddenFill>
            </a:ext>
          </a:extLst>
        </p:spPr>
      </p:pic>
      <p:pic>
        <p:nvPicPr>
          <p:cNvPr id="1030" name="image34.png" descr="37C2E1C8">
            <a:extLst>
              <a:ext uri="{FF2B5EF4-FFF2-40B4-BE49-F238E27FC236}">
                <a16:creationId xmlns:a16="http://schemas.microsoft.com/office/drawing/2014/main" id="{78772B9E-ED55-4BCA-9DF6-0E89B5A2B1B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90084" y="274565"/>
            <a:ext cx="997486" cy="689136"/>
          </a:xfrm>
          <a:prstGeom prst="rect">
            <a:avLst/>
          </a:prstGeom>
          <a:noFill/>
          <a:extLst>
            <a:ext uri="{909E8E84-426E-40DD-AFC4-6F175D3DCCD1}">
              <a14:hiddenFill xmlns:a14="http://schemas.microsoft.com/office/drawing/2010/main">
                <a:solidFill>
                  <a:srgbClr val="FFFFFF"/>
                </a:solidFill>
              </a14:hiddenFill>
            </a:ext>
          </a:extLst>
        </p:spPr>
      </p:pic>
      <p:pic>
        <p:nvPicPr>
          <p:cNvPr id="1029" name="image33.png" descr="34A45316">
            <a:extLst>
              <a:ext uri="{FF2B5EF4-FFF2-40B4-BE49-F238E27FC236}">
                <a16:creationId xmlns:a16="http://schemas.microsoft.com/office/drawing/2014/main" id="{603262F6-3A5E-4435-ACF6-3D321289120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041564" y="274565"/>
            <a:ext cx="997486" cy="689135"/>
          </a:xfrm>
          <a:prstGeom prst="rect">
            <a:avLst/>
          </a:prstGeom>
          <a:noFill/>
          <a:extLst>
            <a:ext uri="{909E8E84-426E-40DD-AFC4-6F175D3DCCD1}">
              <a14:hiddenFill xmlns:a14="http://schemas.microsoft.com/office/drawing/2010/main">
                <a:solidFill>
                  <a:srgbClr val="FFFFFF"/>
                </a:solidFill>
              </a14:hiddenFill>
            </a:ext>
          </a:extLst>
        </p:spPr>
      </p:pic>
      <p:pic>
        <p:nvPicPr>
          <p:cNvPr id="1027" name="image28.png" descr="Image associée">
            <a:extLst>
              <a:ext uri="{FF2B5EF4-FFF2-40B4-BE49-F238E27FC236}">
                <a16:creationId xmlns:a16="http://schemas.microsoft.com/office/drawing/2014/main" id="{E2E05273-F2CB-4EBE-AC7D-58B3476B11F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160822" y="240450"/>
            <a:ext cx="997485" cy="70146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E22756F7-8E01-4B0D-83EC-9F0B4C61C6D5}"/>
              </a:ext>
            </a:extLst>
          </p:cNvPr>
          <p:cNvSpPr/>
          <p:nvPr/>
        </p:nvSpPr>
        <p:spPr>
          <a:xfrm>
            <a:off x="169312" y="1525949"/>
            <a:ext cx="3082895" cy="1596014"/>
          </a:xfrm>
          <a:prstGeom prst="rect">
            <a:avLst/>
          </a:prstGeom>
          <a:ln>
            <a:solidFill>
              <a:schemeClr val="accent1">
                <a:shade val="50000"/>
              </a:schemeClr>
            </a:solidFill>
          </a:ln>
        </p:spPr>
        <p:txBody>
          <a:bodyPr wrap="none">
            <a:spAutoFit/>
          </a:bodyPr>
          <a:lstStyle/>
          <a:p>
            <a:pPr lvl="0">
              <a:lnSpc>
                <a:spcPct val="120000"/>
              </a:lnSpc>
            </a:pPr>
            <a:r>
              <a:rPr lang="en-US" sz="2800">
                <a:solidFill>
                  <a:srgbClr val="1C11AF"/>
                </a:solidFill>
                <a:latin typeface="Arial" panose="020B0604020202020204" pitchFamily="34" charset="0"/>
                <a:ea typeface="Cambria" panose="02040503050406030204" pitchFamily="18" charset="0"/>
                <a:cs typeface="Arial" panose="020B0604020202020204" pitchFamily="34" charset="0"/>
              </a:rPr>
              <a:t>T</a:t>
            </a:r>
            <a:r>
              <a:rPr lang="vi-VN" sz="2800">
                <a:solidFill>
                  <a:srgbClr val="1C11AF"/>
                </a:solidFill>
                <a:latin typeface="Arial" panose="020B0604020202020204" pitchFamily="34" charset="0"/>
                <a:ea typeface="Cambria" panose="02040503050406030204" pitchFamily="18" charset="0"/>
                <a:cs typeface="Arial" panose="020B0604020202020204" pitchFamily="34" charset="0"/>
              </a:rPr>
              <a:t>ô màu</a:t>
            </a:r>
            <a:endParaRPr lang="en-US" sz="2800">
              <a:solidFill>
                <a:srgbClr val="1C11AF"/>
              </a:solidFill>
              <a:latin typeface="Arial" panose="020B0604020202020204" pitchFamily="34" charset="0"/>
              <a:ea typeface="Cambria" panose="02040503050406030204" pitchFamily="18" charset="0"/>
              <a:cs typeface="Arial" panose="020B0604020202020204" pitchFamily="34" charset="0"/>
            </a:endParaRPr>
          </a:p>
          <a:p>
            <a:pPr lvl="0">
              <a:lnSpc>
                <a:spcPct val="120000"/>
              </a:lnSpc>
            </a:pPr>
            <a:r>
              <a:rPr lang="vi-VN" sz="2800">
                <a:solidFill>
                  <a:srgbClr val="1C11AF"/>
                </a:solidFill>
                <a:latin typeface="Arial" panose="020B0604020202020204" pitchFamily="34" charset="0"/>
                <a:ea typeface="Cambria" panose="02040503050406030204" pitchFamily="18" charset="0"/>
                <a:cs typeface="Arial" panose="020B0604020202020204" pitchFamily="34" charset="0"/>
              </a:rPr>
              <a:t> vào các quốc gia </a:t>
            </a:r>
            <a:endParaRPr lang="en-US" sz="2800">
              <a:solidFill>
                <a:srgbClr val="1C11AF"/>
              </a:solidFill>
              <a:latin typeface="Arial" panose="020B0604020202020204" pitchFamily="34" charset="0"/>
              <a:ea typeface="Cambria" panose="02040503050406030204" pitchFamily="18" charset="0"/>
              <a:cs typeface="Arial" panose="020B0604020202020204" pitchFamily="34" charset="0"/>
            </a:endParaRPr>
          </a:p>
          <a:p>
            <a:pPr lvl="0">
              <a:lnSpc>
                <a:spcPct val="120000"/>
              </a:lnSpc>
            </a:pPr>
            <a:r>
              <a:rPr lang="vi-VN" sz="2800">
                <a:solidFill>
                  <a:srgbClr val="1C11AF"/>
                </a:solidFill>
                <a:latin typeface="Arial" panose="020B0604020202020204" pitchFamily="34" charset="0"/>
                <a:ea typeface="Cambria" panose="02040503050406030204" pitchFamily="18" charset="0"/>
                <a:cs typeface="Arial" panose="020B0604020202020204" pitchFamily="34" charset="0"/>
              </a:rPr>
              <a:t>thuộc Bắc Mỹ</a:t>
            </a:r>
            <a:endParaRPr lang="en-US" sz="2800">
              <a:solidFill>
                <a:srgbClr val="1C11AF"/>
              </a:solidFill>
              <a:effectLst/>
              <a:latin typeface="Arial" panose="020B0604020202020204" pitchFamily="34" charset="0"/>
              <a:ea typeface="Noto Sans Symbols"/>
              <a:cs typeface="Arial" panose="020B0604020202020204" pitchFamily="34" charset="0"/>
            </a:endParaRPr>
          </a:p>
        </p:txBody>
      </p:sp>
      <p:pic>
        <p:nvPicPr>
          <p:cNvPr id="11" name="2 Minute Timer (To)">
            <a:hlinkClick r:id="" action="ppaction://media"/>
            <a:extLst>
              <a:ext uri="{FF2B5EF4-FFF2-40B4-BE49-F238E27FC236}">
                <a16:creationId xmlns:a16="http://schemas.microsoft.com/office/drawing/2014/main" id="{DF5531F5-6CB6-40DC-8969-6405DC017F88}"/>
              </a:ext>
            </a:extLst>
          </p:cNvPr>
          <p:cNvPicPr>
            <a:picLocks noChangeAspect="1"/>
          </p:cNvPicPr>
          <p:nvPr>
            <a:videoFile r:link="rId2"/>
            <p:extLst>
              <p:ext uri="{DAA4B4D4-6D71-4841-9C94-3DE7FCFB9230}">
                <p14:media xmlns:p14="http://schemas.microsoft.com/office/powerpoint/2010/main" r:embed="rId1"/>
              </p:ext>
            </p:extLst>
          </p:nvPr>
        </p:nvPicPr>
        <p:blipFill>
          <a:blip r:embed="rId12"/>
          <a:stretch>
            <a:fillRect/>
          </a:stretch>
        </p:blipFill>
        <p:spPr>
          <a:xfrm>
            <a:off x="329810" y="115789"/>
            <a:ext cx="1773241" cy="950786"/>
          </a:xfrm>
          <a:prstGeom prst="rect">
            <a:avLst/>
          </a:prstGeom>
        </p:spPr>
      </p:pic>
    </p:spTree>
    <p:extLst>
      <p:ext uri="{BB962C8B-B14F-4D97-AF65-F5344CB8AC3E}">
        <p14:creationId xmlns:p14="http://schemas.microsoft.com/office/powerpoint/2010/main" val="1656408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3514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11"/>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1"/>
                                        </p:tgtEl>
                                      </p:cBhvr>
                                    </p:cmd>
                                  </p:childTnLst>
                                </p:cTn>
                              </p:par>
                            </p:childTnLst>
                          </p:cTn>
                        </p:par>
                      </p:childTnLst>
                    </p:cTn>
                  </p:par>
                </p:childTnLst>
              </p:cTn>
              <p:nextCondLst>
                <p:cond evt="onClick" delay="0">
                  <p:tgtEl>
                    <p:spTgt spid="11"/>
                  </p:tgtEl>
                </p:cond>
              </p:nextCondLst>
            </p:seq>
            <p:video>
              <p:cMediaNode vol="80000">
                <p:cTn id="17" fill="hold" display="0">
                  <p:stCondLst>
                    <p:cond delay="indefinite"/>
                  </p:stCondLst>
                </p:cTn>
                <p:tgtEl>
                  <p:spTgt spid="11"/>
                </p:tgtEl>
              </p:cMediaNode>
            </p:video>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0B1436C5-8D05-4BD4-87A1-AB8D00A78387}"/>
              </a:ext>
            </a:extLst>
          </p:cNvPr>
          <p:cNvGraphicFramePr>
            <a:graphicFrameLocks noGrp="1"/>
          </p:cNvGraphicFramePr>
          <p:nvPr>
            <p:extLst>
              <p:ext uri="{D42A27DB-BD31-4B8C-83A1-F6EECF244321}">
                <p14:modId xmlns:p14="http://schemas.microsoft.com/office/powerpoint/2010/main" val="176496474"/>
              </p:ext>
            </p:extLst>
          </p:nvPr>
        </p:nvGraphicFramePr>
        <p:xfrm>
          <a:off x="147288" y="43904"/>
          <a:ext cx="11668792" cy="6833845"/>
        </p:xfrm>
        <a:graphic>
          <a:graphicData uri="http://schemas.openxmlformats.org/drawingml/2006/table">
            <a:tbl>
              <a:tblPr firstRow="1" firstCol="1" bandRow="1">
                <a:tableStyleId>{5C22544A-7EE6-4342-B048-85BDC9FD1C3A}</a:tableStyleId>
              </a:tblPr>
              <a:tblGrid>
                <a:gridCol w="2556381">
                  <a:extLst>
                    <a:ext uri="{9D8B030D-6E8A-4147-A177-3AD203B41FA5}">
                      <a16:colId xmlns:a16="http://schemas.microsoft.com/office/drawing/2014/main" val="1203464129"/>
                    </a:ext>
                  </a:extLst>
                </a:gridCol>
                <a:gridCol w="2850611">
                  <a:extLst>
                    <a:ext uri="{9D8B030D-6E8A-4147-A177-3AD203B41FA5}">
                      <a16:colId xmlns:a16="http://schemas.microsoft.com/office/drawing/2014/main" val="153878060"/>
                    </a:ext>
                  </a:extLst>
                </a:gridCol>
                <a:gridCol w="3524817">
                  <a:extLst>
                    <a:ext uri="{9D8B030D-6E8A-4147-A177-3AD203B41FA5}">
                      <a16:colId xmlns:a16="http://schemas.microsoft.com/office/drawing/2014/main" val="2277200834"/>
                    </a:ext>
                  </a:extLst>
                </a:gridCol>
                <a:gridCol w="2736983">
                  <a:extLst>
                    <a:ext uri="{9D8B030D-6E8A-4147-A177-3AD203B41FA5}">
                      <a16:colId xmlns:a16="http://schemas.microsoft.com/office/drawing/2014/main" val="2314959000"/>
                    </a:ext>
                  </a:extLst>
                </a:gridCol>
              </a:tblGrid>
              <a:tr h="1337856">
                <a:tc>
                  <a:txBody>
                    <a:bodyPr/>
                    <a:lstStyle/>
                    <a:p>
                      <a:pPr indent="180340" algn="ctr">
                        <a:lnSpc>
                          <a:spcPct val="120000"/>
                        </a:lnSpc>
                        <a:spcAft>
                          <a:spcPts val="600"/>
                        </a:spcAft>
                      </a:pPr>
                      <a:r>
                        <a:rPr lang="vi-VN" sz="2400">
                          <a:effectLst/>
                          <a:latin typeface="+mn-lt"/>
                        </a:rPr>
                        <a:t>Một số</a:t>
                      </a:r>
                      <a:r>
                        <a:rPr lang="en-US" sz="2400">
                          <a:effectLst/>
                          <a:latin typeface="+mn-lt"/>
                        </a:rPr>
                        <a:t> </a:t>
                      </a:r>
                      <a:r>
                        <a:rPr lang="vi-VN" sz="2400">
                          <a:effectLst/>
                          <a:latin typeface="+mn-lt"/>
                        </a:rPr>
                        <a:t>nước đông dân trên thế giới</a:t>
                      </a:r>
                      <a:endParaRPr lang="en-US" sz="2400">
                        <a:effectLst/>
                        <a:latin typeface="+mn-lt"/>
                        <a:ea typeface="Calibri" panose="020F0502020204030204" pitchFamily="34" charset="0"/>
                      </a:endParaRPr>
                    </a:p>
                  </a:txBody>
                  <a:tcPr marL="68580" marR="68580" marT="0" marB="0"/>
                </a:tc>
                <a:tc>
                  <a:txBody>
                    <a:bodyPr/>
                    <a:lstStyle/>
                    <a:p>
                      <a:pPr indent="180340" algn="ctr">
                        <a:lnSpc>
                          <a:spcPct val="120000"/>
                        </a:lnSpc>
                        <a:spcAft>
                          <a:spcPts val="600"/>
                        </a:spcAft>
                      </a:pPr>
                      <a:r>
                        <a:rPr lang="vi-VN" sz="2400">
                          <a:effectLst/>
                          <a:latin typeface="+mn-lt"/>
                        </a:rPr>
                        <a:t>Quốc kì</a:t>
                      </a:r>
                      <a:endParaRPr lang="en-US" sz="2400">
                        <a:effectLst/>
                        <a:latin typeface="+mn-lt"/>
                        <a:ea typeface="Calibri" panose="020F0502020204030204" pitchFamily="34" charset="0"/>
                      </a:endParaRPr>
                    </a:p>
                  </a:txBody>
                  <a:tcPr marL="68580" marR="68580" marT="0" marB="0" anchor="ctr"/>
                </a:tc>
                <a:tc>
                  <a:txBody>
                    <a:bodyPr/>
                    <a:lstStyle/>
                    <a:p>
                      <a:pPr indent="180340" algn="ctr">
                        <a:lnSpc>
                          <a:spcPct val="120000"/>
                        </a:lnSpc>
                        <a:spcAft>
                          <a:spcPts val="600"/>
                        </a:spcAft>
                      </a:pPr>
                      <a:r>
                        <a:rPr lang="vi-VN" sz="2400">
                          <a:effectLst/>
                          <a:latin typeface="+mn-lt"/>
                        </a:rPr>
                        <a:t>Dân số ( triệu người)</a:t>
                      </a:r>
                      <a:endParaRPr lang="en-US" sz="2400">
                        <a:effectLst/>
                        <a:latin typeface="+mn-lt"/>
                        <a:ea typeface="Calibri" panose="020F0502020204030204" pitchFamily="34" charset="0"/>
                      </a:endParaRPr>
                    </a:p>
                  </a:txBody>
                  <a:tcPr marL="68580" marR="68580" marT="0" marB="0" anchor="ctr"/>
                </a:tc>
                <a:tc>
                  <a:txBody>
                    <a:bodyPr/>
                    <a:lstStyle/>
                    <a:p>
                      <a:pPr indent="180340" algn="ctr">
                        <a:lnSpc>
                          <a:spcPct val="120000"/>
                        </a:lnSpc>
                        <a:spcAft>
                          <a:spcPts val="600"/>
                        </a:spcAft>
                      </a:pPr>
                      <a:r>
                        <a:rPr lang="vi-VN" sz="2400">
                          <a:effectLst/>
                          <a:latin typeface="+mn-lt"/>
                        </a:rPr>
                        <a:t>Tên quốc gia</a:t>
                      </a:r>
                      <a:endParaRPr lang="en-US" sz="2400">
                        <a:effectLst/>
                        <a:latin typeface="+mn-lt"/>
                        <a:ea typeface="Calibri" panose="020F0502020204030204" pitchFamily="34" charset="0"/>
                      </a:endParaRPr>
                    </a:p>
                  </a:txBody>
                  <a:tcPr marL="68580" marR="68580" marT="0" marB="0" anchor="ctr"/>
                </a:tc>
                <a:extLst>
                  <a:ext uri="{0D108BD9-81ED-4DB2-BD59-A6C34878D82A}">
                    <a16:rowId xmlns:a16="http://schemas.microsoft.com/office/drawing/2014/main" val="774461848"/>
                  </a:ext>
                </a:extLst>
              </a:tr>
              <a:tr h="878709">
                <a:tc>
                  <a:txBody>
                    <a:bodyPr/>
                    <a:lstStyle/>
                    <a:p>
                      <a:pPr indent="180340" algn="ctr">
                        <a:lnSpc>
                          <a:spcPct val="120000"/>
                        </a:lnSpc>
                        <a:spcAft>
                          <a:spcPts val="600"/>
                        </a:spcAft>
                      </a:pPr>
                      <a:r>
                        <a:rPr lang="vi-VN" sz="2400">
                          <a:effectLst/>
                          <a:latin typeface="+mn-lt"/>
                        </a:rPr>
                        <a:t>1</a:t>
                      </a:r>
                      <a:endParaRPr lang="en-US" sz="2400">
                        <a:effectLst/>
                        <a:latin typeface="+mn-lt"/>
                        <a:ea typeface="Calibri" panose="020F0502020204030204" pitchFamily="34" charset="0"/>
                      </a:endParaRPr>
                    </a:p>
                  </a:txBody>
                  <a:tcPr marL="68580" marR="68580" marT="0" marB="0"/>
                </a:tc>
                <a:tc>
                  <a:txBody>
                    <a:bodyPr/>
                    <a:lstStyle/>
                    <a:p>
                      <a:pPr indent="180340" algn="just">
                        <a:lnSpc>
                          <a:spcPct val="120000"/>
                        </a:lnSpc>
                        <a:spcAft>
                          <a:spcPts val="600"/>
                        </a:spcAft>
                      </a:pPr>
                      <a:br>
                        <a:rPr lang="en-US" sz="2400">
                          <a:effectLst/>
                          <a:latin typeface="+mn-lt"/>
                        </a:rPr>
                      </a:br>
                      <a:endParaRPr lang="en-US" sz="2400">
                        <a:effectLst/>
                        <a:latin typeface="+mn-lt"/>
                        <a:ea typeface="Calibri" panose="020F0502020204030204" pitchFamily="34" charset="0"/>
                      </a:endParaRPr>
                    </a:p>
                  </a:txBody>
                  <a:tcPr marL="68580" marR="68580" marT="0" marB="0">
                    <a:solidFill>
                      <a:schemeClr val="accent4">
                        <a:lumMod val="40000"/>
                        <a:lumOff val="60000"/>
                      </a:schemeClr>
                    </a:solidFill>
                  </a:tcPr>
                </a:tc>
                <a:tc>
                  <a:txBody>
                    <a:bodyPr/>
                    <a:lstStyle/>
                    <a:p>
                      <a:pPr indent="180340" algn="ctr">
                        <a:lnSpc>
                          <a:spcPct val="120000"/>
                        </a:lnSpc>
                        <a:spcAft>
                          <a:spcPts val="600"/>
                        </a:spcAft>
                      </a:pPr>
                      <a:r>
                        <a:rPr lang="vi-VN" sz="2400" b="1">
                          <a:solidFill>
                            <a:srgbClr val="1C11AF"/>
                          </a:solidFill>
                          <a:effectLst/>
                          <a:latin typeface="Arial" panose="020B0604020202020204" pitchFamily="34" charset="0"/>
                          <a:cs typeface="Arial" panose="020B0604020202020204" pitchFamily="34" charset="0"/>
                        </a:rPr>
                        <a:t>1390,9 </a:t>
                      </a:r>
                      <a:endParaRPr lang="en-US" sz="2400" b="1">
                        <a:solidFill>
                          <a:srgbClr val="1C11AF"/>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4">
                        <a:lumMod val="40000"/>
                        <a:lumOff val="60000"/>
                      </a:schemeClr>
                    </a:solidFill>
                  </a:tcPr>
                </a:tc>
                <a:tc>
                  <a:txBody>
                    <a:bodyPr/>
                    <a:lstStyle/>
                    <a:p>
                      <a:pPr indent="180340" algn="ctr">
                        <a:lnSpc>
                          <a:spcPct val="120000"/>
                        </a:lnSpc>
                        <a:spcAft>
                          <a:spcPts val="600"/>
                        </a:spcAft>
                      </a:pP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4">
                        <a:lumMod val="40000"/>
                        <a:lumOff val="60000"/>
                      </a:schemeClr>
                    </a:solidFill>
                  </a:tcPr>
                </a:tc>
                <a:extLst>
                  <a:ext uri="{0D108BD9-81ED-4DB2-BD59-A6C34878D82A}">
                    <a16:rowId xmlns:a16="http://schemas.microsoft.com/office/drawing/2014/main" val="1744329080"/>
                  </a:ext>
                </a:extLst>
              </a:tr>
              <a:tr h="878709">
                <a:tc>
                  <a:txBody>
                    <a:bodyPr/>
                    <a:lstStyle/>
                    <a:p>
                      <a:pPr indent="180340" algn="ctr">
                        <a:lnSpc>
                          <a:spcPct val="120000"/>
                        </a:lnSpc>
                        <a:spcAft>
                          <a:spcPts val="600"/>
                        </a:spcAft>
                      </a:pPr>
                      <a:r>
                        <a:rPr lang="vi-VN" sz="2400">
                          <a:effectLst/>
                          <a:latin typeface="+mn-lt"/>
                        </a:rPr>
                        <a:t>2 </a:t>
                      </a:r>
                      <a:endParaRPr lang="en-US" sz="2400">
                        <a:effectLst/>
                        <a:latin typeface="+mn-lt"/>
                        <a:ea typeface="Calibri" panose="020F0502020204030204" pitchFamily="34" charset="0"/>
                      </a:endParaRPr>
                    </a:p>
                  </a:txBody>
                  <a:tcPr marL="68580" marR="68580" marT="0" marB="0"/>
                </a:tc>
                <a:tc>
                  <a:txBody>
                    <a:bodyPr/>
                    <a:lstStyle/>
                    <a:p>
                      <a:pPr indent="180340" algn="just">
                        <a:lnSpc>
                          <a:spcPct val="120000"/>
                        </a:lnSpc>
                        <a:spcAft>
                          <a:spcPts val="600"/>
                        </a:spcAft>
                      </a:pPr>
                      <a:br>
                        <a:rPr lang="en-US" sz="2400">
                          <a:effectLst/>
                          <a:latin typeface="+mn-lt"/>
                        </a:rPr>
                      </a:br>
                      <a:endParaRPr lang="en-US" sz="2400">
                        <a:effectLst/>
                        <a:latin typeface="+mn-lt"/>
                        <a:ea typeface="Calibri" panose="020F0502020204030204" pitchFamily="34" charset="0"/>
                      </a:endParaRPr>
                    </a:p>
                  </a:txBody>
                  <a:tcPr marL="68580" marR="68580" marT="0" marB="0">
                    <a:solidFill>
                      <a:schemeClr val="accent5">
                        <a:lumMod val="40000"/>
                        <a:lumOff val="60000"/>
                      </a:schemeClr>
                    </a:solidFill>
                  </a:tcPr>
                </a:tc>
                <a:tc>
                  <a:txBody>
                    <a:bodyPr/>
                    <a:lstStyle/>
                    <a:p>
                      <a:pPr indent="180340" algn="ctr">
                        <a:lnSpc>
                          <a:spcPct val="120000"/>
                        </a:lnSpc>
                        <a:spcAft>
                          <a:spcPts val="600"/>
                        </a:spcAft>
                      </a:pPr>
                      <a:r>
                        <a:rPr lang="vi-VN" sz="2400" b="1">
                          <a:solidFill>
                            <a:srgbClr val="1C11AF"/>
                          </a:solidFill>
                          <a:effectLst/>
                          <a:latin typeface="Arial" panose="020B0604020202020204" pitchFamily="34" charset="0"/>
                          <a:cs typeface="Arial" panose="020B0604020202020204" pitchFamily="34" charset="0"/>
                        </a:rPr>
                        <a:t>1316,9</a:t>
                      </a:r>
                      <a:endParaRPr lang="en-US" sz="2400" b="1">
                        <a:solidFill>
                          <a:srgbClr val="1C11AF"/>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5">
                        <a:lumMod val="40000"/>
                        <a:lumOff val="60000"/>
                      </a:schemeClr>
                    </a:solidFill>
                  </a:tcPr>
                </a:tc>
                <a:tc>
                  <a:txBody>
                    <a:bodyPr/>
                    <a:lstStyle/>
                    <a:p>
                      <a:pPr indent="180340" algn="ctr">
                        <a:lnSpc>
                          <a:spcPct val="120000"/>
                        </a:lnSpc>
                        <a:spcAft>
                          <a:spcPts val="600"/>
                        </a:spcAft>
                      </a:pP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5">
                        <a:lumMod val="40000"/>
                        <a:lumOff val="60000"/>
                      </a:schemeClr>
                    </a:solidFill>
                  </a:tcPr>
                </a:tc>
                <a:extLst>
                  <a:ext uri="{0D108BD9-81ED-4DB2-BD59-A6C34878D82A}">
                    <a16:rowId xmlns:a16="http://schemas.microsoft.com/office/drawing/2014/main" val="2636045531"/>
                  </a:ext>
                </a:extLst>
              </a:tr>
              <a:tr h="488809">
                <a:tc>
                  <a:txBody>
                    <a:bodyPr/>
                    <a:lstStyle/>
                    <a:p>
                      <a:pPr indent="180340" algn="ctr">
                        <a:lnSpc>
                          <a:spcPct val="120000"/>
                        </a:lnSpc>
                        <a:spcAft>
                          <a:spcPts val="600"/>
                        </a:spcAft>
                      </a:pPr>
                      <a:r>
                        <a:rPr lang="vi-VN" sz="2400">
                          <a:effectLst/>
                          <a:latin typeface="+mn-lt"/>
                        </a:rPr>
                        <a:t>3</a:t>
                      </a:r>
                      <a:endParaRPr lang="en-US" sz="2400">
                        <a:effectLst/>
                        <a:latin typeface="+mn-lt"/>
                        <a:ea typeface="Calibri" panose="020F0502020204030204" pitchFamily="34" charset="0"/>
                      </a:endParaRPr>
                    </a:p>
                  </a:txBody>
                  <a:tcPr marL="68580" marR="68580" marT="0" marB="0"/>
                </a:tc>
                <a:tc>
                  <a:txBody>
                    <a:bodyPr/>
                    <a:lstStyle/>
                    <a:p>
                      <a:pPr indent="180340" algn="just">
                        <a:lnSpc>
                          <a:spcPct val="120000"/>
                        </a:lnSpc>
                        <a:spcAft>
                          <a:spcPts val="600"/>
                        </a:spcAft>
                      </a:pPr>
                      <a:endParaRPr lang="en-US" sz="2400">
                        <a:effectLst/>
                        <a:latin typeface="+mn-lt"/>
                        <a:ea typeface="Cambria" panose="02040503050406030204" pitchFamily="18" charset="0"/>
                        <a:cs typeface="Cambria" panose="02040503050406030204" pitchFamily="18" charset="0"/>
                      </a:endParaRPr>
                    </a:p>
                    <a:p>
                      <a:pPr indent="180340" algn="just">
                        <a:lnSpc>
                          <a:spcPct val="120000"/>
                        </a:lnSpc>
                        <a:spcAft>
                          <a:spcPts val="600"/>
                        </a:spcAft>
                      </a:pPr>
                      <a:endParaRPr lang="vi-VN" sz="2400">
                        <a:effectLst/>
                        <a:latin typeface="+mn-lt"/>
                        <a:ea typeface="Cambria" panose="02040503050406030204" pitchFamily="18" charset="0"/>
                        <a:cs typeface="Cambria" panose="02040503050406030204" pitchFamily="18" charset="0"/>
                      </a:endParaRPr>
                    </a:p>
                  </a:txBody>
                  <a:tcPr marL="68580" marR="68580" marT="0" marB="0">
                    <a:solidFill>
                      <a:schemeClr val="accent2">
                        <a:lumMod val="20000"/>
                        <a:lumOff val="80000"/>
                      </a:schemeClr>
                    </a:solidFill>
                  </a:tcPr>
                </a:tc>
                <a:tc>
                  <a:txBody>
                    <a:bodyPr/>
                    <a:lstStyle/>
                    <a:p>
                      <a:pPr indent="180340" algn="ctr">
                        <a:lnSpc>
                          <a:spcPct val="120000"/>
                        </a:lnSpc>
                        <a:spcAft>
                          <a:spcPts val="600"/>
                        </a:spcAft>
                      </a:pPr>
                      <a:r>
                        <a:rPr lang="vi-VN" sz="2400" b="1">
                          <a:solidFill>
                            <a:srgbClr val="1C11AF"/>
                          </a:solidFill>
                          <a:effectLst/>
                          <a:latin typeface="Arial" panose="020B0604020202020204" pitchFamily="34" charset="0"/>
                          <a:cs typeface="Arial" panose="020B0604020202020204" pitchFamily="34" charset="0"/>
                        </a:rPr>
                        <a:t>326,5</a:t>
                      </a:r>
                      <a:endParaRPr lang="en-US" sz="2400" b="1">
                        <a:solidFill>
                          <a:srgbClr val="1C11AF"/>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2">
                        <a:lumMod val="20000"/>
                        <a:lumOff val="80000"/>
                      </a:schemeClr>
                    </a:solidFill>
                  </a:tcPr>
                </a:tc>
                <a:tc>
                  <a:txBody>
                    <a:bodyPr/>
                    <a:lstStyle/>
                    <a:p>
                      <a:pPr indent="180340" algn="ctr">
                        <a:lnSpc>
                          <a:spcPct val="120000"/>
                        </a:lnSpc>
                        <a:spcAft>
                          <a:spcPts val="600"/>
                        </a:spcAft>
                      </a:pPr>
                      <a:r>
                        <a:rPr lang="vi-VN" sz="2400">
                          <a:effectLst/>
                          <a:latin typeface="Arial" panose="020B0604020202020204" pitchFamily="34" charset="0"/>
                          <a:cs typeface="Arial" panose="020B0604020202020204" pitchFamily="34" charset="0"/>
                        </a:rPr>
                        <a:t> </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2">
                        <a:lumMod val="20000"/>
                        <a:lumOff val="80000"/>
                      </a:schemeClr>
                    </a:solidFill>
                  </a:tcPr>
                </a:tc>
                <a:extLst>
                  <a:ext uri="{0D108BD9-81ED-4DB2-BD59-A6C34878D82A}">
                    <a16:rowId xmlns:a16="http://schemas.microsoft.com/office/drawing/2014/main" val="775042689"/>
                  </a:ext>
                </a:extLst>
              </a:tr>
              <a:tr h="986544">
                <a:tc>
                  <a:txBody>
                    <a:bodyPr/>
                    <a:lstStyle/>
                    <a:p>
                      <a:pPr indent="180340" algn="ctr">
                        <a:lnSpc>
                          <a:spcPct val="120000"/>
                        </a:lnSpc>
                        <a:spcAft>
                          <a:spcPts val="600"/>
                        </a:spcAft>
                      </a:pPr>
                      <a:r>
                        <a:rPr lang="vi-VN" sz="2400">
                          <a:effectLst/>
                          <a:latin typeface="+mn-lt"/>
                        </a:rPr>
                        <a:t>10 </a:t>
                      </a:r>
                      <a:endParaRPr lang="en-US" sz="2400">
                        <a:effectLst/>
                        <a:latin typeface="+mn-lt"/>
                        <a:ea typeface="Calibri" panose="020F0502020204030204" pitchFamily="34" charset="0"/>
                      </a:endParaRPr>
                    </a:p>
                  </a:txBody>
                  <a:tcPr marL="68580" marR="68580" marT="0" marB="0"/>
                </a:tc>
                <a:tc>
                  <a:txBody>
                    <a:bodyPr/>
                    <a:lstStyle/>
                    <a:p>
                      <a:pPr indent="180340" algn="just">
                        <a:lnSpc>
                          <a:spcPct val="120000"/>
                        </a:lnSpc>
                        <a:spcAft>
                          <a:spcPts val="600"/>
                        </a:spcAft>
                      </a:pPr>
                      <a:endParaRPr lang="en-US" sz="2400">
                        <a:effectLst/>
                        <a:latin typeface="+mn-lt"/>
                        <a:ea typeface="Calibri" panose="020F0502020204030204" pitchFamily="34" charset="0"/>
                      </a:endParaRPr>
                    </a:p>
                  </a:txBody>
                  <a:tcPr marL="68580" marR="68580" marT="0" marB="0">
                    <a:solidFill>
                      <a:schemeClr val="accent6">
                        <a:lumMod val="40000"/>
                        <a:lumOff val="60000"/>
                      </a:schemeClr>
                    </a:solidFill>
                  </a:tcPr>
                </a:tc>
                <a:tc>
                  <a:txBody>
                    <a:bodyPr/>
                    <a:lstStyle/>
                    <a:p>
                      <a:pPr indent="180340" algn="ctr">
                        <a:lnSpc>
                          <a:spcPct val="120000"/>
                        </a:lnSpc>
                        <a:spcAft>
                          <a:spcPts val="600"/>
                        </a:spcAft>
                      </a:pPr>
                      <a:r>
                        <a:rPr lang="vi-VN" sz="2400" b="1">
                          <a:solidFill>
                            <a:srgbClr val="1C11AF"/>
                          </a:solidFill>
                          <a:effectLst/>
                          <a:latin typeface="Arial" panose="020B0604020202020204" pitchFamily="34" charset="0"/>
                          <a:cs typeface="Arial" panose="020B0604020202020204" pitchFamily="34" charset="0"/>
                        </a:rPr>
                        <a:t>130,2</a:t>
                      </a:r>
                      <a:endParaRPr lang="en-US" sz="2400" b="1">
                        <a:solidFill>
                          <a:srgbClr val="1C11AF"/>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6">
                        <a:lumMod val="40000"/>
                        <a:lumOff val="60000"/>
                      </a:schemeClr>
                    </a:solidFill>
                  </a:tcPr>
                </a:tc>
                <a:tc>
                  <a:txBody>
                    <a:bodyPr/>
                    <a:lstStyle/>
                    <a:p>
                      <a:pPr indent="180340" algn="ctr">
                        <a:lnSpc>
                          <a:spcPct val="120000"/>
                        </a:lnSpc>
                        <a:spcAft>
                          <a:spcPts val="600"/>
                        </a:spcAft>
                      </a:pP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6">
                        <a:lumMod val="40000"/>
                        <a:lumOff val="60000"/>
                      </a:schemeClr>
                    </a:solidFill>
                  </a:tcPr>
                </a:tc>
                <a:extLst>
                  <a:ext uri="{0D108BD9-81ED-4DB2-BD59-A6C34878D82A}">
                    <a16:rowId xmlns:a16="http://schemas.microsoft.com/office/drawing/2014/main" val="1772241320"/>
                  </a:ext>
                </a:extLst>
              </a:tr>
              <a:tr h="488809">
                <a:tc>
                  <a:txBody>
                    <a:bodyPr/>
                    <a:lstStyle/>
                    <a:p>
                      <a:pPr indent="180340" algn="ctr">
                        <a:lnSpc>
                          <a:spcPct val="120000"/>
                        </a:lnSpc>
                        <a:spcAft>
                          <a:spcPts val="600"/>
                        </a:spcAft>
                      </a:pPr>
                      <a:r>
                        <a:rPr lang="vi-VN" sz="2400">
                          <a:effectLst/>
                          <a:latin typeface="+mn-lt"/>
                        </a:rPr>
                        <a:t>15</a:t>
                      </a:r>
                      <a:endParaRPr lang="en-US" sz="2400">
                        <a:effectLst/>
                        <a:latin typeface="+mn-lt"/>
                        <a:ea typeface="Calibri" panose="020F0502020204030204" pitchFamily="34" charset="0"/>
                      </a:endParaRPr>
                    </a:p>
                  </a:txBody>
                  <a:tcPr marL="68580" marR="68580" marT="0" marB="0"/>
                </a:tc>
                <a:tc>
                  <a:txBody>
                    <a:bodyPr/>
                    <a:lstStyle/>
                    <a:p>
                      <a:pPr indent="180340" algn="just">
                        <a:lnSpc>
                          <a:spcPct val="120000"/>
                        </a:lnSpc>
                        <a:spcAft>
                          <a:spcPts val="600"/>
                        </a:spcAft>
                      </a:pPr>
                      <a:endParaRPr lang="en-US" sz="2400">
                        <a:effectLst/>
                        <a:latin typeface="+mn-lt"/>
                        <a:ea typeface="Cambria" panose="02040503050406030204" pitchFamily="18" charset="0"/>
                        <a:cs typeface="Cambria" panose="02040503050406030204" pitchFamily="18" charset="0"/>
                      </a:endParaRPr>
                    </a:p>
                    <a:p>
                      <a:pPr indent="180340" algn="just">
                        <a:lnSpc>
                          <a:spcPct val="120000"/>
                        </a:lnSpc>
                        <a:spcAft>
                          <a:spcPts val="600"/>
                        </a:spcAft>
                      </a:pPr>
                      <a:endParaRPr lang="vi-VN" sz="2400">
                        <a:effectLst/>
                        <a:latin typeface="+mn-lt"/>
                        <a:ea typeface="Cambria" panose="02040503050406030204" pitchFamily="18" charset="0"/>
                        <a:cs typeface="Cambria" panose="02040503050406030204" pitchFamily="18" charset="0"/>
                      </a:endParaRPr>
                    </a:p>
                  </a:txBody>
                  <a:tcPr marL="68580" marR="68580" marT="0" marB="0">
                    <a:solidFill>
                      <a:schemeClr val="accent4">
                        <a:lumMod val="60000"/>
                        <a:lumOff val="40000"/>
                      </a:schemeClr>
                    </a:solidFill>
                  </a:tcPr>
                </a:tc>
                <a:tc>
                  <a:txBody>
                    <a:bodyPr/>
                    <a:lstStyle/>
                    <a:p>
                      <a:pPr indent="180340" algn="ctr">
                        <a:lnSpc>
                          <a:spcPct val="120000"/>
                        </a:lnSpc>
                        <a:spcAft>
                          <a:spcPts val="600"/>
                        </a:spcAft>
                      </a:pPr>
                      <a:r>
                        <a:rPr lang="vi-VN" sz="2400" b="1">
                          <a:solidFill>
                            <a:srgbClr val="1C11AF"/>
                          </a:solidFill>
                          <a:effectLst/>
                          <a:latin typeface="Arial" panose="020B0604020202020204" pitchFamily="34" charset="0"/>
                          <a:cs typeface="Arial" panose="020B0604020202020204" pitchFamily="34" charset="0"/>
                        </a:rPr>
                        <a:t>96,2</a:t>
                      </a:r>
                      <a:endParaRPr lang="en-US" sz="2400" b="1">
                        <a:solidFill>
                          <a:srgbClr val="1C11AF"/>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4">
                        <a:lumMod val="60000"/>
                        <a:lumOff val="40000"/>
                      </a:schemeClr>
                    </a:solidFill>
                  </a:tcPr>
                </a:tc>
                <a:tc>
                  <a:txBody>
                    <a:bodyPr/>
                    <a:lstStyle/>
                    <a:p>
                      <a:pPr indent="180340" algn="ctr">
                        <a:lnSpc>
                          <a:spcPct val="120000"/>
                        </a:lnSpc>
                        <a:spcAft>
                          <a:spcPts val="600"/>
                        </a:spcAft>
                      </a:pPr>
                      <a:r>
                        <a:rPr lang="vi-VN" sz="2400">
                          <a:effectLst/>
                          <a:latin typeface="Arial" panose="020B0604020202020204" pitchFamily="34" charset="0"/>
                          <a:cs typeface="Arial" panose="020B0604020202020204" pitchFamily="34" charset="0"/>
                        </a:rPr>
                        <a:t> </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4">
                        <a:lumMod val="60000"/>
                        <a:lumOff val="40000"/>
                      </a:schemeClr>
                    </a:solidFill>
                  </a:tcPr>
                </a:tc>
                <a:extLst>
                  <a:ext uri="{0D108BD9-81ED-4DB2-BD59-A6C34878D82A}">
                    <a16:rowId xmlns:a16="http://schemas.microsoft.com/office/drawing/2014/main" val="21129363"/>
                  </a:ext>
                </a:extLst>
              </a:tr>
              <a:tr h="488809">
                <a:tc>
                  <a:txBody>
                    <a:bodyPr/>
                    <a:lstStyle/>
                    <a:p>
                      <a:pPr indent="180340" algn="ctr">
                        <a:lnSpc>
                          <a:spcPct val="120000"/>
                        </a:lnSpc>
                        <a:spcAft>
                          <a:spcPts val="600"/>
                        </a:spcAft>
                      </a:pPr>
                      <a:r>
                        <a:rPr lang="vi-VN" sz="2400">
                          <a:effectLst/>
                          <a:latin typeface="+mn-lt"/>
                        </a:rPr>
                        <a:t>38 </a:t>
                      </a:r>
                      <a:endParaRPr lang="en-US" sz="2400">
                        <a:effectLst/>
                        <a:latin typeface="+mn-lt"/>
                      </a:endParaRPr>
                    </a:p>
                    <a:p>
                      <a:pPr indent="180340" algn="ctr">
                        <a:lnSpc>
                          <a:spcPct val="120000"/>
                        </a:lnSpc>
                        <a:spcAft>
                          <a:spcPts val="600"/>
                        </a:spcAft>
                      </a:pPr>
                      <a:endParaRPr lang="en-US" sz="2400">
                        <a:effectLst/>
                        <a:latin typeface="+mn-lt"/>
                        <a:ea typeface="Calibri" panose="020F0502020204030204" pitchFamily="34" charset="0"/>
                      </a:endParaRPr>
                    </a:p>
                  </a:txBody>
                  <a:tcPr marL="68580" marR="68580" marT="0" marB="0"/>
                </a:tc>
                <a:tc>
                  <a:txBody>
                    <a:bodyPr/>
                    <a:lstStyle/>
                    <a:p>
                      <a:pPr indent="180340" algn="just">
                        <a:lnSpc>
                          <a:spcPct val="120000"/>
                        </a:lnSpc>
                        <a:spcAft>
                          <a:spcPts val="600"/>
                        </a:spcAft>
                      </a:pPr>
                      <a:endParaRPr lang="vi-VN" sz="2400">
                        <a:effectLst/>
                        <a:latin typeface="+mn-lt"/>
                        <a:ea typeface="Cambria" panose="02040503050406030204" pitchFamily="18" charset="0"/>
                        <a:cs typeface="Cambria" panose="02040503050406030204" pitchFamily="18" charset="0"/>
                      </a:endParaRPr>
                    </a:p>
                  </a:txBody>
                  <a:tcPr marL="68580" marR="68580" marT="0" marB="0">
                    <a:solidFill>
                      <a:schemeClr val="accent5">
                        <a:lumMod val="40000"/>
                        <a:lumOff val="60000"/>
                      </a:schemeClr>
                    </a:solidFill>
                  </a:tcPr>
                </a:tc>
                <a:tc>
                  <a:txBody>
                    <a:bodyPr/>
                    <a:lstStyle/>
                    <a:p>
                      <a:pPr indent="180340" algn="ctr">
                        <a:lnSpc>
                          <a:spcPct val="120000"/>
                        </a:lnSpc>
                        <a:spcAft>
                          <a:spcPts val="600"/>
                        </a:spcAft>
                      </a:pPr>
                      <a:r>
                        <a:rPr lang="vi-VN" sz="2400" b="1">
                          <a:solidFill>
                            <a:srgbClr val="1C11AF"/>
                          </a:solidFill>
                          <a:effectLst/>
                          <a:latin typeface="Arial" panose="020B0604020202020204" pitchFamily="34" charset="0"/>
                          <a:cs typeface="Arial" panose="020B0604020202020204" pitchFamily="34" charset="0"/>
                        </a:rPr>
                        <a:t>36,6</a:t>
                      </a:r>
                      <a:endParaRPr lang="en-US" sz="2400" b="1">
                        <a:solidFill>
                          <a:srgbClr val="1C11AF"/>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5">
                        <a:lumMod val="40000"/>
                        <a:lumOff val="60000"/>
                      </a:schemeClr>
                    </a:solidFill>
                  </a:tcPr>
                </a:tc>
                <a:tc>
                  <a:txBody>
                    <a:bodyPr/>
                    <a:lstStyle/>
                    <a:p>
                      <a:pPr indent="180340" algn="ctr">
                        <a:lnSpc>
                          <a:spcPct val="120000"/>
                        </a:lnSpc>
                        <a:spcAft>
                          <a:spcPts val="600"/>
                        </a:spcAft>
                      </a:pP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5">
                        <a:lumMod val="40000"/>
                        <a:lumOff val="60000"/>
                      </a:schemeClr>
                    </a:solidFill>
                  </a:tcPr>
                </a:tc>
                <a:extLst>
                  <a:ext uri="{0D108BD9-81ED-4DB2-BD59-A6C34878D82A}">
                    <a16:rowId xmlns:a16="http://schemas.microsoft.com/office/drawing/2014/main" val="2989842002"/>
                  </a:ext>
                </a:extLst>
              </a:tr>
            </a:tbl>
          </a:graphicData>
        </a:graphic>
      </p:graphicFrame>
      <p:pic>
        <p:nvPicPr>
          <p:cNvPr id="1028" name="image137.png" descr="F5402794">
            <a:extLst>
              <a:ext uri="{FF2B5EF4-FFF2-40B4-BE49-F238E27FC236}">
                <a16:creationId xmlns:a16="http://schemas.microsoft.com/office/drawing/2014/main" id="{6D8EA38A-60E2-41FB-82AB-DFF920B2D04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79124" y="3187837"/>
            <a:ext cx="1493520" cy="853126"/>
          </a:xfrm>
          <a:prstGeom prst="rect">
            <a:avLst/>
          </a:prstGeom>
          <a:noFill/>
          <a:extLst>
            <a:ext uri="{909E8E84-426E-40DD-AFC4-6F175D3DCCD1}">
              <a14:hiddenFill xmlns:a14="http://schemas.microsoft.com/office/drawing/2010/main">
                <a:solidFill>
                  <a:srgbClr val="FFFFFF"/>
                </a:solidFill>
              </a14:hiddenFill>
            </a:ext>
          </a:extLst>
        </p:spPr>
      </p:pic>
      <p:pic>
        <p:nvPicPr>
          <p:cNvPr id="1026" name="image191.png" descr="Résultat de recherche d'images pour &quot;quốc kỳ Việt Nam&quot;">
            <a:extLst>
              <a:ext uri="{FF2B5EF4-FFF2-40B4-BE49-F238E27FC236}">
                <a16:creationId xmlns:a16="http://schemas.microsoft.com/office/drawing/2014/main" id="{9D858B71-6FCE-4F80-BC64-E37CCB808F0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0284" y="5041472"/>
            <a:ext cx="1493520" cy="853127"/>
          </a:xfrm>
          <a:prstGeom prst="rect">
            <a:avLst/>
          </a:prstGeom>
          <a:noFill/>
          <a:extLst>
            <a:ext uri="{909E8E84-426E-40DD-AFC4-6F175D3DCCD1}">
              <a14:hiddenFill xmlns:a14="http://schemas.microsoft.com/office/drawing/2010/main">
                <a:solidFill>
                  <a:srgbClr val="FFFFFF"/>
                </a:solidFill>
              </a14:hiddenFill>
            </a:ext>
          </a:extLst>
        </p:spPr>
      </p:pic>
      <p:pic>
        <p:nvPicPr>
          <p:cNvPr id="1025" name="image196.png" descr="4695F2E">
            <a:extLst>
              <a:ext uri="{FF2B5EF4-FFF2-40B4-BE49-F238E27FC236}">
                <a16:creationId xmlns:a16="http://schemas.microsoft.com/office/drawing/2014/main" id="{0711D85F-21D4-4ED1-A1B3-7C332B0DA76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58958" y="5943565"/>
            <a:ext cx="1516172" cy="853127"/>
          </a:xfrm>
          <a:prstGeom prst="rect">
            <a:avLst/>
          </a:prstGeom>
          <a:noFill/>
          <a:extLst>
            <a:ext uri="{909E8E84-426E-40DD-AFC4-6F175D3DCCD1}">
              <a14:hiddenFill xmlns:a14="http://schemas.microsoft.com/office/drawing/2010/main">
                <a:solidFill>
                  <a:srgbClr val="FFFFFF"/>
                </a:solidFill>
              </a14:hiddenFill>
            </a:ext>
          </a:extLst>
        </p:spPr>
      </p:pic>
      <p:pic>
        <p:nvPicPr>
          <p:cNvPr id="1030" name="image34.png" descr="37C2E1C8">
            <a:extLst>
              <a:ext uri="{FF2B5EF4-FFF2-40B4-BE49-F238E27FC236}">
                <a16:creationId xmlns:a16="http://schemas.microsoft.com/office/drawing/2014/main" id="{78772B9E-ED55-4BCA-9DF6-0E89B5A2B1B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79124" y="1377080"/>
            <a:ext cx="1493520" cy="860637"/>
          </a:xfrm>
          <a:prstGeom prst="rect">
            <a:avLst/>
          </a:prstGeom>
          <a:noFill/>
          <a:extLst>
            <a:ext uri="{909E8E84-426E-40DD-AFC4-6F175D3DCCD1}">
              <a14:hiddenFill xmlns:a14="http://schemas.microsoft.com/office/drawing/2010/main">
                <a:solidFill>
                  <a:srgbClr val="FFFFFF"/>
                </a:solidFill>
              </a14:hiddenFill>
            </a:ext>
          </a:extLst>
        </p:spPr>
      </p:pic>
      <p:pic>
        <p:nvPicPr>
          <p:cNvPr id="1029" name="image33.png" descr="34A45316">
            <a:extLst>
              <a:ext uri="{FF2B5EF4-FFF2-40B4-BE49-F238E27FC236}">
                <a16:creationId xmlns:a16="http://schemas.microsoft.com/office/drawing/2014/main" id="{603262F6-3A5E-4435-ACF6-3D321289120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79124" y="2317051"/>
            <a:ext cx="1493520" cy="799677"/>
          </a:xfrm>
          <a:prstGeom prst="rect">
            <a:avLst/>
          </a:prstGeom>
          <a:noFill/>
          <a:extLst>
            <a:ext uri="{909E8E84-426E-40DD-AFC4-6F175D3DCCD1}">
              <a14:hiddenFill xmlns:a14="http://schemas.microsoft.com/office/drawing/2010/main">
                <a:solidFill>
                  <a:srgbClr val="FFFFFF"/>
                </a:solidFill>
              </a14:hiddenFill>
            </a:ext>
          </a:extLst>
        </p:spPr>
      </p:pic>
      <p:pic>
        <p:nvPicPr>
          <p:cNvPr id="1027" name="image28.png" descr="Image associée">
            <a:extLst>
              <a:ext uri="{FF2B5EF4-FFF2-40B4-BE49-F238E27FC236}">
                <a16:creationId xmlns:a16="http://schemas.microsoft.com/office/drawing/2014/main" id="{E2E05273-F2CB-4EBE-AC7D-58B3476B11F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70284" y="4091353"/>
            <a:ext cx="1502360" cy="91200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E4C4C33-7172-4F05-9115-188298BE045E}"/>
              </a:ext>
            </a:extLst>
          </p:cNvPr>
          <p:cNvSpPr txBox="1"/>
          <p:nvPr/>
        </p:nvSpPr>
        <p:spPr>
          <a:xfrm>
            <a:off x="9398000" y="1505638"/>
            <a:ext cx="2534316" cy="954107"/>
          </a:xfrm>
          <a:prstGeom prst="rect">
            <a:avLst/>
          </a:prstGeom>
          <a:noFill/>
        </p:spPr>
        <p:txBody>
          <a:bodyPr wrap="square" rtlCol="0">
            <a:spAutoFit/>
          </a:bodyPr>
          <a:lstStyle/>
          <a:p>
            <a:r>
              <a:rPr lang="vi-VN" sz="2800">
                <a:solidFill>
                  <a:srgbClr val="1C11AF"/>
                </a:solidFill>
                <a:latin typeface="Arial" panose="020B0604020202020204" pitchFamily="34" charset="0"/>
                <a:cs typeface="Arial" panose="020B0604020202020204" pitchFamily="34" charset="0"/>
              </a:rPr>
              <a:t>T</a:t>
            </a:r>
            <a:r>
              <a:rPr lang="en-US" sz="2800">
                <a:solidFill>
                  <a:srgbClr val="1C11AF"/>
                </a:solidFill>
                <a:latin typeface="Arial" panose="020B0604020202020204" pitchFamily="34" charset="0"/>
                <a:cs typeface="Arial" panose="020B0604020202020204" pitchFamily="34" charset="0"/>
              </a:rPr>
              <a:t>rung </a:t>
            </a:r>
            <a:r>
              <a:rPr lang="vi-VN" sz="2800">
                <a:solidFill>
                  <a:srgbClr val="1C11AF"/>
                </a:solidFill>
                <a:latin typeface="Arial" panose="020B0604020202020204" pitchFamily="34" charset="0"/>
                <a:cs typeface="Arial" panose="020B0604020202020204" pitchFamily="34" charset="0"/>
              </a:rPr>
              <a:t>Q</a:t>
            </a:r>
            <a:r>
              <a:rPr lang="en-US" sz="2800">
                <a:solidFill>
                  <a:srgbClr val="1C11AF"/>
                </a:solidFill>
                <a:latin typeface="Arial" panose="020B0604020202020204" pitchFamily="34" charset="0"/>
                <a:cs typeface="Arial" panose="020B0604020202020204" pitchFamily="34" charset="0"/>
              </a:rPr>
              <a:t>uốc</a:t>
            </a:r>
            <a:endParaRPr lang="en-US" sz="2800">
              <a:solidFill>
                <a:srgbClr val="1C11AF"/>
              </a:solidFill>
              <a:latin typeface="Arial" panose="020B0604020202020204" pitchFamily="34" charset="0"/>
              <a:ea typeface="Calibri" panose="020F0502020204030204" pitchFamily="34" charset="0"/>
              <a:cs typeface="Arial" panose="020B0604020202020204" pitchFamily="34" charset="0"/>
            </a:endParaRPr>
          </a:p>
          <a:p>
            <a:endParaRPr lang="en-US" sz="2800">
              <a:solidFill>
                <a:srgbClr val="1C11AF"/>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4667728C-F91C-482F-AA99-1F32075EE479}"/>
              </a:ext>
            </a:extLst>
          </p:cNvPr>
          <p:cNvSpPr txBox="1"/>
          <p:nvPr/>
        </p:nvSpPr>
        <p:spPr>
          <a:xfrm>
            <a:off x="9530080" y="2391516"/>
            <a:ext cx="1838960" cy="523220"/>
          </a:xfrm>
          <a:prstGeom prst="rect">
            <a:avLst/>
          </a:prstGeom>
          <a:noFill/>
        </p:spPr>
        <p:txBody>
          <a:bodyPr wrap="square" rtlCol="0">
            <a:spAutoFit/>
          </a:bodyPr>
          <a:lstStyle/>
          <a:p>
            <a:r>
              <a:rPr lang="vi-VN" sz="2800">
                <a:solidFill>
                  <a:srgbClr val="1C11AF"/>
                </a:solidFill>
                <a:latin typeface="Arial" panose="020B0604020202020204" pitchFamily="34" charset="0"/>
                <a:cs typeface="Arial" panose="020B0604020202020204" pitchFamily="34" charset="0"/>
              </a:rPr>
              <a:t>Ấn Độ</a:t>
            </a:r>
            <a:endParaRPr lang="en-US" sz="2800">
              <a:solidFill>
                <a:srgbClr val="1C11AF"/>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D3D2CA91-D261-4583-95B6-116C1020F5D6}"/>
              </a:ext>
            </a:extLst>
          </p:cNvPr>
          <p:cNvSpPr txBox="1"/>
          <p:nvPr/>
        </p:nvSpPr>
        <p:spPr>
          <a:xfrm>
            <a:off x="9530080" y="3263022"/>
            <a:ext cx="1838960" cy="523220"/>
          </a:xfrm>
          <a:prstGeom prst="rect">
            <a:avLst/>
          </a:prstGeom>
          <a:noFill/>
        </p:spPr>
        <p:txBody>
          <a:bodyPr wrap="square" rtlCol="0">
            <a:spAutoFit/>
          </a:bodyPr>
          <a:lstStyle/>
          <a:p>
            <a:r>
              <a:rPr lang="en-US" sz="2800">
                <a:solidFill>
                  <a:srgbClr val="1C11AF"/>
                </a:solidFill>
                <a:latin typeface="Arial" panose="020B0604020202020204" pitchFamily="34" charset="0"/>
                <a:cs typeface="Arial" panose="020B0604020202020204" pitchFamily="34" charset="0"/>
              </a:rPr>
              <a:t>Hoa Kì</a:t>
            </a:r>
          </a:p>
        </p:txBody>
      </p:sp>
      <p:sp>
        <p:nvSpPr>
          <p:cNvPr id="16" name="TextBox 15">
            <a:extLst>
              <a:ext uri="{FF2B5EF4-FFF2-40B4-BE49-F238E27FC236}">
                <a16:creationId xmlns:a16="http://schemas.microsoft.com/office/drawing/2014/main" id="{5348E91E-EBA4-40F6-8CAE-C87CABA2458D}"/>
              </a:ext>
            </a:extLst>
          </p:cNvPr>
          <p:cNvSpPr txBox="1"/>
          <p:nvPr/>
        </p:nvSpPr>
        <p:spPr>
          <a:xfrm>
            <a:off x="9225280" y="4298511"/>
            <a:ext cx="1838960" cy="561885"/>
          </a:xfrm>
          <a:prstGeom prst="rect">
            <a:avLst/>
          </a:prstGeom>
          <a:noFill/>
        </p:spPr>
        <p:txBody>
          <a:bodyPr wrap="square" rtlCol="0">
            <a:spAutoFit/>
          </a:bodyPr>
          <a:lstStyle/>
          <a:p>
            <a:pPr indent="180340">
              <a:lnSpc>
                <a:spcPct val="120000"/>
              </a:lnSpc>
              <a:spcAft>
                <a:spcPts val="600"/>
              </a:spcAft>
            </a:pPr>
            <a:r>
              <a:rPr lang="vi-VN" sz="2800">
                <a:solidFill>
                  <a:srgbClr val="1C11AF"/>
                </a:solidFill>
                <a:latin typeface="Arial" panose="020B0604020202020204" pitchFamily="34" charset="0"/>
                <a:cs typeface="Arial" panose="020B0604020202020204" pitchFamily="34" charset="0"/>
              </a:rPr>
              <a:t>Mê-hi-cô</a:t>
            </a:r>
            <a:endParaRPr lang="en-US" sz="2800">
              <a:solidFill>
                <a:srgbClr val="1C11AF"/>
              </a:solidFill>
              <a:latin typeface="Arial" panose="020B0604020202020204" pitchFamily="34" charset="0"/>
              <a:ea typeface="Calibri" panose="020F050202020403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83FE0A2E-3C04-4499-A5F2-9DB0CE3B1206}"/>
              </a:ext>
            </a:extLst>
          </p:cNvPr>
          <p:cNvSpPr txBox="1"/>
          <p:nvPr/>
        </p:nvSpPr>
        <p:spPr>
          <a:xfrm>
            <a:off x="9215756" y="6135409"/>
            <a:ext cx="2447924" cy="561885"/>
          </a:xfrm>
          <a:prstGeom prst="rect">
            <a:avLst/>
          </a:prstGeom>
          <a:noFill/>
        </p:spPr>
        <p:txBody>
          <a:bodyPr wrap="square" rtlCol="0">
            <a:spAutoFit/>
          </a:bodyPr>
          <a:lstStyle/>
          <a:p>
            <a:pPr indent="180340">
              <a:lnSpc>
                <a:spcPct val="120000"/>
              </a:lnSpc>
              <a:spcAft>
                <a:spcPts val="600"/>
              </a:spcAft>
            </a:pPr>
            <a:r>
              <a:rPr lang="vi-VN" sz="2800">
                <a:solidFill>
                  <a:srgbClr val="1C11AF"/>
                </a:solidFill>
                <a:latin typeface="Arial" panose="020B0604020202020204" pitchFamily="34" charset="0"/>
                <a:cs typeface="Arial" panose="020B0604020202020204" pitchFamily="34" charset="0"/>
              </a:rPr>
              <a:t>Ca – na - đa</a:t>
            </a:r>
            <a:endParaRPr lang="en-US" sz="2800">
              <a:solidFill>
                <a:srgbClr val="1C11AF"/>
              </a:solidFill>
              <a:latin typeface="Arial" panose="020B0604020202020204" pitchFamily="34" charset="0"/>
              <a:ea typeface="Calibri" panose="020F050202020403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652CF9AE-3EC6-4096-85A0-F3142F1C081E}"/>
              </a:ext>
            </a:extLst>
          </p:cNvPr>
          <p:cNvSpPr txBox="1"/>
          <p:nvPr/>
        </p:nvSpPr>
        <p:spPr>
          <a:xfrm>
            <a:off x="9215756" y="5170017"/>
            <a:ext cx="1838960" cy="561885"/>
          </a:xfrm>
          <a:prstGeom prst="rect">
            <a:avLst/>
          </a:prstGeom>
          <a:noFill/>
        </p:spPr>
        <p:txBody>
          <a:bodyPr wrap="square" rtlCol="0">
            <a:spAutoFit/>
          </a:bodyPr>
          <a:lstStyle/>
          <a:p>
            <a:pPr indent="180340">
              <a:lnSpc>
                <a:spcPct val="120000"/>
              </a:lnSpc>
              <a:spcAft>
                <a:spcPts val="600"/>
              </a:spcAft>
            </a:pPr>
            <a:r>
              <a:rPr lang="en-US" sz="2800">
                <a:solidFill>
                  <a:srgbClr val="1C11AF"/>
                </a:solidFill>
                <a:latin typeface="Arial" panose="020B0604020202020204" pitchFamily="34" charset="0"/>
                <a:cs typeface="Arial" panose="020B0604020202020204" pitchFamily="34" charset="0"/>
              </a:rPr>
              <a:t>Việt Nam</a:t>
            </a:r>
            <a:endParaRPr lang="en-US" sz="2800">
              <a:solidFill>
                <a:srgbClr val="1C11AF"/>
              </a:solidFill>
              <a:latin typeface="Arial" panose="020B0604020202020204" pitchFamily="34" charset="0"/>
              <a:ea typeface="Calibri" panose="020F0502020204030204" pitchFamily="34" charset="0"/>
              <a:cs typeface="Arial" panose="020B0604020202020204" pitchFamily="34" charset="0"/>
            </a:endParaRPr>
          </a:p>
        </p:txBody>
      </p:sp>
      <p:pic>
        <p:nvPicPr>
          <p:cNvPr id="19" name="1 Minute Timer- Nho">
            <a:hlinkClick r:id="" action="ppaction://media"/>
            <a:extLst>
              <a:ext uri="{FF2B5EF4-FFF2-40B4-BE49-F238E27FC236}">
                <a16:creationId xmlns:a16="http://schemas.microsoft.com/office/drawing/2014/main" id="{1D7F277F-8F92-4451-847F-62EDED99B9C6}"/>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5050089" y="1377080"/>
            <a:ext cx="1422759" cy="799677"/>
          </a:xfrm>
          <a:prstGeom prst="rect">
            <a:avLst/>
          </a:prstGeom>
        </p:spPr>
      </p:pic>
    </p:spTree>
    <p:extLst>
      <p:ext uri="{BB962C8B-B14F-4D97-AF65-F5344CB8AC3E}">
        <p14:creationId xmlns:p14="http://schemas.microsoft.com/office/powerpoint/2010/main" val="309977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arn(inVertical)">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75094"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19"/>
                    </p:tgtEl>
                  </p:cond>
                </p:stCondLst>
                <p:endSync evt="end" delay="0">
                  <p:rtn val="all"/>
                </p:endSync>
                <p:childTnLst>
                  <p:par>
                    <p:cTn id="33" fill="hold">
                      <p:stCondLst>
                        <p:cond delay="0"/>
                      </p:stCondLst>
                      <p:childTnLst>
                        <p:par>
                          <p:cTn id="34" fill="hold">
                            <p:stCondLst>
                              <p:cond delay="0"/>
                            </p:stCondLst>
                            <p:childTnLst>
                              <p:par>
                                <p:cTn id="35" presetID="2" presetClass="mediacall" presetSubtype="0" fill="hold" nodeType="clickEffect">
                                  <p:stCondLst>
                                    <p:cond delay="0"/>
                                  </p:stCondLst>
                                  <p:childTnLst>
                                    <p:cmd type="call" cmd="togglePause">
                                      <p:cBhvr>
                                        <p:cTn id="36" dur="1" fill="hold"/>
                                        <p:tgtEl>
                                          <p:spTgt spid="19"/>
                                        </p:tgtEl>
                                      </p:cBhvr>
                                    </p:cmd>
                                  </p:childTnLst>
                                </p:cTn>
                              </p:par>
                            </p:childTnLst>
                          </p:cTn>
                        </p:par>
                      </p:childTnLst>
                    </p:cTn>
                  </p:par>
                </p:childTnLst>
              </p:cTn>
              <p:nextCondLst>
                <p:cond evt="onClick" delay="0">
                  <p:tgtEl>
                    <p:spTgt spid="19"/>
                  </p:tgtEl>
                </p:cond>
              </p:nextCondLst>
            </p:seq>
            <p:video>
              <p:cMediaNode vol="80000">
                <p:cTn id="37" fill="hold" display="0">
                  <p:stCondLst>
                    <p:cond delay="indefinite"/>
                  </p:stCondLst>
                </p:cTn>
                <p:tgtEl>
                  <p:spTgt spid="19"/>
                </p:tgtEl>
              </p:cMediaNode>
            </p:video>
          </p:childTnLst>
        </p:cTn>
      </p:par>
    </p:tnLst>
    <p:bldLst>
      <p:bldP spid="7" grpId="0"/>
      <p:bldP spid="8" grpId="0"/>
      <p:bldP spid="15" grpId="0"/>
      <p:bldP spid="16" grpId="0"/>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9" name="Group 78">
            <a:extLst>
              <a:ext uri="{FF2B5EF4-FFF2-40B4-BE49-F238E27FC236}">
                <a16:creationId xmlns:a16="http://schemas.microsoft.com/office/drawing/2014/main" id="{84A09139-E2E4-4936-8ED1-10F6CE85344F}"/>
              </a:ext>
            </a:extLst>
          </p:cNvPr>
          <p:cNvGrpSpPr/>
          <p:nvPr/>
        </p:nvGrpSpPr>
        <p:grpSpPr>
          <a:xfrm>
            <a:off x="2833834" y="1626126"/>
            <a:ext cx="6247533" cy="905023"/>
            <a:chOff x="999231" y="1336839"/>
            <a:chExt cx="5497404" cy="1097387"/>
          </a:xfrm>
        </p:grpSpPr>
        <p:grpSp>
          <p:nvGrpSpPr>
            <p:cNvPr id="73" name="Group 72">
              <a:extLst>
                <a:ext uri="{FF2B5EF4-FFF2-40B4-BE49-F238E27FC236}">
                  <a16:creationId xmlns:a16="http://schemas.microsoft.com/office/drawing/2014/main" id="{5ABCFC12-843E-453C-9AC1-945A965EEEEE}"/>
                </a:ext>
              </a:extLst>
            </p:cNvPr>
            <p:cNvGrpSpPr/>
            <p:nvPr/>
          </p:nvGrpSpPr>
          <p:grpSpPr>
            <a:xfrm>
              <a:off x="999231" y="1476594"/>
              <a:ext cx="891094" cy="957632"/>
              <a:chOff x="899183" y="1159343"/>
              <a:chExt cx="771364" cy="828961"/>
            </a:xfrm>
          </p:grpSpPr>
          <p:sp>
            <p:nvSpPr>
              <p:cNvPr id="69" name="Oval 68">
                <a:extLst>
                  <a:ext uri="{FF2B5EF4-FFF2-40B4-BE49-F238E27FC236}">
                    <a16:creationId xmlns:a16="http://schemas.microsoft.com/office/drawing/2014/main" id="{E005C5FD-5161-4FC5-B2CB-356B0BAB8868}"/>
                  </a:ext>
                </a:extLst>
              </p:cNvPr>
              <p:cNvSpPr/>
              <p:nvPr/>
            </p:nvSpPr>
            <p:spPr>
              <a:xfrm>
                <a:off x="899183" y="1159343"/>
                <a:ext cx="771364" cy="828961"/>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任意多边形: 形状 8">
                <a:extLst>
                  <a:ext uri="{FF2B5EF4-FFF2-40B4-BE49-F238E27FC236}">
                    <a16:creationId xmlns:a16="http://schemas.microsoft.com/office/drawing/2014/main" id="{0C07955B-B4BD-49E2-9980-84375C38F0AE}"/>
                  </a:ext>
                </a:extLst>
              </p:cNvPr>
              <p:cNvSpPr>
                <a:spLocks/>
              </p:cNvSpPr>
              <p:nvPr/>
            </p:nvSpPr>
            <p:spPr bwMode="auto">
              <a:xfrm>
                <a:off x="1019494" y="1302921"/>
                <a:ext cx="525458" cy="541805"/>
              </a:xfrm>
              <a:custGeom>
                <a:avLst/>
                <a:gdLst>
                  <a:gd name="connsiteX0" fmla="*/ 242094 w 331788"/>
                  <a:gd name="connsiteY0" fmla="*/ 203585 h 328613"/>
                  <a:gd name="connsiteX1" fmla="*/ 214264 w 331788"/>
                  <a:gd name="connsiteY1" fmla="*/ 214264 h 328613"/>
                  <a:gd name="connsiteX2" fmla="*/ 214264 w 331788"/>
                  <a:gd name="connsiteY2" fmla="*/ 269924 h 328613"/>
                  <a:gd name="connsiteX3" fmla="*/ 269924 w 331788"/>
                  <a:gd name="connsiteY3" fmla="*/ 269924 h 328613"/>
                  <a:gd name="connsiteX4" fmla="*/ 269924 w 331788"/>
                  <a:gd name="connsiteY4" fmla="*/ 214264 h 328613"/>
                  <a:gd name="connsiteX5" fmla="*/ 242094 w 331788"/>
                  <a:gd name="connsiteY5" fmla="*/ 203585 h 328613"/>
                  <a:gd name="connsiteX6" fmla="*/ 85725 w 331788"/>
                  <a:gd name="connsiteY6" fmla="*/ 200752 h 328613"/>
                  <a:gd name="connsiteX7" fmla="*/ 136525 w 331788"/>
                  <a:gd name="connsiteY7" fmla="*/ 207698 h 328613"/>
                  <a:gd name="connsiteX8" fmla="*/ 132667 w 331788"/>
                  <a:gd name="connsiteY8" fmla="*/ 222250 h 328613"/>
                  <a:gd name="connsiteX9" fmla="*/ 38783 w 331788"/>
                  <a:gd name="connsiteY9" fmla="*/ 222250 h 328613"/>
                  <a:gd name="connsiteX10" fmla="*/ 34925 w 331788"/>
                  <a:gd name="connsiteY10" fmla="*/ 207698 h 328613"/>
                  <a:gd name="connsiteX11" fmla="*/ 85725 w 331788"/>
                  <a:gd name="connsiteY11" fmla="*/ 200752 h 328613"/>
                  <a:gd name="connsiteX12" fmla="*/ 86038 w 331788"/>
                  <a:gd name="connsiteY12" fmla="*/ 150283 h 328613"/>
                  <a:gd name="connsiteX13" fmla="*/ 136525 w 331788"/>
                  <a:gd name="connsiteY13" fmla="*/ 158221 h 328613"/>
                  <a:gd name="connsiteX14" fmla="*/ 132678 w 331788"/>
                  <a:gd name="connsiteY14" fmla="*/ 171450 h 328613"/>
                  <a:gd name="connsiteX15" fmla="*/ 39076 w 331788"/>
                  <a:gd name="connsiteY15" fmla="*/ 171450 h 328613"/>
                  <a:gd name="connsiteX16" fmla="*/ 36512 w 331788"/>
                  <a:gd name="connsiteY16" fmla="*/ 158221 h 328613"/>
                  <a:gd name="connsiteX17" fmla="*/ 86038 w 331788"/>
                  <a:gd name="connsiteY17" fmla="*/ 150283 h 328613"/>
                  <a:gd name="connsiteX18" fmla="*/ 243681 w 331788"/>
                  <a:gd name="connsiteY18" fmla="*/ 148724 h 328613"/>
                  <a:gd name="connsiteX19" fmla="*/ 295275 w 331788"/>
                  <a:gd name="connsiteY19" fmla="*/ 156745 h 328613"/>
                  <a:gd name="connsiteX20" fmla="*/ 292663 w 331788"/>
                  <a:gd name="connsiteY20" fmla="*/ 171450 h 328613"/>
                  <a:gd name="connsiteX21" fmla="*/ 197312 w 331788"/>
                  <a:gd name="connsiteY21" fmla="*/ 171450 h 328613"/>
                  <a:gd name="connsiteX22" fmla="*/ 192087 w 331788"/>
                  <a:gd name="connsiteY22" fmla="*/ 156745 h 328613"/>
                  <a:gd name="connsiteX23" fmla="*/ 243681 w 331788"/>
                  <a:gd name="connsiteY23" fmla="*/ 148724 h 328613"/>
                  <a:gd name="connsiteX24" fmla="*/ 86038 w 331788"/>
                  <a:gd name="connsiteY24" fmla="*/ 99483 h 328613"/>
                  <a:gd name="connsiteX25" fmla="*/ 136525 w 331788"/>
                  <a:gd name="connsiteY25" fmla="*/ 107421 h 328613"/>
                  <a:gd name="connsiteX26" fmla="*/ 132678 w 331788"/>
                  <a:gd name="connsiteY26" fmla="*/ 120650 h 328613"/>
                  <a:gd name="connsiteX27" fmla="*/ 39076 w 331788"/>
                  <a:gd name="connsiteY27" fmla="*/ 120650 h 328613"/>
                  <a:gd name="connsiteX28" fmla="*/ 36512 w 331788"/>
                  <a:gd name="connsiteY28" fmla="*/ 107421 h 328613"/>
                  <a:gd name="connsiteX29" fmla="*/ 86038 w 331788"/>
                  <a:gd name="connsiteY29" fmla="*/ 99483 h 328613"/>
                  <a:gd name="connsiteX30" fmla="*/ 243681 w 331788"/>
                  <a:gd name="connsiteY30" fmla="*/ 99152 h 328613"/>
                  <a:gd name="connsiteX31" fmla="*/ 295275 w 331788"/>
                  <a:gd name="connsiteY31" fmla="*/ 106098 h 328613"/>
                  <a:gd name="connsiteX32" fmla="*/ 292663 w 331788"/>
                  <a:gd name="connsiteY32" fmla="*/ 120650 h 328613"/>
                  <a:gd name="connsiteX33" fmla="*/ 196006 w 331788"/>
                  <a:gd name="connsiteY33" fmla="*/ 120650 h 328613"/>
                  <a:gd name="connsiteX34" fmla="*/ 192087 w 331788"/>
                  <a:gd name="connsiteY34" fmla="*/ 106098 h 328613"/>
                  <a:gd name="connsiteX35" fmla="*/ 243681 w 331788"/>
                  <a:gd name="connsiteY35" fmla="*/ 99152 h 328613"/>
                  <a:gd name="connsiteX36" fmla="*/ 243681 w 331788"/>
                  <a:gd name="connsiteY36" fmla="*/ 48711 h 328613"/>
                  <a:gd name="connsiteX37" fmla="*/ 295275 w 331788"/>
                  <a:gd name="connsiteY37" fmla="*/ 56732 h 328613"/>
                  <a:gd name="connsiteX38" fmla="*/ 292663 w 331788"/>
                  <a:gd name="connsiteY38" fmla="*/ 71437 h 328613"/>
                  <a:gd name="connsiteX39" fmla="*/ 197312 w 331788"/>
                  <a:gd name="connsiteY39" fmla="*/ 71437 h 328613"/>
                  <a:gd name="connsiteX40" fmla="*/ 192087 w 331788"/>
                  <a:gd name="connsiteY40" fmla="*/ 56732 h 328613"/>
                  <a:gd name="connsiteX41" fmla="*/ 243681 w 331788"/>
                  <a:gd name="connsiteY41" fmla="*/ 48711 h 328613"/>
                  <a:gd name="connsiteX42" fmla="*/ 85725 w 331788"/>
                  <a:gd name="connsiteY42" fmla="*/ 48683 h 328613"/>
                  <a:gd name="connsiteX43" fmla="*/ 136525 w 331788"/>
                  <a:gd name="connsiteY43" fmla="*/ 56621 h 328613"/>
                  <a:gd name="connsiteX44" fmla="*/ 132667 w 331788"/>
                  <a:gd name="connsiteY44" fmla="*/ 69850 h 328613"/>
                  <a:gd name="connsiteX45" fmla="*/ 38783 w 331788"/>
                  <a:gd name="connsiteY45" fmla="*/ 69850 h 328613"/>
                  <a:gd name="connsiteX46" fmla="*/ 34925 w 331788"/>
                  <a:gd name="connsiteY46" fmla="*/ 56621 h 328613"/>
                  <a:gd name="connsiteX47" fmla="*/ 85725 w 331788"/>
                  <a:gd name="connsiteY47" fmla="*/ 48683 h 328613"/>
                  <a:gd name="connsiteX48" fmla="*/ 245779 w 331788"/>
                  <a:gd name="connsiteY48" fmla="*/ 12700 h 328613"/>
                  <a:gd name="connsiteX49" fmla="*/ 171450 w 331788"/>
                  <a:gd name="connsiteY49" fmla="*/ 28215 h 328613"/>
                  <a:gd name="connsiteX50" fmla="*/ 171450 w 331788"/>
                  <a:gd name="connsiteY50" fmla="*/ 263525 h 328613"/>
                  <a:gd name="connsiteX51" fmla="*/ 192314 w 331788"/>
                  <a:gd name="connsiteY51" fmla="*/ 257061 h 328613"/>
                  <a:gd name="connsiteX52" fmla="*/ 205355 w 331788"/>
                  <a:gd name="connsiteY52" fmla="*/ 205344 h 328613"/>
                  <a:gd name="connsiteX53" fmla="*/ 279684 w 331788"/>
                  <a:gd name="connsiteY53" fmla="*/ 205344 h 328613"/>
                  <a:gd name="connsiteX54" fmla="*/ 294028 w 331788"/>
                  <a:gd name="connsiteY54" fmla="*/ 257061 h 328613"/>
                  <a:gd name="connsiteX55" fmla="*/ 317500 w 331788"/>
                  <a:gd name="connsiteY55" fmla="*/ 263525 h 328613"/>
                  <a:gd name="connsiteX56" fmla="*/ 317500 w 331788"/>
                  <a:gd name="connsiteY56" fmla="*/ 28215 h 328613"/>
                  <a:gd name="connsiteX57" fmla="*/ 245779 w 331788"/>
                  <a:gd name="connsiteY57" fmla="*/ 12700 h 328613"/>
                  <a:gd name="connsiteX58" fmla="*/ 84931 w 331788"/>
                  <a:gd name="connsiteY58" fmla="*/ 12700 h 328613"/>
                  <a:gd name="connsiteX59" fmla="*/ 12700 w 331788"/>
                  <a:gd name="connsiteY59" fmla="*/ 28215 h 328613"/>
                  <a:gd name="connsiteX60" fmla="*/ 12700 w 331788"/>
                  <a:gd name="connsiteY60" fmla="*/ 263525 h 328613"/>
                  <a:gd name="connsiteX61" fmla="*/ 84931 w 331788"/>
                  <a:gd name="connsiteY61" fmla="*/ 249303 h 328613"/>
                  <a:gd name="connsiteX62" fmla="*/ 157163 w 331788"/>
                  <a:gd name="connsiteY62" fmla="*/ 263525 h 328613"/>
                  <a:gd name="connsiteX63" fmla="*/ 157163 w 331788"/>
                  <a:gd name="connsiteY63" fmla="*/ 28215 h 328613"/>
                  <a:gd name="connsiteX64" fmla="*/ 84931 w 331788"/>
                  <a:gd name="connsiteY64" fmla="*/ 12700 h 328613"/>
                  <a:gd name="connsiteX65" fmla="*/ 86835 w 331788"/>
                  <a:gd name="connsiteY65" fmla="*/ 0 h 328613"/>
                  <a:gd name="connsiteX66" fmla="*/ 165894 w 331788"/>
                  <a:gd name="connsiteY66" fmla="*/ 15525 h 328613"/>
                  <a:gd name="connsiteX67" fmla="*/ 244953 w 331788"/>
                  <a:gd name="connsiteY67" fmla="*/ 0 h 328613"/>
                  <a:gd name="connsiteX68" fmla="*/ 326604 w 331788"/>
                  <a:gd name="connsiteY68" fmla="*/ 16819 h 328613"/>
                  <a:gd name="connsiteX69" fmla="*/ 331788 w 331788"/>
                  <a:gd name="connsiteY69" fmla="*/ 23288 h 328613"/>
                  <a:gd name="connsiteX70" fmla="*/ 331788 w 331788"/>
                  <a:gd name="connsiteY70" fmla="*/ 274276 h 328613"/>
                  <a:gd name="connsiteX71" fmla="*/ 322716 w 331788"/>
                  <a:gd name="connsiteY71" fmla="*/ 280744 h 328613"/>
                  <a:gd name="connsiteX72" fmla="*/ 289019 w 331788"/>
                  <a:gd name="connsiteY72" fmla="*/ 269101 h 328613"/>
                  <a:gd name="connsiteX73" fmla="*/ 285130 w 331788"/>
                  <a:gd name="connsiteY73" fmla="*/ 274276 h 328613"/>
                  <a:gd name="connsiteX74" fmla="*/ 329196 w 331788"/>
                  <a:gd name="connsiteY74" fmla="*/ 318263 h 328613"/>
                  <a:gd name="connsiteX75" fmla="*/ 318828 w 331788"/>
                  <a:gd name="connsiteY75" fmla="*/ 328613 h 328613"/>
                  <a:gd name="connsiteX76" fmla="*/ 274762 w 331788"/>
                  <a:gd name="connsiteY76" fmla="*/ 284626 h 328613"/>
                  <a:gd name="connsiteX77" fmla="*/ 206072 w 331788"/>
                  <a:gd name="connsiteY77" fmla="*/ 279451 h 328613"/>
                  <a:gd name="connsiteX78" fmla="*/ 198295 w 331788"/>
                  <a:gd name="connsiteY78" fmla="*/ 270394 h 328613"/>
                  <a:gd name="connsiteX79" fmla="*/ 167190 w 331788"/>
                  <a:gd name="connsiteY79" fmla="*/ 280744 h 328613"/>
                  <a:gd name="connsiteX80" fmla="*/ 163302 w 331788"/>
                  <a:gd name="connsiteY80" fmla="*/ 280744 h 328613"/>
                  <a:gd name="connsiteX81" fmla="*/ 85539 w 331788"/>
                  <a:gd name="connsiteY81" fmla="*/ 263926 h 328613"/>
                  <a:gd name="connsiteX82" fmla="*/ 9072 w 331788"/>
                  <a:gd name="connsiteY82" fmla="*/ 280744 h 328613"/>
                  <a:gd name="connsiteX83" fmla="*/ 0 w 331788"/>
                  <a:gd name="connsiteY83" fmla="*/ 274276 h 328613"/>
                  <a:gd name="connsiteX84" fmla="*/ 0 w 331788"/>
                  <a:gd name="connsiteY84" fmla="*/ 23288 h 328613"/>
                  <a:gd name="connsiteX85" fmla="*/ 5184 w 331788"/>
                  <a:gd name="connsiteY85" fmla="*/ 16819 h 328613"/>
                  <a:gd name="connsiteX86" fmla="*/ 86835 w 331788"/>
                  <a:gd name="connsiteY86" fmla="*/ 0 h 32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331788" h="328613">
                    <a:moveTo>
                      <a:pt x="242094" y="203585"/>
                    </a:moveTo>
                    <a:cubicBezTo>
                      <a:pt x="232062" y="203585"/>
                      <a:pt x="222031" y="207145"/>
                      <a:pt x="214264" y="214264"/>
                    </a:cubicBezTo>
                    <a:cubicBezTo>
                      <a:pt x="200025" y="229797"/>
                      <a:pt x="200025" y="254391"/>
                      <a:pt x="214264" y="269924"/>
                    </a:cubicBezTo>
                    <a:cubicBezTo>
                      <a:pt x="229797" y="284163"/>
                      <a:pt x="254391" y="284163"/>
                      <a:pt x="269924" y="269924"/>
                    </a:cubicBezTo>
                    <a:cubicBezTo>
                      <a:pt x="284163" y="254391"/>
                      <a:pt x="284163" y="229797"/>
                      <a:pt x="269924" y="214264"/>
                    </a:cubicBezTo>
                    <a:cubicBezTo>
                      <a:pt x="262158" y="207145"/>
                      <a:pt x="252126" y="203585"/>
                      <a:pt x="242094" y="203585"/>
                    </a:cubicBezTo>
                    <a:close/>
                    <a:moveTo>
                      <a:pt x="85725" y="200752"/>
                    </a:moveTo>
                    <a:cubicBezTo>
                      <a:pt x="102122" y="200752"/>
                      <a:pt x="118520" y="203067"/>
                      <a:pt x="136525" y="207698"/>
                    </a:cubicBezTo>
                    <a:cubicBezTo>
                      <a:pt x="136525" y="207698"/>
                      <a:pt x="136525" y="207698"/>
                      <a:pt x="132667" y="222250"/>
                    </a:cubicBezTo>
                    <a:cubicBezTo>
                      <a:pt x="99229" y="211667"/>
                      <a:pt x="72221" y="211667"/>
                      <a:pt x="38783" y="222250"/>
                    </a:cubicBezTo>
                    <a:cubicBezTo>
                      <a:pt x="38783" y="222250"/>
                      <a:pt x="38783" y="222250"/>
                      <a:pt x="34925" y="207698"/>
                    </a:cubicBezTo>
                    <a:cubicBezTo>
                      <a:pt x="52930" y="203067"/>
                      <a:pt x="69327" y="200752"/>
                      <a:pt x="85725" y="200752"/>
                    </a:cubicBezTo>
                    <a:close/>
                    <a:moveTo>
                      <a:pt x="86038" y="150283"/>
                    </a:moveTo>
                    <a:cubicBezTo>
                      <a:pt x="102226" y="150283"/>
                      <a:pt x="118574" y="152929"/>
                      <a:pt x="136525" y="158221"/>
                    </a:cubicBezTo>
                    <a:cubicBezTo>
                      <a:pt x="136525" y="158221"/>
                      <a:pt x="136525" y="158221"/>
                      <a:pt x="132678" y="171450"/>
                    </a:cubicBezTo>
                    <a:cubicBezTo>
                      <a:pt x="99341" y="162190"/>
                      <a:pt x="72414" y="162190"/>
                      <a:pt x="39076" y="171450"/>
                    </a:cubicBezTo>
                    <a:cubicBezTo>
                      <a:pt x="39076" y="171450"/>
                      <a:pt x="39076" y="171450"/>
                      <a:pt x="36512" y="158221"/>
                    </a:cubicBezTo>
                    <a:cubicBezTo>
                      <a:pt x="53822" y="152929"/>
                      <a:pt x="69850" y="150283"/>
                      <a:pt x="86038" y="150283"/>
                    </a:cubicBezTo>
                    <a:close/>
                    <a:moveTo>
                      <a:pt x="243681" y="148724"/>
                    </a:moveTo>
                    <a:cubicBezTo>
                      <a:pt x="260335" y="148724"/>
                      <a:pt x="276989" y="151398"/>
                      <a:pt x="295275" y="156745"/>
                    </a:cubicBezTo>
                    <a:cubicBezTo>
                      <a:pt x="295275" y="156745"/>
                      <a:pt x="295275" y="156745"/>
                      <a:pt x="292663" y="171450"/>
                    </a:cubicBezTo>
                    <a:cubicBezTo>
                      <a:pt x="257396" y="162092"/>
                      <a:pt x="231272" y="162092"/>
                      <a:pt x="197312" y="171450"/>
                    </a:cubicBezTo>
                    <a:cubicBezTo>
                      <a:pt x="197312" y="171450"/>
                      <a:pt x="197312" y="171450"/>
                      <a:pt x="192087" y="156745"/>
                    </a:cubicBezTo>
                    <a:cubicBezTo>
                      <a:pt x="210374" y="151398"/>
                      <a:pt x="227027" y="148724"/>
                      <a:pt x="243681" y="148724"/>
                    </a:cubicBezTo>
                    <a:close/>
                    <a:moveTo>
                      <a:pt x="86038" y="99483"/>
                    </a:moveTo>
                    <a:cubicBezTo>
                      <a:pt x="102226" y="99483"/>
                      <a:pt x="118574" y="102129"/>
                      <a:pt x="136525" y="107421"/>
                    </a:cubicBezTo>
                    <a:cubicBezTo>
                      <a:pt x="136525" y="107421"/>
                      <a:pt x="136525" y="107421"/>
                      <a:pt x="132678" y="120650"/>
                    </a:cubicBezTo>
                    <a:cubicBezTo>
                      <a:pt x="99341" y="111390"/>
                      <a:pt x="72414" y="111390"/>
                      <a:pt x="39076" y="120650"/>
                    </a:cubicBezTo>
                    <a:cubicBezTo>
                      <a:pt x="39076" y="120650"/>
                      <a:pt x="39076" y="120650"/>
                      <a:pt x="36512" y="107421"/>
                    </a:cubicBezTo>
                    <a:cubicBezTo>
                      <a:pt x="53822" y="102129"/>
                      <a:pt x="69850" y="99483"/>
                      <a:pt x="86038" y="99483"/>
                    </a:cubicBezTo>
                    <a:close/>
                    <a:moveTo>
                      <a:pt x="243681" y="99152"/>
                    </a:moveTo>
                    <a:cubicBezTo>
                      <a:pt x="260335" y="99152"/>
                      <a:pt x="276989" y="101467"/>
                      <a:pt x="295275" y="106098"/>
                    </a:cubicBezTo>
                    <a:cubicBezTo>
                      <a:pt x="295275" y="106098"/>
                      <a:pt x="295275" y="106098"/>
                      <a:pt x="292663" y="120650"/>
                    </a:cubicBezTo>
                    <a:cubicBezTo>
                      <a:pt x="257396" y="111390"/>
                      <a:pt x="231272" y="111390"/>
                      <a:pt x="196006" y="120650"/>
                    </a:cubicBezTo>
                    <a:cubicBezTo>
                      <a:pt x="196006" y="120650"/>
                      <a:pt x="196006" y="120650"/>
                      <a:pt x="192087" y="106098"/>
                    </a:cubicBezTo>
                    <a:cubicBezTo>
                      <a:pt x="210374" y="101467"/>
                      <a:pt x="227027" y="99152"/>
                      <a:pt x="243681" y="99152"/>
                    </a:cubicBezTo>
                    <a:close/>
                    <a:moveTo>
                      <a:pt x="243681" y="48711"/>
                    </a:moveTo>
                    <a:cubicBezTo>
                      <a:pt x="260335" y="48711"/>
                      <a:pt x="276989" y="51385"/>
                      <a:pt x="295275" y="56732"/>
                    </a:cubicBezTo>
                    <a:cubicBezTo>
                      <a:pt x="295275" y="56732"/>
                      <a:pt x="295275" y="56732"/>
                      <a:pt x="292663" y="71437"/>
                    </a:cubicBezTo>
                    <a:cubicBezTo>
                      <a:pt x="257396" y="60742"/>
                      <a:pt x="231272" y="60742"/>
                      <a:pt x="197312" y="71437"/>
                    </a:cubicBezTo>
                    <a:cubicBezTo>
                      <a:pt x="197312" y="71437"/>
                      <a:pt x="197312" y="71437"/>
                      <a:pt x="192087" y="56732"/>
                    </a:cubicBezTo>
                    <a:cubicBezTo>
                      <a:pt x="210374" y="51385"/>
                      <a:pt x="227027" y="48711"/>
                      <a:pt x="243681" y="48711"/>
                    </a:cubicBezTo>
                    <a:close/>
                    <a:moveTo>
                      <a:pt x="85725" y="48683"/>
                    </a:moveTo>
                    <a:cubicBezTo>
                      <a:pt x="102122" y="48683"/>
                      <a:pt x="118520" y="51329"/>
                      <a:pt x="136525" y="56621"/>
                    </a:cubicBezTo>
                    <a:cubicBezTo>
                      <a:pt x="136525" y="56621"/>
                      <a:pt x="136525" y="56621"/>
                      <a:pt x="132667" y="69850"/>
                    </a:cubicBezTo>
                    <a:cubicBezTo>
                      <a:pt x="99229" y="60590"/>
                      <a:pt x="72221" y="60590"/>
                      <a:pt x="38783" y="69850"/>
                    </a:cubicBezTo>
                    <a:lnTo>
                      <a:pt x="34925" y="56621"/>
                    </a:lnTo>
                    <a:cubicBezTo>
                      <a:pt x="52930" y="51329"/>
                      <a:pt x="69327" y="48683"/>
                      <a:pt x="85725" y="48683"/>
                    </a:cubicBezTo>
                    <a:close/>
                    <a:moveTo>
                      <a:pt x="245779" y="12700"/>
                    </a:moveTo>
                    <a:cubicBezTo>
                      <a:pt x="224915" y="12700"/>
                      <a:pt x="201443" y="16579"/>
                      <a:pt x="171450" y="28215"/>
                    </a:cubicBezTo>
                    <a:cubicBezTo>
                      <a:pt x="171450" y="28215"/>
                      <a:pt x="171450" y="28215"/>
                      <a:pt x="171450" y="263525"/>
                    </a:cubicBezTo>
                    <a:cubicBezTo>
                      <a:pt x="176666" y="262232"/>
                      <a:pt x="185794" y="259646"/>
                      <a:pt x="192314" y="257061"/>
                    </a:cubicBezTo>
                    <a:cubicBezTo>
                      <a:pt x="185794" y="238960"/>
                      <a:pt x="191010" y="219566"/>
                      <a:pt x="205355" y="205344"/>
                    </a:cubicBezTo>
                    <a:cubicBezTo>
                      <a:pt x="226219" y="184657"/>
                      <a:pt x="258819" y="184657"/>
                      <a:pt x="279684" y="205344"/>
                    </a:cubicBezTo>
                    <a:cubicBezTo>
                      <a:pt x="294028" y="218273"/>
                      <a:pt x="299244" y="238960"/>
                      <a:pt x="294028" y="257061"/>
                    </a:cubicBezTo>
                    <a:cubicBezTo>
                      <a:pt x="301852" y="258353"/>
                      <a:pt x="312284" y="262232"/>
                      <a:pt x="317500" y="263525"/>
                    </a:cubicBezTo>
                    <a:lnTo>
                      <a:pt x="317500" y="28215"/>
                    </a:lnTo>
                    <a:cubicBezTo>
                      <a:pt x="288812" y="17872"/>
                      <a:pt x="266643" y="12700"/>
                      <a:pt x="245779" y="12700"/>
                    </a:cubicBezTo>
                    <a:close/>
                    <a:moveTo>
                      <a:pt x="84931" y="12700"/>
                    </a:moveTo>
                    <a:cubicBezTo>
                      <a:pt x="63004" y="12700"/>
                      <a:pt x="42366" y="17872"/>
                      <a:pt x="12700" y="28215"/>
                    </a:cubicBezTo>
                    <a:cubicBezTo>
                      <a:pt x="12700" y="28215"/>
                      <a:pt x="12700" y="28215"/>
                      <a:pt x="12700" y="263525"/>
                    </a:cubicBezTo>
                    <a:cubicBezTo>
                      <a:pt x="41077" y="254475"/>
                      <a:pt x="63004" y="249303"/>
                      <a:pt x="84931" y="249303"/>
                    </a:cubicBezTo>
                    <a:cubicBezTo>
                      <a:pt x="106859" y="249303"/>
                      <a:pt x="128786" y="254475"/>
                      <a:pt x="157163" y="263525"/>
                    </a:cubicBezTo>
                    <a:lnTo>
                      <a:pt x="157163" y="28215"/>
                    </a:lnTo>
                    <a:cubicBezTo>
                      <a:pt x="128786" y="17872"/>
                      <a:pt x="106859" y="12700"/>
                      <a:pt x="84931" y="12700"/>
                    </a:cubicBezTo>
                    <a:close/>
                    <a:moveTo>
                      <a:pt x="86835" y="0"/>
                    </a:moveTo>
                    <a:cubicBezTo>
                      <a:pt x="110164" y="0"/>
                      <a:pt x="133493" y="5175"/>
                      <a:pt x="165894" y="15525"/>
                    </a:cubicBezTo>
                    <a:cubicBezTo>
                      <a:pt x="198295" y="5175"/>
                      <a:pt x="221624" y="0"/>
                      <a:pt x="244953" y="0"/>
                    </a:cubicBezTo>
                    <a:cubicBezTo>
                      <a:pt x="269578" y="0"/>
                      <a:pt x="294203" y="5175"/>
                      <a:pt x="326604" y="16819"/>
                    </a:cubicBezTo>
                    <a:cubicBezTo>
                      <a:pt x="329196" y="18113"/>
                      <a:pt x="331788" y="20700"/>
                      <a:pt x="331788" y="23288"/>
                    </a:cubicBezTo>
                    <a:cubicBezTo>
                      <a:pt x="331788" y="23288"/>
                      <a:pt x="331788" y="23288"/>
                      <a:pt x="331788" y="274276"/>
                    </a:cubicBezTo>
                    <a:cubicBezTo>
                      <a:pt x="331788" y="280744"/>
                      <a:pt x="325308" y="280744"/>
                      <a:pt x="322716" y="280744"/>
                    </a:cubicBezTo>
                    <a:cubicBezTo>
                      <a:pt x="313643" y="276863"/>
                      <a:pt x="299387" y="272982"/>
                      <a:pt x="289019" y="269101"/>
                    </a:cubicBezTo>
                    <a:cubicBezTo>
                      <a:pt x="287723" y="271688"/>
                      <a:pt x="286427" y="272982"/>
                      <a:pt x="285130" y="274276"/>
                    </a:cubicBezTo>
                    <a:cubicBezTo>
                      <a:pt x="285130" y="274276"/>
                      <a:pt x="285130" y="274276"/>
                      <a:pt x="329196" y="318263"/>
                    </a:cubicBezTo>
                    <a:cubicBezTo>
                      <a:pt x="329196" y="318263"/>
                      <a:pt x="329196" y="318263"/>
                      <a:pt x="318828" y="328613"/>
                    </a:cubicBezTo>
                    <a:cubicBezTo>
                      <a:pt x="318828" y="328613"/>
                      <a:pt x="318828" y="328613"/>
                      <a:pt x="274762" y="284626"/>
                    </a:cubicBezTo>
                    <a:cubicBezTo>
                      <a:pt x="254025" y="300151"/>
                      <a:pt x="224216" y="298857"/>
                      <a:pt x="206072" y="279451"/>
                    </a:cubicBezTo>
                    <a:cubicBezTo>
                      <a:pt x="202183" y="276863"/>
                      <a:pt x="200887" y="274276"/>
                      <a:pt x="198295" y="270394"/>
                    </a:cubicBezTo>
                    <a:cubicBezTo>
                      <a:pt x="189223" y="272982"/>
                      <a:pt x="174966" y="278157"/>
                      <a:pt x="167190" y="280744"/>
                    </a:cubicBezTo>
                    <a:cubicBezTo>
                      <a:pt x="165894" y="280744"/>
                      <a:pt x="164598" y="280744"/>
                      <a:pt x="163302" y="280744"/>
                    </a:cubicBezTo>
                    <a:cubicBezTo>
                      <a:pt x="130901" y="269101"/>
                      <a:pt x="108868" y="263926"/>
                      <a:pt x="85539" y="263926"/>
                    </a:cubicBezTo>
                    <a:cubicBezTo>
                      <a:pt x="63506" y="263926"/>
                      <a:pt x="40177" y="269101"/>
                      <a:pt x="9072" y="280744"/>
                    </a:cubicBezTo>
                    <a:cubicBezTo>
                      <a:pt x="6480" y="280744"/>
                      <a:pt x="0" y="280744"/>
                      <a:pt x="0" y="274276"/>
                    </a:cubicBezTo>
                    <a:cubicBezTo>
                      <a:pt x="0" y="274276"/>
                      <a:pt x="0" y="274276"/>
                      <a:pt x="0" y="23288"/>
                    </a:cubicBezTo>
                    <a:cubicBezTo>
                      <a:pt x="0" y="20700"/>
                      <a:pt x="2592" y="18113"/>
                      <a:pt x="5184" y="16819"/>
                    </a:cubicBezTo>
                    <a:cubicBezTo>
                      <a:pt x="37585" y="5175"/>
                      <a:pt x="62210" y="0"/>
                      <a:pt x="86835" y="0"/>
                    </a:cubicBezTo>
                    <a:close/>
                  </a:path>
                </a:pathLst>
              </a:custGeom>
              <a:solidFill>
                <a:schemeClr val="bg1"/>
              </a:solid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sym typeface="+mn-lt"/>
                </a:endParaRPr>
              </a:p>
            </p:txBody>
          </p:sp>
        </p:grpSp>
        <p:sp>
          <p:nvSpPr>
            <p:cNvPr id="76" name="Flowchart: Terminator 75">
              <a:extLst>
                <a:ext uri="{FF2B5EF4-FFF2-40B4-BE49-F238E27FC236}">
                  <a16:creationId xmlns:a16="http://schemas.microsoft.com/office/drawing/2014/main" id="{3387BDC1-F82F-42E4-9E6F-CED77FBF421E}"/>
                </a:ext>
              </a:extLst>
            </p:cNvPr>
            <p:cNvSpPr/>
            <p:nvPr/>
          </p:nvSpPr>
          <p:spPr>
            <a:xfrm>
              <a:off x="1987091" y="1336839"/>
              <a:ext cx="4509544" cy="1097387"/>
            </a:xfrm>
            <a:prstGeom prst="flowChartTerminator">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extBox 63">
              <a:extLst>
                <a:ext uri="{FF2B5EF4-FFF2-40B4-BE49-F238E27FC236}">
                  <a16:creationId xmlns:a16="http://schemas.microsoft.com/office/drawing/2014/main" id="{AE644E9D-718C-4A26-BD36-09B8382D23AB}"/>
                </a:ext>
              </a:extLst>
            </p:cNvPr>
            <p:cNvSpPr txBox="1"/>
            <p:nvPr/>
          </p:nvSpPr>
          <p:spPr>
            <a:xfrm>
              <a:off x="2068455" y="1588500"/>
              <a:ext cx="4375050" cy="515009"/>
            </a:xfrm>
            <a:prstGeom prst="rect">
              <a:avLst/>
            </a:prstGeom>
            <a:noFill/>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a:ln>
                    <a:noFill/>
                  </a:ln>
                  <a:solidFill>
                    <a:schemeClr val="bg1"/>
                  </a:solidFill>
                  <a:effectLst/>
                  <a:uLnTx/>
                  <a:uFillTx/>
                  <a:latin typeface="Arial" panose="020B0604020202020204" pitchFamily="34" charset="0"/>
                  <a:cs typeface="Arial" panose="020B0604020202020204" pitchFamily="34" charset="0"/>
                </a:rPr>
                <a:t>2.DÂN C</a:t>
              </a:r>
              <a:r>
                <a:rPr kumimoji="0" lang="vi-VN" sz="2400" b="1" i="0" u="none" strike="noStrike" kern="1200" cap="none" spc="0" normalizeH="0" baseline="0" noProof="0">
                  <a:ln>
                    <a:noFill/>
                  </a:ln>
                  <a:solidFill>
                    <a:schemeClr val="bg1"/>
                  </a:solidFill>
                  <a:effectLst/>
                  <a:uLnTx/>
                  <a:uFillTx/>
                  <a:latin typeface="Arial" panose="020B0604020202020204" pitchFamily="34" charset="0"/>
                  <a:cs typeface="Arial" panose="020B0604020202020204" pitchFamily="34" charset="0"/>
                </a:rPr>
                <a:t>Ư</a:t>
              </a:r>
              <a:r>
                <a:rPr kumimoji="0" lang="en-US" sz="2400" b="1" i="0" u="none" strike="noStrike" kern="1200" cap="none" spc="0" normalizeH="0" baseline="0" noProof="0">
                  <a:ln>
                    <a:noFill/>
                  </a:ln>
                  <a:solidFill>
                    <a:schemeClr val="bg1"/>
                  </a:solidFill>
                  <a:effectLst/>
                  <a:uLnTx/>
                  <a:uFillTx/>
                  <a:latin typeface="Arial" panose="020B0604020202020204" pitchFamily="34" charset="0"/>
                  <a:cs typeface="Arial" panose="020B0604020202020204" pitchFamily="34" charset="0"/>
                </a:rPr>
                <a:t>, XÃ HỘI BẮC MỸ</a:t>
              </a:r>
              <a:endParaRPr kumimoji="0" lang="en-AU" sz="24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grpSp>
      <p:grpSp>
        <p:nvGrpSpPr>
          <p:cNvPr id="83" name="Nhóm 7">
            <a:extLst>
              <a:ext uri="{FF2B5EF4-FFF2-40B4-BE49-F238E27FC236}">
                <a16:creationId xmlns:a16="http://schemas.microsoft.com/office/drawing/2014/main" id="{0C8A5F74-8B78-4636-980D-86DE5AC6B32A}"/>
              </a:ext>
            </a:extLst>
          </p:cNvPr>
          <p:cNvGrpSpPr/>
          <p:nvPr/>
        </p:nvGrpSpPr>
        <p:grpSpPr>
          <a:xfrm>
            <a:off x="2833834" y="-71355"/>
            <a:ext cx="6524332" cy="1517678"/>
            <a:chOff x="2007127" y="-270855"/>
            <a:chExt cx="6524332" cy="1517678"/>
          </a:xfrm>
        </p:grpSpPr>
        <p:sp>
          <p:nvSpPr>
            <p:cNvPr id="84" name="Hộp Văn bản 8">
              <a:extLst>
                <a:ext uri="{FF2B5EF4-FFF2-40B4-BE49-F238E27FC236}">
                  <a16:creationId xmlns:a16="http://schemas.microsoft.com/office/drawing/2014/main" id="{BADB01F6-3E1A-4A4E-A8E9-6C9863DE1603}"/>
                </a:ext>
              </a:extLst>
            </p:cNvPr>
            <p:cNvSpPr txBox="1"/>
            <p:nvPr/>
          </p:nvSpPr>
          <p:spPr>
            <a:xfrm>
              <a:off x="3273288" y="0"/>
              <a:ext cx="5258171" cy="769441"/>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4400" b="0" i="0" u="none" strike="noStrike" kern="0" cap="none" spc="0" normalizeH="0" baseline="0" noProof="0">
                  <a:ln>
                    <a:noFill/>
                  </a:ln>
                  <a:solidFill>
                    <a:srgbClr val="FF0000"/>
                  </a:solidFill>
                  <a:effectLst/>
                  <a:uLnTx/>
                  <a:uFillTx/>
                  <a:latin typeface="#9Slide03 BoosterNextFYBlack" panose="02000A03000000020004" pitchFamily="2" charset="0"/>
                </a:rPr>
                <a:t>NỘI DUNG BÀI HỌC</a:t>
              </a:r>
            </a:p>
          </p:txBody>
        </p:sp>
        <p:pic>
          <p:nvPicPr>
            <p:cNvPr id="85" name="Hình ảnh 9">
              <a:extLst>
                <a:ext uri="{FF2B5EF4-FFF2-40B4-BE49-F238E27FC236}">
                  <a16:creationId xmlns:a16="http://schemas.microsoft.com/office/drawing/2014/main" id="{778076E3-E07F-44A0-A5F5-08D051DC51C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backgroundMark x1="45341" y1="35326" x2="45341" y2="35326"/>
                        </a14:backgroundRemoval>
                      </a14:imgEffect>
                    </a14:imgLayer>
                  </a14:imgProps>
                </a:ext>
              </a:extLst>
            </a:blip>
            <a:stretch>
              <a:fillRect/>
            </a:stretch>
          </p:blipFill>
          <p:spPr>
            <a:xfrm>
              <a:off x="2007127" y="-270855"/>
              <a:ext cx="1451692" cy="1517678"/>
            </a:xfrm>
            <a:prstGeom prst="rect">
              <a:avLst/>
            </a:prstGeom>
          </p:spPr>
        </p:pic>
        <p:cxnSp>
          <p:nvCxnSpPr>
            <p:cNvPr id="86" name="Đường nối Thẳng 10">
              <a:extLst>
                <a:ext uri="{FF2B5EF4-FFF2-40B4-BE49-F238E27FC236}">
                  <a16:creationId xmlns:a16="http://schemas.microsoft.com/office/drawing/2014/main" id="{515DF485-90FD-4A86-B974-AC3E422BCB47}"/>
                </a:ext>
              </a:extLst>
            </p:cNvPr>
            <p:cNvCxnSpPr>
              <a:cxnSpLocks/>
            </p:cNvCxnSpPr>
            <p:nvPr/>
          </p:nvCxnSpPr>
          <p:spPr>
            <a:xfrm>
              <a:off x="3273288" y="769441"/>
              <a:ext cx="5108544" cy="0"/>
            </a:xfrm>
            <a:prstGeom prst="line">
              <a:avLst/>
            </a:prstGeom>
            <a:noFill/>
            <a:ln w="28575" cap="flat" cmpd="sng" algn="ctr">
              <a:solidFill>
                <a:srgbClr val="00B050"/>
              </a:solidFill>
              <a:prstDash val="sysDash"/>
              <a:miter lim="800000"/>
            </a:ln>
            <a:effectLst/>
          </p:spPr>
        </p:cxnSp>
      </p:grpSp>
      <p:grpSp>
        <p:nvGrpSpPr>
          <p:cNvPr id="87" name="Nhóm 1">
            <a:extLst>
              <a:ext uri="{FF2B5EF4-FFF2-40B4-BE49-F238E27FC236}">
                <a16:creationId xmlns:a16="http://schemas.microsoft.com/office/drawing/2014/main" id="{40D5FB2E-42FE-4858-AE07-3235468194F4}"/>
              </a:ext>
            </a:extLst>
          </p:cNvPr>
          <p:cNvGrpSpPr/>
          <p:nvPr/>
        </p:nvGrpSpPr>
        <p:grpSpPr>
          <a:xfrm>
            <a:off x="0" y="-14068"/>
            <a:ext cx="12206068" cy="6858000"/>
            <a:chOff x="-14068" y="0"/>
            <a:chExt cx="12206068" cy="6858000"/>
          </a:xfrm>
        </p:grpSpPr>
        <p:grpSp>
          <p:nvGrpSpPr>
            <p:cNvPr id="88" name="Nhóm 2">
              <a:extLst>
                <a:ext uri="{FF2B5EF4-FFF2-40B4-BE49-F238E27FC236}">
                  <a16:creationId xmlns:a16="http://schemas.microsoft.com/office/drawing/2014/main" id="{7F93BA19-11E0-4EC1-BD01-BEB95A7616EE}"/>
                </a:ext>
              </a:extLst>
            </p:cNvPr>
            <p:cNvGrpSpPr/>
            <p:nvPr/>
          </p:nvGrpSpPr>
          <p:grpSpPr>
            <a:xfrm>
              <a:off x="-14068" y="0"/>
              <a:ext cx="12206068" cy="6858000"/>
              <a:chOff x="-14068" y="0"/>
              <a:chExt cx="12206068" cy="6858000"/>
            </a:xfrm>
          </p:grpSpPr>
          <p:cxnSp>
            <p:nvCxnSpPr>
              <p:cNvPr id="90" name="Đường nối Thẳng 4">
                <a:extLst>
                  <a:ext uri="{FF2B5EF4-FFF2-40B4-BE49-F238E27FC236}">
                    <a16:creationId xmlns:a16="http://schemas.microsoft.com/office/drawing/2014/main" id="{738758B6-B203-4BC3-97AA-135CA8160EB9}"/>
                  </a:ext>
                </a:extLst>
              </p:cNvPr>
              <p:cNvCxnSpPr/>
              <p:nvPr/>
            </p:nvCxnSpPr>
            <p:spPr>
              <a:xfrm>
                <a:off x="0" y="33764"/>
                <a:ext cx="12192000" cy="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1" name="Đường nối Thẳng 5">
                <a:extLst>
                  <a:ext uri="{FF2B5EF4-FFF2-40B4-BE49-F238E27FC236}">
                    <a16:creationId xmlns:a16="http://schemas.microsoft.com/office/drawing/2014/main" id="{6380600F-4B9D-4A1B-8DF7-D6FCF398F088}"/>
                  </a:ext>
                </a:extLst>
              </p:cNvPr>
              <p:cNvCxnSpPr>
                <a:cxnSpLocks/>
              </p:cNvCxnSpPr>
              <p:nvPr/>
            </p:nvCxnSpPr>
            <p:spPr>
              <a:xfrm flipV="1">
                <a:off x="14068" y="0"/>
                <a:ext cx="0" cy="685800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2" name="Đường nối Thẳng 6">
                <a:extLst>
                  <a:ext uri="{FF2B5EF4-FFF2-40B4-BE49-F238E27FC236}">
                    <a16:creationId xmlns:a16="http://schemas.microsoft.com/office/drawing/2014/main" id="{3425364A-A994-42CB-99EA-1CC5C8F1BCDB}"/>
                  </a:ext>
                </a:extLst>
              </p:cNvPr>
              <p:cNvCxnSpPr/>
              <p:nvPr/>
            </p:nvCxnSpPr>
            <p:spPr>
              <a:xfrm>
                <a:off x="-14068" y="6858000"/>
                <a:ext cx="12192000" cy="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grpSp>
        <p:cxnSp>
          <p:nvCxnSpPr>
            <p:cNvPr id="89" name="Đường nối Thẳng 3">
              <a:extLst>
                <a:ext uri="{FF2B5EF4-FFF2-40B4-BE49-F238E27FC236}">
                  <a16:creationId xmlns:a16="http://schemas.microsoft.com/office/drawing/2014/main" id="{BCBDDC3C-C8AB-4E3A-95E2-09D3F0219D1C}"/>
                </a:ext>
              </a:extLst>
            </p:cNvPr>
            <p:cNvCxnSpPr>
              <a:cxnSpLocks/>
            </p:cNvCxnSpPr>
            <p:nvPr/>
          </p:nvCxnSpPr>
          <p:spPr>
            <a:xfrm flipV="1">
              <a:off x="12149796" y="33766"/>
              <a:ext cx="0" cy="6824234"/>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grpSp>
      <p:sp>
        <p:nvSpPr>
          <p:cNvPr id="93" name="Flowchart: Terminator 92">
            <a:extLst>
              <a:ext uri="{FF2B5EF4-FFF2-40B4-BE49-F238E27FC236}">
                <a16:creationId xmlns:a16="http://schemas.microsoft.com/office/drawing/2014/main" id="{B3E015B3-78BB-4D29-BA9C-D79487A79F9F}"/>
              </a:ext>
            </a:extLst>
          </p:cNvPr>
          <p:cNvSpPr/>
          <p:nvPr/>
        </p:nvSpPr>
        <p:spPr>
          <a:xfrm>
            <a:off x="4876186" y="2709693"/>
            <a:ext cx="3478479" cy="992463"/>
          </a:xfrm>
          <a:prstGeom prst="flowChartTermina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7" name="Đường nối Thẳng 10">
            <a:extLst>
              <a:ext uri="{FF2B5EF4-FFF2-40B4-BE49-F238E27FC236}">
                <a16:creationId xmlns:a16="http://schemas.microsoft.com/office/drawing/2014/main" id="{51D6D181-9B6A-479F-B3A5-42CAAB9DE04A}"/>
              </a:ext>
            </a:extLst>
          </p:cNvPr>
          <p:cNvCxnSpPr>
            <a:cxnSpLocks/>
          </p:cNvCxnSpPr>
          <p:nvPr/>
        </p:nvCxnSpPr>
        <p:spPr>
          <a:xfrm>
            <a:off x="4323933" y="2503101"/>
            <a:ext cx="0" cy="2049475"/>
          </a:xfrm>
          <a:prstGeom prst="line">
            <a:avLst/>
          </a:prstGeom>
          <a:noFill/>
          <a:ln w="28575" cap="flat" cmpd="sng" algn="ctr">
            <a:solidFill>
              <a:srgbClr val="00B050"/>
            </a:solidFill>
            <a:prstDash val="sysDash"/>
            <a:miter lim="800000"/>
          </a:ln>
          <a:effectLst/>
        </p:spPr>
      </p:cxnSp>
      <p:sp>
        <p:nvSpPr>
          <p:cNvPr id="98" name="TextBox 97">
            <a:extLst>
              <a:ext uri="{FF2B5EF4-FFF2-40B4-BE49-F238E27FC236}">
                <a16:creationId xmlns:a16="http://schemas.microsoft.com/office/drawing/2014/main" id="{3C09C907-181D-4C0E-84C1-E5AE1ED504C2}"/>
              </a:ext>
            </a:extLst>
          </p:cNvPr>
          <p:cNvSpPr txBox="1"/>
          <p:nvPr/>
        </p:nvSpPr>
        <p:spPr>
          <a:xfrm>
            <a:off x="4972611" y="2875607"/>
            <a:ext cx="2962280" cy="757130"/>
          </a:xfrm>
          <a:prstGeom prst="rect">
            <a:avLst/>
          </a:prstGeom>
          <a:noFill/>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400" b="1">
                <a:solidFill>
                  <a:schemeClr val="bg1"/>
                </a:solidFill>
                <a:latin typeface="#9Slide03 SFU Futura_12" panose="00000400000000000000" pitchFamily="2" charset="0"/>
              </a:rPr>
              <a:t>a. Vấn đề nhập c</a:t>
            </a:r>
            <a:r>
              <a:rPr lang="vi-VN" sz="2400" b="1">
                <a:solidFill>
                  <a:schemeClr val="bg1"/>
                </a:solidFill>
                <a:latin typeface="#9Slide03 SFU Futura_12" panose="00000400000000000000" pitchFamily="2" charset="0"/>
              </a:rPr>
              <a:t>ư</a:t>
            </a:r>
            <a:r>
              <a:rPr lang="en-US" sz="2400" b="1">
                <a:solidFill>
                  <a:schemeClr val="bg1"/>
                </a:solidFill>
                <a:latin typeface="#9Slide03 SFU Futura_12" panose="00000400000000000000" pitchFamily="2" charset="0"/>
              </a:rPr>
              <a:t> và chủng tộc</a:t>
            </a:r>
            <a:endParaRPr kumimoji="0" lang="en-AU" sz="2400" b="1" i="0" u="none" strike="noStrike" kern="1200" cap="none" spc="0" normalizeH="0" baseline="0" noProof="0" dirty="0">
              <a:ln>
                <a:noFill/>
              </a:ln>
              <a:solidFill>
                <a:schemeClr val="bg1"/>
              </a:solidFill>
              <a:effectLst/>
              <a:uLnTx/>
              <a:uFillTx/>
              <a:latin typeface="#9Slide03 SFU Futura_12" panose="00000400000000000000" pitchFamily="2" charset="0"/>
            </a:endParaRPr>
          </a:p>
        </p:txBody>
      </p:sp>
      <p:sp>
        <p:nvSpPr>
          <p:cNvPr id="101" name="Flowchart: Terminator 100">
            <a:extLst>
              <a:ext uri="{FF2B5EF4-FFF2-40B4-BE49-F238E27FC236}">
                <a16:creationId xmlns:a16="http://schemas.microsoft.com/office/drawing/2014/main" id="{F42DB314-08FD-4B5D-958B-B32C4CD11537}"/>
              </a:ext>
            </a:extLst>
          </p:cNvPr>
          <p:cNvSpPr/>
          <p:nvPr/>
        </p:nvSpPr>
        <p:spPr>
          <a:xfrm>
            <a:off x="4876187" y="4100066"/>
            <a:ext cx="3603824" cy="905021"/>
          </a:xfrm>
          <a:prstGeom prst="flowChartTerminator">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TextBox 101">
            <a:extLst>
              <a:ext uri="{FF2B5EF4-FFF2-40B4-BE49-F238E27FC236}">
                <a16:creationId xmlns:a16="http://schemas.microsoft.com/office/drawing/2014/main" id="{B18F4541-20F8-420D-8B41-FC578E384B19}"/>
              </a:ext>
            </a:extLst>
          </p:cNvPr>
          <p:cNvSpPr txBox="1"/>
          <p:nvPr/>
        </p:nvSpPr>
        <p:spPr>
          <a:xfrm>
            <a:off x="5167476" y="4326852"/>
            <a:ext cx="3455882" cy="424732"/>
          </a:xfrm>
          <a:prstGeom prst="rect">
            <a:avLst/>
          </a:prstGeom>
          <a:noFill/>
        </p:spPr>
        <p:txBody>
          <a:bodyPr wrap="square">
            <a:spAutoFit/>
          </a:bodyPr>
          <a:lstStyle/>
          <a:p>
            <a:pPr lvl="0">
              <a:lnSpc>
                <a:spcPct val="90000"/>
              </a:lnSpc>
              <a:spcBef>
                <a:spcPts val="1000"/>
              </a:spcBef>
              <a:defRPr/>
            </a:pPr>
            <a:r>
              <a:rPr lang="en-AU" sz="2400" b="1">
                <a:solidFill>
                  <a:schemeClr val="bg1"/>
                </a:solidFill>
                <a:latin typeface="#9Slide03 SFU Futura_12" panose="00000400000000000000" pitchFamily="2" charset="0"/>
              </a:rPr>
              <a:t>b. </a:t>
            </a:r>
            <a:r>
              <a:rPr lang="en-US" sz="2400" b="1">
                <a:solidFill>
                  <a:schemeClr val="bg1"/>
                </a:solidFill>
                <a:latin typeface="#9Slide03 SFU Futura_12" panose="00000400000000000000" pitchFamily="2" charset="0"/>
              </a:rPr>
              <a:t>Vấn đề đô thị hóa</a:t>
            </a:r>
            <a:endParaRPr lang="en-AU" sz="2400" b="1" dirty="0">
              <a:solidFill>
                <a:schemeClr val="bg1"/>
              </a:solidFill>
              <a:latin typeface="#9Slide03 SFU Futura_12" panose="00000400000000000000" pitchFamily="2" charset="0"/>
            </a:endParaRPr>
          </a:p>
        </p:txBody>
      </p:sp>
      <p:cxnSp>
        <p:nvCxnSpPr>
          <p:cNvPr id="103" name="Đường nối Thẳng 10">
            <a:extLst>
              <a:ext uri="{FF2B5EF4-FFF2-40B4-BE49-F238E27FC236}">
                <a16:creationId xmlns:a16="http://schemas.microsoft.com/office/drawing/2014/main" id="{93E68E65-C000-4E79-B0D7-2F245829C72F}"/>
              </a:ext>
            </a:extLst>
          </p:cNvPr>
          <p:cNvCxnSpPr>
            <a:cxnSpLocks/>
          </p:cNvCxnSpPr>
          <p:nvPr/>
        </p:nvCxnSpPr>
        <p:spPr>
          <a:xfrm flipH="1">
            <a:off x="4323931" y="3213350"/>
            <a:ext cx="740854" cy="0"/>
          </a:xfrm>
          <a:prstGeom prst="line">
            <a:avLst/>
          </a:prstGeom>
          <a:noFill/>
          <a:ln w="28575" cap="flat" cmpd="sng" algn="ctr">
            <a:solidFill>
              <a:srgbClr val="00B050"/>
            </a:solidFill>
            <a:prstDash val="sysDash"/>
            <a:miter lim="800000"/>
          </a:ln>
          <a:effectLst/>
        </p:spPr>
      </p:cxnSp>
      <p:cxnSp>
        <p:nvCxnSpPr>
          <p:cNvPr id="105" name="Đường nối Thẳng 10">
            <a:extLst>
              <a:ext uri="{FF2B5EF4-FFF2-40B4-BE49-F238E27FC236}">
                <a16:creationId xmlns:a16="http://schemas.microsoft.com/office/drawing/2014/main" id="{F82E834D-1F59-45F6-BCAF-CD68945C5BEF}"/>
              </a:ext>
            </a:extLst>
          </p:cNvPr>
          <p:cNvCxnSpPr>
            <a:cxnSpLocks/>
          </p:cNvCxnSpPr>
          <p:nvPr/>
        </p:nvCxnSpPr>
        <p:spPr>
          <a:xfrm flipH="1">
            <a:off x="4323931" y="4609748"/>
            <a:ext cx="574521" cy="0"/>
          </a:xfrm>
          <a:prstGeom prst="line">
            <a:avLst/>
          </a:prstGeom>
          <a:noFill/>
          <a:ln w="28575" cap="flat" cmpd="sng" algn="ctr">
            <a:solidFill>
              <a:srgbClr val="00B050"/>
            </a:solidFill>
            <a:prstDash val="sysDash"/>
            <a:miter lim="800000"/>
          </a:ln>
          <a:effectLst/>
        </p:spPr>
      </p:cxnSp>
      <p:sp>
        <p:nvSpPr>
          <p:cNvPr id="32" name="TextBox 31">
            <a:extLst>
              <a:ext uri="{FF2B5EF4-FFF2-40B4-BE49-F238E27FC236}">
                <a16:creationId xmlns:a16="http://schemas.microsoft.com/office/drawing/2014/main" id="{10398ECB-971C-44CD-BB71-C707DF029B95}"/>
              </a:ext>
            </a:extLst>
          </p:cNvPr>
          <p:cNvSpPr txBox="1"/>
          <p:nvPr/>
        </p:nvSpPr>
        <p:spPr>
          <a:xfrm>
            <a:off x="5292638" y="5702394"/>
            <a:ext cx="3455882" cy="424732"/>
          </a:xfrm>
          <a:prstGeom prst="rect">
            <a:avLst/>
          </a:prstGeom>
          <a:noFill/>
        </p:spPr>
        <p:txBody>
          <a:bodyPr wrap="square">
            <a:spAutoFit/>
          </a:bodyPr>
          <a:lstStyle/>
          <a:p>
            <a:pPr lvl="0">
              <a:lnSpc>
                <a:spcPct val="90000"/>
              </a:lnSpc>
              <a:spcBef>
                <a:spcPts val="1000"/>
              </a:spcBef>
              <a:defRPr/>
            </a:pPr>
            <a:r>
              <a:rPr lang="en-AU" sz="2400" b="1">
                <a:solidFill>
                  <a:schemeClr val="bg1"/>
                </a:solidFill>
                <a:latin typeface="#9Slide03 SFU Futura_12" panose="00000400000000000000" pitchFamily="2" charset="0"/>
              </a:rPr>
              <a:t>d. </a:t>
            </a:r>
            <a:r>
              <a:rPr lang="vi-VN" sz="2400" b="1">
                <a:solidFill>
                  <a:schemeClr val="bg1"/>
                </a:solidFill>
                <a:latin typeface="#9Slide03 SFU Futura_12" panose="00000400000000000000" pitchFamily="2" charset="0"/>
              </a:rPr>
              <a:t>Các đ</a:t>
            </a:r>
            <a:r>
              <a:rPr lang="en-US" sz="2400" b="1">
                <a:solidFill>
                  <a:schemeClr val="bg1"/>
                </a:solidFill>
                <a:latin typeface="#9Slide03 SFU Futura_12" panose="00000400000000000000" pitchFamily="2" charset="0"/>
              </a:rPr>
              <a:t>ới thiên nhiên</a:t>
            </a:r>
            <a:endParaRPr lang="en-AU" sz="2400" b="1" dirty="0">
              <a:solidFill>
                <a:schemeClr val="bg1"/>
              </a:solidFill>
              <a:latin typeface="#9Slide03 SFU Futura_12" panose="00000400000000000000" pitchFamily="2" charset="0"/>
            </a:endParaRPr>
          </a:p>
        </p:txBody>
      </p:sp>
      <p:pic>
        <p:nvPicPr>
          <p:cNvPr id="29" name="Picture 28">
            <a:extLst>
              <a:ext uri="{FF2B5EF4-FFF2-40B4-BE49-F238E27FC236}">
                <a16:creationId xmlns:a16="http://schemas.microsoft.com/office/drawing/2014/main" id="{C08FC164-FC6C-4D92-8A7E-F044863A6CA4}"/>
              </a:ext>
            </a:extLst>
          </p:cNvPr>
          <p:cNvPicPr>
            <a:picLocks noChangeAspect="1"/>
          </p:cNvPicPr>
          <p:nvPr/>
        </p:nvPicPr>
        <p:blipFill>
          <a:blip r:embed="rId5"/>
          <a:stretch>
            <a:fillRect/>
          </a:stretch>
        </p:blipFill>
        <p:spPr>
          <a:xfrm>
            <a:off x="10791608" y="148865"/>
            <a:ext cx="1222629" cy="1075678"/>
          </a:xfrm>
          <a:prstGeom prst="rect">
            <a:avLst/>
          </a:prstGeom>
        </p:spPr>
      </p:pic>
    </p:spTree>
    <p:extLst>
      <p:ext uri="{BB962C8B-B14F-4D97-AF65-F5344CB8AC3E}">
        <p14:creationId xmlns:p14="http://schemas.microsoft.com/office/powerpoint/2010/main" val="390077589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wipe(left)">
                                      <p:cBhvr>
                                        <p:cTn id="7" dur="500"/>
                                        <p:tgtEl>
                                          <p:spTgt spid="7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7"/>
                                        </p:tgtEl>
                                        <p:attrNameLst>
                                          <p:attrName>style.visibility</p:attrName>
                                        </p:attrNameLst>
                                      </p:cBhvr>
                                      <p:to>
                                        <p:strVal val="visible"/>
                                      </p:to>
                                    </p:set>
                                    <p:animEffect transition="in" filter="wipe(left)">
                                      <p:cBhvr>
                                        <p:cTn id="12" dur="500"/>
                                        <p:tgtEl>
                                          <p:spTgt spid="97"/>
                                        </p:tgtEl>
                                      </p:cBhvr>
                                    </p:animEffect>
                                  </p:childTnLst>
                                </p:cTn>
                              </p:par>
                              <p:par>
                                <p:cTn id="13" presetID="22" presetClass="entr" presetSubtype="8" fill="hold" nodeType="withEffect">
                                  <p:stCondLst>
                                    <p:cond delay="0"/>
                                  </p:stCondLst>
                                  <p:childTnLst>
                                    <p:set>
                                      <p:cBhvr>
                                        <p:cTn id="14" dur="1" fill="hold">
                                          <p:stCondLst>
                                            <p:cond delay="0"/>
                                          </p:stCondLst>
                                        </p:cTn>
                                        <p:tgtEl>
                                          <p:spTgt spid="103"/>
                                        </p:tgtEl>
                                        <p:attrNameLst>
                                          <p:attrName>style.visibility</p:attrName>
                                        </p:attrNameLst>
                                      </p:cBhvr>
                                      <p:to>
                                        <p:strVal val="visible"/>
                                      </p:to>
                                    </p:set>
                                    <p:animEffect transition="in" filter="wipe(left)">
                                      <p:cBhvr>
                                        <p:cTn id="15" dur="500"/>
                                        <p:tgtEl>
                                          <p:spTgt spid="103"/>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93"/>
                                        </p:tgtEl>
                                        <p:attrNameLst>
                                          <p:attrName>style.visibility</p:attrName>
                                        </p:attrNameLst>
                                      </p:cBhvr>
                                      <p:to>
                                        <p:strVal val="visible"/>
                                      </p:to>
                                    </p:set>
                                    <p:animEffect transition="in" filter="wipe(left)">
                                      <p:cBhvr>
                                        <p:cTn id="18" dur="500"/>
                                        <p:tgtEl>
                                          <p:spTgt spid="93"/>
                                        </p:tgtEl>
                                      </p:cBhvr>
                                    </p:animEffect>
                                  </p:childTnLst>
                                </p:cTn>
                              </p:par>
                              <p:par>
                                <p:cTn id="19" presetID="22" presetClass="entr" presetSubtype="8" fill="hold" nodeType="withEffect">
                                  <p:stCondLst>
                                    <p:cond delay="0"/>
                                  </p:stCondLst>
                                  <p:childTnLst>
                                    <p:set>
                                      <p:cBhvr>
                                        <p:cTn id="20" dur="1" fill="hold">
                                          <p:stCondLst>
                                            <p:cond delay="0"/>
                                          </p:stCondLst>
                                        </p:cTn>
                                        <p:tgtEl>
                                          <p:spTgt spid="105"/>
                                        </p:tgtEl>
                                        <p:attrNameLst>
                                          <p:attrName>style.visibility</p:attrName>
                                        </p:attrNameLst>
                                      </p:cBhvr>
                                      <p:to>
                                        <p:strVal val="visible"/>
                                      </p:to>
                                    </p:set>
                                    <p:animEffect transition="in" filter="wipe(left)">
                                      <p:cBhvr>
                                        <p:cTn id="21" dur="500"/>
                                        <p:tgtEl>
                                          <p:spTgt spid="105"/>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01"/>
                                        </p:tgtEl>
                                        <p:attrNameLst>
                                          <p:attrName>style.visibility</p:attrName>
                                        </p:attrNameLst>
                                      </p:cBhvr>
                                      <p:to>
                                        <p:strVal val="visible"/>
                                      </p:to>
                                    </p:set>
                                    <p:animEffect transition="in" filter="wipe(left)">
                                      <p:cBhvr>
                                        <p:cTn id="24" dur="500"/>
                                        <p:tgtEl>
                                          <p:spTgt spid="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 grpId="0" animBg="1"/>
      <p:bldP spid="10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CCF1CEE0-FE1B-4A6C-83D2-4A36EB4820F7}"/>
              </a:ext>
            </a:extLst>
          </p:cNvPr>
          <p:cNvPicPr>
            <a:picLocks noChangeAspect="1"/>
          </p:cNvPicPr>
          <p:nvPr/>
        </p:nvPicPr>
        <p:blipFill>
          <a:blip r:embed="rId5"/>
          <a:stretch>
            <a:fillRect/>
          </a:stretch>
        </p:blipFill>
        <p:spPr>
          <a:xfrm>
            <a:off x="11010718" y="104652"/>
            <a:ext cx="1054691" cy="927925"/>
          </a:xfrm>
          <a:prstGeom prst="rect">
            <a:avLst/>
          </a:prstGeom>
        </p:spPr>
      </p:pic>
      <p:grpSp>
        <p:nvGrpSpPr>
          <p:cNvPr id="32" name="Group 31">
            <a:extLst>
              <a:ext uri="{FF2B5EF4-FFF2-40B4-BE49-F238E27FC236}">
                <a16:creationId xmlns:a16="http://schemas.microsoft.com/office/drawing/2014/main" id="{2C085C0E-E393-4B18-A47F-7CA2F623EF6C}"/>
              </a:ext>
            </a:extLst>
          </p:cNvPr>
          <p:cNvGrpSpPr/>
          <p:nvPr/>
        </p:nvGrpSpPr>
        <p:grpSpPr>
          <a:xfrm>
            <a:off x="828330" y="42586"/>
            <a:ext cx="5899227" cy="872949"/>
            <a:chOff x="1133366" y="2220084"/>
            <a:chExt cx="5681780" cy="914400"/>
          </a:xfrm>
        </p:grpSpPr>
        <p:sp>
          <p:nvSpPr>
            <p:cNvPr id="33" name="Arrow: Pentagon 32">
              <a:extLst>
                <a:ext uri="{FF2B5EF4-FFF2-40B4-BE49-F238E27FC236}">
                  <a16:creationId xmlns:a16="http://schemas.microsoft.com/office/drawing/2014/main" id="{F2E8F9DA-4074-4E3A-BE13-1B9EB45D1F1C}"/>
                </a:ext>
              </a:extLst>
            </p:cNvPr>
            <p:cNvSpPr/>
            <p:nvPr/>
          </p:nvSpPr>
          <p:spPr>
            <a:xfrm>
              <a:off x="1133366" y="2220084"/>
              <a:ext cx="5681780" cy="914400"/>
            </a:xfrm>
            <a:prstGeom prst="homePlate">
              <a:avLst/>
            </a:prstGeom>
            <a:solidFill>
              <a:srgbClr val="FFDB6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34" name="TextBox 33">
              <a:extLst>
                <a:ext uri="{FF2B5EF4-FFF2-40B4-BE49-F238E27FC236}">
                  <a16:creationId xmlns:a16="http://schemas.microsoft.com/office/drawing/2014/main" id="{E2CE4380-4AAF-4C22-BB28-D32CE447139E}"/>
                </a:ext>
              </a:extLst>
            </p:cNvPr>
            <p:cNvSpPr txBox="1"/>
            <p:nvPr/>
          </p:nvSpPr>
          <p:spPr>
            <a:xfrm>
              <a:off x="1307656" y="2384346"/>
              <a:ext cx="5176902"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35" name="TextBox 34">
            <a:extLst>
              <a:ext uri="{FF2B5EF4-FFF2-40B4-BE49-F238E27FC236}">
                <a16:creationId xmlns:a16="http://schemas.microsoft.com/office/drawing/2014/main" id="{733CEF04-D997-4E1D-AE9E-EB27F60608B3}"/>
              </a:ext>
            </a:extLst>
          </p:cNvPr>
          <p:cNvSpPr txBox="1"/>
          <p:nvPr/>
        </p:nvSpPr>
        <p:spPr>
          <a:xfrm>
            <a:off x="1547635" y="128881"/>
            <a:ext cx="4548366" cy="584775"/>
          </a:xfrm>
          <a:prstGeom prst="rect">
            <a:avLst/>
          </a:prstGeom>
          <a:noFill/>
        </p:spPr>
        <p:txBody>
          <a:bodyPr wrap="square" rtlCol="0">
            <a:spAutoFit/>
          </a:bodyPr>
          <a:lstStyle/>
          <a:p>
            <a:r>
              <a:rPr lang="en-US" sz="3200">
                <a:solidFill>
                  <a:srgbClr val="0070C0"/>
                </a:solidFill>
                <a:latin typeface="Arial" panose="020B0604020202020204" pitchFamily="34" charset="0"/>
                <a:cs typeface="Arial" panose="020B0604020202020204" pitchFamily="34" charset="0"/>
              </a:rPr>
              <a:t>Dân cư, xã hội Bắc Mỹ</a:t>
            </a:r>
            <a:endParaRPr lang="en-US" sz="2800">
              <a:solidFill>
                <a:srgbClr val="0070C0"/>
              </a:solidFill>
              <a:latin typeface="Arial" panose="020B0604020202020204" pitchFamily="34" charset="0"/>
              <a:cs typeface="Arial" panose="020B0604020202020204" pitchFamily="34" charset="0"/>
            </a:endParaRPr>
          </a:p>
        </p:txBody>
      </p:sp>
      <p:grpSp>
        <p:nvGrpSpPr>
          <p:cNvPr id="36" name="Group 35">
            <a:extLst>
              <a:ext uri="{FF2B5EF4-FFF2-40B4-BE49-F238E27FC236}">
                <a16:creationId xmlns:a16="http://schemas.microsoft.com/office/drawing/2014/main" id="{20FD990A-29D2-4E98-B55C-F4112BB5F7CF}"/>
              </a:ext>
            </a:extLst>
          </p:cNvPr>
          <p:cNvGrpSpPr/>
          <p:nvPr/>
        </p:nvGrpSpPr>
        <p:grpSpPr>
          <a:xfrm>
            <a:off x="66102" y="42586"/>
            <a:ext cx="1301952" cy="872949"/>
            <a:chOff x="344605" y="154323"/>
            <a:chExt cx="1301952" cy="872949"/>
          </a:xfrm>
        </p:grpSpPr>
        <p:sp>
          <p:nvSpPr>
            <p:cNvPr id="37" name="Arrow: Pentagon 36">
              <a:extLst>
                <a:ext uri="{FF2B5EF4-FFF2-40B4-BE49-F238E27FC236}">
                  <a16:creationId xmlns:a16="http://schemas.microsoft.com/office/drawing/2014/main" id="{1CA6B9D7-3CC8-4666-84FD-59B8CC5AD422}"/>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38" name="Isosceles Triangle 37">
              <a:extLst>
                <a:ext uri="{FF2B5EF4-FFF2-40B4-BE49-F238E27FC236}">
                  <a16:creationId xmlns:a16="http://schemas.microsoft.com/office/drawing/2014/main" id="{E8C3BDCF-B145-4266-A8C7-0819A19A58FA}"/>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Rectangle 1">
            <a:extLst>
              <a:ext uri="{FF2B5EF4-FFF2-40B4-BE49-F238E27FC236}">
                <a16:creationId xmlns:a16="http://schemas.microsoft.com/office/drawing/2014/main" id="{EB847D08-1A3B-4E19-9AF9-8BAEFA884184}"/>
              </a:ext>
            </a:extLst>
          </p:cNvPr>
          <p:cNvSpPr/>
          <p:nvPr/>
        </p:nvSpPr>
        <p:spPr>
          <a:xfrm>
            <a:off x="455600" y="2594866"/>
            <a:ext cx="11280799" cy="1815882"/>
          </a:xfrm>
          <a:prstGeom prst="rect">
            <a:avLst/>
          </a:prstGeom>
          <a:ln>
            <a:solidFill>
              <a:srgbClr val="1B04FA"/>
            </a:solidFill>
            <a:prstDash val="sysDash"/>
          </a:ln>
        </p:spPr>
        <p:txBody>
          <a:bodyPr wrap="square">
            <a:spAutoFit/>
          </a:bodyPr>
          <a:lstStyle/>
          <a:p>
            <a:pPr algn="just"/>
            <a:r>
              <a:rPr lang="vi-VN" sz="2800">
                <a:solidFill>
                  <a:srgbClr val="EA1A42"/>
                </a:solidFill>
                <a:latin typeface="Arial" panose="020B0604020202020204" pitchFamily="34" charset="0"/>
                <a:cs typeface="Arial" panose="020B0604020202020204" pitchFamily="34" charset="0"/>
              </a:rPr>
              <a:t>Dựa vào hình 14.3 và thông tin trong bài em hãy:</a:t>
            </a:r>
          </a:p>
          <a:p>
            <a:pPr algn="just"/>
            <a:r>
              <a:rPr lang="vi-VN" sz="2800">
                <a:solidFill>
                  <a:srgbClr val="EA1A42"/>
                </a:solidFill>
                <a:latin typeface="Arial" panose="020B0604020202020204" pitchFamily="34" charset="0"/>
                <a:cs typeface="Arial" panose="020B0604020202020204" pitchFamily="34" charset="0"/>
              </a:rPr>
              <a:t>- Trình bày vấn đề nhập cư và chủng tộc ở Bắc Mỹ.</a:t>
            </a:r>
          </a:p>
          <a:p>
            <a:pPr algn="just"/>
            <a:r>
              <a:rPr lang="vi-VN" sz="2800">
                <a:solidFill>
                  <a:srgbClr val="EA1A42"/>
                </a:solidFill>
                <a:latin typeface="Arial" panose="020B0604020202020204" pitchFamily="34" charset="0"/>
                <a:cs typeface="Arial" panose="020B0604020202020204" pitchFamily="34" charset="0"/>
              </a:rPr>
              <a:t>- Nêu ảnh hưởng của vấn đề này đối với sự phát triển kinh tế  -xã hội Bắc Mỹ</a:t>
            </a:r>
            <a:r>
              <a:rPr lang="en-US" sz="2800">
                <a:solidFill>
                  <a:srgbClr val="EA1A42"/>
                </a:solidFill>
                <a:latin typeface="Arial" panose="020B0604020202020204" pitchFamily="34" charset="0"/>
                <a:cs typeface="Arial" panose="020B0604020202020204" pitchFamily="34" charset="0"/>
              </a:rPr>
              <a:t>  (thuận lợi và khó khăn).</a:t>
            </a:r>
            <a:endParaRPr lang="en-US">
              <a:solidFill>
                <a:srgbClr val="EA1A42"/>
              </a:solidFill>
              <a:latin typeface="Arial" panose="020B0604020202020204" pitchFamily="34" charset="0"/>
              <a:cs typeface="Arial" panose="020B0604020202020204" pitchFamily="34" charset="0"/>
            </a:endParaRPr>
          </a:p>
        </p:txBody>
      </p:sp>
      <p:pic>
        <p:nvPicPr>
          <p:cNvPr id="39" name="Picture 2" descr="People Logo Team Welcome. Vector Icon Design Stock Vector #business  #communication #concept #design #group #icon #i… | People logo, Vector icon  design, Icon design">
            <a:extLst>
              <a:ext uri="{FF2B5EF4-FFF2-40B4-BE49-F238E27FC236}">
                <a16:creationId xmlns:a16="http://schemas.microsoft.com/office/drawing/2014/main" id="{7CF64EFF-3CBB-41C0-882B-4BB3438E35B1}"/>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8317" t="33855" r="19901" b="41111"/>
          <a:stretch/>
        </p:blipFill>
        <p:spPr bwMode="auto">
          <a:xfrm>
            <a:off x="643566" y="1119298"/>
            <a:ext cx="1992316" cy="863225"/>
          </a:xfrm>
          <a:prstGeom prst="rect">
            <a:avLst/>
          </a:prstGeom>
          <a:noFill/>
          <a:extLst>
            <a:ext uri="{909E8E84-426E-40DD-AFC4-6F175D3DCCD1}">
              <a14:hiddenFill xmlns:a14="http://schemas.microsoft.com/office/drawing/2010/main">
                <a:solidFill>
                  <a:srgbClr val="FFFFFF"/>
                </a:solidFill>
              </a14:hiddenFill>
            </a:ext>
          </a:extLst>
        </p:spPr>
      </p:pic>
      <p:pic>
        <p:nvPicPr>
          <p:cNvPr id="40" name="3 Minute Timer (Nho)">
            <a:hlinkClick r:id="" action="ppaction://media"/>
            <a:extLst>
              <a:ext uri="{FF2B5EF4-FFF2-40B4-BE49-F238E27FC236}">
                <a16:creationId xmlns:a16="http://schemas.microsoft.com/office/drawing/2014/main" id="{83B0E875-A289-4467-92AF-C52FEEA0F5D9}"/>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9968963" y="1047728"/>
            <a:ext cx="1470991" cy="826787"/>
          </a:xfrm>
          <a:prstGeom prst="rect">
            <a:avLst/>
          </a:prstGeom>
        </p:spPr>
      </p:pic>
      <p:sp>
        <p:nvSpPr>
          <p:cNvPr id="41" name="Rectangle 40">
            <a:extLst>
              <a:ext uri="{FF2B5EF4-FFF2-40B4-BE49-F238E27FC236}">
                <a16:creationId xmlns:a16="http://schemas.microsoft.com/office/drawing/2014/main" id="{F4B27D1C-5146-4B7B-B5AD-78413ACE5982}"/>
              </a:ext>
            </a:extLst>
          </p:cNvPr>
          <p:cNvSpPr/>
          <p:nvPr/>
        </p:nvSpPr>
        <p:spPr>
          <a:xfrm>
            <a:off x="1944243" y="1924033"/>
            <a:ext cx="4120231" cy="523220"/>
          </a:xfrm>
          <a:prstGeom prst="rect">
            <a:avLst/>
          </a:prstGeom>
        </p:spPr>
        <p:txBody>
          <a:bodyPr wrap="square">
            <a:spAutoFit/>
          </a:bodyPr>
          <a:lstStyle/>
          <a:p>
            <a:pPr algn="just"/>
            <a:r>
              <a:rPr lang="en-US" sz="2800" b="1" dirty="0">
                <a:solidFill>
                  <a:srgbClr val="2B26F6"/>
                </a:solidFill>
                <a:latin typeface="#9Slide03 SFU Futura_12" panose="00000400000000000000" pitchFamily="2" charset="0"/>
                <a:cs typeface="Arial" panose="020B0604020202020204" pitchFamily="34" charset="0"/>
              </a:rPr>
              <a:t>HĐ</a:t>
            </a:r>
            <a:r>
              <a:rPr lang="en-US" sz="2800" b="1">
                <a:solidFill>
                  <a:srgbClr val="2B26F6"/>
                </a:solidFill>
                <a:latin typeface="#9Slide03 SFU Futura_12" panose="00000400000000000000" pitchFamily="2" charset="0"/>
                <a:cs typeface="Arial" panose="020B0604020202020204" pitchFamily="34" charset="0"/>
              </a:rPr>
              <a:t>: </a:t>
            </a:r>
            <a:r>
              <a:rPr lang="en-US" sz="2800" b="1">
                <a:solidFill>
                  <a:srgbClr val="FF0000"/>
                </a:solidFill>
                <a:latin typeface="#9Slide03 SFU Futura_12" panose="00000400000000000000" pitchFamily="2" charset="0"/>
                <a:cs typeface="Arial" panose="020B0604020202020204" pitchFamily="34" charset="0"/>
              </a:rPr>
              <a:t>Nhóm 4</a:t>
            </a:r>
            <a:endParaRPr lang="en-US" sz="2800" b="1" dirty="0">
              <a:solidFill>
                <a:srgbClr val="FF0000"/>
              </a:solidFill>
              <a:latin typeface="#9Slide03 SFU Futura_12" panose="00000400000000000000" pitchFamily="2" charset="0"/>
            </a:endParaRPr>
          </a:p>
        </p:txBody>
      </p:sp>
      <p:sp>
        <p:nvSpPr>
          <p:cNvPr id="42" name="Rectangle 41">
            <a:extLst>
              <a:ext uri="{FF2B5EF4-FFF2-40B4-BE49-F238E27FC236}">
                <a16:creationId xmlns:a16="http://schemas.microsoft.com/office/drawing/2014/main" id="{F368FC8E-30EB-4261-950A-C36E78243ADB}"/>
              </a:ext>
            </a:extLst>
          </p:cNvPr>
          <p:cNvSpPr/>
          <p:nvPr/>
        </p:nvSpPr>
        <p:spPr>
          <a:xfrm>
            <a:off x="8022008" y="2034984"/>
            <a:ext cx="3417946" cy="523220"/>
          </a:xfrm>
          <a:prstGeom prst="rect">
            <a:avLst/>
          </a:prstGeom>
        </p:spPr>
        <p:txBody>
          <a:bodyPr wrap="square">
            <a:spAutoFit/>
          </a:bodyPr>
          <a:lstStyle/>
          <a:p>
            <a:pPr algn="just"/>
            <a:r>
              <a:rPr lang="en-US" sz="2800" b="1">
                <a:solidFill>
                  <a:srgbClr val="2B26F6"/>
                </a:solidFill>
                <a:latin typeface="#9Slide03 SFU Futura_12" panose="00000400000000000000" pitchFamily="2" charset="0"/>
                <a:ea typeface="Tahoma" panose="020B0604030504040204" pitchFamily="34" charset="0"/>
                <a:cs typeface="Tahoma" panose="020B0604030504040204" pitchFamily="34" charset="0"/>
              </a:rPr>
              <a:t>Thời gian </a:t>
            </a:r>
            <a:r>
              <a:rPr lang="en-US" sz="2800" b="1">
                <a:solidFill>
                  <a:srgbClr val="FF0000"/>
                </a:solidFill>
                <a:latin typeface="#9Slide03 SFU Futura_12" panose="00000400000000000000" pitchFamily="2" charset="0"/>
                <a:cs typeface="Arial" panose="020B0604020202020204" pitchFamily="34" charset="0"/>
              </a:rPr>
              <a:t>( 3 phút)</a:t>
            </a:r>
            <a:r>
              <a:rPr lang="en-US" sz="2800" b="1">
                <a:solidFill>
                  <a:srgbClr val="FF0000"/>
                </a:solidFill>
                <a:latin typeface="#9Slide03 SFU Futura_12" panose="00000400000000000000" pitchFamily="2" charset="0"/>
                <a:ea typeface="Tahoma" panose="020B0604030504040204" pitchFamily="34" charset="0"/>
                <a:cs typeface="Tahoma" panose="020B0604030504040204" pitchFamily="34" charset="0"/>
              </a:rPr>
              <a:t> </a:t>
            </a:r>
            <a:endParaRPr lang="en-US" sz="2800" b="1" dirty="0">
              <a:solidFill>
                <a:srgbClr val="FF0000"/>
              </a:solidFill>
              <a:latin typeface="#9Slide03 SFU Futura_12" panose="00000400000000000000" pitchFamily="2" charset="0"/>
              <a:ea typeface="Tahoma" panose="020B0604030504040204" pitchFamily="34" charset="0"/>
              <a:cs typeface="Tahoma" panose="020B0604030504040204" pitchFamily="34" charset="0"/>
            </a:endParaRPr>
          </a:p>
        </p:txBody>
      </p:sp>
      <p:sp>
        <p:nvSpPr>
          <p:cNvPr id="43" name="Rectangle: Rounded Corners 42">
            <a:extLst>
              <a:ext uri="{FF2B5EF4-FFF2-40B4-BE49-F238E27FC236}">
                <a16:creationId xmlns:a16="http://schemas.microsoft.com/office/drawing/2014/main" id="{7BEC7E6C-AC8E-4D8D-8761-CDFB13C59D99}"/>
              </a:ext>
            </a:extLst>
          </p:cNvPr>
          <p:cNvSpPr/>
          <p:nvPr/>
        </p:nvSpPr>
        <p:spPr>
          <a:xfrm>
            <a:off x="4275805" y="1604301"/>
            <a:ext cx="3550836" cy="827835"/>
          </a:xfrm>
          <a:prstGeom prst="roundRect">
            <a:avLst/>
          </a:prstGeom>
          <a:solidFill>
            <a:srgbClr val="00B05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7FA76"/>
              </a:solidFill>
            </a:endParaRPr>
          </a:p>
        </p:txBody>
      </p:sp>
      <p:sp>
        <p:nvSpPr>
          <p:cNvPr id="44" name="TextBox 43">
            <a:extLst>
              <a:ext uri="{FF2B5EF4-FFF2-40B4-BE49-F238E27FC236}">
                <a16:creationId xmlns:a16="http://schemas.microsoft.com/office/drawing/2014/main" id="{17315C89-5F58-4FCA-91FC-8B651833B050}"/>
              </a:ext>
            </a:extLst>
          </p:cNvPr>
          <p:cNvSpPr txBox="1"/>
          <p:nvPr/>
        </p:nvSpPr>
        <p:spPr>
          <a:xfrm>
            <a:off x="4342964" y="1725830"/>
            <a:ext cx="3743706" cy="584775"/>
          </a:xfrm>
          <a:prstGeom prst="rect">
            <a:avLst/>
          </a:prstGeom>
          <a:noFill/>
        </p:spPr>
        <p:txBody>
          <a:bodyPr wrap="square" rtlCol="0">
            <a:spAutoFit/>
          </a:bodyPr>
          <a:lstStyle/>
          <a:p>
            <a:r>
              <a:rPr lang="en-US" sz="3200" b="1">
                <a:solidFill>
                  <a:srgbClr val="FFFF00"/>
                </a:solidFill>
                <a:latin typeface="Arial" panose="020B0604020202020204" pitchFamily="34" charset="0"/>
                <a:cs typeface="Arial" panose="020B0604020202020204" pitchFamily="34" charset="0"/>
              </a:rPr>
              <a:t>NHÓM TÀI NĂNG</a:t>
            </a:r>
          </a:p>
        </p:txBody>
      </p:sp>
      <p:pic>
        <p:nvPicPr>
          <p:cNvPr id="3" name="Picture 2">
            <a:extLst>
              <a:ext uri="{FF2B5EF4-FFF2-40B4-BE49-F238E27FC236}">
                <a16:creationId xmlns:a16="http://schemas.microsoft.com/office/drawing/2014/main" id="{E4542BAE-B37D-43FD-96BB-DE7E1332509B}"/>
              </a:ext>
            </a:extLst>
          </p:cNvPr>
          <p:cNvPicPr>
            <a:picLocks noChangeAspect="1"/>
          </p:cNvPicPr>
          <p:nvPr/>
        </p:nvPicPr>
        <p:blipFill>
          <a:blip r:embed="rId8"/>
          <a:stretch>
            <a:fillRect/>
          </a:stretch>
        </p:blipFill>
        <p:spPr>
          <a:xfrm>
            <a:off x="3821818" y="4557245"/>
            <a:ext cx="4673808" cy="2171874"/>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left)">
                                      <p:cBhvr>
                                        <p:cTn id="7" dur="500"/>
                                        <p:tgtEl>
                                          <p:spTgt spid="3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wipe(left)">
                                      <p:cBhvr>
                                        <p:cTn id="10" dur="500"/>
                                        <p:tgtEl>
                                          <p:spTgt spid="35"/>
                                        </p:tgtEl>
                                      </p:cBhvr>
                                    </p:animEffect>
                                  </p:childTnLst>
                                </p:cTn>
                              </p:par>
                              <p:par>
                                <p:cTn id="11" presetID="22" presetClass="entr" presetSubtype="8"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wipe(left)">
                                      <p:cBhvr>
                                        <p:cTn id="13" dur="500"/>
                                        <p:tgtEl>
                                          <p:spTgt spid="3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44"/>
                                        </p:tgtEl>
                                        <p:attrNameLst>
                                          <p:attrName>style.visibility</p:attrName>
                                        </p:attrNameLst>
                                      </p:cBhvr>
                                      <p:to>
                                        <p:strVal val="visible"/>
                                      </p:to>
                                    </p:set>
                                    <p:animEffect transition="in" filter="barn(inVertical)">
                                      <p:cBhvr>
                                        <p:cTn id="21" dur="500"/>
                                        <p:tgtEl>
                                          <p:spTgt spid="44"/>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barn(inVertical)">
                                      <p:cBhvr>
                                        <p:cTn id="24" dur="500"/>
                                        <p:tgtEl>
                                          <p:spTgt spid="43"/>
                                        </p:tgtEl>
                                      </p:cBhvr>
                                    </p:animEffect>
                                  </p:childTnLst>
                                </p:cTn>
                              </p:par>
                            </p:childTnLst>
                          </p:cTn>
                        </p:par>
                        <p:par>
                          <p:cTn id="25" fill="hold">
                            <p:stCondLst>
                              <p:cond delay="500"/>
                            </p:stCondLst>
                            <p:childTnLst>
                              <p:par>
                                <p:cTn id="26" presetID="16" presetClass="entr" presetSubtype="21" fill="hold" nodeType="after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barn(inVertical)">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2" fill="hold" grpId="0" nodeType="clickEffect">
                                  <p:stCondLst>
                                    <p:cond delay="0"/>
                                  </p:stCondLst>
                                  <p:childTnLst>
                                    <p:set>
                                      <p:cBhvr>
                                        <p:cTn id="32" dur="1" fill="hold">
                                          <p:stCondLst>
                                            <p:cond delay="0"/>
                                          </p:stCondLst>
                                        </p:cTn>
                                        <p:tgtEl>
                                          <p:spTgt spid="41"/>
                                        </p:tgtEl>
                                        <p:attrNameLst>
                                          <p:attrName>style.visibility</p:attrName>
                                        </p:attrNameLst>
                                      </p:cBhvr>
                                      <p:to>
                                        <p:strVal val="visible"/>
                                      </p:to>
                                    </p:set>
                                    <p:animEffect transition="in" filter="wipe(right)">
                                      <p:cBhvr>
                                        <p:cTn id="33" dur="500"/>
                                        <p:tgtEl>
                                          <p:spTgt spid="41"/>
                                        </p:tgtEl>
                                      </p:cBhvr>
                                    </p:animEffect>
                                  </p:childTnLst>
                                </p:cTn>
                              </p:par>
                              <p:par>
                                <p:cTn id="34" presetID="22" presetClass="entr" presetSubtype="2" fill="hold" nodeType="withEffect">
                                  <p:stCondLst>
                                    <p:cond delay="0"/>
                                  </p:stCondLst>
                                  <p:childTnLst>
                                    <p:set>
                                      <p:cBhvr>
                                        <p:cTn id="35" dur="1" fill="hold">
                                          <p:stCondLst>
                                            <p:cond delay="0"/>
                                          </p:stCondLst>
                                        </p:cTn>
                                        <p:tgtEl>
                                          <p:spTgt spid="39"/>
                                        </p:tgtEl>
                                        <p:attrNameLst>
                                          <p:attrName>style.visibility</p:attrName>
                                        </p:attrNameLst>
                                      </p:cBhvr>
                                      <p:to>
                                        <p:strVal val="visible"/>
                                      </p:to>
                                    </p:set>
                                    <p:animEffect transition="in" filter="wipe(right)">
                                      <p:cBhvr>
                                        <p:cTn id="36" dur="500"/>
                                        <p:tgtEl>
                                          <p:spTgt spid="39"/>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42"/>
                                        </p:tgtEl>
                                        <p:attrNameLst>
                                          <p:attrName>style.visibility</p:attrName>
                                        </p:attrNameLst>
                                      </p:cBhvr>
                                      <p:to>
                                        <p:strVal val="visible"/>
                                      </p:to>
                                    </p:set>
                                    <p:animEffect transition="in" filter="wipe(left)">
                                      <p:cBhvr>
                                        <p:cTn id="41" dur="500"/>
                                        <p:tgtEl>
                                          <p:spTgt spid="42"/>
                                        </p:tgtEl>
                                      </p:cBhvr>
                                    </p:animEffect>
                                  </p:childTnLst>
                                </p:cTn>
                              </p:par>
                              <p:par>
                                <p:cTn id="42" presetID="22" presetClass="entr" presetSubtype="8" fill="hold" nodeType="withEffect">
                                  <p:stCondLst>
                                    <p:cond delay="0"/>
                                  </p:stCondLst>
                                  <p:childTnLst>
                                    <p:set>
                                      <p:cBhvr>
                                        <p:cTn id="43" dur="1" fill="hold">
                                          <p:stCondLst>
                                            <p:cond delay="0"/>
                                          </p:stCondLst>
                                        </p:cTn>
                                        <p:tgtEl>
                                          <p:spTgt spid="40"/>
                                        </p:tgtEl>
                                        <p:attrNameLst>
                                          <p:attrName>style.visibility</p:attrName>
                                        </p:attrNameLst>
                                      </p:cBhvr>
                                      <p:to>
                                        <p:strVal val="visible"/>
                                      </p:to>
                                    </p:set>
                                    <p:animEffect transition="in" filter="wipe(left)">
                                      <p:cBhvr>
                                        <p:cTn id="44"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5" fill="hold" display="0">
                  <p:stCondLst>
                    <p:cond delay="indefinite"/>
                  </p:stCondLst>
                </p:cTn>
                <p:tgtEl>
                  <p:spTgt spid="40"/>
                </p:tgtEl>
              </p:cMediaNode>
            </p:video>
          </p:childTnLst>
        </p:cTn>
      </p:par>
    </p:tnLst>
    <p:bldLst>
      <p:bldP spid="35" grpId="0"/>
      <p:bldP spid="2" grpId="0" animBg="1"/>
      <p:bldP spid="41" grpId="0"/>
      <p:bldP spid="42" grpId="0"/>
      <p:bldP spid="43" grpId="0" animBg="1"/>
      <p:bldP spid="4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5970260-13BA-4170-8B86-3EA8EC6D4EBD}"/>
              </a:ext>
            </a:extLst>
          </p:cNvPr>
          <p:cNvSpPr txBox="1"/>
          <p:nvPr/>
        </p:nvSpPr>
        <p:spPr>
          <a:xfrm>
            <a:off x="44067" y="55085"/>
            <a:ext cx="4781321" cy="461665"/>
          </a:xfrm>
          <a:prstGeom prst="rect">
            <a:avLst/>
          </a:prstGeom>
          <a:solidFill>
            <a:schemeClr val="accent4">
              <a:lumMod val="20000"/>
              <a:lumOff val="80000"/>
            </a:schemeClr>
          </a:solidFill>
          <a:ln>
            <a:solidFill>
              <a:srgbClr val="00B0F0"/>
            </a:solidFill>
          </a:ln>
        </p:spPr>
        <p:txBody>
          <a:bodyPr wrap="square" rtlCol="0">
            <a:spAutoFit/>
          </a:bodyPr>
          <a:lstStyle/>
          <a:p>
            <a:r>
              <a:rPr lang="en-US" sz="2400">
                <a:solidFill>
                  <a:srgbClr val="2B26F6"/>
                </a:solidFill>
                <a:latin typeface="Arial" panose="020B0604020202020204" pitchFamily="34" charset="0"/>
                <a:cs typeface="Arial" panose="020B0604020202020204" pitchFamily="34" charset="0"/>
              </a:rPr>
              <a:t>a. Vấn đề nhập c</a:t>
            </a:r>
            <a:r>
              <a:rPr lang="vi-VN" sz="2400">
                <a:solidFill>
                  <a:srgbClr val="2B26F6"/>
                </a:solidFill>
                <a:latin typeface="Arial" panose="020B0604020202020204" pitchFamily="34" charset="0"/>
                <a:cs typeface="Arial" panose="020B0604020202020204" pitchFamily="34" charset="0"/>
              </a:rPr>
              <a:t>ư</a:t>
            </a:r>
            <a:r>
              <a:rPr lang="en-US" sz="2400">
                <a:solidFill>
                  <a:srgbClr val="2B26F6"/>
                </a:solidFill>
                <a:latin typeface="Arial" panose="020B0604020202020204" pitchFamily="34" charset="0"/>
                <a:cs typeface="Arial" panose="020B0604020202020204" pitchFamily="34" charset="0"/>
              </a:rPr>
              <a:t> và chủng tộc</a:t>
            </a:r>
          </a:p>
        </p:txBody>
      </p:sp>
      <p:pic>
        <p:nvPicPr>
          <p:cNvPr id="5" name="Picture 4">
            <a:extLst>
              <a:ext uri="{FF2B5EF4-FFF2-40B4-BE49-F238E27FC236}">
                <a16:creationId xmlns:a16="http://schemas.microsoft.com/office/drawing/2014/main" id="{1516F9D8-2AA9-412C-A340-6728C94B2F18}"/>
              </a:ext>
            </a:extLst>
          </p:cNvPr>
          <p:cNvPicPr>
            <a:picLocks noChangeAspect="1"/>
          </p:cNvPicPr>
          <p:nvPr/>
        </p:nvPicPr>
        <p:blipFill>
          <a:blip r:embed="rId2"/>
          <a:stretch>
            <a:fillRect/>
          </a:stretch>
        </p:blipFill>
        <p:spPr>
          <a:xfrm>
            <a:off x="1400447" y="638959"/>
            <a:ext cx="9159319" cy="4256248"/>
          </a:xfrm>
          <a:prstGeom prst="rect">
            <a:avLst/>
          </a:prstGeom>
        </p:spPr>
      </p:pic>
      <p:sp>
        <p:nvSpPr>
          <p:cNvPr id="6" name="Rectangle 5">
            <a:extLst>
              <a:ext uri="{FF2B5EF4-FFF2-40B4-BE49-F238E27FC236}">
                <a16:creationId xmlns:a16="http://schemas.microsoft.com/office/drawing/2014/main" id="{A178019D-EB3C-40AC-AD1A-1BDAB85485E5}"/>
              </a:ext>
            </a:extLst>
          </p:cNvPr>
          <p:cNvSpPr/>
          <p:nvPr/>
        </p:nvSpPr>
        <p:spPr>
          <a:xfrm>
            <a:off x="266241" y="4895207"/>
            <a:ext cx="11659518" cy="769441"/>
          </a:xfrm>
          <a:prstGeom prst="rect">
            <a:avLst/>
          </a:prstGeom>
        </p:spPr>
        <p:txBody>
          <a:bodyPr wrap="square">
            <a:spAutoFit/>
          </a:bodyPr>
          <a:lstStyle/>
          <a:p>
            <a:pPr algn="just"/>
            <a:r>
              <a:rPr lang="vi-VN" sz="2200">
                <a:solidFill>
                  <a:srgbClr val="2B26F6"/>
                </a:solidFill>
                <a:latin typeface="Arial" panose="020B0604020202020204" pitchFamily="34" charset="0"/>
                <a:cs typeface="Arial" panose="020B0604020202020204" pitchFamily="34" charset="0"/>
              </a:rPr>
              <a:t>+ Sau cuộc phát kiến ra châu Mỹ năm 1492, người châu Âu di cư sang ngày càng nhiều, người da đen từ châu Phi bị bắt sang làm nô lệ.</a:t>
            </a:r>
          </a:p>
        </p:txBody>
      </p:sp>
      <p:sp>
        <p:nvSpPr>
          <p:cNvPr id="7" name="Rectangle 6">
            <a:extLst>
              <a:ext uri="{FF2B5EF4-FFF2-40B4-BE49-F238E27FC236}">
                <a16:creationId xmlns:a16="http://schemas.microsoft.com/office/drawing/2014/main" id="{770257D6-30D6-46A8-919B-02D5CED2DA75}"/>
              </a:ext>
            </a:extLst>
          </p:cNvPr>
          <p:cNvSpPr/>
          <p:nvPr/>
        </p:nvSpPr>
        <p:spPr>
          <a:xfrm>
            <a:off x="266241" y="6105342"/>
            <a:ext cx="11659518" cy="769441"/>
          </a:xfrm>
          <a:prstGeom prst="rect">
            <a:avLst/>
          </a:prstGeom>
        </p:spPr>
        <p:txBody>
          <a:bodyPr wrap="square">
            <a:spAutoFit/>
          </a:bodyPr>
          <a:lstStyle/>
          <a:p>
            <a:pPr algn="just"/>
            <a:r>
              <a:rPr lang="vi-VN" sz="2200">
                <a:solidFill>
                  <a:srgbClr val="2B26F6"/>
                </a:solidFill>
                <a:latin typeface="Arial" panose="020B0604020202020204" pitchFamily="34" charset="0"/>
                <a:cs typeface="Arial" panose="020B0604020202020204" pitchFamily="34" charset="0"/>
              </a:rPr>
              <a:t>+ Những thập niên gần đây, người nhập cư vào Bắc Mỹ chủ yếu đến từ khu vực Trung và Nam Mỹ, châu Á.</a:t>
            </a:r>
            <a:endParaRPr lang="en-US" sz="2200">
              <a:solidFill>
                <a:srgbClr val="2B26F6"/>
              </a:solidFill>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58A12BD6-3B0A-4B99-A515-ABED9FD1C58D}"/>
              </a:ext>
            </a:extLst>
          </p:cNvPr>
          <p:cNvSpPr/>
          <p:nvPr/>
        </p:nvSpPr>
        <p:spPr>
          <a:xfrm>
            <a:off x="266241" y="5692554"/>
            <a:ext cx="11659518" cy="430887"/>
          </a:xfrm>
          <a:prstGeom prst="rect">
            <a:avLst/>
          </a:prstGeom>
        </p:spPr>
        <p:txBody>
          <a:bodyPr wrap="square">
            <a:spAutoFit/>
          </a:bodyPr>
          <a:lstStyle/>
          <a:p>
            <a:pPr algn="just"/>
            <a:r>
              <a:rPr lang="vi-VN" sz="2200">
                <a:solidFill>
                  <a:srgbClr val="2B26F6"/>
                </a:solidFill>
                <a:latin typeface="Arial" panose="020B0604020202020204" pitchFamily="34" charset="0"/>
                <a:cs typeface="Arial" panose="020B0604020202020204" pitchFamily="34" charset="0"/>
              </a:rPr>
              <a:t>+ Sau Chiến tranh thế giới thứ 2, Bắc Mỹ thu hút người nhập cư từ khắp nơi trên thế giới.</a:t>
            </a:r>
          </a:p>
        </p:txBody>
      </p:sp>
      <p:pic>
        <p:nvPicPr>
          <p:cNvPr id="9" name="Picture 8">
            <a:extLst>
              <a:ext uri="{FF2B5EF4-FFF2-40B4-BE49-F238E27FC236}">
                <a16:creationId xmlns:a16="http://schemas.microsoft.com/office/drawing/2014/main" id="{70D40C76-F41F-4074-AEDB-9C5CA78C4D26}"/>
              </a:ext>
            </a:extLst>
          </p:cNvPr>
          <p:cNvPicPr>
            <a:picLocks noChangeAspect="1"/>
          </p:cNvPicPr>
          <p:nvPr/>
        </p:nvPicPr>
        <p:blipFill>
          <a:blip r:embed="rId3"/>
          <a:stretch>
            <a:fillRect/>
          </a:stretch>
        </p:blipFill>
        <p:spPr>
          <a:xfrm>
            <a:off x="11010718" y="104652"/>
            <a:ext cx="1054691" cy="927925"/>
          </a:xfrm>
          <a:prstGeom prst="rect">
            <a:avLst/>
          </a:prstGeom>
        </p:spPr>
      </p:pic>
    </p:spTree>
    <p:extLst>
      <p:ext uri="{BB962C8B-B14F-4D97-AF65-F5344CB8AC3E}">
        <p14:creationId xmlns:p14="http://schemas.microsoft.com/office/powerpoint/2010/main" val="3090851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A03D4D1-0B42-4F69-BC0F-FCC0043F2969}"/>
              </a:ext>
            </a:extLst>
          </p:cNvPr>
          <p:cNvGrpSpPr/>
          <p:nvPr/>
        </p:nvGrpSpPr>
        <p:grpSpPr>
          <a:xfrm>
            <a:off x="126971" y="1786270"/>
            <a:ext cx="7366057" cy="4826798"/>
            <a:chOff x="126971" y="1786270"/>
            <a:chExt cx="7366057" cy="4826798"/>
          </a:xfrm>
        </p:grpSpPr>
        <p:pic>
          <p:nvPicPr>
            <p:cNvPr id="20484" name="Picture 4">
              <a:extLst>
                <a:ext uri="{FF2B5EF4-FFF2-40B4-BE49-F238E27FC236}">
                  <a16:creationId xmlns:a16="http://schemas.microsoft.com/office/drawing/2014/main" id="{F6D18942-F639-456F-BCC9-8E976AE655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971" y="1786270"/>
              <a:ext cx="7366057" cy="4293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5" name="Rectangle 4">
              <a:extLst>
                <a:ext uri="{FF2B5EF4-FFF2-40B4-BE49-F238E27FC236}">
                  <a16:creationId xmlns:a16="http://schemas.microsoft.com/office/drawing/2014/main" id="{F25AD633-8467-48A7-A5EB-965ADDE15A1C}"/>
                </a:ext>
              </a:extLst>
            </p:cNvPr>
            <p:cNvSpPr>
              <a:spLocks noChangeArrowheads="1"/>
            </p:cNvSpPr>
            <p:nvPr/>
          </p:nvSpPr>
          <p:spPr bwMode="auto">
            <a:xfrm>
              <a:off x="567070" y="6212958"/>
              <a:ext cx="5791200" cy="4001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vi-VN" altLang="en-US" sz="1800" b="1">
                  <a:latin typeface="Times New Roman" panose="02020603050405020304" pitchFamily="18" charset="0"/>
                </a:rPr>
                <a:t> </a:t>
              </a:r>
              <a:r>
                <a:rPr lang="vi-VN" altLang="en-US" sz="2000" b="1">
                  <a:solidFill>
                    <a:srgbClr val="C00000"/>
                  </a:solidFill>
                  <a:latin typeface="+mn-lt"/>
                </a:rPr>
                <a:t>Dân số người Việt Nam nhập cư tại Hoa Kỳ</a:t>
              </a:r>
              <a:endParaRPr lang="en-US" altLang="en-US" sz="2000" b="1">
                <a:solidFill>
                  <a:srgbClr val="C00000"/>
                </a:solidFill>
                <a:latin typeface="+mn-lt"/>
              </a:endParaRPr>
            </a:p>
          </p:txBody>
        </p:sp>
      </p:grpSp>
      <p:sp>
        <p:nvSpPr>
          <p:cNvPr id="6" name="TextBox 3">
            <a:extLst>
              <a:ext uri="{FF2B5EF4-FFF2-40B4-BE49-F238E27FC236}">
                <a16:creationId xmlns:a16="http://schemas.microsoft.com/office/drawing/2014/main" id="{2CA02DC0-28C6-453D-A9A6-4476D502013B}"/>
              </a:ext>
            </a:extLst>
          </p:cNvPr>
          <p:cNvSpPr txBox="1">
            <a:spLocks noChangeArrowheads="1"/>
          </p:cNvSpPr>
          <p:nvPr/>
        </p:nvSpPr>
        <p:spPr bwMode="auto">
          <a:xfrm>
            <a:off x="6507684" y="382772"/>
            <a:ext cx="5557345" cy="2554545"/>
          </a:xfrm>
          <a:prstGeom prst="rect">
            <a:avLst/>
          </a:prstGeom>
          <a:solidFill>
            <a:srgbClr val="FFFFD7"/>
          </a:solidFill>
          <a:ln>
            <a:solidFill>
              <a:schemeClr val="accent1"/>
            </a:solidFill>
            <a:prstDash val="dash"/>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b="1">
                <a:solidFill>
                  <a:srgbClr val="0070C0"/>
                </a:solidFill>
                <a:latin typeface="Arial" panose="020B0604020202020204" pitchFamily="34" charset="0"/>
                <a:cs typeface="Arial" panose="020B0604020202020204" pitchFamily="34" charset="0"/>
              </a:rPr>
              <a:t>N</a:t>
            </a:r>
            <a:r>
              <a:rPr lang="vi-VN" altLang="en-US" b="1">
                <a:solidFill>
                  <a:srgbClr val="0070C0"/>
                </a:solidFill>
                <a:latin typeface="Arial" panose="020B0604020202020204" pitchFamily="34" charset="0"/>
                <a:cs typeface="Arial" panose="020B0604020202020204" pitchFamily="34" charset="0"/>
              </a:rPr>
              <a:t>hững người nhập cư Việt Nam tại Hoa Kỳ đã phát triển trở thành một trong những nhóm cư dân lớn nhất của đất nước </a:t>
            </a:r>
            <a:r>
              <a:rPr lang="vi-VN" altLang="en-US" b="1">
                <a:solidFill>
                  <a:srgbClr val="0070C0"/>
                </a:solidFill>
                <a:latin typeface="+mn-lt"/>
              </a:rPr>
              <a:t>này</a:t>
            </a:r>
            <a:endParaRPr lang="en-US" altLang="en-US" sz="18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8CE95A00-7F03-4841-B264-A57AEE359484}"/>
              </a:ext>
            </a:extLst>
          </p:cNvPr>
          <p:cNvSpPr/>
          <p:nvPr/>
        </p:nvSpPr>
        <p:spPr>
          <a:xfrm>
            <a:off x="1355075" y="4968265"/>
            <a:ext cx="10080433" cy="1584935"/>
          </a:xfrm>
          <a:prstGeom prst="rect">
            <a:avLst/>
          </a:prstGeom>
          <a:noFill/>
          <a:ln w="15875">
            <a:solidFill>
              <a:srgbClr val="2B26F6"/>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vi-VN" sz="2800" b="1">
                <a:solidFill>
                  <a:srgbClr val="FF00FF"/>
                </a:solidFill>
                <a:cs typeface="Arial" charset="0"/>
              </a:rPr>
              <a:t>Theo số liệu của tổ chức di trú thế giới, hàng năm có khoảng, 45,1 triệu người nhập cư trái phép vào Bắc Mỹ... </a:t>
            </a:r>
            <a:endParaRPr lang="en-US" sz="2800" b="1">
              <a:solidFill>
                <a:srgbClr val="FF00FF"/>
              </a:solidFill>
              <a:latin typeface="Times New Roman" pitchFamily="18" charset="0"/>
              <a:cs typeface="Times New Roman" pitchFamily="18" charset="0"/>
            </a:endParaRPr>
          </a:p>
        </p:txBody>
      </p:sp>
      <p:pic>
        <p:nvPicPr>
          <p:cNvPr id="23555" name="Picture 4">
            <a:extLst>
              <a:ext uri="{FF2B5EF4-FFF2-40B4-BE49-F238E27FC236}">
                <a16:creationId xmlns:a16="http://schemas.microsoft.com/office/drawing/2014/main" id="{E1198824-C9B1-4BDC-8220-94834A1C31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98700" y="0"/>
            <a:ext cx="6997700" cy="438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6" name="TextBox 1">
            <a:extLst>
              <a:ext uri="{FF2B5EF4-FFF2-40B4-BE49-F238E27FC236}">
                <a16:creationId xmlns:a16="http://schemas.microsoft.com/office/drawing/2014/main" id="{BE69BAF7-19F6-4281-A2EE-9365FF46F3D2}"/>
              </a:ext>
            </a:extLst>
          </p:cNvPr>
          <p:cNvSpPr txBox="1">
            <a:spLocks noChangeArrowheads="1"/>
          </p:cNvSpPr>
          <p:nvPr/>
        </p:nvSpPr>
        <p:spPr bwMode="auto">
          <a:xfrm>
            <a:off x="2420800" y="4568155"/>
            <a:ext cx="68756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000" b="1">
                <a:solidFill>
                  <a:srgbClr val="2B26F6"/>
                </a:solidFill>
                <a:latin typeface="Arial" panose="020B0604020202020204" pitchFamily="34" charset="0"/>
                <a:cs typeface="Arial" panose="020B0604020202020204" pitchFamily="34" charset="0"/>
              </a:rPr>
              <a:t>Người da đen  châu Phi di cư bất hợp pháp vào Hoa Kì</a:t>
            </a:r>
          </a:p>
        </p:txBody>
      </p:sp>
      <p:pic>
        <p:nvPicPr>
          <p:cNvPr id="6" name="Picture 5">
            <a:extLst>
              <a:ext uri="{FF2B5EF4-FFF2-40B4-BE49-F238E27FC236}">
                <a16:creationId xmlns:a16="http://schemas.microsoft.com/office/drawing/2014/main" id="{2A8D9532-0EF4-4EAF-B454-E613E9836F58}"/>
              </a:ext>
            </a:extLst>
          </p:cNvPr>
          <p:cNvPicPr>
            <a:picLocks noChangeAspect="1"/>
          </p:cNvPicPr>
          <p:nvPr/>
        </p:nvPicPr>
        <p:blipFill>
          <a:blip r:embed="rId4"/>
          <a:stretch>
            <a:fillRect/>
          </a:stretch>
        </p:blipFill>
        <p:spPr>
          <a:xfrm>
            <a:off x="11010718" y="104652"/>
            <a:ext cx="1054691" cy="9279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75658677"/>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TotalTime>
  <Words>1334</Words>
  <Application>Microsoft Office PowerPoint</Application>
  <PresentationFormat>Widescreen</PresentationFormat>
  <Paragraphs>158</Paragraphs>
  <Slides>26</Slides>
  <Notes>14</Notes>
  <HiddenSlides>0</HiddenSlides>
  <MMClips>4</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26</vt:i4>
      </vt:variant>
    </vt:vector>
  </HeadingPairs>
  <TitlesOfParts>
    <vt:vector size="36" baseType="lpstr">
      <vt:lpstr>#9Slide03 BoosterNextFYBlack</vt:lpstr>
      <vt:lpstr>#9Slide03 SFU Futura_12</vt:lpstr>
      <vt:lpstr>.VnTime</vt:lpstr>
      <vt:lpstr>Arial</vt:lpstr>
      <vt:lpstr>Calibri</vt:lpstr>
      <vt:lpstr>Calibri Light</vt:lpstr>
      <vt:lpstr>OpenSans</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NGUYỄN THỊ MINH THƯ</cp:lastModifiedBy>
  <cp:revision>5</cp:revision>
  <dcterms:created xsi:type="dcterms:W3CDTF">2022-07-09T11:42:11Z</dcterms:created>
  <dcterms:modified xsi:type="dcterms:W3CDTF">2022-08-27T08:04:05Z</dcterms:modified>
</cp:coreProperties>
</file>