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64" r:id="rId2"/>
    <p:sldId id="271" r:id="rId3"/>
    <p:sldId id="274" r:id="rId4"/>
    <p:sldId id="273" r:id="rId5"/>
    <p:sldId id="275" r:id="rId6"/>
    <p:sldId id="279" r:id="rId7"/>
    <p:sldId id="280" r:id="rId8"/>
    <p:sldId id="281" r:id="rId9"/>
    <p:sldId id="282" r:id="rId10"/>
    <p:sldId id="283" r:id="rId11"/>
    <p:sldId id="284" r:id="rId12"/>
    <p:sldId id="288" r:id="rId13"/>
    <p:sldId id="285" r:id="rId14"/>
    <p:sldId id="268" r:id="rId15"/>
    <p:sldId id="269" r:id="rId16"/>
    <p:sldId id="321" r:id="rId17"/>
    <p:sldId id="322" r:id="rId18"/>
    <p:sldId id="270" r:id="rId19"/>
    <p:sldId id="293" r:id="rId20"/>
    <p:sldId id="277" r:id="rId21"/>
    <p:sldId id="286" r:id="rId22"/>
    <p:sldId id="292" r:id="rId23"/>
    <p:sldId id="309" r:id="rId24"/>
    <p:sldId id="290" r:id="rId25"/>
    <p:sldId id="291" r:id="rId26"/>
    <p:sldId id="294" r:id="rId27"/>
    <p:sldId id="295" r:id="rId28"/>
    <p:sldId id="296" r:id="rId29"/>
    <p:sldId id="300" r:id="rId30"/>
    <p:sldId id="298" r:id="rId31"/>
    <p:sldId id="299" r:id="rId32"/>
    <p:sldId id="301" r:id="rId33"/>
    <p:sldId id="302" r:id="rId34"/>
    <p:sldId id="303" r:id="rId35"/>
    <p:sldId id="306" r:id="rId36"/>
    <p:sldId id="304" r:id="rId37"/>
    <p:sldId id="305" r:id="rId38"/>
    <p:sldId id="307" r:id="rId39"/>
    <p:sldId id="308" r:id="rId40"/>
    <p:sldId id="310" r:id="rId41"/>
    <p:sldId id="311" r:id="rId42"/>
    <p:sldId id="312" r:id="rId43"/>
    <p:sldId id="313" r:id="rId44"/>
    <p:sldId id="314" r:id="rId45"/>
    <p:sldId id="315" r:id="rId46"/>
    <p:sldId id="316" r:id="rId47"/>
    <p:sldId id="317" r:id="rId48"/>
    <p:sldId id="318" r:id="rId49"/>
    <p:sldId id="319" r:id="rId50"/>
    <p:sldId id="320" r:id="rId51"/>
    <p:sldId id="26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119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FF753B-F645-4CF8-9D74-3967DF85901D}" type="datetimeFigureOut">
              <a:rPr lang="en-US" smtClean="0"/>
              <a:t>9/12/2024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55FDA-5433-4856-8B03-9D8BBE9EA885}" type="slidenum">
              <a:rPr lang="en-US" smtClean="0"/>
              <a:t>‹#›</a:t>
            </a:fld>
            <a:endParaRPr lang="en-US"/>
          </a:p>
        </p:txBody>
      </p:sp>
    </p:spTree>
    <p:extLst>
      <p:ext uri="{BB962C8B-B14F-4D97-AF65-F5344CB8AC3E}">
        <p14:creationId xmlns:p14="http://schemas.microsoft.com/office/powerpoint/2010/main" val="3636695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3168425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video về kênh đào panama</a:t>
            </a:r>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882575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42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42</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47</a:t>
            </a:fld>
            <a:endParaRPr lang="en-US"/>
          </a:p>
        </p:txBody>
      </p:sp>
    </p:spTree>
    <p:extLst>
      <p:ext uri="{BB962C8B-B14F-4D97-AF65-F5344CB8AC3E}">
        <p14:creationId xmlns:p14="http://schemas.microsoft.com/office/powerpoint/2010/main" val="151028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A928E9-1968-41F6-A358-E198BE87E2B7}" type="slidenum">
              <a:rPr lang="en-US" smtClean="0"/>
              <a:t>4</a:t>
            </a:fld>
            <a:endParaRPr lang="en-US"/>
          </a:p>
        </p:txBody>
      </p:sp>
    </p:spTree>
    <p:extLst>
      <p:ext uri="{BB962C8B-B14F-4D97-AF65-F5344CB8AC3E}">
        <p14:creationId xmlns:p14="http://schemas.microsoft.com/office/powerpoint/2010/main" val="41864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https://www.youtube.com/watch?v=UKKzc_En4PY&amp;ab_channel=TheoD%C3%B2ngL%E1%BB%8BchS%E1%BB%AD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https://www.youtube.com/watch?v=0_4OtXvj358&amp;ab_channel=Ng%C6%B0%E1%BB%9DiN%E1%BB%95iTi%E1%BA%BFng</a:t>
            </a:r>
          </a:p>
        </p:txBody>
      </p:sp>
      <p:sp>
        <p:nvSpPr>
          <p:cNvPr id="4" name="Slide Number Placeholder 3"/>
          <p:cNvSpPr>
            <a:spLocks noGrp="1"/>
          </p:cNvSpPr>
          <p:nvPr>
            <p:ph type="sldNum" sz="quarter" idx="10"/>
          </p:nvPr>
        </p:nvSpPr>
        <p:spPr/>
        <p:txBody>
          <a:bodyPr/>
          <a:lstStyle/>
          <a:p>
            <a:fld id="{1CA5363C-CD01-4436-8E51-655F0A7C319A}" type="slidenum">
              <a:rPr lang="en-US" smtClean="0"/>
              <a:t>13</a:t>
            </a:fld>
            <a:endParaRPr lang="en-US"/>
          </a:p>
        </p:txBody>
      </p:sp>
    </p:spTree>
    <p:extLst>
      <p:ext uri="{BB962C8B-B14F-4D97-AF65-F5344CB8AC3E}">
        <p14:creationId xmlns:p14="http://schemas.microsoft.com/office/powerpoint/2010/main" val="1055825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Xem video colom bo phat hiện ra châu mĩ</a:t>
            </a:r>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73277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t>21</a:t>
            </a:fld>
            <a:endParaRPr lang="en-US"/>
          </a:p>
        </p:txBody>
      </p:sp>
    </p:spTree>
    <p:extLst>
      <p:ext uri="{BB962C8B-B14F-4D97-AF65-F5344CB8AC3E}">
        <p14:creationId xmlns:p14="http://schemas.microsoft.com/office/powerpoint/2010/main" val="1969186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https://www.youtube.com/watch?v=YIf4pgOkafA&amp;ab_channel=TheoD%C3%B2ngL%E1%BB%8BchS%E1%BB%AD</a:t>
            </a:r>
          </a:p>
          <a:p>
            <a:endParaRPr lang="en-US" dirty="0"/>
          </a:p>
        </p:txBody>
      </p:sp>
      <p:sp>
        <p:nvSpPr>
          <p:cNvPr id="4" name="Slide Number Placeholder 3"/>
          <p:cNvSpPr>
            <a:spLocks noGrp="1"/>
          </p:cNvSpPr>
          <p:nvPr>
            <p:ph type="sldNum" sz="quarter" idx="10"/>
          </p:nvPr>
        </p:nvSpPr>
        <p:spPr/>
        <p:txBody>
          <a:bodyPr/>
          <a:lstStyle/>
          <a:p>
            <a:fld id="{1CA5363C-CD01-4436-8E51-655F0A7C319A}" type="slidenum">
              <a:rPr lang="en-US" smtClean="0"/>
              <a:t>24</a:t>
            </a:fld>
            <a:endParaRPr lang="en-US"/>
          </a:p>
        </p:txBody>
      </p:sp>
    </p:spTree>
    <p:extLst>
      <p:ext uri="{BB962C8B-B14F-4D97-AF65-F5344CB8AC3E}">
        <p14:creationId xmlns:p14="http://schemas.microsoft.com/office/powerpoint/2010/main" val="74621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1595122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077833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DEEDBC-8A7E-4765-BCC3-A423DC68810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3905292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DEEDBC-8A7E-4765-BCC3-A423DC68810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68733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DEEDBC-8A7E-4765-BCC3-A423DC68810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3546928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20"/>
          <p:cNvSpPr>
            <a:spLocks noChangeArrowheads="1"/>
          </p:cNvSpPr>
          <p:nvPr/>
        </p:nvSpPr>
        <p:spPr bwMode="gray">
          <a:xfrm>
            <a:off x="0" y="6562725"/>
            <a:ext cx="9144000" cy="304800"/>
          </a:xfrm>
          <a:prstGeom prst="rect">
            <a:avLst/>
          </a:prstGeom>
          <a:gradFill rotWithShape="1">
            <a:gsLst>
              <a:gs pos="0">
                <a:schemeClr val="tx2"/>
              </a:gs>
              <a:gs pos="100000">
                <a:schemeClr val="tx2">
                  <a:gamma/>
                  <a:shade val="38039"/>
                  <a:invGamma/>
                </a:schemeClr>
              </a:gs>
            </a:gsLst>
            <a:lin ang="0" scaled="1"/>
          </a:gradFill>
          <a:ln>
            <a:noFill/>
          </a:ln>
          <a:effectLst/>
        </p:spPr>
        <p:txBody>
          <a:bodyPr wrap="none" anchor="ctr"/>
          <a:lstStyle/>
          <a:p>
            <a:pPr eaLnBrk="1" hangingPunct="1">
              <a:defRPr/>
            </a:pPr>
            <a:endParaRPr lang="vi-VN">
              <a:latin typeface="Arial" charset="0"/>
            </a:endParaRPr>
          </a:p>
        </p:txBody>
      </p:sp>
      <p:sp>
        <p:nvSpPr>
          <p:cNvPr id="3" name="Line 21"/>
          <p:cNvSpPr>
            <a:spLocks noChangeShapeType="1"/>
          </p:cNvSpPr>
          <p:nvPr/>
        </p:nvSpPr>
        <p:spPr bwMode="auto">
          <a:xfrm>
            <a:off x="0" y="6553200"/>
            <a:ext cx="91440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830934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DEEDBC-8A7E-4765-BCC3-A423DC68810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1971009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DEEDBC-8A7E-4765-BCC3-A423DC688103}" type="datetimeFigureOut">
              <a:rPr lang="en-US" smtClean="0"/>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119730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DEEDBC-8A7E-4765-BCC3-A423DC688103}"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393177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DEEDBC-8A7E-4765-BCC3-A423DC688103}" type="datetimeFigureOut">
              <a:rPr lang="en-US" smtClean="0"/>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342909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DEEDBC-8A7E-4765-BCC3-A423DC688103}" type="datetimeFigureOut">
              <a:rPr lang="en-US" smtClean="0"/>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196262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EEDBC-8A7E-4765-BCC3-A423DC688103}" type="datetimeFigureOut">
              <a:rPr lang="en-US" smtClean="0"/>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159237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DEEDBC-8A7E-4765-BCC3-A423DC688103}"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62047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DEEDBC-8A7E-4765-BCC3-A423DC688103}" type="datetimeFigureOut">
              <a:rPr lang="en-US" smtClean="0"/>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D9BBC0-C58D-4948-91B7-42AB6932306A}" type="slidenum">
              <a:rPr lang="en-US" smtClean="0"/>
              <a:t>‹#›</a:t>
            </a:fld>
            <a:endParaRPr lang="en-US"/>
          </a:p>
        </p:txBody>
      </p:sp>
    </p:spTree>
    <p:extLst>
      <p:ext uri="{BB962C8B-B14F-4D97-AF65-F5344CB8AC3E}">
        <p14:creationId xmlns:p14="http://schemas.microsoft.com/office/powerpoint/2010/main" val="3146390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EEDBC-8A7E-4765-BCC3-A423DC688103}" type="datetimeFigureOut">
              <a:rPr lang="en-US" smtClean="0"/>
              <a:t>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9BBC0-C58D-4948-91B7-42AB6932306A}" type="slidenum">
              <a:rPr lang="en-US" smtClean="0"/>
              <a:t>‹#›</a:t>
            </a:fld>
            <a:endParaRPr lang="en-US"/>
          </a:p>
        </p:txBody>
      </p:sp>
    </p:spTree>
    <p:extLst>
      <p:ext uri="{BB962C8B-B14F-4D97-AF65-F5344CB8AC3E}">
        <p14:creationId xmlns:p14="http://schemas.microsoft.com/office/powerpoint/2010/main" val="927627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5.wdp"/><Relationship Id="rId3" Type="http://schemas.openxmlformats.org/officeDocument/2006/relationships/slideLayout" Target="../slideLayouts/slideLayout7.xml"/><Relationship Id="rId7" Type="http://schemas.microsoft.com/office/2007/relationships/hdphoto" Target="../media/hdphoto2.wdp"/><Relationship Id="rId12"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11" Type="http://schemas.microsoft.com/office/2007/relationships/hdphoto" Target="../media/hdphoto4.wdp"/><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audio" Target="../media/audio5.wav"/><Relationship Id="rId11" Type="http://schemas.openxmlformats.org/officeDocument/2006/relationships/image" Target="../media/image57.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6.jpe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57.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6.jpeg"/></Relationships>
</file>

<file path=ppt/slides/_rels/slide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audio" Target="../media/audio5.wav"/><Relationship Id="rId11" Type="http://schemas.openxmlformats.org/officeDocument/2006/relationships/image" Target="../media/image57.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audio" Target="../media/audio5.wav"/><Relationship Id="rId11" Type="http://schemas.openxmlformats.org/officeDocument/2006/relationships/image" Target="../media/image57.gif"/><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p:cNvSpPr txBox="1"/>
          <p:nvPr/>
        </p:nvSpPr>
        <p:spPr>
          <a:xfrm>
            <a:off x="533400" y="531813"/>
            <a:ext cx="8534400" cy="1662112"/>
          </a:xfrm>
          <a:prstGeom prst="rect">
            <a:avLst/>
          </a:prstGeom>
          <a:noFill/>
        </p:spPr>
        <p:txBody>
          <a:bodyPr lIns="0" tIns="0" rIns="0" bIns="0">
            <a:spAutoFit/>
          </a:bodyPr>
          <a:lstStyle/>
          <a:p>
            <a:pPr algn="ctr">
              <a:defRPr/>
            </a:pP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Chào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mừng</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em đến với tiết học Địa Lí 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 y="2743200"/>
            <a:ext cx="36607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77008"/>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6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52400"/>
            <a:ext cx="8803393" cy="3416320"/>
          </a:xfrm>
          <a:prstGeom prst="rect">
            <a:avLst/>
          </a:prstGeom>
        </p:spPr>
        <p:txBody>
          <a:bodyPr wrap="square">
            <a:spAutoFit/>
          </a:bodyPr>
          <a:lstStyle/>
          <a:p>
            <a:pPr algn="just"/>
            <a:r>
              <a:rPr lang="en-US" sz="2400" i="1" dirty="0">
                <a:latin typeface="Times New Roman" pitchFamily="18" charset="0"/>
                <a:cs typeface="Times New Roman" pitchFamily="18" charset="0"/>
              </a:rPr>
              <a:t>	</a:t>
            </a:r>
            <a:r>
              <a:rPr lang="vi-VN" sz="2400" i="1" dirty="0">
                <a:latin typeface="Times New Roman" pitchFamily="18" charset="0"/>
                <a:cs typeface="Times New Roman" pitchFamily="18" charset="0"/>
              </a:rPr>
              <a:t>Tàu Ca-ra-ven là loại tàu thám hiểm do vua Hen-ri c</a:t>
            </a:r>
            <a:r>
              <a:rPr lang="en-US" sz="2400" i="1" dirty="0">
                <a:latin typeface="Times New Roman" pitchFamily="18" charset="0"/>
                <a:cs typeface="Times New Roman" pitchFamily="18" charset="0"/>
              </a:rPr>
              <a:t>ủ</a:t>
            </a:r>
            <a:r>
              <a:rPr lang="vi-VN" sz="2400" i="1" dirty="0">
                <a:latin typeface="Times New Roman" pitchFamily="18" charset="0"/>
                <a:cs typeface="Times New Roman" pitchFamily="18" charset="0"/>
              </a:rPr>
              <a:t>a B</a:t>
            </a:r>
            <a:r>
              <a:rPr lang="en-US" sz="2400" i="1" dirty="0">
                <a:latin typeface="Times New Roman" pitchFamily="18" charset="0"/>
                <a:cs typeface="Times New Roman" pitchFamily="18" charset="0"/>
              </a:rPr>
              <a:t>ồ</a:t>
            </a:r>
            <a:r>
              <a:rPr lang="vi-VN" sz="2400" i="1" dirty="0">
                <a:latin typeface="Times New Roman" pitchFamily="18" charset="0"/>
                <a:cs typeface="Times New Roman" pitchFamily="18" charset="0"/>
              </a:rPr>
              <a:t> Đào Nha phát minh. Loại tàu mới này có trọng tài hơn 150 t</a:t>
            </a:r>
            <a:r>
              <a:rPr lang="en-US" sz="2400" i="1" dirty="0">
                <a:latin typeface="Times New Roman" pitchFamily="18" charset="0"/>
                <a:cs typeface="Times New Roman" pitchFamily="18" charset="0"/>
              </a:rPr>
              <a:t>ấ</a:t>
            </a:r>
            <a:r>
              <a:rPr lang="vi-VN" sz="2400" i="1" dirty="0">
                <a:latin typeface="Times New Roman" pitchFamily="18" charset="0"/>
                <a:cs typeface="Times New Roman" pitchFamily="18" charset="0"/>
              </a:rPr>
              <a:t>n, dùng bu</a:t>
            </a:r>
            <a:r>
              <a:rPr lang="en-US" sz="2400" i="1" dirty="0">
                <a:latin typeface="Times New Roman" pitchFamily="18" charset="0"/>
                <a:cs typeface="Times New Roman" pitchFamily="18" charset="0"/>
              </a:rPr>
              <a:t>ồ</a:t>
            </a:r>
            <a:r>
              <a:rPr lang="vi-VN" sz="2400" i="1" dirty="0">
                <a:latin typeface="Times New Roman" pitchFamily="18" charset="0"/>
                <a:cs typeface="Times New Roman" pitchFamily="18" charset="0"/>
              </a:rPr>
              <a:t>m hình tam giác n</a:t>
            </a:r>
            <a:r>
              <a:rPr lang="en-US" sz="2400" i="1" dirty="0">
                <a:latin typeface="Times New Roman" pitchFamily="18" charset="0"/>
                <a:cs typeface="Times New Roman" pitchFamily="18" charset="0"/>
              </a:rPr>
              <a:t>ê</a:t>
            </a:r>
            <a:r>
              <a:rPr lang="vi-VN" sz="2400" i="1" dirty="0">
                <a:latin typeface="Times New Roman" pitchFamily="18" charset="0"/>
                <a:cs typeface="Times New Roman" pitchFamily="18" charset="0"/>
              </a:rPr>
              <a:t>n d</a:t>
            </a:r>
            <a:r>
              <a:rPr lang="en-US" sz="2400" i="1" dirty="0">
                <a:latin typeface="Times New Roman" pitchFamily="18" charset="0"/>
                <a:cs typeface="Times New Roman" pitchFamily="18" charset="0"/>
              </a:rPr>
              <a:t>ễ</a:t>
            </a:r>
            <a:r>
              <a:rPr lang="vi-VN" sz="2400" i="1" dirty="0">
                <a:latin typeface="Times New Roman" pitchFamily="18" charset="0"/>
                <a:cs typeface="Times New Roman" pitchFamily="18" charset="0"/>
              </a:rPr>
              <a:t> điều khiển hơn, có th</a:t>
            </a:r>
            <a:r>
              <a:rPr lang="en-US" sz="2400" i="1" dirty="0">
                <a:latin typeface="Times New Roman" pitchFamily="18" charset="0"/>
                <a:cs typeface="Times New Roman" pitchFamily="18" charset="0"/>
              </a:rPr>
              <a:t>ể</a:t>
            </a:r>
            <a:r>
              <a:rPr lang="vi-VN" sz="2400" i="1" dirty="0">
                <a:latin typeface="Times New Roman" pitchFamily="18" charset="0"/>
                <a:cs typeface="Times New Roman" pitchFamily="18" charset="0"/>
              </a:rPr>
              <a:t> đi ngược hướng gió.</a:t>
            </a:r>
          </a:p>
          <a:p>
            <a:pPr algn="just"/>
            <a:r>
              <a:rPr lang="en-US" sz="2400" i="1" dirty="0">
                <a:latin typeface="Times New Roman" pitchFamily="18" charset="0"/>
                <a:cs typeface="Times New Roman" pitchFamily="18" charset="0"/>
              </a:rPr>
              <a:t>	</a:t>
            </a:r>
            <a:r>
              <a:rPr lang="vi-VN" sz="2400" i="1" dirty="0">
                <a:latin typeface="Times New Roman" pitchFamily="18" charset="0"/>
                <a:cs typeface="Times New Roman" pitchFamily="18" charset="0"/>
              </a:rPr>
              <a:t>Hơn nữa, với kích thước nhỏ hơn và sống thuy</a:t>
            </a:r>
            <a:r>
              <a:rPr lang="en-US" sz="2400" i="1" dirty="0">
                <a:latin typeface="Times New Roman" pitchFamily="18" charset="0"/>
                <a:cs typeface="Times New Roman" pitchFamily="18" charset="0"/>
              </a:rPr>
              <a:t>ề</a:t>
            </a:r>
            <a:r>
              <a:rPr lang="vi-VN" sz="2400" i="1" dirty="0">
                <a:latin typeface="Times New Roman" pitchFamily="18" charset="0"/>
                <a:cs typeface="Times New Roman" pitchFamily="18" charset="0"/>
              </a:rPr>
              <a:t>n nông hơn nên Ca-ra-ven có th</a:t>
            </a:r>
            <a:r>
              <a:rPr lang="en-US" sz="2400" i="1" dirty="0">
                <a:latin typeface="Times New Roman" pitchFamily="18" charset="0"/>
                <a:cs typeface="Times New Roman" pitchFamily="18" charset="0"/>
              </a:rPr>
              <a:t>ể</a:t>
            </a:r>
            <a:r>
              <a:rPr lang="vi-VN" sz="2400" i="1" dirty="0">
                <a:latin typeface="Times New Roman" pitchFamily="18" charset="0"/>
                <a:cs typeface="Times New Roman" pitchFamily="18" charset="0"/>
              </a:rPr>
              <a:t> di chuyển vào vùng nước cạn hoặc ngược dòng sông xa hơn lên thượng lưu. Từ đ</a:t>
            </a:r>
            <a:r>
              <a:rPr lang="en-US" sz="2400" i="1" dirty="0">
                <a:latin typeface="Times New Roman" pitchFamily="18" charset="0"/>
                <a:cs typeface="Times New Roman" pitchFamily="18" charset="0"/>
              </a:rPr>
              <a:t>ó</a:t>
            </a:r>
            <a:r>
              <a:rPr lang="vi-VN" sz="2400" i="1" dirty="0">
                <a:latin typeface="Times New Roman" pitchFamily="18" charset="0"/>
                <a:cs typeface="Times New Roman" pitchFamily="18" charset="0"/>
              </a:rPr>
              <a:t>, ngành hàng hải Âu châu phát triển mạnh cùng những chuyến thám hiểm của hai nước B</a:t>
            </a:r>
            <a:r>
              <a:rPr lang="en-US" sz="2400" i="1" dirty="0">
                <a:latin typeface="Times New Roman" pitchFamily="18" charset="0"/>
                <a:cs typeface="Times New Roman" pitchFamily="18" charset="0"/>
              </a:rPr>
              <a:t>ồ</a:t>
            </a:r>
            <a:r>
              <a:rPr lang="vi-VN" sz="2400" i="1" dirty="0">
                <a:latin typeface="Times New Roman" pitchFamily="18" charset="0"/>
                <a:cs typeface="Times New Roman" pitchFamily="18" charset="0"/>
              </a:rPr>
              <a:t> Đào Nha và Tây Ban Nha.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239" y="3733800"/>
            <a:ext cx="4916180" cy="309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4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số cuộc đại phát kiến địa lí.</a:t>
            </a:r>
          </a:p>
        </p:txBody>
      </p:sp>
      <p:sp>
        <p:nvSpPr>
          <p:cNvPr id="4" name="Rectangle 3"/>
          <p:cNvSpPr/>
          <p:nvPr/>
        </p:nvSpPr>
        <p:spPr>
          <a:xfrm>
            <a:off x="227468" y="675620"/>
            <a:ext cx="8803393" cy="1839606"/>
          </a:xfrm>
          <a:prstGeom prst="rect">
            <a:avLst/>
          </a:prstGeom>
        </p:spPr>
        <p:txBody>
          <a:bodyPr wrap="square">
            <a:spAutoFit/>
          </a:bodyPr>
          <a:lstStyle/>
          <a:p>
            <a:pPr algn="ctr">
              <a:lnSpc>
                <a:spcPct val="115000"/>
              </a:lnSpc>
            </a:pPr>
            <a:r>
              <a:rPr lang="en-US" sz="2000" b="1" dirty="0">
                <a:solidFill>
                  <a:srgbClr val="FF0000"/>
                </a:solidFill>
                <a:latin typeface="Times New Roman"/>
                <a:ea typeface="Calibri"/>
                <a:cs typeface="Times New Roman"/>
              </a:rPr>
              <a:t>HOẠT ĐỘNG NHÓM</a:t>
            </a:r>
          </a:p>
          <a:p>
            <a:pPr algn="just">
              <a:lnSpc>
                <a:spcPct val="115000"/>
              </a:lnSpc>
            </a:pPr>
            <a:r>
              <a:rPr lang="en-US" sz="2000" b="1" dirty="0">
                <a:solidFill>
                  <a:srgbClr val="FF0000"/>
                </a:solidFill>
                <a:latin typeface="Times New Roman"/>
                <a:ea typeface="Calibri"/>
                <a:cs typeface="Times New Roman"/>
              </a:rPr>
              <a:t>Quan sát sơ đồ hình 1.6 và 1.8, đọc thông tin mục 2 SGK: </a:t>
            </a:r>
            <a:r>
              <a:rPr lang="en-US" sz="2000" b="1" i="1" dirty="0">
                <a:solidFill>
                  <a:srgbClr val="FF0000"/>
                </a:solidFill>
                <a:latin typeface="Times New Roman"/>
                <a:ea typeface="Calibri"/>
                <a:cs typeface="Times New Roman"/>
              </a:rPr>
              <a:t>Mô tả hành trình các cuộc phát kiến địa lí của C. Cô-lôm-bô và Ph. Ma-gien-lăng.</a:t>
            </a:r>
          </a:p>
          <a:p>
            <a:pPr algn="just">
              <a:lnSpc>
                <a:spcPct val="115000"/>
              </a:lnSpc>
            </a:pPr>
            <a:r>
              <a:rPr lang="en-US" sz="2000" b="1" i="1" dirty="0">
                <a:solidFill>
                  <a:srgbClr val="FF0000"/>
                </a:solidFill>
                <a:latin typeface="Times New Roman"/>
                <a:ea typeface="Calibri"/>
                <a:cs typeface="Times New Roman"/>
              </a:rPr>
              <a:t>- Nhóm 1+2: Mô tả hành trình cuộc phát kiến địa lí của C. Cô-lôm-bô</a:t>
            </a:r>
          </a:p>
          <a:p>
            <a:pPr lvl="0" algn="just">
              <a:lnSpc>
                <a:spcPct val="115000"/>
              </a:lnSpc>
            </a:pPr>
            <a:r>
              <a:rPr lang="en-US" sz="2000" b="1" i="1" dirty="0">
                <a:solidFill>
                  <a:srgbClr val="FF0000"/>
                </a:solidFill>
                <a:latin typeface="Times New Roman"/>
                <a:ea typeface="Calibri"/>
                <a:cs typeface="Times New Roman"/>
              </a:rPr>
              <a:t>- Nhóm 3+4: Mô tả hành trình cuộc phát kiến địa lí của Ph. Ma-gien-lăng</a:t>
            </a:r>
            <a:endParaRPr lang="en-US" sz="2000" b="1" dirty="0">
              <a:solidFill>
                <a:srgbClr val="FF0000"/>
              </a:solidFill>
              <a:ea typeface="Calibri"/>
              <a:cs typeface="Times New Roma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62" y="3886200"/>
            <a:ext cx="3201234"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186" y="3886200"/>
            <a:ext cx="4644647" cy="297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341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69F545-26AD-406A-BA75-FDB18F35F1C7}"/>
              </a:ext>
            </a:extLst>
          </p:cNvPr>
          <p:cNvGrpSpPr/>
          <p:nvPr/>
        </p:nvGrpSpPr>
        <p:grpSpPr>
          <a:xfrm>
            <a:off x="533400" y="33731"/>
            <a:ext cx="6988505" cy="872949"/>
            <a:chOff x="1133366" y="2220084"/>
            <a:chExt cx="5681780" cy="914400"/>
          </a:xfrm>
          <a:solidFill>
            <a:schemeClr val="accent4">
              <a:lumMod val="40000"/>
              <a:lumOff val="60000"/>
            </a:schemeClr>
          </a:solidFill>
        </p:grpSpPr>
        <p:sp>
          <p:nvSpPr>
            <p:cNvPr id="12" name="Arrow: Pentagon 11">
              <a:extLst>
                <a:ext uri="{FF2B5EF4-FFF2-40B4-BE49-F238E27FC236}">
                  <a16:creationId xmlns:a16="http://schemas.microsoft.com/office/drawing/2014/main" id="{96ABC4EA-CFA6-4DFA-8349-D01785398BA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1DB5EA42-A91A-40A5-B3E2-86B3DB4B554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6950694F-7445-48FF-90E6-297372959B8D}"/>
              </a:ext>
            </a:extLst>
          </p:cNvPr>
          <p:cNvSpPr txBox="1"/>
          <p:nvPr/>
        </p:nvSpPr>
        <p:spPr>
          <a:xfrm>
            <a:off x="990600" y="198241"/>
            <a:ext cx="6456187" cy="584775"/>
          </a:xfrm>
          <a:prstGeom prst="rect">
            <a:avLst/>
          </a:prstGeom>
          <a:noFill/>
        </p:spPr>
        <p:txBody>
          <a:bodyPr wrap="square" rtlCol="0">
            <a:spAutoFit/>
          </a:bodyPr>
          <a:lstStyle/>
          <a:p>
            <a:r>
              <a:rPr lang="vi-VN" sz="3200" dirty="0">
                <a:solidFill>
                  <a:srgbClr val="0070C0"/>
                </a:solidFill>
                <a:latin typeface="Arial" pitchFamily="34" charset="0"/>
                <a:cs typeface="Arial" pitchFamily="34" charset="0"/>
              </a:rPr>
              <a:t>Phát kiến ra châu M</a:t>
            </a:r>
            <a:r>
              <a:rPr lang="en-US" sz="3200" dirty="0">
                <a:solidFill>
                  <a:srgbClr val="0070C0"/>
                </a:solidFill>
                <a:latin typeface="Arial" pitchFamily="34" charset="0"/>
                <a:cs typeface="Arial" pitchFamily="34" charset="0"/>
              </a:rPr>
              <a:t>ỹ</a:t>
            </a:r>
            <a:r>
              <a:rPr lang="vi-VN" sz="3200" dirty="0">
                <a:solidFill>
                  <a:srgbClr val="0070C0"/>
                </a:solidFill>
                <a:latin typeface="Arial" pitchFamily="34" charset="0"/>
                <a:cs typeface="Arial" pitchFamily="34" charset="0"/>
              </a:rPr>
              <a:t>- tân thế giới</a:t>
            </a:r>
            <a:endParaRPr lang="en-US" sz="3200" dirty="0">
              <a:solidFill>
                <a:srgbClr val="0070C0"/>
              </a:solidFill>
              <a:latin typeface="Arial" pitchFamily="34" charset="0"/>
              <a:cs typeface="Arial" pitchFamily="34" charset="0"/>
            </a:endParaRPr>
          </a:p>
        </p:txBody>
      </p:sp>
      <p:grpSp>
        <p:nvGrpSpPr>
          <p:cNvPr id="15" name="Group 14">
            <a:extLst>
              <a:ext uri="{FF2B5EF4-FFF2-40B4-BE49-F238E27FC236}">
                <a16:creationId xmlns:a16="http://schemas.microsoft.com/office/drawing/2014/main" id="{1346E6BA-0B29-4D58-B1AB-CAFE84FA0610}"/>
              </a:ext>
            </a:extLst>
          </p:cNvPr>
          <p:cNvGrpSpPr/>
          <p:nvPr/>
        </p:nvGrpSpPr>
        <p:grpSpPr>
          <a:xfrm>
            <a:off x="36638" y="33731"/>
            <a:ext cx="976464" cy="872949"/>
            <a:chOff x="344605" y="154323"/>
            <a:chExt cx="1301952" cy="872949"/>
          </a:xfrm>
        </p:grpSpPr>
        <p:sp>
          <p:nvSpPr>
            <p:cNvPr id="16" name="Arrow: Pentagon 15">
              <a:extLst>
                <a:ext uri="{FF2B5EF4-FFF2-40B4-BE49-F238E27FC236}">
                  <a16:creationId xmlns:a16="http://schemas.microsoft.com/office/drawing/2014/main" id="{ECF7C47A-13A0-49DD-9D87-AD2F363ED47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B50653B7-5C5C-4DF4-9A9C-872D234A765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60398D3-B67D-4E58-99B8-4A8748BE8AEE}"/>
              </a:ext>
            </a:extLst>
          </p:cNvPr>
          <p:cNvPicPr>
            <a:picLocks noChangeAspect="1"/>
          </p:cNvPicPr>
          <p:nvPr/>
        </p:nvPicPr>
        <p:blipFill>
          <a:blip r:embed="rId4"/>
          <a:stretch>
            <a:fillRect/>
          </a:stretch>
        </p:blipFill>
        <p:spPr>
          <a:xfrm>
            <a:off x="8258039" y="104653"/>
            <a:ext cx="791018" cy="927925"/>
          </a:xfrm>
          <a:prstGeom prst="rect">
            <a:avLst/>
          </a:prstGeom>
        </p:spPr>
      </p:pic>
      <p:sp>
        <p:nvSpPr>
          <p:cNvPr id="19" name="Rectangle 18">
            <a:extLst>
              <a:ext uri="{FF2B5EF4-FFF2-40B4-BE49-F238E27FC236}">
                <a16:creationId xmlns:a16="http://schemas.microsoft.com/office/drawing/2014/main" id="{27D7EFF1-1F8B-44AB-B75D-771160693245}"/>
              </a:ext>
            </a:extLst>
          </p:cNvPr>
          <p:cNvSpPr/>
          <p:nvPr/>
        </p:nvSpPr>
        <p:spPr>
          <a:xfrm>
            <a:off x="97972" y="1824696"/>
            <a:ext cx="8948057" cy="2677656"/>
          </a:xfrm>
          <a:prstGeom prst="rect">
            <a:avLst/>
          </a:prstGeom>
          <a:ln w="19050">
            <a:solidFill>
              <a:schemeClr val="accent1"/>
            </a:solidFill>
            <a:prstDash val="sysDash"/>
          </a:ln>
        </p:spPr>
        <p:txBody>
          <a:bodyPr wrap="square">
            <a:spAutoFit/>
          </a:bodyPr>
          <a:lstStyle/>
          <a:p>
            <a:pPr algn="just"/>
            <a:r>
              <a:rPr lang="en-US" sz="2800" dirty="0" err="1">
                <a:solidFill>
                  <a:srgbClr val="FF0066"/>
                </a:solidFill>
                <a:latin typeface="Arial" panose="020B0604020202020204" pitchFamily="34" charset="0"/>
                <a:cs typeface="Arial" panose="020B0604020202020204" pitchFamily="34" charset="0"/>
              </a:rPr>
              <a:t>Dựa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vào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thông</a:t>
            </a:r>
            <a:r>
              <a:rPr lang="en-US" sz="2800" dirty="0">
                <a:solidFill>
                  <a:srgbClr val="FF0066"/>
                </a:solidFill>
                <a:latin typeface="Arial" panose="020B0604020202020204" pitchFamily="34" charset="0"/>
                <a:cs typeface="Arial" panose="020B0604020202020204" pitchFamily="34" charset="0"/>
              </a:rPr>
              <a:t> tin </a:t>
            </a:r>
            <a:r>
              <a:rPr lang="en-US" sz="2800" dirty="0" err="1">
                <a:solidFill>
                  <a:srgbClr val="FF0066"/>
                </a:solidFill>
                <a:latin typeface="Arial" panose="020B0604020202020204" pitchFamily="34" charset="0"/>
                <a:cs typeface="Arial" panose="020B0604020202020204" pitchFamily="34" charset="0"/>
              </a:rPr>
              <a:t>trong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mục</a:t>
            </a:r>
            <a:r>
              <a:rPr lang="en-US" sz="2800" dirty="0">
                <a:solidFill>
                  <a:srgbClr val="FF0066"/>
                </a:solidFill>
                <a:latin typeface="Arial" panose="020B0604020202020204" pitchFamily="34" charset="0"/>
                <a:cs typeface="Arial" panose="020B0604020202020204" pitchFamily="34" charset="0"/>
              </a:rPr>
              <a:t> 13.1 </a:t>
            </a:r>
            <a:r>
              <a:rPr lang="en-US" sz="2800" dirty="0" err="1">
                <a:solidFill>
                  <a:srgbClr val="FF0066"/>
                </a:solidFill>
                <a:latin typeface="Arial" panose="020B0604020202020204" pitchFamily="34" charset="0"/>
                <a:cs typeface="Arial" panose="020B0604020202020204" pitchFamily="34" charset="0"/>
              </a:rPr>
              <a:t>và</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thông</a:t>
            </a:r>
            <a:r>
              <a:rPr lang="en-US" sz="2800" dirty="0">
                <a:solidFill>
                  <a:srgbClr val="FF0066"/>
                </a:solidFill>
                <a:latin typeface="Arial" panose="020B0604020202020204" pitchFamily="34" charset="0"/>
                <a:cs typeface="Arial" panose="020B0604020202020204" pitchFamily="34" charset="0"/>
              </a:rPr>
              <a:t> tin </a:t>
            </a:r>
            <a:r>
              <a:rPr lang="en-US" sz="2800" dirty="0" err="1">
                <a:solidFill>
                  <a:srgbClr val="FF0066"/>
                </a:solidFill>
                <a:latin typeface="Arial" panose="020B0604020202020204" pitchFamily="34" charset="0"/>
                <a:cs typeface="Arial" panose="020B0604020202020204" pitchFamily="34" charset="0"/>
              </a:rPr>
              <a:t>trong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bài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hãy</a:t>
            </a:r>
            <a:r>
              <a:rPr lang="en-US" sz="2800" dirty="0">
                <a:solidFill>
                  <a:srgbClr val="FF0066"/>
                </a:solidFill>
                <a:latin typeface="Arial" panose="020B0604020202020204" pitchFamily="34" charset="0"/>
                <a:cs typeface="Arial" panose="020B0604020202020204" pitchFamily="34" charset="0"/>
              </a:rPr>
              <a:t>:</a:t>
            </a:r>
          </a:p>
          <a:p>
            <a:pPr algn="just"/>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Mô</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sự</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kiện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Cris-xtốp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Cô-lôm-bô</a:t>
            </a:r>
            <a:r>
              <a:rPr lang="en-US" sz="2800" dirty="0">
                <a:solidFill>
                  <a:srgbClr val="FF0066"/>
                </a:solidFill>
                <a:latin typeface="Arial" panose="020B0604020202020204" pitchFamily="34" charset="0"/>
                <a:cs typeface="Arial" panose="020B0604020202020204" pitchFamily="34" charset="0"/>
              </a:rPr>
              <a:t> (C. </a:t>
            </a:r>
            <a:r>
              <a:rPr lang="en-US" sz="2800" dirty="0" err="1">
                <a:solidFill>
                  <a:srgbClr val="FF0066"/>
                </a:solidFill>
                <a:latin typeface="Arial" panose="020B0604020202020204" pitchFamily="34" charset="0"/>
                <a:cs typeface="Arial" panose="020B0604020202020204" pitchFamily="34" charset="0"/>
              </a:rPr>
              <a:t>Cô-lôm-bô</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phát</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kiến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ra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Mỹ</a:t>
            </a:r>
            <a:r>
              <a:rPr lang="en-US" sz="2800" dirty="0">
                <a:solidFill>
                  <a:srgbClr val="FF0066"/>
                </a:solidFill>
                <a:latin typeface="Arial" panose="020B0604020202020204" pitchFamily="34" charset="0"/>
                <a:cs typeface="Arial" panose="020B0604020202020204" pitchFamily="34" charset="0"/>
              </a:rPr>
              <a:t>.</a:t>
            </a:r>
          </a:p>
          <a:p>
            <a:pPr algn="just"/>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Phân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tích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hệ</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quả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địa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lí</a:t>
            </a:r>
            <a:r>
              <a:rPr lang="en-US" sz="2800" dirty="0">
                <a:solidFill>
                  <a:srgbClr val="FF0066"/>
                </a:solidFill>
                <a:latin typeface="Arial" panose="020B0604020202020204" pitchFamily="34" charset="0"/>
                <a:cs typeface="Arial" panose="020B0604020202020204" pitchFamily="34" charset="0"/>
              </a:rPr>
              <a:t> - </a:t>
            </a:r>
            <a:r>
              <a:rPr lang="en-US" sz="2800" dirty="0" err="1">
                <a:solidFill>
                  <a:srgbClr val="FF0066"/>
                </a:solidFill>
                <a:latin typeface="Arial" panose="020B0604020202020204" pitchFamily="34" charset="0"/>
                <a:cs typeface="Arial" panose="020B0604020202020204" pitchFamily="34" charset="0"/>
              </a:rPr>
              <a:t>lịch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sử</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của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việc</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C.Cô-lôm-bô</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phát</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kiến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ra</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châu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Mỹ</a:t>
            </a:r>
            <a:r>
              <a:rPr lang="en-US" sz="2800" dirty="0">
                <a:solidFill>
                  <a:srgbClr val="FF0066"/>
                </a:solidFill>
                <a:latin typeface="Arial" panose="020B0604020202020204" pitchFamily="34" charset="0"/>
                <a:cs typeface="Arial" panose="020B0604020202020204" pitchFamily="34" charset="0"/>
              </a:rPr>
              <a:t> (1492 - 1502).</a:t>
            </a:r>
            <a:endParaRPr lang="en-US" sz="2800" dirty="0"/>
          </a:p>
        </p:txBody>
      </p:sp>
      <p:pic>
        <p:nvPicPr>
          <p:cNvPr id="1026" name="Picture 2">
            <a:extLst>
              <a:ext uri="{FF2B5EF4-FFF2-40B4-BE49-F238E27FC236}">
                <a16:creationId xmlns:a16="http://schemas.microsoft.com/office/drawing/2014/main" id="{7F714459-3369-459F-BE86-ECDB4A4D64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129" y="4505350"/>
            <a:ext cx="2378776" cy="22950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E228BE1-0292-4424-89A1-E5C8567FDECD}"/>
              </a:ext>
            </a:extLst>
          </p:cNvPr>
          <p:cNvPicPr>
            <a:picLocks noChangeAspect="1"/>
          </p:cNvPicPr>
          <p:nvPr/>
        </p:nvPicPr>
        <p:blipFill rotWithShape="1">
          <a:blip r:embed="rId6"/>
          <a:srcRect b="11059"/>
          <a:stretch/>
        </p:blipFill>
        <p:spPr>
          <a:xfrm>
            <a:off x="2040078" y="4482366"/>
            <a:ext cx="2703203" cy="2295078"/>
          </a:xfrm>
          <a:prstGeom prst="rect">
            <a:avLst/>
          </a:prstGeom>
        </p:spPr>
      </p:pic>
      <p:grpSp>
        <p:nvGrpSpPr>
          <p:cNvPr id="22" name="Group 21">
            <a:extLst>
              <a:ext uri="{FF2B5EF4-FFF2-40B4-BE49-F238E27FC236}">
                <a16:creationId xmlns:a16="http://schemas.microsoft.com/office/drawing/2014/main" id="{F7D28EDC-2F92-4EE7-B6AB-C4A5E14E7D06}"/>
              </a:ext>
            </a:extLst>
          </p:cNvPr>
          <p:cNvGrpSpPr/>
          <p:nvPr/>
        </p:nvGrpSpPr>
        <p:grpSpPr>
          <a:xfrm>
            <a:off x="3179613" y="965164"/>
            <a:ext cx="3152903" cy="808888"/>
            <a:chOff x="3222881" y="908516"/>
            <a:chExt cx="3514971" cy="682233"/>
          </a:xfrm>
        </p:grpSpPr>
        <p:sp>
          <p:nvSpPr>
            <p:cNvPr id="23" name="Rectangle: Rounded Corners 22">
              <a:extLst>
                <a:ext uri="{FF2B5EF4-FFF2-40B4-BE49-F238E27FC236}">
                  <a16:creationId xmlns:a16="http://schemas.microsoft.com/office/drawing/2014/main" id="{EEAC3E37-3CCB-4EE6-97A6-88EBC7B7DC2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7FA76"/>
                </a:solidFill>
              </a:endParaRPr>
            </a:p>
          </p:txBody>
        </p:sp>
        <p:sp>
          <p:nvSpPr>
            <p:cNvPr id="24" name="TextBox 23">
              <a:extLst>
                <a:ext uri="{FF2B5EF4-FFF2-40B4-BE49-F238E27FC236}">
                  <a16:creationId xmlns:a16="http://schemas.microsoft.com/office/drawing/2014/main" id="{0BF7F23D-10CE-4871-9B65-BC8B0688D9DB}"/>
                </a:ext>
              </a:extLst>
            </p:cNvPr>
            <p:cNvSpPr txBox="1"/>
            <p:nvPr/>
          </p:nvSpPr>
          <p:spPr>
            <a:xfrm>
              <a:off x="3284825" y="1008670"/>
              <a:ext cx="3453027" cy="311502"/>
            </a:xfrm>
            <a:prstGeom prst="rect">
              <a:avLst/>
            </a:prstGeom>
            <a:noFill/>
          </p:spPr>
          <p:txBody>
            <a:bodyPr wrap="square" rtlCol="0">
              <a:spAutoFit/>
            </a:bodyPr>
            <a:lstStyle/>
            <a:p>
              <a:r>
                <a:rPr lang="vi-VN" b="1" dirty="0">
                  <a:solidFill>
                    <a:srgbClr val="FFFF00"/>
                  </a:solidFill>
                  <a:latin typeface="Arial" panose="020B0604020202020204" pitchFamily="34" charset="0"/>
                  <a:cs typeface="Arial" panose="020B0604020202020204" pitchFamily="34" charset="0"/>
                </a:rPr>
                <a:t>NHÓM TÀI NĂNG</a:t>
              </a:r>
              <a:endParaRPr lang="en-US" b="1" dirty="0">
                <a:solidFill>
                  <a:srgbClr val="FFFF00"/>
                </a:solidFill>
                <a:latin typeface="Arial" panose="020B0604020202020204" pitchFamily="34" charset="0"/>
                <a:cs typeface="Arial" panose="020B0604020202020204" pitchFamily="34" charset="0"/>
              </a:endParaRPr>
            </a:p>
          </p:txBody>
        </p:sp>
      </p:grpSp>
      <p:pic>
        <p:nvPicPr>
          <p:cNvPr id="25" name="3 Minute Timer (Nho)">
            <a:hlinkClick r:id="" action="ppaction://media"/>
            <a:extLst>
              <a:ext uri="{FF2B5EF4-FFF2-40B4-BE49-F238E27FC236}">
                <a16:creationId xmlns:a16="http://schemas.microsoft.com/office/drawing/2014/main" id="{AE9A4FDB-DA9C-4EC8-9314-1F1CE5D793A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75158" y="245309"/>
            <a:ext cx="1104642" cy="827835"/>
          </a:xfrm>
          <a:prstGeom prst="rect">
            <a:avLst/>
          </a:prstGeom>
        </p:spPr>
      </p:pic>
      <p:sp>
        <p:nvSpPr>
          <p:cNvPr id="29" name="Rectangle 28">
            <a:extLst>
              <a:ext uri="{FF2B5EF4-FFF2-40B4-BE49-F238E27FC236}">
                <a16:creationId xmlns:a16="http://schemas.microsoft.com/office/drawing/2014/main" id="{EB84FF24-2DDE-4C86-BB44-06A9F2CAABB6}"/>
              </a:ext>
            </a:extLst>
          </p:cNvPr>
          <p:cNvSpPr/>
          <p:nvPr/>
        </p:nvSpPr>
        <p:spPr>
          <a:xfrm>
            <a:off x="1398302" y="1247347"/>
            <a:ext cx="3090173" cy="523220"/>
          </a:xfrm>
          <a:prstGeom prst="rect">
            <a:avLst/>
          </a:prstGeom>
        </p:spPr>
        <p:txBody>
          <a:bodyPr wrap="square">
            <a:spAutoFit/>
          </a:bodyPr>
          <a:lstStyle/>
          <a:p>
            <a:pPr algn="just"/>
            <a:r>
              <a:rPr lang="en-US" sz="2800" b="1" dirty="0">
                <a:solidFill>
                  <a:srgbClr val="2B26F6"/>
                </a:solidFill>
                <a:latin typeface="Times New Roman" pitchFamily="18" charset="0"/>
                <a:cs typeface="Times New Roman" pitchFamily="18" charset="0"/>
              </a:rPr>
              <a:t>HĐ: </a:t>
            </a:r>
            <a:r>
              <a:rPr lang="vi-VN" sz="2800" b="1" dirty="0">
                <a:solidFill>
                  <a:srgbClr val="FF0000"/>
                </a:solidFill>
                <a:latin typeface="Times New Roman" pitchFamily="18" charset="0"/>
                <a:cs typeface="Times New Roman" pitchFamily="18" charset="0"/>
              </a:rPr>
              <a:t>NHÓM 4</a:t>
            </a:r>
            <a:endParaRPr lang="en-US" sz="2800" b="1" dirty="0">
              <a:solidFill>
                <a:srgbClr val="FF0000"/>
              </a:solidFill>
              <a:latin typeface="Times New Roman" pitchFamily="18" charset="0"/>
              <a:cs typeface="Times New Roman" pitchFamily="18" charset="0"/>
            </a:endParaRPr>
          </a:p>
        </p:txBody>
      </p:sp>
      <p:sp>
        <p:nvSpPr>
          <p:cNvPr id="30" name="Rectangle 29">
            <a:extLst>
              <a:ext uri="{FF2B5EF4-FFF2-40B4-BE49-F238E27FC236}">
                <a16:creationId xmlns:a16="http://schemas.microsoft.com/office/drawing/2014/main" id="{C4CEB282-D520-4F69-B917-D099F7EDC78F}"/>
              </a:ext>
            </a:extLst>
          </p:cNvPr>
          <p:cNvSpPr/>
          <p:nvPr/>
        </p:nvSpPr>
        <p:spPr>
          <a:xfrm>
            <a:off x="5841244" y="1220343"/>
            <a:ext cx="2563460" cy="369332"/>
          </a:xfrm>
          <a:prstGeom prst="rect">
            <a:avLst/>
          </a:prstGeom>
        </p:spPr>
        <p:txBody>
          <a:bodyPr wrap="square">
            <a:spAutoFit/>
          </a:bodyPr>
          <a:lstStyle/>
          <a:p>
            <a:pPr algn="just"/>
            <a:r>
              <a:rPr lang="en-US" b="1" dirty="0" err="1">
                <a:solidFill>
                  <a:srgbClr val="2B26F6"/>
                </a:solidFill>
                <a:latin typeface="Times New Roman" pitchFamily="18" charset="0"/>
                <a:ea typeface="Tahoma" panose="020B0604030504040204" pitchFamily="34" charset="0"/>
                <a:cs typeface="Times New Roman" pitchFamily="18" charset="0"/>
              </a:rPr>
              <a:t>Thời</a:t>
            </a:r>
            <a:r>
              <a:rPr lang="en-US" b="1" dirty="0">
                <a:solidFill>
                  <a:srgbClr val="2B26F6"/>
                </a:solidFill>
                <a:latin typeface="Times New Roman" pitchFamily="18" charset="0"/>
                <a:ea typeface="Tahoma" panose="020B0604030504040204" pitchFamily="34" charset="0"/>
                <a:cs typeface="Times New Roman" pitchFamily="18" charset="0"/>
              </a:rPr>
              <a:t> </a:t>
            </a:r>
            <a:r>
              <a:rPr lang="en-US" b="1" dirty="0" err="1">
                <a:solidFill>
                  <a:srgbClr val="2B26F6"/>
                </a:solidFill>
                <a:latin typeface="Times New Roman" pitchFamily="18" charset="0"/>
                <a:ea typeface="Tahoma" panose="020B0604030504040204" pitchFamily="34" charset="0"/>
                <a:cs typeface="Times New Roman" pitchFamily="18" charset="0"/>
              </a:rPr>
              <a:t>gian</a:t>
            </a:r>
            <a:r>
              <a:rPr lang="en-US" b="1" dirty="0">
                <a:solidFill>
                  <a:srgbClr val="2B26F6"/>
                </a:solidFill>
                <a:latin typeface="Times New Roman" pitchFamily="18" charset="0"/>
                <a:ea typeface="Tahoma" panose="020B0604030504040204" pitchFamily="34" charset="0"/>
                <a:cs typeface="Times New Roman" pitchFamily="18" charset="0"/>
              </a:rPr>
              <a:t> </a:t>
            </a:r>
            <a:r>
              <a:rPr lang="en-US" b="1" dirty="0">
                <a:solidFill>
                  <a:srgbClr val="FF0000"/>
                </a:solidFill>
                <a:latin typeface="Times New Roman" pitchFamily="18" charset="0"/>
                <a:cs typeface="Times New Roman" pitchFamily="18" charset="0"/>
              </a:rPr>
              <a:t>( 3 </a:t>
            </a:r>
            <a:r>
              <a:rPr lang="en-US" b="1" dirty="0" err="1">
                <a:solidFill>
                  <a:srgbClr val="FF0000"/>
                </a:solidFill>
                <a:latin typeface="Times New Roman" pitchFamily="18" charset="0"/>
                <a:cs typeface="Times New Roman" pitchFamily="18" charset="0"/>
              </a:rPr>
              <a:t>phút</a:t>
            </a:r>
            <a:r>
              <a:rPr lang="en-US" b="1" dirty="0">
                <a:solidFill>
                  <a:srgbClr val="FF0000"/>
                </a:solidFill>
                <a:latin typeface="Times New Roman" pitchFamily="18" charset="0"/>
                <a:cs typeface="Times New Roman" pitchFamily="18" charset="0"/>
              </a:rPr>
              <a:t>)</a:t>
            </a:r>
            <a:r>
              <a:rPr lang="en-US" b="1" dirty="0">
                <a:solidFill>
                  <a:srgbClr val="FF0000"/>
                </a:solidFill>
                <a:latin typeface="Times New Roman" pitchFamily="18" charset="0"/>
                <a:ea typeface="Tahoma" panose="020B0604030504040204" pitchFamily="34" charset="0"/>
                <a:cs typeface="Times New Roman" pitchFamily="18" charset="0"/>
              </a:rPr>
              <a:t> </a:t>
            </a:r>
          </a:p>
        </p:txBody>
      </p:sp>
      <p:pic>
        <p:nvPicPr>
          <p:cNvPr id="3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5D6E00DA-3586-42A4-9A24-2BCC253CD0F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317" t="33855" r="19901" b="41111"/>
          <a:stretch/>
        </p:blipFill>
        <p:spPr bwMode="auto">
          <a:xfrm>
            <a:off x="62402" y="959500"/>
            <a:ext cx="1379071" cy="79669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3122CDE-5F41-4BAD-B21F-DD938D044421}"/>
              </a:ext>
            </a:extLst>
          </p:cNvPr>
          <p:cNvSpPr txBox="1"/>
          <p:nvPr/>
        </p:nvSpPr>
        <p:spPr>
          <a:xfrm>
            <a:off x="319798" y="5175836"/>
            <a:ext cx="1995717" cy="707886"/>
          </a:xfrm>
          <a:prstGeom prst="rect">
            <a:avLst/>
          </a:prstGeom>
          <a:noFill/>
        </p:spPr>
        <p:txBody>
          <a:bodyPr wrap="square" rtlCol="0">
            <a:spAutoFit/>
          </a:bodyPr>
          <a:lstStyle/>
          <a:p>
            <a:r>
              <a:rPr lang="vi-VN" sz="2000" dirty="0">
                <a:solidFill>
                  <a:srgbClr val="4820F4"/>
                </a:solidFill>
                <a:latin typeface="Arial" panose="020B0604020202020204" pitchFamily="34" charset="0"/>
                <a:cs typeface="Arial" panose="020B0604020202020204" pitchFamily="34" charset="0"/>
              </a:rPr>
              <a:t>C. Cô-lôm-bô (1451-1506)</a:t>
            </a:r>
            <a:endParaRPr lang="en-US" sz="2000" dirty="0">
              <a:solidFill>
                <a:srgbClr val="4820F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7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right)">
                                      <p:cBhvr>
                                        <p:cTn id="25" dur="500"/>
                                        <p:tgtEl>
                                          <p:spTgt spid="29"/>
                                        </p:tgtEl>
                                      </p:cBhvr>
                                    </p:animEffect>
                                  </p:childTnLst>
                                </p:cTn>
                              </p:par>
                              <p:par>
                                <p:cTn id="26" presetID="22" presetClass="entr" presetSubtype="2"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righ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par>
                                <p:cTn id="34" presetID="22" presetClass="entr" presetSubtype="8"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25"/>
                </p:tgtEl>
              </p:cMediaNode>
            </p:video>
          </p:childTnLst>
        </p:cTn>
      </p:par>
    </p:tnLst>
    <p:bldLst>
      <p:bldP spid="19" grpId="0" animBg="1"/>
      <p:bldP spid="29" grpId="0"/>
      <p:bldP spid="30"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184" y="697392"/>
            <a:ext cx="2743915" cy="1477328"/>
          </a:xfrm>
          <a:prstGeom prst="rect">
            <a:avLst/>
          </a:prstGeom>
        </p:spPr>
        <p:txBody>
          <a:bodyPr wrap="square">
            <a:spAutoFit/>
          </a:bodyPr>
          <a:lstStyle/>
          <a:p>
            <a:r>
              <a:rPr lang="en-US" dirty="0"/>
              <a:t>https://www.youtube.com/watch?v=UKKzc_En4PY&amp;ab_channel=TheoD%C3%B2ngL%E1%BB%8BchS%E1%BB%AD</a:t>
            </a:r>
          </a:p>
        </p:txBody>
      </p:sp>
      <p:sp>
        <p:nvSpPr>
          <p:cNvPr id="3" name="TextBox 2"/>
          <p:cNvSpPr txBox="1"/>
          <p:nvPr/>
        </p:nvSpPr>
        <p:spPr>
          <a:xfrm>
            <a:off x="113139" y="152400"/>
            <a:ext cx="9030862" cy="954107"/>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số cuộc đại phát kiến địa lí. </a:t>
            </a:r>
            <a:r>
              <a:rPr lang="en-US" sz="2800" i="1" dirty="0">
                <a:solidFill>
                  <a:srgbClr val="00B0F0"/>
                </a:solidFill>
                <a:latin typeface="Times New Roman" pitchFamily="18" charset="0"/>
                <a:cs typeface="Times New Roman" pitchFamily="18" charset="0"/>
              </a:rPr>
              <a:t>(link video về 2 cuộc thám hiểm)</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60" y="2057400"/>
            <a:ext cx="2593365" cy="4185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71800"/>
            <a:ext cx="3521994" cy="3271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47961" y="6304002"/>
            <a:ext cx="1576072" cy="369332"/>
          </a:xfrm>
          <a:prstGeom prst="rect">
            <a:avLst/>
          </a:prstGeom>
        </p:spPr>
        <p:txBody>
          <a:bodyPr wrap="none">
            <a:spAutoFit/>
          </a:bodyPr>
          <a:lstStyle/>
          <a:p>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 Cô-lôm-bô </a:t>
            </a:r>
          </a:p>
        </p:txBody>
      </p:sp>
      <p:sp>
        <p:nvSpPr>
          <p:cNvPr id="7" name="Rectangle 6"/>
          <p:cNvSpPr/>
          <p:nvPr/>
        </p:nvSpPr>
        <p:spPr>
          <a:xfrm>
            <a:off x="5754939" y="6293507"/>
            <a:ext cx="1947969" cy="369332"/>
          </a:xfrm>
          <a:prstGeom prst="rect">
            <a:avLst/>
          </a:prstGeom>
        </p:spPr>
        <p:txBody>
          <a:bodyPr wrap="none">
            <a:spAutoFit/>
          </a:bodyPr>
          <a:lstStyle/>
          <a:p>
            <a:r>
              <a:rPr lang="vi-V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 Ma-gien-lăng </a:t>
            </a:r>
            <a:endPar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7"/>
          <p:cNvSpPr/>
          <p:nvPr/>
        </p:nvSpPr>
        <p:spPr>
          <a:xfrm>
            <a:off x="4572000" y="697391"/>
            <a:ext cx="3521994" cy="1200329"/>
          </a:xfrm>
          <a:prstGeom prst="rect">
            <a:avLst/>
          </a:prstGeom>
        </p:spPr>
        <p:txBody>
          <a:bodyPr wrap="square">
            <a:spAutoFit/>
          </a:bodyPr>
          <a:lstStyle/>
          <a:p>
            <a:r>
              <a:rPr lang="en-US" dirty="0"/>
              <a:t>https://www.youtube.com/watch?v=0_4OtXvj358&amp;ab_channel=Ng%C6%B0%E1%BB%9DiN%E1%BB%95iTi%E1%BA%BFng</a:t>
            </a:r>
          </a:p>
        </p:txBody>
      </p:sp>
    </p:spTree>
    <p:extLst>
      <p:ext uri="{BB962C8B-B14F-4D97-AF65-F5344CB8AC3E}">
        <p14:creationId xmlns:p14="http://schemas.microsoft.com/office/powerpoint/2010/main" val="277501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343E9F-2220-44DE-92E8-BAE1C16497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25868" y="1985884"/>
            <a:ext cx="4089568" cy="3826739"/>
          </a:xfrm>
          <a:prstGeom prst="rect">
            <a:avLst/>
          </a:prstGeom>
          <a:noFill/>
        </p:spPr>
      </p:pic>
      <p:sp>
        <p:nvSpPr>
          <p:cNvPr id="2" name="Rectangle 1">
            <a:extLst>
              <a:ext uri="{FF2B5EF4-FFF2-40B4-BE49-F238E27FC236}">
                <a16:creationId xmlns:a16="http://schemas.microsoft.com/office/drawing/2014/main" id="{9F0920EF-8456-487F-A6AD-D49539FD8BD3}"/>
              </a:ext>
            </a:extLst>
          </p:cNvPr>
          <p:cNvSpPr/>
          <p:nvPr/>
        </p:nvSpPr>
        <p:spPr>
          <a:xfrm>
            <a:off x="221638" y="2386087"/>
            <a:ext cx="3458147" cy="3970318"/>
          </a:xfrm>
          <a:prstGeom prst="rect">
            <a:avLst/>
          </a:prstGeom>
          <a:ln>
            <a:solidFill>
              <a:srgbClr val="0070C0"/>
            </a:solidFill>
            <a:prstDash val="sysDash"/>
          </a:ln>
        </p:spPr>
        <p:txBody>
          <a:bodyPr wrap="square">
            <a:spAutoFit/>
          </a:bodyPr>
          <a:lstStyle/>
          <a:p>
            <a:pPr algn="just"/>
            <a:r>
              <a:rPr lang="vi-VN" sz="3600">
                <a:solidFill>
                  <a:srgbClr val="FF0066"/>
                </a:solidFill>
                <a:ea typeface="Calibri" panose="020F0502020204030204" pitchFamily="34" charset="0"/>
              </a:rPr>
              <a:t>Quan sát tranh và cho biết đây là nhân vật nào? Nêu những hiểu biết của em về nhân vật này?</a:t>
            </a:r>
            <a:endParaRPr lang="en-US" sz="3600">
              <a:solidFill>
                <a:srgbClr val="FF0066"/>
              </a:solidFill>
            </a:endParaRPr>
          </a:p>
        </p:txBody>
      </p:sp>
      <p:pic>
        <p:nvPicPr>
          <p:cNvPr id="3" name="Picture 2">
            <a:extLst>
              <a:ext uri="{FF2B5EF4-FFF2-40B4-BE49-F238E27FC236}">
                <a16:creationId xmlns:a16="http://schemas.microsoft.com/office/drawing/2014/main" id="{C959FEEE-48E3-4370-9A03-FD3AD2768193}"/>
              </a:ext>
            </a:extLst>
          </p:cNvPr>
          <p:cNvPicPr>
            <a:picLocks noChangeAspect="1"/>
          </p:cNvPicPr>
          <p:nvPr/>
        </p:nvPicPr>
        <p:blipFill>
          <a:blip r:embed="rId4"/>
          <a:stretch>
            <a:fillRect/>
          </a:stretch>
        </p:blipFill>
        <p:spPr>
          <a:xfrm>
            <a:off x="311333" y="1187946"/>
            <a:ext cx="1113360" cy="1195466"/>
          </a:xfrm>
          <a:prstGeom prst="rect">
            <a:avLst/>
          </a:prstGeom>
        </p:spPr>
      </p:pic>
      <p:sp>
        <p:nvSpPr>
          <p:cNvPr id="18" name="TextBox 17">
            <a:extLst>
              <a:ext uri="{FF2B5EF4-FFF2-40B4-BE49-F238E27FC236}">
                <a16:creationId xmlns:a16="http://schemas.microsoft.com/office/drawing/2014/main" id="{E959BDB4-B442-43EF-8F4F-0C397AF173D5}"/>
              </a:ext>
            </a:extLst>
          </p:cNvPr>
          <p:cNvSpPr txBox="1"/>
          <p:nvPr/>
        </p:nvSpPr>
        <p:spPr>
          <a:xfrm>
            <a:off x="5441222" y="5812622"/>
            <a:ext cx="3265060" cy="400110"/>
          </a:xfrm>
          <a:prstGeom prst="rect">
            <a:avLst/>
          </a:prstGeom>
          <a:noFill/>
        </p:spPr>
        <p:txBody>
          <a:bodyPr wrap="square" rtlCol="0">
            <a:spAutoFit/>
          </a:bodyPr>
          <a:lstStyle/>
          <a:p>
            <a:r>
              <a:rPr lang="en-US" sz="2000" dirty="0" err="1">
                <a:solidFill>
                  <a:srgbClr val="00B050"/>
                </a:solidFill>
                <a:latin typeface="Arial" panose="020B0604020202020204" pitchFamily="34" charset="0"/>
                <a:cs typeface="Arial" panose="020B0604020202020204" pitchFamily="34" charset="0"/>
              </a:rPr>
              <a:t>C.Cô-lôm-bô</a:t>
            </a:r>
            <a:r>
              <a:rPr lang="en-US" sz="2000" dirty="0">
                <a:solidFill>
                  <a:srgbClr val="00B050"/>
                </a:solidFill>
                <a:latin typeface="Arial" panose="020B0604020202020204" pitchFamily="34" charset="0"/>
                <a:cs typeface="Arial" panose="020B0604020202020204" pitchFamily="34" charset="0"/>
              </a:rPr>
              <a:t>(1451-1506)</a:t>
            </a:r>
          </a:p>
        </p:txBody>
      </p:sp>
      <p:grpSp>
        <p:nvGrpSpPr>
          <p:cNvPr id="19" name="Group 18">
            <a:extLst>
              <a:ext uri="{FF2B5EF4-FFF2-40B4-BE49-F238E27FC236}">
                <a16:creationId xmlns:a16="http://schemas.microsoft.com/office/drawing/2014/main" id="{CEE05C84-6777-40A7-A24F-4F300E93EA54}"/>
              </a:ext>
            </a:extLst>
          </p:cNvPr>
          <p:cNvGrpSpPr/>
          <p:nvPr/>
        </p:nvGrpSpPr>
        <p:grpSpPr>
          <a:xfrm>
            <a:off x="1" y="1150553"/>
            <a:ext cx="4672941" cy="5080860"/>
            <a:chOff x="335103" y="1617307"/>
            <a:chExt cx="8747063" cy="5080860"/>
          </a:xfrm>
        </p:grpSpPr>
        <p:sp>
          <p:nvSpPr>
            <p:cNvPr id="20" name="Rectangle: Rounded Corners 19">
              <a:extLst>
                <a:ext uri="{FF2B5EF4-FFF2-40B4-BE49-F238E27FC236}">
                  <a16:creationId xmlns:a16="http://schemas.microsoft.com/office/drawing/2014/main" id="{94776CD1-AA82-4DBD-9B82-550EAE894DF8}"/>
                </a:ext>
              </a:extLst>
            </p:cNvPr>
            <p:cNvSpPr/>
            <p:nvPr/>
          </p:nvSpPr>
          <p:spPr>
            <a:xfrm>
              <a:off x="335103" y="1953975"/>
              <a:ext cx="8747063" cy="4744192"/>
            </a:xfrm>
            <a:prstGeom prst="roundRect">
              <a:avLst/>
            </a:prstGeom>
            <a:solidFill>
              <a:srgbClr val="F9FE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66795DB-D64A-40AF-BFEE-307A11B0FEB1}"/>
                </a:ext>
              </a:extLst>
            </p:cNvPr>
            <p:cNvSpPr txBox="1"/>
            <p:nvPr/>
          </p:nvSpPr>
          <p:spPr>
            <a:xfrm>
              <a:off x="799411" y="2206080"/>
              <a:ext cx="7818447" cy="4154984"/>
            </a:xfrm>
            <a:prstGeom prst="rect">
              <a:avLst/>
            </a:prstGeom>
            <a:noFill/>
          </p:spPr>
          <p:txBody>
            <a:bodyPr wrap="square" rtlCol="0">
              <a:spAutoFit/>
            </a:bodyPr>
            <a:lstStyle/>
            <a:p>
              <a:pPr algn="just"/>
              <a:r>
                <a:rPr lang="en-US" sz="2400" dirty="0">
                  <a:solidFill>
                    <a:srgbClr val="1B04FA"/>
                  </a:solidFill>
                  <a:latin typeface="Arial" panose="020B0604020202020204" pitchFamily="34" charset="0"/>
                  <a:cs typeface="Arial" panose="020B0604020202020204" pitchFamily="34" charset="0"/>
                </a:rPr>
                <a:t>C. </a:t>
              </a:r>
              <a:r>
                <a:rPr lang="en-US" sz="2400" dirty="0" err="1">
                  <a:solidFill>
                    <a:srgbClr val="1B04FA"/>
                  </a:solidFill>
                  <a:latin typeface="Arial" panose="020B0604020202020204" pitchFamily="34" charset="0"/>
                  <a:cs typeface="Arial" panose="020B0604020202020204" pitchFamily="34" charset="0"/>
                </a:rPr>
                <a:t>Cô-lôm-bô</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là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ng</a:t>
              </a:r>
              <a:r>
                <a:rPr lang="vi-VN" sz="2400" dirty="0">
                  <a:solidFill>
                    <a:srgbClr val="1B04FA"/>
                  </a:solidFill>
                  <a:latin typeface="Arial" panose="020B0604020202020204" pitchFamily="34" charset="0"/>
                  <a:cs typeface="Arial" panose="020B0604020202020204" pitchFamily="34" charset="0"/>
                </a:rPr>
                <a:t>ư</a:t>
              </a:r>
              <a:r>
                <a:rPr lang="en-US" sz="2400" dirty="0" err="1">
                  <a:solidFill>
                    <a:srgbClr val="1B04FA"/>
                  </a:solidFill>
                  <a:latin typeface="Arial" panose="020B0604020202020204" pitchFamily="34" charset="0"/>
                  <a:cs typeface="Arial" panose="020B0604020202020204" pitchFamily="34" charset="0"/>
                </a:rPr>
                <a:t>ời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đầu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tiên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phát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hiện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ra</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châu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Mỹ</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tuy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nhiên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ông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cho</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rằng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vùng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đất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này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thuộc</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phía</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tây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Ấn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Độ</a:t>
              </a:r>
              <a:r>
                <a:rPr lang="en-US" sz="2400" dirty="0">
                  <a:solidFill>
                    <a:srgbClr val="1B04FA"/>
                  </a:solidFill>
                  <a:latin typeface="Arial" panose="020B0604020202020204" pitchFamily="34" charset="0"/>
                  <a:cs typeface="Arial" panose="020B0604020202020204" pitchFamily="34" charset="0"/>
                </a:rPr>
                <a:t>. Sau </a:t>
              </a:r>
              <a:r>
                <a:rPr lang="en-US" sz="2400" dirty="0" err="1">
                  <a:solidFill>
                    <a:srgbClr val="1B04FA"/>
                  </a:solidFill>
                  <a:latin typeface="Arial" panose="020B0604020202020204" pitchFamily="34" charset="0"/>
                  <a:cs typeface="Arial" panose="020B0604020202020204" pitchFamily="34" charset="0"/>
                </a:rPr>
                <a:t>đó</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nhà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thám</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hiểm</a:t>
              </a:r>
              <a:r>
                <a:rPr lang="en-US" sz="2400" dirty="0">
                  <a:solidFill>
                    <a:srgbClr val="1B04FA"/>
                  </a:solidFill>
                  <a:latin typeface="Arial" panose="020B0604020202020204" pitchFamily="34" charset="0"/>
                  <a:cs typeface="Arial" panose="020B0604020202020204" pitchFamily="34" charset="0"/>
                </a:rPr>
                <a:t> A-</a:t>
              </a:r>
              <a:r>
                <a:rPr lang="en-US" sz="2400" dirty="0" err="1">
                  <a:solidFill>
                    <a:srgbClr val="1B04FA"/>
                  </a:solidFill>
                  <a:latin typeface="Arial" panose="020B0604020202020204" pitchFamily="34" charset="0"/>
                  <a:cs typeface="Arial" panose="020B0604020202020204" pitchFamily="34" charset="0"/>
                </a:rPr>
                <a:t>mê</a:t>
              </a:r>
              <a:r>
                <a:rPr lang="en-US" sz="2400" dirty="0">
                  <a:solidFill>
                    <a:srgbClr val="1B04FA"/>
                  </a:solidFill>
                  <a:latin typeface="Arial" panose="020B0604020202020204" pitchFamily="34" charset="0"/>
                  <a:cs typeface="Arial" panose="020B0604020202020204" pitchFamily="34" charset="0"/>
                </a:rPr>
                <a:t>-</a:t>
              </a:r>
              <a:r>
                <a:rPr lang="en-US" sz="2400" dirty="0" err="1">
                  <a:solidFill>
                    <a:srgbClr val="1B04FA"/>
                  </a:solidFill>
                  <a:latin typeface="Arial" panose="020B0604020202020204" pitchFamily="34" charset="0"/>
                  <a:cs typeface="Arial" panose="020B0604020202020204" pitchFamily="34" charset="0"/>
                </a:rPr>
                <a:t>ri-gô</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với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bốn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chuyến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hành</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trình</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đều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đến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châu</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Mỹ</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từ</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năm</a:t>
              </a:r>
              <a:r>
                <a:rPr lang="en-US" sz="2400" dirty="0">
                  <a:solidFill>
                    <a:srgbClr val="1B04FA"/>
                  </a:solidFill>
                  <a:latin typeface="Arial" panose="020B0604020202020204" pitchFamily="34" charset="0"/>
                  <a:cs typeface="Arial" panose="020B0604020202020204" pitchFamily="34" charset="0"/>
                </a:rPr>
                <a:t> 1497 </a:t>
              </a:r>
              <a:r>
                <a:rPr lang="en-US" sz="2400" dirty="0" err="1">
                  <a:solidFill>
                    <a:srgbClr val="1B04FA"/>
                  </a:solidFill>
                  <a:latin typeface="Arial" panose="020B0604020202020204" pitchFamily="34" charset="0"/>
                  <a:cs typeface="Arial" panose="020B0604020202020204" pitchFamily="34" charset="0"/>
                </a:rPr>
                <a:t>đến</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năm</a:t>
              </a:r>
              <a:r>
                <a:rPr lang="en-US" sz="2400" dirty="0">
                  <a:solidFill>
                    <a:srgbClr val="1B04FA"/>
                  </a:solidFill>
                  <a:latin typeface="Arial" panose="020B0604020202020204" pitchFamily="34" charset="0"/>
                  <a:cs typeface="Arial" panose="020B0604020202020204" pitchFamily="34" charset="0"/>
                </a:rPr>
                <a:t> 1503 </a:t>
              </a:r>
              <a:r>
                <a:rPr lang="en-US" sz="2400" dirty="0" err="1">
                  <a:solidFill>
                    <a:srgbClr val="1B04FA"/>
                  </a:solidFill>
                  <a:latin typeface="Arial" panose="020B0604020202020204" pitchFamily="34" charset="0"/>
                  <a:cs typeface="Arial" panose="020B0604020202020204" pitchFamily="34" charset="0"/>
                </a:rPr>
                <a:t>đã</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khẳng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định</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đây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là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một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vùng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đất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mới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và</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gọi</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vùng</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đất</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này</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là</a:t>
              </a:r>
              <a:r>
                <a:rPr lang="en-US" sz="2400" dirty="0">
                  <a:solidFill>
                    <a:srgbClr val="1B04FA"/>
                  </a:solidFill>
                  <a:latin typeface="Arial" panose="020B0604020202020204" pitchFamily="34" charset="0"/>
                  <a:cs typeface="Arial" panose="020B0604020202020204" pitchFamily="34" charset="0"/>
                </a:rPr>
                <a:t> “Tân </a:t>
              </a:r>
              <a:r>
                <a:rPr lang="en-US" sz="2400" dirty="0" err="1">
                  <a:solidFill>
                    <a:srgbClr val="1B04FA"/>
                  </a:solidFill>
                  <a:latin typeface="Arial" panose="020B0604020202020204" pitchFamily="34" charset="0"/>
                  <a:cs typeface="Arial" panose="020B0604020202020204" pitchFamily="34" charset="0"/>
                </a:rPr>
                <a:t>thế</a:t>
              </a:r>
              <a:r>
                <a:rPr lang="en-US" sz="2400" dirty="0">
                  <a:solidFill>
                    <a:srgbClr val="1B04FA"/>
                  </a:solidFill>
                  <a:latin typeface="Arial" panose="020B0604020202020204" pitchFamily="34" charset="0"/>
                  <a:cs typeface="Arial" panose="020B0604020202020204" pitchFamily="34" charset="0"/>
                </a:rPr>
                <a:t> </a:t>
              </a:r>
              <a:r>
                <a:rPr lang="en-US" sz="2400" dirty="0" err="1">
                  <a:solidFill>
                    <a:srgbClr val="1B04FA"/>
                  </a:solidFill>
                  <a:latin typeface="Arial" panose="020B0604020202020204" pitchFamily="34" charset="0"/>
                  <a:cs typeface="Arial" panose="020B0604020202020204" pitchFamily="34" charset="0"/>
                </a:rPr>
                <a:t>giới</a:t>
              </a:r>
              <a:r>
                <a:rPr lang="en-US" sz="2400" dirty="0">
                  <a:solidFill>
                    <a:srgbClr val="1B04FA"/>
                  </a:solidFill>
                  <a:latin typeface="Arial" panose="020B0604020202020204" pitchFamily="34" charset="0"/>
                  <a:cs typeface="Arial" panose="020B0604020202020204" pitchFamily="34" charset="0"/>
                </a:rPr>
                <a:t>”</a:t>
              </a:r>
            </a:p>
          </p:txBody>
        </p:sp>
        <p:sp>
          <p:nvSpPr>
            <p:cNvPr id="22" name="Rectangle: Rounded Corners 21">
              <a:extLst>
                <a:ext uri="{FF2B5EF4-FFF2-40B4-BE49-F238E27FC236}">
                  <a16:creationId xmlns:a16="http://schemas.microsoft.com/office/drawing/2014/main" id="{74C445B9-3634-4777-BE37-21281B5306A0}"/>
                </a:ext>
              </a:extLst>
            </p:cNvPr>
            <p:cNvSpPr/>
            <p:nvPr/>
          </p:nvSpPr>
          <p:spPr>
            <a:xfrm>
              <a:off x="1232337" y="1617307"/>
              <a:ext cx="6234528" cy="551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58130631-143C-4EE1-9D89-5FD0C73D3336}"/>
              </a:ext>
            </a:extLst>
          </p:cNvPr>
          <p:cNvGrpSpPr/>
          <p:nvPr/>
        </p:nvGrpSpPr>
        <p:grpSpPr>
          <a:xfrm>
            <a:off x="608308" y="33731"/>
            <a:ext cx="5724209" cy="872949"/>
            <a:chOff x="1133366" y="2220084"/>
            <a:chExt cx="5681780" cy="914400"/>
          </a:xfrm>
          <a:solidFill>
            <a:schemeClr val="accent4">
              <a:lumMod val="40000"/>
              <a:lumOff val="60000"/>
            </a:schemeClr>
          </a:solidFill>
        </p:grpSpPr>
        <p:sp>
          <p:nvSpPr>
            <p:cNvPr id="24" name="Arrow: Pentagon 23">
              <a:extLst>
                <a:ext uri="{FF2B5EF4-FFF2-40B4-BE49-F238E27FC236}">
                  <a16:creationId xmlns:a16="http://schemas.microsoft.com/office/drawing/2014/main" id="{A5E71B97-6483-453B-BDE6-3D07D4F0B34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5" name="TextBox 24">
              <a:extLst>
                <a:ext uri="{FF2B5EF4-FFF2-40B4-BE49-F238E27FC236}">
                  <a16:creationId xmlns:a16="http://schemas.microsoft.com/office/drawing/2014/main" id="{A88E358F-1303-4CF6-9EF5-5549BC067BAA}"/>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6" name="TextBox 25">
            <a:extLst>
              <a:ext uri="{FF2B5EF4-FFF2-40B4-BE49-F238E27FC236}">
                <a16:creationId xmlns:a16="http://schemas.microsoft.com/office/drawing/2014/main" id="{7CFE87D5-A5A4-44C6-B4E9-D903A7406B98}"/>
              </a:ext>
            </a:extLst>
          </p:cNvPr>
          <p:cNvSpPr txBox="1"/>
          <p:nvPr/>
        </p:nvSpPr>
        <p:spPr>
          <a:xfrm>
            <a:off x="1078650" y="175716"/>
            <a:ext cx="5017350" cy="461665"/>
          </a:xfrm>
          <a:prstGeom prst="rect">
            <a:avLst/>
          </a:prstGeom>
          <a:noFill/>
        </p:spPr>
        <p:txBody>
          <a:bodyPr wrap="square" rtlCol="0">
            <a:spAutoFit/>
          </a:bodyPr>
          <a:lstStyle/>
          <a:p>
            <a:r>
              <a:rPr lang="vi-VN" sz="2400" dirty="0">
                <a:solidFill>
                  <a:srgbClr val="0070C0"/>
                </a:solidFill>
                <a:latin typeface="Arial" pitchFamily="34" charset="0"/>
                <a:cs typeface="Arial" pitchFamily="34" charset="0"/>
              </a:rPr>
              <a:t>Phát kiến ra châu M</a:t>
            </a:r>
            <a:r>
              <a:rPr lang="en-US" sz="2400" dirty="0">
                <a:solidFill>
                  <a:srgbClr val="0070C0"/>
                </a:solidFill>
                <a:latin typeface="Arial" pitchFamily="34" charset="0"/>
                <a:cs typeface="Arial" pitchFamily="34" charset="0"/>
              </a:rPr>
              <a:t>ỹ</a:t>
            </a:r>
            <a:r>
              <a:rPr lang="vi-VN" sz="2400" dirty="0">
                <a:solidFill>
                  <a:srgbClr val="0070C0"/>
                </a:solidFill>
                <a:latin typeface="Arial" pitchFamily="34" charset="0"/>
                <a:cs typeface="Arial" pitchFamily="34" charset="0"/>
              </a:rPr>
              <a:t>- tân thế giới</a:t>
            </a:r>
            <a:endParaRPr lang="en-US" sz="2400" dirty="0">
              <a:solidFill>
                <a:srgbClr val="0070C0"/>
              </a:solidFill>
              <a:latin typeface="Arial" pitchFamily="34" charset="0"/>
              <a:cs typeface="Arial" pitchFamily="34" charset="0"/>
            </a:endParaRPr>
          </a:p>
        </p:txBody>
      </p:sp>
      <p:grpSp>
        <p:nvGrpSpPr>
          <p:cNvPr id="27" name="Group 26">
            <a:extLst>
              <a:ext uri="{FF2B5EF4-FFF2-40B4-BE49-F238E27FC236}">
                <a16:creationId xmlns:a16="http://schemas.microsoft.com/office/drawing/2014/main" id="{05173D5D-3D28-495E-8558-945518EB7733}"/>
              </a:ext>
            </a:extLst>
          </p:cNvPr>
          <p:cNvGrpSpPr/>
          <p:nvPr/>
        </p:nvGrpSpPr>
        <p:grpSpPr>
          <a:xfrm>
            <a:off x="36638" y="33731"/>
            <a:ext cx="976464" cy="872949"/>
            <a:chOff x="344605" y="154323"/>
            <a:chExt cx="1301952" cy="872949"/>
          </a:xfrm>
        </p:grpSpPr>
        <p:sp>
          <p:nvSpPr>
            <p:cNvPr id="28" name="Arrow: Pentagon 27">
              <a:extLst>
                <a:ext uri="{FF2B5EF4-FFF2-40B4-BE49-F238E27FC236}">
                  <a16:creationId xmlns:a16="http://schemas.microsoft.com/office/drawing/2014/main" id="{0AB9AB7F-2366-4B7B-8639-F6009B83A74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9" name="Isosceles Triangle 28">
              <a:extLst>
                <a:ext uri="{FF2B5EF4-FFF2-40B4-BE49-F238E27FC236}">
                  <a16:creationId xmlns:a16="http://schemas.microsoft.com/office/drawing/2014/main" id="{E69565AA-3360-4026-9DDE-111D3B31AC8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F8432225-8786-4017-A26D-2617D15E58D4}"/>
              </a:ext>
            </a:extLst>
          </p:cNvPr>
          <p:cNvPicPr>
            <a:picLocks noChangeAspect="1"/>
          </p:cNvPicPr>
          <p:nvPr/>
        </p:nvPicPr>
        <p:blipFill>
          <a:blip r:embed="rId5"/>
          <a:stretch>
            <a:fillRect/>
          </a:stretch>
        </p:blipFill>
        <p:spPr>
          <a:xfrm>
            <a:off x="8258039" y="104653"/>
            <a:ext cx="791018" cy="927925"/>
          </a:xfrm>
          <a:prstGeom prst="rect">
            <a:avLst/>
          </a:prstGeom>
        </p:spPr>
      </p:pic>
    </p:spTree>
    <p:extLst>
      <p:ext uri="{BB962C8B-B14F-4D97-AF65-F5344CB8AC3E}">
        <p14:creationId xmlns:p14="http://schemas.microsoft.com/office/powerpoint/2010/main" val="35171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69F545-26AD-406A-BA75-FDB18F35F1C7}"/>
              </a:ext>
            </a:extLst>
          </p:cNvPr>
          <p:cNvGrpSpPr/>
          <p:nvPr/>
        </p:nvGrpSpPr>
        <p:grpSpPr>
          <a:xfrm>
            <a:off x="608308" y="33731"/>
            <a:ext cx="5724209" cy="872949"/>
            <a:chOff x="1133366" y="2220084"/>
            <a:chExt cx="5681780" cy="914400"/>
          </a:xfrm>
          <a:solidFill>
            <a:schemeClr val="accent4">
              <a:lumMod val="40000"/>
              <a:lumOff val="60000"/>
            </a:schemeClr>
          </a:solidFill>
        </p:grpSpPr>
        <p:sp>
          <p:nvSpPr>
            <p:cNvPr id="12" name="Arrow: Pentagon 11">
              <a:extLst>
                <a:ext uri="{FF2B5EF4-FFF2-40B4-BE49-F238E27FC236}">
                  <a16:creationId xmlns:a16="http://schemas.microsoft.com/office/drawing/2014/main" id="{96ABC4EA-CFA6-4DFA-8349-D01785398BA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1DB5EA42-A91A-40A5-B3E2-86B3DB4B5549}"/>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6950694F-7445-48FF-90E6-297372959B8D}"/>
              </a:ext>
            </a:extLst>
          </p:cNvPr>
          <p:cNvSpPr txBox="1"/>
          <p:nvPr/>
        </p:nvSpPr>
        <p:spPr>
          <a:xfrm>
            <a:off x="1460910" y="198241"/>
            <a:ext cx="5536133" cy="400110"/>
          </a:xfrm>
          <a:prstGeom prst="rect">
            <a:avLst/>
          </a:prstGeom>
          <a:noFill/>
        </p:spPr>
        <p:txBody>
          <a:bodyPr wrap="square" rtlCol="0">
            <a:spAutoFit/>
          </a:bodyPr>
          <a:lstStyle/>
          <a:p>
            <a:r>
              <a:rPr lang="vi-VN" sz="2000" dirty="0">
                <a:solidFill>
                  <a:srgbClr val="0070C0"/>
                </a:solidFill>
                <a:latin typeface="Arial" pitchFamily="34" charset="0"/>
                <a:cs typeface="Arial" pitchFamily="34" charset="0"/>
              </a:rPr>
              <a:t>Phát kiến ra châu Mĩ- tân thế giới</a:t>
            </a:r>
            <a:endParaRPr lang="en-US" sz="2000" dirty="0">
              <a:solidFill>
                <a:srgbClr val="0070C0"/>
              </a:solidFill>
              <a:latin typeface="Arial" pitchFamily="34" charset="0"/>
              <a:cs typeface="Arial" pitchFamily="34" charset="0"/>
            </a:endParaRPr>
          </a:p>
        </p:txBody>
      </p:sp>
      <p:grpSp>
        <p:nvGrpSpPr>
          <p:cNvPr id="15" name="Group 14">
            <a:extLst>
              <a:ext uri="{FF2B5EF4-FFF2-40B4-BE49-F238E27FC236}">
                <a16:creationId xmlns:a16="http://schemas.microsoft.com/office/drawing/2014/main" id="{1346E6BA-0B29-4D58-B1AB-CAFE84FA0610}"/>
              </a:ext>
            </a:extLst>
          </p:cNvPr>
          <p:cNvGrpSpPr/>
          <p:nvPr/>
        </p:nvGrpSpPr>
        <p:grpSpPr>
          <a:xfrm>
            <a:off x="36638" y="33731"/>
            <a:ext cx="976464" cy="872949"/>
            <a:chOff x="344605" y="154323"/>
            <a:chExt cx="1301952" cy="872949"/>
          </a:xfrm>
        </p:grpSpPr>
        <p:sp>
          <p:nvSpPr>
            <p:cNvPr id="16" name="Arrow: Pentagon 15">
              <a:extLst>
                <a:ext uri="{FF2B5EF4-FFF2-40B4-BE49-F238E27FC236}">
                  <a16:creationId xmlns:a16="http://schemas.microsoft.com/office/drawing/2014/main" id="{ECF7C47A-13A0-49DD-9D87-AD2F363ED47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B50653B7-5C5C-4DF4-9A9C-872D234A765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60398D3-B67D-4E58-99B8-4A8748BE8AEE}"/>
              </a:ext>
            </a:extLst>
          </p:cNvPr>
          <p:cNvPicPr>
            <a:picLocks noChangeAspect="1"/>
          </p:cNvPicPr>
          <p:nvPr/>
        </p:nvPicPr>
        <p:blipFill>
          <a:blip r:embed="rId2"/>
          <a:stretch>
            <a:fillRect/>
          </a:stretch>
        </p:blipFill>
        <p:spPr>
          <a:xfrm>
            <a:off x="8258039" y="104653"/>
            <a:ext cx="791018" cy="927925"/>
          </a:xfrm>
          <a:prstGeom prst="rect">
            <a:avLst/>
          </a:prstGeom>
        </p:spPr>
      </p:pic>
      <p:pic>
        <p:nvPicPr>
          <p:cNvPr id="10" name="Picture 2">
            <a:extLst>
              <a:ext uri="{FF2B5EF4-FFF2-40B4-BE49-F238E27FC236}">
                <a16:creationId xmlns:a16="http://schemas.microsoft.com/office/drawing/2014/main" id="{CEE70FA3-5C21-4FDA-9D0E-38ED7DD55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761" y="1189393"/>
            <a:ext cx="6359296" cy="534134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876ACFE-231A-4EE3-A5E2-BC8C481D53C4}"/>
              </a:ext>
            </a:extLst>
          </p:cNvPr>
          <p:cNvSpPr txBox="1"/>
          <p:nvPr/>
        </p:nvSpPr>
        <p:spPr>
          <a:xfrm>
            <a:off x="236362" y="1179547"/>
            <a:ext cx="2178146" cy="2862322"/>
          </a:xfrm>
          <a:prstGeom prst="rect">
            <a:avLst/>
          </a:prstGeom>
          <a:noFill/>
          <a:ln>
            <a:solidFill>
              <a:srgbClr val="00B050"/>
            </a:solidFill>
            <a:prstDash val="sysDash"/>
          </a:ln>
        </p:spPr>
        <p:txBody>
          <a:bodyPr wrap="square" rtlCol="0">
            <a:spAutoFit/>
          </a:bodyPr>
          <a:lstStyle/>
          <a:p>
            <a:r>
              <a:rPr lang="en-US" sz="2000" dirty="0" err="1">
                <a:solidFill>
                  <a:srgbClr val="7030A0"/>
                </a:solidFill>
                <a:latin typeface="Arial" panose="020B0604020202020204" pitchFamily="34" charset="0"/>
                <a:cs typeface="Arial" panose="020B0604020202020204" pitchFamily="34" charset="0"/>
              </a:rPr>
              <a:t>Tháng</a:t>
            </a:r>
            <a:r>
              <a:rPr lang="en-US" sz="2000" dirty="0">
                <a:solidFill>
                  <a:srgbClr val="7030A0"/>
                </a:solidFill>
                <a:latin typeface="Arial" panose="020B0604020202020204" pitchFamily="34" charset="0"/>
                <a:cs typeface="Arial" panose="020B0604020202020204" pitchFamily="34" charset="0"/>
              </a:rPr>
              <a:t> 8/1492</a:t>
            </a:r>
          </a:p>
          <a:p>
            <a:pPr algn="ctr"/>
            <a:r>
              <a:rPr lang="en-US" sz="2000" dirty="0" err="1">
                <a:solidFill>
                  <a:srgbClr val="7030A0"/>
                </a:solidFill>
                <a:latin typeface="Arial" panose="020B0604020202020204" pitchFamily="34" charset="0"/>
                <a:cs typeface="Arial" panose="020B0604020202020204" pitchFamily="34" charset="0"/>
              </a:rPr>
              <a:t>Cô-lôm</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bô</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cùng</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đoàn</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thủy</a:t>
            </a:r>
            <a:r>
              <a:rPr lang="en-US" sz="2000" dirty="0">
                <a:solidFill>
                  <a:srgbClr val="7030A0"/>
                </a:solidFill>
                <a:latin typeface="Arial" panose="020B0604020202020204" pitchFamily="34" charset="0"/>
                <a:cs typeface="Arial" panose="020B0604020202020204" pitchFamily="34" charset="0"/>
              </a:rPr>
              <a:t> </a:t>
            </a:r>
            <a:r>
              <a:rPr lang="en-US" sz="2000" dirty="0" err="1">
                <a:solidFill>
                  <a:srgbClr val="7030A0"/>
                </a:solidFill>
                <a:latin typeface="Arial" panose="020B0604020202020204" pitchFamily="34" charset="0"/>
                <a:cs typeface="Arial" panose="020B0604020202020204" pitchFamily="34" charset="0"/>
              </a:rPr>
              <a:t>thủ</a:t>
            </a:r>
            <a:r>
              <a:rPr lang="en-US" sz="2000" dirty="0">
                <a:solidFill>
                  <a:srgbClr val="7030A0"/>
                </a:solidFill>
                <a:latin typeface="Arial" panose="020B0604020202020204" pitchFamily="34" charset="0"/>
                <a:cs typeface="Arial" panose="020B0604020202020204" pitchFamily="34" charset="0"/>
              </a:rPr>
              <a:t> </a:t>
            </a:r>
            <a:endParaRPr lang="vi-VN" sz="2000" dirty="0">
              <a:solidFill>
                <a:srgbClr val="7030A0"/>
              </a:solidFill>
              <a:latin typeface="Arial" panose="020B0604020202020204" pitchFamily="34" charset="0"/>
              <a:cs typeface="Arial" panose="020B0604020202020204" pitchFamily="34" charset="0"/>
            </a:endParaRPr>
          </a:p>
          <a:p>
            <a:pPr algn="ctr"/>
            <a:r>
              <a:rPr lang="vi-VN" sz="2000" dirty="0">
                <a:solidFill>
                  <a:srgbClr val="7030A0"/>
                </a:solidFill>
                <a:latin typeface="Arial" panose="020B0604020202020204" pitchFamily="34" charset="0"/>
                <a:cs typeface="Arial" panose="020B0604020202020204" pitchFamily="34" charset="0"/>
              </a:rPr>
              <a:t>Tây Ban Nha sau 2 tháng lênh đênh trên biển đã đến được vùng vùng biển Ca-ri-bê</a:t>
            </a:r>
            <a:endParaRPr lang="en-US" sz="2000" dirty="0">
              <a:solidFill>
                <a:srgbClr val="7030A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EFB15BC-179C-4E6E-B790-C3BD09581718}"/>
              </a:ext>
            </a:extLst>
          </p:cNvPr>
          <p:cNvSpPr txBox="1"/>
          <p:nvPr/>
        </p:nvSpPr>
        <p:spPr>
          <a:xfrm>
            <a:off x="251937" y="4128505"/>
            <a:ext cx="2604486" cy="2308324"/>
          </a:xfrm>
          <a:prstGeom prst="rect">
            <a:avLst/>
          </a:prstGeom>
          <a:noFill/>
          <a:ln>
            <a:solidFill>
              <a:srgbClr val="00B050"/>
            </a:solidFill>
            <a:prstDash val="sysDash"/>
          </a:ln>
        </p:spPr>
        <p:txBody>
          <a:bodyPr wrap="square" rtlCol="0">
            <a:spAutoFit/>
          </a:bodyPr>
          <a:lstStyle/>
          <a:p>
            <a:r>
              <a:rPr lang="vi-VN" sz="2400" dirty="0">
                <a:solidFill>
                  <a:srgbClr val="2B26F6"/>
                </a:solidFill>
                <a:latin typeface="Arial" panose="020B0604020202020204" pitchFamily="34" charset="0"/>
                <a:cs typeface="Arial" panose="020B0604020202020204" pitchFamily="34" charset="0"/>
              </a:rPr>
              <a:t>Tiếp theo ông còn tiến hành 3 cuộc thám hiểm đến châu Mỹ vào các năm </a:t>
            </a:r>
            <a:r>
              <a:rPr lang="en-US" sz="2400" dirty="0">
                <a:solidFill>
                  <a:srgbClr val="2B26F6"/>
                </a:solidFill>
                <a:latin typeface="Arial" panose="020B0604020202020204" pitchFamily="34" charset="0"/>
                <a:cs typeface="Arial" panose="020B0604020202020204" pitchFamily="34" charset="0"/>
              </a:rPr>
              <a:t>1493,1498,1502</a:t>
            </a:r>
          </a:p>
        </p:txBody>
      </p:sp>
      <p:sp>
        <p:nvSpPr>
          <p:cNvPr id="21" name="TextBox 20">
            <a:extLst>
              <a:ext uri="{FF2B5EF4-FFF2-40B4-BE49-F238E27FC236}">
                <a16:creationId xmlns:a16="http://schemas.microsoft.com/office/drawing/2014/main" id="{9DAFA5A2-FDF2-4749-A363-11042EB41192}"/>
              </a:ext>
            </a:extLst>
          </p:cNvPr>
          <p:cNvSpPr txBox="1"/>
          <p:nvPr/>
        </p:nvSpPr>
        <p:spPr>
          <a:xfrm rot="21243043">
            <a:off x="4376976" y="3369518"/>
            <a:ext cx="714620" cy="830997"/>
          </a:xfrm>
          <a:prstGeom prst="rect">
            <a:avLst/>
          </a:prstGeom>
          <a:noFill/>
          <a:ln>
            <a:noFill/>
          </a:ln>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149</a:t>
            </a:r>
            <a:r>
              <a:rPr lang="vi-VN" sz="2400" b="1">
                <a:solidFill>
                  <a:srgbClr val="FF0000"/>
                </a:solidFill>
                <a:latin typeface="Arial" panose="020B0604020202020204" pitchFamily="34" charset="0"/>
                <a:cs typeface="Arial" panose="020B0604020202020204" pitchFamily="34" charset="0"/>
              </a:rPr>
              <a:t>2</a:t>
            </a:r>
            <a:endParaRPr lang="en-US" sz="2400" b="1">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3FE4B8A1-AC06-48A3-AF42-B7927418F482}"/>
              </a:ext>
            </a:extLst>
          </p:cNvPr>
          <p:cNvSpPr txBox="1"/>
          <p:nvPr/>
        </p:nvSpPr>
        <p:spPr>
          <a:xfrm>
            <a:off x="6332517" y="4589526"/>
            <a:ext cx="714620" cy="830997"/>
          </a:xfrm>
          <a:prstGeom prst="rect">
            <a:avLst/>
          </a:prstGeom>
          <a:noFill/>
          <a:ln>
            <a:noFill/>
          </a:ln>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149</a:t>
            </a:r>
            <a:r>
              <a:rPr lang="vi-VN" sz="2400" b="1">
                <a:solidFill>
                  <a:srgbClr val="FF0000"/>
                </a:solidFill>
                <a:latin typeface="Arial" panose="020B0604020202020204" pitchFamily="34" charset="0"/>
                <a:cs typeface="Arial" panose="020B0604020202020204" pitchFamily="34" charset="0"/>
              </a:rPr>
              <a:t>8</a:t>
            </a:r>
            <a:endParaRPr lang="en-US" sz="2400" b="1">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21BC3B7-3FC0-48CF-AFCA-05508C2C282F}"/>
              </a:ext>
            </a:extLst>
          </p:cNvPr>
          <p:cNvSpPr txBox="1"/>
          <p:nvPr/>
        </p:nvSpPr>
        <p:spPr>
          <a:xfrm rot="21417031">
            <a:off x="5751600" y="2743806"/>
            <a:ext cx="714620" cy="830997"/>
          </a:xfrm>
          <a:prstGeom prst="rect">
            <a:avLst/>
          </a:prstGeom>
          <a:noFill/>
          <a:ln>
            <a:noFill/>
          </a:ln>
        </p:spPr>
        <p:txBody>
          <a:bodyPr wrap="square" rtlCol="0">
            <a:spAutoFit/>
          </a:bodyPr>
          <a:lstStyle/>
          <a:p>
            <a:r>
              <a:rPr lang="vi-VN" sz="2400" b="1">
                <a:solidFill>
                  <a:srgbClr val="FF0000"/>
                </a:solidFill>
                <a:latin typeface="Arial" panose="020B0604020202020204" pitchFamily="34" charset="0"/>
                <a:cs typeface="Arial" panose="020B0604020202020204" pitchFamily="34" charset="0"/>
              </a:rPr>
              <a:t>1502</a:t>
            </a:r>
            <a:endParaRPr lang="en-US" sz="2400" b="1">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35634D0-5269-4BA4-AAFB-698CC2647363}"/>
              </a:ext>
            </a:extLst>
          </p:cNvPr>
          <p:cNvSpPr txBox="1"/>
          <p:nvPr/>
        </p:nvSpPr>
        <p:spPr>
          <a:xfrm rot="20565708">
            <a:off x="5759674" y="3733973"/>
            <a:ext cx="714620" cy="830997"/>
          </a:xfrm>
          <a:prstGeom prst="rect">
            <a:avLst/>
          </a:prstGeom>
          <a:noFill/>
          <a:ln>
            <a:noFill/>
          </a:ln>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1493</a:t>
            </a:r>
          </a:p>
        </p:txBody>
      </p:sp>
      <p:sp>
        <p:nvSpPr>
          <p:cNvPr id="3" name="Freeform: Shape 2">
            <a:extLst>
              <a:ext uri="{FF2B5EF4-FFF2-40B4-BE49-F238E27FC236}">
                <a16:creationId xmlns:a16="http://schemas.microsoft.com/office/drawing/2014/main" id="{6AECD96B-F039-41E6-80B9-163ADFF14927}"/>
              </a:ext>
            </a:extLst>
          </p:cNvPr>
          <p:cNvSpPr/>
          <p:nvPr/>
        </p:nvSpPr>
        <p:spPr>
          <a:xfrm>
            <a:off x="4134678" y="2464905"/>
            <a:ext cx="4601818" cy="1672289"/>
          </a:xfrm>
          <a:custGeom>
            <a:avLst/>
            <a:gdLst>
              <a:gd name="connsiteX0" fmla="*/ 6135757 w 6135757"/>
              <a:gd name="connsiteY0" fmla="*/ 132522 h 1672289"/>
              <a:gd name="connsiteX1" fmla="*/ 6109253 w 6135757"/>
              <a:gd name="connsiteY1" fmla="*/ 198783 h 1672289"/>
              <a:gd name="connsiteX2" fmla="*/ 6082748 w 6135757"/>
              <a:gd name="connsiteY2" fmla="*/ 225287 h 1672289"/>
              <a:gd name="connsiteX3" fmla="*/ 6056244 w 6135757"/>
              <a:gd name="connsiteY3" fmla="*/ 265044 h 1672289"/>
              <a:gd name="connsiteX4" fmla="*/ 5989983 w 6135757"/>
              <a:gd name="connsiteY4" fmla="*/ 318053 h 1672289"/>
              <a:gd name="connsiteX5" fmla="*/ 5936974 w 6135757"/>
              <a:gd name="connsiteY5" fmla="*/ 384313 h 1672289"/>
              <a:gd name="connsiteX6" fmla="*/ 5910470 w 6135757"/>
              <a:gd name="connsiteY6" fmla="*/ 424070 h 1672289"/>
              <a:gd name="connsiteX7" fmla="*/ 5897218 w 6135757"/>
              <a:gd name="connsiteY7" fmla="*/ 463826 h 1672289"/>
              <a:gd name="connsiteX8" fmla="*/ 5857461 w 6135757"/>
              <a:gd name="connsiteY8" fmla="*/ 490331 h 1672289"/>
              <a:gd name="connsiteX9" fmla="*/ 5817705 w 6135757"/>
              <a:gd name="connsiteY9" fmla="*/ 556592 h 1672289"/>
              <a:gd name="connsiteX10" fmla="*/ 5804453 w 6135757"/>
              <a:gd name="connsiteY10" fmla="*/ 596348 h 1672289"/>
              <a:gd name="connsiteX11" fmla="*/ 5764696 w 6135757"/>
              <a:gd name="connsiteY11" fmla="*/ 649357 h 1672289"/>
              <a:gd name="connsiteX12" fmla="*/ 5751444 w 6135757"/>
              <a:gd name="connsiteY12" fmla="*/ 689113 h 1672289"/>
              <a:gd name="connsiteX13" fmla="*/ 5579166 w 6135757"/>
              <a:gd name="connsiteY13" fmla="*/ 768626 h 1672289"/>
              <a:gd name="connsiteX14" fmla="*/ 5526157 w 6135757"/>
              <a:gd name="connsiteY14" fmla="*/ 795131 h 1672289"/>
              <a:gd name="connsiteX15" fmla="*/ 5486400 w 6135757"/>
              <a:gd name="connsiteY15" fmla="*/ 808383 h 1672289"/>
              <a:gd name="connsiteX16" fmla="*/ 5446644 w 6135757"/>
              <a:gd name="connsiteY16" fmla="*/ 834887 h 1672289"/>
              <a:gd name="connsiteX17" fmla="*/ 5367131 w 6135757"/>
              <a:gd name="connsiteY17" fmla="*/ 861392 h 1672289"/>
              <a:gd name="connsiteX18" fmla="*/ 5327374 w 6135757"/>
              <a:gd name="connsiteY18" fmla="*/ 887896 h 1672289"/>
              <a:gd name="connsiteX19" fmla="*/ 5274366 w 6135757"/>
              <a:gd name="connsiteY19" fmla="*/ 914400 h 1672289"/>
              <a:gd name="connsiteX20" fmla="*/ 5247861 w 6135757"/>
              <a:gd name="connsiteY20" fmla="*/ 940905 h 1672289"/>
              <a:gd name="connsiteX21" fmla="*/ 5221357 w 6135757"/>
              <a:gd name="connsiteY21" fmla="*/ 980661 h 1672289"/>
              <a:gd name="connsiteX22" fmla="*/ 5141844 w 6135757"/>
              <a:gd name="connsiteY22" fmla="*/ 1007166 h 1672289"/>
              <a:gd name="connsiteX23" fmla="*/ 4744279 w 6135757"/>
              <a:gd name="connsiteY23" fmla="*/ 980661 h 1672289"/>
              <a:gd name="connsiteX24" fmla="*/ 4651513 w 6135757"/>
              <a:gd name="connsiteY24" fmla="*/ 967409 h 1672289"/>
              <a:gd name="connsiteX25" fmla="*/ 4227444 w 6135757"/>
              <a:gd name="connsiteY25" fmla="*/ 954157 h 1672289"/>
              <a:gd name="connsiteX26" fmla="*/ 4187687 w 6135757"/>
              <a:gd name="connsiteY26" fmla="*/ 940905 h 1672289"/>
              <a:gd name="connsiteX27" fmla="*/ 3339548 w 6135757"/>
              <a:gd name="connsiteY27" fmla="*/ 940905 h 1672289"/>
              <a:gd name="connsiteX28" fmla="*/ 3180522 w 6135757"/>
              <a:gd name="connsiteY28" fmla="*/ 980661 h 1672289"/>
              <a:gd name="connsiteX29" fmla="*/ 3074505 w 6135757"/>
              <a:gd name="connsiteY29" fmla="*/ 967409 h 1672289"/>
              <a:gd name="connsiteX30" fmla="*/ 3021496 w 6135757"/>
              <a:gd name="connsiteY30" fmla="*/ 914400 h 1672289"/>
              <a:gd name="connsiteX31" fmla="*/ 2968487 w 6135757"/>
              <a:gd name="connsiteY31" fmla="*/ 901148 h 1672289"/>
              <a:gd name="connsiteX32" fmla="*/ 2888974 w 6135757"/>
              <a:gd name="connsiteY32" fmla="*/ 848139 h 1672289"/>
              <a:gd name="connsiteX33" fmla="*/ 2849218 w 6135757"/>
              <a:gd name="connsiteY33" fmla="*/ 821635 h 1672289"/>
              <a:gd name="connsiteX34" fmla="*/ 2809461 w 6135757"/>
              <a:gd name="connsiteY34" fmla="*/ 834887 h 1672289"/>
              <a:gd name="connsiteX35" fmla="*/ 2782957 w 6135757"/>
              <a:gd name="connsiteY35" fmla="*/ 914400 h 1672289"/>
              <a:gd name="connsiteX36" fmla="*/ 2756453 w 6135757"/>
              <a:gd name="connsiteY36" fmla="*/ 954157 h 1672289"/>
              <a:gd name="connsiteX37" fmla="*/ 2690192 w 6135757"/>
              <a:gd name="connsiteY37" fmla="*/ 1007166 h 1672289"/>
              <a:gd name="connsiteX38" fmla="*/ 2623931 w 6135757"/>
              <a:gd name="connsiteY38" fmla="*/ 1060174 h 1672289"/>
              <a:gd name="connsiteX39" fmla="*/ 2557670 w 6135757"/>
              <a:gd name="connsiteY39" fmla="*/ 1086679 h 1672289"/>
              <a:gd name="connsiteX40" fmla="*/ 2438400 w 6135757"/>
              <a:gd name="connsiteY40" fmla="*/ 1139687 h 1672289"/>
              <a:gd name="connsiteX41" fmla="*/ 2319131 w 6135757"/>
              <a:gd name="connsiteY41" fmla="*/ 1205948 h 1672289"/>
              <a:gd name="connsiteX42" fmla="*/ 1842053 w 6135757"/>
              <a:gd name="connsiteY42" fmla="*/ 1192696 h 1672289"/>
              <a:gd name="connsiteX43" fmla="*/ 1762539 w 6135757"/>
              <a:gd name="connsiteY43" fmla="*/ 1166192 h 1672289"/>
              <a:gd name="connsiteX44" fmla="*/ 1669774 w 6135757"/>
              <a:gd name="connsiteY44" fmla="*/ 1139687 h 1672289"/>
              <a:gd name="connsiteX45" fmla="*/ 1590261 w 6135757"/>
              <a:gd name="connsiteY45" fmla="*/ 1113183 h 1672289"/>
              <a:gd name="connsiteX46" fmla="*/ 1484244 w 6135757"/>
              <a:gd name="connsiteY46" fmla="*/ 1139687 h 1672289"/>
              <a:gd name="connsiteX47" fmla="*/ 1444487 w 6135757"/>
              <a:gd name="connsiteY47" fmla="*/ 1166192 h 1672289"/>
              <a:gd name="connsiteX48" fmla="*/ 1378226 w 6135757"/>
              <a:gd name="connsiteY48" fmla="*/ 1179444 h 1672289"/>
              <a:gd name="connsiteX49" fmla="*/ 1139687 w 6135757"/>
              <a:gd name="connsiteY49" fmla="*/ 1192696 h 1672289"/>
              <a:gd name="connsiteX50" fmla="*/ 450574 w 6135757"/>
              <a:gd name="connsiteY50" fmla="*/ 1192696 h 1672289"/>
              <a:gd name="connsiteX51" fmla="*/ 357809 w 6135757"/>
              <a:gd name="connsiteY51" fmla="*/ 1219200 h 1672289"/>
              <a:gd name="connsiteX52" fmla="*/ 278296 w 6135757"/>
              <a:gd name="connsiteY52" fmla="*/ 1258957 h 1672289"/>
              <a:gd name="connsiteX53" fmla="*/ 225287 w 6135757"/>
              <a:gd name="connsiteY53" fmla="*/ 1285461 h 1672289"/>
              <a:gd name="connsiteX54" fmla="*/ 119270 w 6135757"/>
              <a:gd name="connsiteY54" fmla="*/ 1298713 h 1672289"/>
              <a:gd name="connsiteX55" fmla="*/ 92766 w 6135757"/>
              <a:gd name="connsiteY55" fmla="*/ 1325218 h 1672289"/>
              <a:gd name="connsiteX56" fmla="*/ 79513 w 6135757"/>
              <a:gd name="connsiteY56" fmla="*/ 1364974 h 1672289"/>
              <a:gd name="connsiteX57" fmla="*/ 0 w 6135757"/>
              <a:gd name="connsiteY57" fmla="*/ 1417983 h 1672289"/>
              <a:gd name="connsiteX58" fmla="*/ 39757 w 6135757"/>
              <a:gd name="connsiteY58" fmla="*/ 1431235 h 1672289"/>
              <a:gd name="connsiteX59" fmla="*/ 145774 w 6135757"/>
              <a:gd name="connsiteY59" fmla="*/ 1497496 h 1672289"/>
              <a:gd name="connsiteX60" fmla="*/ 212035 w 6135757"/>
              <a:gd name="connsiteY60" fmla="*/ 1550505 h 1672289"/>
              <a:gd name="connsiteX61" fmla="*/ 304800 w 6135757"/>
              <a:gd name="connsiteY61" fmla="*/ 1577009 h 1672289"/>
              <a:gd name="connsiteX62" fmla="*/ 344557 w 6135757"/>
              <a:gd name="connsiteY62" fmla="*/ 1590261 h 1672289"/>
              <a:gd name="connsiteX63" fmla="*/ 384313 w 6135757"/>
              <a:gd name="connsiteY63" fmla="*/ 1616766 h 1672289"/>
              <a:gd name="connsiteX64" fmla="*/ 503583 w 6135757"/>
              <a:gd name="connsiteY64" fmla="*/ 1643270 h 1672289"/>
              <a:gd name="connsiteX65" fmla="*/ 543339 w 6135757"/>
              <a:gd name="connsiteY65" fmla="*/ 1656522 h 1672289"/>
              <a:gd name="connsiteX66" fmla="*/ 980661 w 6135757"/>
              <a:gd name="connsiteY66" fmla="*/ 1656522 h 1672289"/>
              <a:gd name="connsiteX67" fmla="*/ 993913 w 6135757"/>
              <a:gd name="connsiteY67" fmla="*/ 1616766 h 1672289"/>
              <a:gd name="connsiteX68" fmla="*/ 1007166 w 6135757"/>
              <a:gd name="connsiteY68" fmla="*/ 1550505 h 1672289"/>
              <a:gd name="connsiteX69" fmla="*/ 1086679 w 6135757"/>
              <a:gd name="connsiteY69" fmla="*/ 1470992 h 1672289"/>
              <a:gd name="connsiteX70" fmla="*/ 1152939 w 6135757"/>
              <a:gd name="connsiteY70" fmla="*/ 1417983 h 1672289"/>
              <a:gd name="connsiteX71" fmla="*/ 1179444 w 6135757"/>
              <a:gd name="connsiteY71" fmla="*/ 1152939 h 1672289"/>
              <a:gd name="connsiteX72" fmla="*/ 1232453 w 6135757"/>
              <a:gd name="connsiteY72" fmla="*/ 1086679 h 1672289"/>
              <a:gd name="connsiteX73" fmla="*/ 1298713 w 6135757"/>
              <a:gd name="connsiteY73" fmla="*/ 993913 h 1672289"/>
              <a:gd name="connsiteX74" fmla="*/ 1338470 w 6135757"/>
              <a:gd name="connsiteY74" fmla="*/ 940905 h 1672289"/>
              <a:gd name="connsiteX75" fmla="*/ 1364974 w 6135757"/>
              <a:gd name="connsiteY75" fmla="*/ 848139 h 1672289"/>
              <a:gd name="connsiteX76" fmla="*/ 1404731 w 6135757"/>
              <a:gd name="connsiteY76" fmla="*/ 795131 h 1672289"/>
              <a:gd name="connsiteX77" fmla="*/ 1470992 w 6135757"/>
              <a:gd name="connsiteY77" fmla="*/ 728870 h 1672289"/>
              <a:gd name="connsiteX78" fmla="*/ 1749287 w 6135757"/>
              <a:gd name="connsiteY78" fmla="*/ 715618 h 1672289"/>
              <a:gd name="connsiteX79" fmla="*/ 1775792 w 6135757"/>
              <a:gd name="connsiteY79" fmla="*/ 689113 h 1672289"/>
              <a:gd name="connsiteX80" fmla="*/ 1815548 w 6135757"/>
              <a:gd name="connsiteY80" fmla="*/ 662609 h 1672289"/>
              <a:gd name="connsiteX81" fmla="*/ 1828800 w 6135757"/>
              <a:gd name="connsiteY81" fmla="*/ 622853 h 1672289"/>
              <a:gd name="connsiteX82" fmla="*/ 1855305 w 6135757"/>
              <a:gd name="connsiteY82" fmla="*/ 569844 h 1672289"/>
              <a:gd name="connsiteX83" fmla="*/ 1934818 w 6135757"/>
              <a:gd name="connsiteY83" fmla="*/ 583096 h 1672289"/>
              <a:gd name="connsiteX84" fmla="*/ 2001079 w 6135757"/>
              <a:gd name="connsiteY84" fmla="*/ 596348 h 1672289"/>
              <a:gd name="connsiteX85" fmla="*/ 2054087 w 6135757"/>
              <a:gd name="connsiteY85" fmla="*/ 530087 h 1672289"/>
              <a:gd name="connsiteX86" fmla="*/ 2067339 w 6135757"/>
              <a:gd name="connsiteY86" fmla="*/ 490331 h 1672289"/>
              <a:gd name="connsiteX87" fmla="*/ 2146853 w 6135757"/>
              <a:gd name="connsiteY87" fmla="*/ 410818 h 1672289"/>
              <a:gd name="connsiteX88" fmla="*/ 2186609 w 6135757"/>
              <a:gd name="connsiteY88" fmla="*/ 371061 h 1672289"/>
              <a:gd name="connsiteX89" fmla="*/ 2279374 w 6135757"/>
              <a:gd name="connsiteY89" fmla="*/ 331305 h 1672289"/>
              <a:gd name="connsiteX90" fmla="*/ 2372139 w 6135757"/>
              <a:gd name="connsiteY90" fmla="*/ 318053 h 1672289"/>
              <a:gd name="connsiteX91" fmla="*/ 2451653 w 6135757"/>
              <a:gd name="connsiteY91" fmla="*/ 291548 h 1672289"/>
              <a:gd name="connsiteX92" fmla="*/ 2557670 w 6135757"/>
              <a:gd name="connsiteY92" fmla="*/ 265044 h 1672289"/>
              <a:gd name="connsiteX93" fmla="*/ 2663687 w 6135757"/>
              <a:gd name="connsiteY93" fmla="*/ 225287 h 1672289"/>
              <a:gd name="connsiteX94" fmla="*/ 2703444 w 6135757"/>
              <a:gd name="connsiteY94" fmla="*/ 212035 h 1672289"/>
              <a:gd name="connsiteX95" fmla="*/ 3207026 w 6135757"/>
              <a:gd name="connsiteY95" fmla="*/ 185531 h 1672289"/>
              <a:gd name="connsiteX96" fmla="*/ 3432313 w 6135757"/>
              <a:gd name="connsiteY96" fmla="*/ 159026 h 1672289"/>
              <a:gd name="connsiteX97" fmla="*/ 3564835 w 6135757"/>
              <a:gd name="connsiteY97" fmla="*/ 172279 h 1672289"/>
              <a:gd name="connsiteX98" fmla="*/ 3591339 w 6135757"/>
              <a:gd name="connsiteY98" fmla="*/ 212035 h 1672289"/>
              <a:gd name="connsiteX99" fmla="*/ 3604592 w 6135757"/>
              <a:gd name="connsiteY99" fmla="*/ 251792 h 1672289"/>
              <a:gd name="connsiteX100" fmla="*/ 3710609 w 6135757"/>
              <a:gd name="connsiteY100" fmla="*/ 331305 h 1672289"/>
              <a:gd name="connsiteX101" fmla="*/ 3750366 w 6135757"/>
              <a:gd name="connsiteY101" fmla="*/ 318053 h 1672289"/>
              <a:gd name="connsiteX102" fmla="*/ 3816626 w 6135757"/>
              <a:gd name="connsiteY102" fmla="*/ 278296 h 1672289"/>
              <a:gd name="connsiteX103" fmla="*/ 4028661 w 6135757"/>
              <a:gd name="connsiteY103" fmla="*/ 238539 h 1672289"/>
              <a:gd name="connsiteX104" fmla="*/ 4320209 w 6135757"/>
              <a:gd name="connsiteY104" fmla="*/ 225287 h 1672289"/>
              <a:gd name="connsiteX105" fmla="*/ 4439479 w 6135757"/>
              <a:gd name="connsiteY105" fmla="*/ 212035 h 1672289"/>
              <a:gd name="connsiteX106" fmla="*/ 4505739 w 6135757"/>
              <a:gd name="connsiteY106" fmla="*/ 198783 h 1672289"/>
              <a:gd name="connsiteX107" fmla="*/ 4545496 w 6135757"/>
              <a:gd name="connsiteY107" fmla="*/ 185531 h 1672289"/>
              <a:gd name="connsiteX108" fmla="*/ 4651513 w 6135757"/>
              <a:gd name="connsiteY108" fmla="*/ 172279 h 1672289"/>
              <a:gd name="connsiteX109" fmla="*/ 4890053 w 6135757"/>
              <a:gd name="connsiteY109" fmla="*/ 145774 h 1672289"/>
              <a:gd name="connsiteX110" fmla="*/ 5009322 w 6135757"/>
              <a:gd name="connsiteY110" fmla="*/ 132522 h 1672289"/>
              <a:gd name="connsiteX111" fmla="*/ 5181600 w 6135757"/>
              <a:gd name="connsiteY111" fmla="*/ 92766 h 1672289"/>
              <a:gd name="connsiteX112" fmla="*/ 5658679 w 6135757"/>
              <a:gd name="connsiteY112" fmla="*/ 53009 h 1672289"/>
              <a:gd name="connsiteX113" fmla="*/ 5724939 w 6135757"/>
              <a:gd name="connsiteY113" fmla="*/ 39757 h 1672289"/>
              <a:gd name="connsiteX114" fmla="*/ 5830957 w 6135757"/>
              <a:gd name="connsiteY114" fmla="*/ 26505 h 1672289"/>
              <a:gd name="connsiteX115" fmla="*/ 5963479 w 6135757"/>
              <a:gd name="connsiteY115" fmla="*/ 0 h 1672289"/>
              <a:gd name="connsiteX116" fmla="*/ 5989983 w 6135757"/>
              <a:gd name="connsiteY116" fmla="*/ 26505 h 1672289"/>
              <a:gd name="connsiteX117" fmla="*/ 6003235 w 6135757"/>
              <a:gd name="connsiteY117" fmla="*/ 92766 h 1672289"/>
              <a:gd name="connsiteX118" fmla="*/ 6016487 w 6135757"/>
              <a:gd name="connsiteY118" fmla="*/ 145774 h 1672289"/>
              <a:gd name="connsiteX119" fmla="*/ 6029739 w 6135757"/>
              <a:gd name="connsiteY119" fmla="*/ 185531 h 1672289"/>
              <a:gd name="connsiteX120" fmla="*/ 6109253 w 6135757"/>
              <a:gd name="connsiteY120" fmla="*/ 238539 h 1672289"/>
              <a:gd name="connsiteX121" fmla="*/ 6109253 w 6135757"/>
              <a:gd name="connsiteY121" fmla="*/ 331305 h 1672289"/>
              <a:gd name="connsiteX122" fmla="*/ 6082748 w 6135757"/>
              <a:gd name="connsiteY122" fmla="*/ 371061 h 1672289"/>
              <a:gd name="connsiteX123" fmla="*/ 6003235 w 6135757"/>
              <a:gd name="connsiteY123" fmla="*/ 384313 h 1672289"/>
              <a:gd name="connsiteX124" fmla="*/ 5976731 w 6135757"/>
              <a:gd name="connsiteY124" fmla="*/ 410818 h 1672289"/>
              <a:gd name="connsiteX125" fmla="*/ 5936974 w 6135757"/>
              <a:gd name="connsiteY125" fmla="*/ 463826 h 167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135757" h="1672289">
                <a:moveTo>
                  <a:pt x="6135757" y="132522"/>
                </a:moveTo>
                <a:cubicBezTo>
                  <a:pt x="6126922" y="154609"/>
                  <a:pt x="6121055" y="178129"/>
                  <a:pt x="6109253" y="198783"/>
                </a:cubicBezTo>
                <a:cubicBezTo>
                  <a:pt x="6103054" y="209631"/>
                  <a:pt x="6090553" y="215531"/>
                  <a:pt x="6082748" y="225287"/>
                </a:cubicBezTo>
                <a:cubicBezTo>
                  <a:pt x="6072798" y="237724"/>
                  <a:pt x="6066194" y="252607"/>
                  <a:pt x="6056244" y="265044"/>
                </a:cubicBezTo>
                <a:cubicBezTo>
                  <a:pt x="6034666" y="292017"/>
                  <a:pt x="6019498" y="298376"/>
                  <a:pt x="5989983" y="318053"/>
                </a:cubicBezTo>
                <a:cubicBezTo>
                  <a:pt x="5908400" y="440428"/>
                  <a:pt x="6012513" y="289890"/>
                  <a:pt x="5936974" y="384313"/>
                </a:cubicBezTo>
                <a:cubicBezTo>
                  <a:pt x="5927024" y="396750"/>
                  <a:pt x="5917593" y="409824"/>
                  <a:pt x="5910470" y="424070"/>
                </a:cubicBezTo>
                <a:cubicBezTo>
                  <a:pt x="5904223" y="436564"/>
                  <a:pt x="5905944" y="452918"/>
                  <a:pt x="5897218" y="463826"/>
                </a:cubicBezTo>
                <a:cubicBezTo>
                  <a:pt x="5887268" y="476263"/>
                  <a:pt x="5870713" y="481496"/>
                  <a:pt x="5857461" y="490331"/>
                </a:cubicBezTo>
                <a:cubicBezTo>
                  <a:pt x="5819921" y="602952"/>
                  <a:pt x="5872277" y="465637"/>
                  <a:pt x="5817705" y="556592"/>
                </a:cubicBezTo>
                <a:cubicBezTo>
                  <a:pt x="5810518" y="568570"/>
                  <a:pt x="5811384" y="584220"/>
                  <a:pt x="5804453" y="596348"/>
                </a:cubicBezTo>
                <a:cubicBezTo>
                  <a:pt x="5793495" y="615525"/>
                  <a:pt x="5777948" y="631687"/>
                  <a:pt x="5764696" y="649357"/>
                </a:cubicBezTo>
                <a:cubicBezTo>
                  <a:pt x="5760279" y="662609"/>
                  <a:pt x="5756349" y="676034"/>
                  <a:pt x="5751444" y="689113"/>
                </a:cubicBezTo>
                <a:cubicBezTo>
                  <a:pt x="5709706" y="800413"/>
                  <a:pt x="5742707" y="753759"/>
                  <a:pt x="5579166" y="768626"/>
                </a:cubicBezTo>
                <a:cubicBezTo>
                  <a:pt x="5561496" y="777461"/>
                  <a:pt x="5544315" y="787349"/>
                  <a:pt x="5526157" y="795131"/>
                </a:cubicBezTo>
                <a:cubicBezTo>
                  <a:pt x="5513317" y="800634"/>
                  <a:pt x="5498894" y="802136"/>
                  <a:pt x="5486400" y="808383"/>
                </a:cubicBezTo>
                <a:cubicBezTo>
                  <a:pt x="5472154" y="815506"/>
                  <a:pt x="5461198" y="828418"/>
                  <a:pt x="5446644" y="834887"/>
                </a:cubicBezTo>
                <a:cubicBezTo>
                  <a:pt x="5421114" y="846234"/>
                  <a:pt x="5390377" y="845895"/>
                  <a:pt x="5367131" y="861392"/>
                </a:cubicBezTo>
                <a:cubicBezTo>
                  <a:pt x="5353879" y="870227"/>
                  <a:pt x="5341203" y="879994"/>
                  <a:pt x="5327374" y="887896"/>
                </a:cubicBezTo>
                <a:cubicBezTo>
                  <a:pt x="5310222" y="897697"/>
                  <a:pt x="5290803" y="903442"/>
                  <a:pt x="5274366" y="914400"/>
                </a:cubicBezTo>
                <a:cubicBezTo>
                  <a:pt x="5263970" y="921331"/>
                  <a:pt x="5255666" y="931148"/>
                  <a:pt x="5247861" y="940905"/>
                </a:cubicBezTo>
                <a:cubicBezTo>
                  <a:pt x="5237912" y="953342"/>
                  <a:pt x="5234863" y="972220"/>
                  <a:pt x="5221357" y="980661"/>
                </a:cubicBezTo>
                <a:cubicBezTo>
                  <a:pt x="5197666" y="995468"/>
                  <a:pt x="5141844" y="1007166"/>
                  <a:pt x="5141844" y="1007166"/>
                </a:cubicBezTo>
                <a:cubicBezTo>
                  <a:pt x="4889055" y="975566"/>
                  <a:pt x="5208637" y="1012685"/>
                  <a:pt x="4744279" y="980661"/>
                </a:cubicBezTo>
                <a:cubicBezTo>
                  <a:pt x="4713117" y="978512"/>
                  <a:pt x="4682708" y="969009"/>
                  <a:pt x="4651513" y="967409"/>
                </a:cubicBezTo>
                <a:cubicBezTo>
                  <a:pt x="4510273" y="960166"/>
                  <a:pt x="4368800" y="958574"/>
                  <a:pt x="4227444" y="954157"/>
                </a:cubicBezTo>
                <a:cubicBezTo>
                  <a:pt x="4214192" y="949740"/>
                  <a:pt x="4201587" y="942295"/>
                  <a:pt x="4187687" y="940905"/>
                </a:cubicBezTo>
                <a:cubicBezTo>
                  <a:pt x="3901970" y="912334"/>
                  <a:pt x="3632149" y="934680"/>
                  <a:pt x="3339548" y="940905"/>
                </a:cubicBezTo>
                <a:cubicBezTo>
                  <a:pt x="3234544" y="975906"/>
                  <a:pt x="3287593" y="962816"/>
                  <a:pt x="3180522" y="980661"/>
                </a:cubicBezTo>
                <a:cubicBezTo>
                  <a:pt x="3145183" y="976244"/>
                  <a:pt x="3107379" y="981107"/>
                  <a:pt x="3074505" y="967409"/>
                </a:cubicBezTo>
                <a:cubicBezTo>
                  <a:pt x="3051439" y="957798"/>
                  <a:pt x="3045739" y="920461"/>
                  <a:pt x="3021496" y="914400"/>
                </a:cubicBezTo>
                <a:lnTo>
                  <a:pt x="2968487" y="901148"/>
                </a:lnTo>
                <a:lnTo>
                  <a:pt x="2888974" y="848139"/>
                </a:lnTo>
                <a:lnTo>
                  <a:pt x="2849218" y="821635"/>
                </a:lnTo>
                <a:cubicBezTo>
                  <a:pt x="2835966" y="826052"/>
                  <a:pt x="2817580" y="823520"/>
                  <a:pt x="2809461" y="834887"/>
                </a:cubicBezTo>
                <a:cubicBezTo>
                  <a:pt x="2793222" y="857621"/>
                  <a:pt x="2798454" y="891154"/>
                  <a:pt x="2782957" y="914400"/>
                </a:cubicBezTo>
                <a:cubicBezTo>
                  <a:pt x="2774122" y="927652"/>
                  <a:pt x="2766403" y="941720"/>
                  <a:pt x="2756453" y="954157"/>
                </a:cubicBezTo>
                <a:cubicBezTo>
                  <a:pt x="2728015" y="989704"/>
                  <a:pt x="2728451" y="976559"/>
                  <a:pt x="2690192" y="1007166"/>
                </a:cubicBezTo>
                <a:cubicBezTo>
                  <a:pt x="2649108" y="1040033"/>
                  <a:pt x="2678310" y="1032984"/>
                  <a:pt x="2623931" y="1060174"/>
                </a:cubicBezTo>
                <a:cubicBezTo>
                  <a:pt x="2602654" y="1070813"/>
                  <a:pt x="2578947" y="1076040"/>
                  <a:pt x="2557670" y="1086679"/>
                </a:cubicBezTo>
                <a:cubicBezTo>
                  <a:pt x="2443043" y="1143992"/>
                  <a:pt x="2539554" y="1114399"/>
                  <a:pt x="2438400" y="1139687"/>
                </a:cubicBezTo>
                <a:cubicBezTo>
                  <a:pt x="2347264" y="1200445"/>
                  <a:pt x="2389107" y="1182623"/>
                  <a:pt x="2319131" y="1205948"/>
                </a:cubicBezTo>
                <a:cubicBezTo>
                  <a:pt x="2160105" y="1201531"/>
                  <a:pt x="2000736" y="1204030"/>
                  <a:pt x="1842053" y="1192696"/>
                </a:cubicBezTo>
                <a:cubicBezTo>
                  <a:pt x="1814186" y="1190706"/>
                  <a:pt x="1789044" y="1175027"/>
                  <a:pt x="1762539" y="1166192"/>
                </a:cubicBezTo>
                <a:cubicBezTo>
                  <a:pt x="1628909" y="1121648"/>
                  <a:pt x="1836205" y="1189615"/>
                  <a:pt x="1669774" y="1139687"/>
                </a:cubicBezTo>
                <a:cubicBezTo>
                  <a:pt x="1643014" y="1131659"/>
                  <a:pt x="1590261" y="1113183"/>
                  <a:pt x="1590261" y="1113183"/>
                </a:cubicBezTo>
                <a:cubicBezTo>
                  <a:pt x="1565059" y="1118223"/>
                  <a:pt x="1511410" y="1126104"/>
                  <a:pt x="1484244" y="1139687"/>
                </a:cubicBezTo>
                <a:cubicBezTo>
                  <a:pt x="1469998" y="1146810"/>
                  <a:pt x="1459400" y="1160599"/>
                  <a:pt x="1444487" y="1166192"/>
                </a:cubicBezTo>
                <a:cubicBezTo>
                  <a:pt x="1423397" y="1174101"/>
                  <a:pt x="1400666" y="1177493"/>
                  <a:pt x="1378226" y="1179444"/>
                </a:cubicBezTo>
                <a:cubicBezTo>
                  <a:pt x="1298890" y="1186343"/>
                  <a:pt x="1219200" y="1188279"/>
                  <a:pt x="1139687" y="1192696"/>
                </a:cubicBezTo>
                <a:cubicBezTo>
                  <a:pt x="867526" y="1153816"/>
                  <a:pt x="967154" y="1162894"/>
                  <a:pt x="450574" y="1192696"/>
                </a:cubicBezTo>
                <a:cubicBezTo>
                  <a:pt x="418468" y="1194548"/>
                  <a:pt x="388731" y="1210365"/>
                  <a:pt x="357809" y="1219200"/>
                </a:cubicBezTo>
                <a:cubicBezTo>
                  <a:pt x="281411" y="1270134"/>
                  <a:pt x="355106" y="1226039"/>
                  <a:pt x="278296" y="1258957"/>
                </a:cubicBezTo>
                <a:cubicBezTo>
                  <a:pt x="260138" y="1266739"/>
                  <a:pt x="244452" y="1280670"/>
                  <a:pt x="225287" y="1285461"/>
                </a:cubicBezTo>
                <a:cubicBezTo>
                  <a:pt x="190736" y="1294099"/>
                  <a:pt x="154609" y="1294296"/>
                  <a:pt x="119270" y="1298713"/>
                </a:cubicBezTo>
                <a:cubicBezTo>
                  <a:pt x="110435" y="1307548"/>
                  <a:pt x="99194" y="1314504"/>
                  <a:pt x="92766" y="1325218"/>
                </a:cubicBezTo>
                <a:cubicBezTo>
                  <a:pt x="85579" y="1337196"/>
                  <a:pt x="89391" y="1355097"/>
                  <a:pt x="79513" y="1364974"/>
                </a:cubicBezTo>
                <a:cubicBezTo>
                  <a:pt x="56988" y="1387498"/>
                  <a:pt x="0" y="1417983"/>
                  <a:pt x="0" y="1417983"/>
                </a:cubicBezTo>
                <a:cubicBezTo>
                  <a:pt x="13252" y="1422400"/>
                  <a:pt x="27263" y="1424988"/>
                  <a:pt x="39757" y="1431235"/>
                </a:cubicBezTo>
                <a:cubicBezTo>
                  <a:pt x="49055" y="1435884"/>
                  <a:pt x="128253" y="1483480"/>
                  <a:pt x="145774" y="1497496"/>
                </a:cubicBezTo>
                <a:cubicBezTo>
                  <a:pt x="186857" y="1530362"/>
                  <a:pt x="157656" y="1523315"/>
                  <a:pt x="212035" y="1550505"/>
                </a:cubicBezTo>
                <a:cubicBezTo>
                  <a:pt x="233215" y="1561095"/>
                  <a:pt x="284989" y="1571349"/>
                  <a:pt x="304800" y="1577009"/>
                </a:cubicBezTo>
                <a:cubicBezTo>
                  <a:pt x="318232" y="1580847"/>
                  <a:pt x="331305" y="1585844"/>
                  <a:pt x="344557" y="1590261"/>
                </a:cubicBezTo>
                <a:cubicBezTo>
                  <a:pt x="357809" y="1599096"/>
                  <a:pt x="370067" y="1609643"/>
                  <a:pt x="384313" y="1616766"/>
                </a:cubicBezTo>
                <a:cubicBezTo>
                  <a:pt x="416935" y="1633077"/>
                  <a:pt x="473048" y="1638181"/>
                  <a:pt x="503583" y="1643270"/>
                </a:cubicBezTo>
                <a:cubicBezTo>
                  <a:pt x="516835" y="1647687"/>
                  <a:pt x="529641" y="1653783"/>
                  <a:pt x="543339" y="1656522"/>
                </a:cubicBezTo>
                <a:cubicBezTo>
                  <a:pt x="700391" y="1687932"/>
                  <a:pt x="787020" y="1663970"/>
                  <a:pt x="980661" y="1656522"/>
                </a:cubicBezTo>
                <a:cubicBezTo>
                  <a:pt x="985078" y="1643270"/>
                  <a:pt x="990525" y="1630318"/>
                  <a:pt x="993913" y="1616766"/>
                </a:cubicBezTo>
                <a:cubicBezTo>
                  <a:pt x="999376" y="1594914"/>
                  <a:pt x="995073" y="1569508"/>
                  <a:pt x="1007166" y="1550505"/>
                </a:cubicBezTo>
                <a:cubicBezTo>
                  <a:pt x="1027290" y="1518882"/>
                  <a:pt x="1060175" y="1497496"/>
                  <a:pt x="1086679" y="1470992"/>
                </a:cubicBezTo>
                <a:cubicBezTo>
                  <a:pt x="1124448" y="1433223"/>
                  <a:pt x="1102783" y="1451420"/>
                  <a:pt x="1152939" y="1417983"/>
                </a:cubicBezTo>
                <a:cubicBezTo>
                  <a:pt x="1161774" y="1329635"/>
                  <a:pt x="1130193" y="1226816"/>
                  <a:pt x="1179444" y="1152939"/>
                </a:cubicBezTo>
                <a:cubicBezTo>
                  <a:pt x="1244979" y="1054636"/>
                  <a:pt x="1169503" y="1162218"/>
                  <a:pt x="1232453" y="1086679"/>
                </a:cubicBezTo>
                <a:cubicBezTo>
                  <a:pt x="1275767" y="1034702"/>
                  <a:pt x="1264283" y="1042115"/>
                  <a:pt x="1298713" y="993913"/>
                </a:cubicBezTo>
                <a:cubicBezTo>
                  <a:pt x="1311551" y="975940"/>
                  <a:pt x="1325218" y="958574"/>
                  <a:pt x="1338470" y="940905"/>
                </a:cubicBezTo>
                <a:cubicBezTo>
                  <a:pt x="1341339" y="929431"/>
                  <a:pt x="1356525" y="862925"/>
                  <a:pt x="1364974" y="848139"/>
                </a:cubicBezTo>
                <a:cubicBezTo>
                  <a:pt x="1375932" y="828962"/>
                  <a:pt x="1391893" y="813104"/>
                  <a:pt x="1404731" y="795131"/>
                </a:cubicBezTo>
                <a:cubicBezTo>
                  <a:pt x="1420323" y="773303"/>
                  <a:pt x="1437730" y="733028"/>
                  <a:pt x="1470992" y="728870"/>
                </a:cubicBezTo>
                <a:cubicBezTo>
                  <a:pt x="1563145" y="717351"/>
                  <a:pt x="1656522" y="720035"/>
                  <a:pt x="1749287" y="715618"/>
                </a:cubicBezTo>
                <a:cubicBezTo>
                  <a:pt x="1758122" y="706783"/>
                  <a:pt x="1766035" y="696918"/>
                  <a:pt x="1775792" y="689113"/>
                </a:cubicBezTo>
                <a:cubicBezTo>
                  <a:pt x="1788229" y="679164"/>
                  <a:pt x="1805599" y="675046"/>
                  <a:pt x="1815548" y="662609"/>
                </a:cubicBezTo>
                <a:cubicBezTo>
                  <a:pt x="1824274" y="651701"/>
                  <a:pt x="1823297" y="635692"/>
                  <a:pt x="1828800" y="622853"/>
                </a:cubicBezTo>
                <a:cubicBezTo>
                  <a:pt x="1836582" y="604695"/>
                  <a:pt x="1846470" y="587514"/>
                  <a:pt x="1855305" y="569844"/>
                </a:cubicBezTo>
                <a:cubicBezTo>
                  <a:pt x="1881809" y="574261"/>
                  <a:pt x="1910264" y="572183"/>
                  <a:pt x="1934818" y="583096"/>
                </a:cubicBezTo>
                <a:cubicBezTo>
                  <a:pt x="2002098" y="612999"/>
                  <a:pt x="1948862" y="648565"/>
                  <a:pt x="2001079" y="596348"/>
                </a:cubicBezTo>
                <a:cubicBezTo>
                  <a:pt x="2034388" y="496421"/>
                  <a:pt x="1985582" y="615719"/>
                  <a:pt x="2054087" y="530087"/>
                </a:cubicBezTo>
                <a:cubicBezTo>
                  <a:pt x="2062813" y="519179"/>
                  <a:pt x="2058763" y="501357"/>
                  <a:pt x="2067339" y="490331"/>
                </a:cubicBezTo>
                <a:cubicBezTo>
                  <a:pt x="2090352" y="460744"/>
                  <a:pt x="2120348" y="437323"/>
                  <a:pt x="2146853" y="410818"/>
                </a:cubicBezTo>
                <a:cubicBezTo>
                  <a:pt x="2160105" y="397566"/>
                  <a:pt x="2169846" y="379442"/>
                  <a:pt x="2186609" y="371061"/>
                </a:cubicBezTo>
                <a:cubicBezTo>
                  <a:pt x="2215342" y="356695"/>
                  <a:pt x="2246876" y="337804"/>
                  <a:pt x="2279374" y="331305"/>
                </a:cubicBezTo>
                <a:cubicBezTo>
                  <a:pt x="2310003" y="325179"/>
                  <a:pt x="2341217" y="322470"/>
                  <a:pt x="2372139" y="318053"/>
                </a:cubicBezTo>
                <a:cubicBezTo>
                  <a:pt x="2398644" y="309218"/>
                  <a:pt x="2424549" y="298324"/>
                  <a:pt x="2451653" y="291548"/>
                </a:cubicBezTo>
                <a:lnTo>
                  <a:pt x="2557670" y="265044"/>
                </a:lnTo>
                <a:cubicBezTo>
                  <a:pt x="2606224" y="216489"/>
                  <a:pt x="2565290" y="247153"/>
                  <a:pt x="2663687" y="225287"/>
                </a:cubicBezTo>
                <a:cubicBezTo>
                  <a:pt x="2677324" y="222257"/>
                  <a:pt x="2689807" y="215065"/>
                  <a:pt x="2703444" y="212035"/>
                </a:cubicBezTo>
                <a:cubicBezTo>
                  <a:pt x="2858746" y="177524"/>
                  <a:pt x="3091440" y="189143"/>
                  <a:pt x="3207026" y="185531"/>
                </a:cubicBezTo>
                <a:lnTo>
                  <a:pt x="3432313" y="159026"/>
                </a:lnTo>
                <a:cubicBezTo>
                  <a:pt x="3476707" y="159026"/>
                  <a:pt x="3520661" y="167861"/>
                  <a:pt x="3564835" y="172279"/>
                </a:cubicBezTo>
                <a:cubicBezTo>
                  <a:pt x="3573670" y="185531"/>
                  <a:pt x="3584216" y="197790"/>
                  <a:pt x="3591339" y="212035"/>
                </a:cubicBezTo>
                <a:cubicBezTo>
                  <a:pt x="3597586" y="224529"/>
                  <a:pt x="3596210" y="240617"/>
                  <a:pt x="3604592" y="251792"/>
                </a:cubicBezTo>
                <a:cubicBezTo>
                  <a:pt x="3655351" y="319471"/>
                  <a:pt x="3652570" y="311959"/>
                  <a:pt x="3710609" y="331305"/>
                </a:cubicBezTo>
                <a:cubicBezTo>
                  <a:pt x="3723861" y="326888"/>
                  <a:pt x="3738388" y="325240"/>
                  <a:pt x="3750366" y="318053"/>
                </a:cubicBezTo>
                <a:cubicBezTo>
                  <a:pt x="3826059" y="272637"/>
                  <a:pt x="3721066" y="305598"/>
                  <a:pt x="3816626" y="278296"/>
                </a:cubicBezTo>
                <a:cubicBezTo>
                  <a:pt x="3878928" y="260496"/>
                  <a:pt x="3978078" y="243002"/>
                  <a:pt x="4028661" y="238539"/>
                </a:cubicBezTo>
                <a:cubicBezTo>
                  <a:pt x="4125567" y="229988"/>
                  <a:pt x="4223026" y="229704"/>
                  <a:pt x="4320209" y="225287"/>
                </a:cubicBezTo>
                <a:cubicBezTo>
                  <a:pt x="4359966" y="220870"/>
                  <a:pt x="4399880" y="217692"/>
                  <a:pt x="4439479" y="212035"/>
                </a:cubicBezTo>
                <a:cubicBezTo>
                  <a:pt x="4461777" y="208850"/>
                  <a:pt x="4483887" y="204246"/>
                  <a:pt x="4505739" y="198783"/>
                </a:cubicBezTo>
                <a:cubicBezTo>
                  <a:pt x="4519291" y="195395"/>
                  <a:pt x="4531752" y="188030"/>
                  <a:pt x="4545496" y="185531"/>
                </a:cubicBezTo>
                <a:cubicBezTo>
                  <a:pt x="4580536" y="179160"/>
                  <a:pt x="4616134" y="176361"/>
                  <a:pt x="4651513" y="172279"/>
                </a:cubicBezTo>
                <a:lnTo>
                  <a:pt x="4890053" y="145774"/>
                </a:lnTo>
                <a:lnTo>
                  <a:pt x="5009322" y="132522"/>
                </a:lnTo>
                <a:cubicBezTo>
                  <a:pt x="5118468" y="96141"/>
                  <a:pt x="5061178" y="109969"/>
                  <a:pt x="5181600" y="92766"/>
                </a:cubicBezTo>
                <a:cubicBezTo>
                  <a:pt x="5363015" y="32291"/>
                  <a:pt x="5174879" y="91203"/>
                  <a:pt x="5658679" y="53009"/>
                </a:cubicBezTo>
                <a:cubicBezTo>
                  <a:pt x="5681133" y="51236"/>
                  <a:pt x="5702677" y="43182"/>
                  <a:pt x="5724939" y="39757"/>
                </a:cubicBezTo>
                <a:cubicBezTo>
                  <a:pt x="5760139" y="34342"/>
                  <a:pt x="5795701" y="31542"/>
                  <a:pt x="5830957" y="26505"/>
                </a:cubicBezTo>
                <a:cubicBezTo>
                  <a:pt x="5906777" y="15674"/>
                  <a:pt x="5899084" y="16100"/>
                  <a:pt x="5963479" y="0"/>
                </a:cubicBezTo>
                <a:cubicBezTo>
                  <a:pt x="5972314" y="8835"/>
                  <a:pt x="5985061" y="15021"/>
                  <a:pt x="5989983" y="26505"/>
                </a:cubicBezTo>
                <a:cubicBezTo>
                  <a:pt x="5998856" y="47208"/>
                  <a:pt x="5998349" y="70778"/>
                  <a:pt x="6003235" y="92766"/>
                </a:cubicBezTo>
                <a:cubicBezTo>
                  <a:pt x="6007186" y="110545"/>
                  <a:pt x="6011484" y="128262"/>
                  <a:pt x="6016487" y="145774"/>
                </a:cubicBezTo>
                <a:cubicBezTo>
                  <a:pt x="6020325" y="159206"/>
                  <a:pt x="6019861" y="175653"/>
                  <a:pt x="6029739" y="185531"/>
                </a:cubicBezTo>
                <a:cubicBezTo>
                  <a:pt x="6052264" y="208055"/>
                  <a:pt x="6109253" y="238539"/>
                  <a:pt x="6109253" y="238539"/>
                </a:cubicBezTo>
                <a:cubicBezTo>
                  <a:pt x="6124276" y="283609"/>
                  <a:pt x="6131093" y="280345"/>
                  <a:pt x="6109253" y="331305"/>
                </a:cubicBezTo>
                <a:cubicBezTo>
                  <a:pt x="6102979" y="345944"/>
                  <a:pt x="6096994" y="363938"/>
                  <a:pt x="6082748" y="371061"/>
                </a:cubicBezTo>
                <a:cubicBezTo>
                  <a:pt x="6058715" y="383077"/>
                  <a:pt x="6029739" y="379896"/>
                  <a:pt x="6003235" y="384313"/>
                </a:cubicBezTo>
                <a:cubicBezTo>
                  <a:pt x="5994400" y="393148"/>
                  <a:pt x="5984536" y="401062"/>
                  <a:pt x="5976731" y="410818"/>
                </a:cubicBezTo>
                <a:cubicBezTo>
                  <a:pt x="5916796" y="485736"/>
                  <a:pt x="5973241" y="427559"/>
                  <a:pt x="5936974" y="463826"/>
                </a:cubicBezTo>
              </a:path>
            </a:pathLst>
          </a:cu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ó thể là tranh biếm họa về văn bản cho biết '人 Hình 1.5. Đoàn thám hiểm của C. Cô-lôm-bô đến Ca-ri-bê, thuôc châu Mỹ ngày nay (tranh vẽ)'">
            <a:extLst>
              <a:ext uri="{FF2B5EF4-FFF2-40B4-BE49-F238E27FC236}">
                <a16:creationId xmlns:a16="http://schemas.microsoft.com/office/drawing/2014/main" id="{F7D32FCF-2C25-463A-BD7C-CC257B159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23" y="971424"/>
            <a:ext cx="6436271" cy="562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99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Effect transition="in" filter="barn(inVertical)">
                                      <p:cBhvr>
                                        <p:cTn id="4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3" grpId="0"/>
      <p:bldP spid="24" grpId="0"/>
      <p:bldP spid="2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7696200" cy="7017306"/>
          </a:xfrm>
          <a:prstGeom prst="rect">
            <a:avLst/>
          </a:prstGeom>
          <a:noFill/>
        </p:spPr>
        <p:txBody>
          <a:bodyPr wrap="square" rtlCol="0">
            <a:spAutoFit/>
          </a:bodyPr>
          <a:lstStyle/>
          <a:p>
            <a:r>
              <a:rPr lang="vi-VN" dirty="0"/>
              <a:t>Sáng sớm ngày 12/10/1492, trên cuộc hành trình đi tìm Ấn Ðộ bằng đường biển, nhà hàng hải Christopher Columbus đã khám phá ra Châu Mỹ, miền đất chưa ai biết đến. Ðây là một sự kiện lịch sử, mở đầu cho việc tìm hiểu Tân thế giới và dẫn tới việc phổ biến nền văn minh tây phương trên lục địa này.</a:t>
            </a:r>
            <a:endParaRPr lang="en-US" dirty="0"/>
          </a:p>
          <a:p>
            <a:r>
              <a:rPr lang="vi-VN" dirty="0"/>
              <a:t>Có lẽ khao khát chinh phục thế giới đã được nuôi dưỡng trong con người Christopher Columbus ngay từ thuở nhỏ. Ông sinh năm 1451 tại thành phố Genoa của Italy nhưng năm 1476 ông lại đến sống ở Bồ Đào Nha. Một sự thay đổi địa lý lớn như vậy đã ảnh hưởng nhiều đến Columbus. Tại Bồ Đào Nha, ông đã tham gia rất nhiều cuộc viễn du với những người đi biển ở nước này.</a:t>
            </a:r>
            <a:endParaRPr lang="en-US" dirty="0"/>
          </a:p>
          <a:p>
            <a:r>
              <a:rPr lang="vi-VN" dirty="0"/>
              <a:t>Christopher Columbus với niềm tin chắc chắn rằng trái đất có hình tròn, đã quyết tâm đi tìm phương Đông từ một phương hướng khác - từ phía Tây. Ông khẳng định rằng con đường thuận tiện nhất và dễ dàng nhất để đi tới Nhật Bản và Đông Á là đi thuyền vượt Đại Tây Dương về hướng Tây, vòng quanh trái đất. Người thủy thủ dày dạn kinh nghiệm ấy không hề biết rằng, lục địa lớn Châu Mỹ sẽ chắn đường đi của ông.</a:t>
            </a:r>
            <a:endParaRPr lang="en-US" dirty="0"/>
          </a:p>
          <a:p>
            <a:r>
              <a:rPr lang="vi-VN" dirty="0"/>
              <a:t>Christopher Columbus đã kêu gọi mọi người ủng hộ, tài trợ cho chuyến thám hiểm này. Dù rất nhiều người muốn có được con đường mới ấy nhưng họ đều ngần ngại không dám tin Christopher Columbus. Không từ bỏ ý định, Christopher Columbus đã sang sống ở Tây Ban Nha và cố gắng vận động sự tài trợ của quốc gia này. Sau nhiều lần bị từ chối, cuối cùng Hoàng hậu Isabella I đã chấp thuận tài trợ cho chuyến đi đã trở thành có một không hai trong lịch sử.</a:t>
            </a:r>
            <a:endParaRPr lang="en-US" dirty="0"/>
          </a:p>
          <a:p>
            <a:endParaRPr lang="en-US" dirty="0"/>
          </a:p>
        </p:txBody>
      </p:sp>
    </p:spTree>
    <p:extLst>
      <p:ext uri="{BB962C8B-B14F-4D97-AF65-F5344CB8AC3E}">
        <p14:creationId xmlns:p14="http://schemas.microsoft.com/office/powerpoint/2010/main" val="403199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3DDED-F965-DBA0-41C7-734BA238F19B}"/>
              </a:ext>
            </a:extLst>
          </p:cNvPr>
          <p:cNvSpPr>
            <a:spLocks noGrp="1"/>
          </p:cNvSpPr>
          <p:nvPr>
            <p:ph idx="1"/>
          </p:nvPr>
        </p:nvSpPr>
        <p:spPr>
          <a:xfrm>
            <a:off x="0" y="0"/>
            <a:ext cx="9144000" cy="6858000"/>
          </a:xfrm>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Columbus được giao phó chỉ huy ba chiếc tàu thám hiểm có tên: Nina, Pinta và Santa Maria. Thủy thủ đoàn của ông gồm có 88 người. Vào ngày 3/8/1492, Columbus dẫn đầu đoàn thám hiểm rời cảng xứ Tây Ban Nha để tiến về phía tây. Mục đích cuộc thám hiểm của Columbus là châu Á, điển hình là Ấn Ðộ và Trung Hoa, nơi được nghe nói là có vô số kho vàng, ngọc trai, kim cương và gấm vóc đang đợi chờ.</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Chuyến thám hiểm của Columbus dài hơn dự tính và sau vài tháng tiếp tục lên đênh trên biển không tìm thấy đất liền, thủy thủ đoàn bắt đầu lo ngại và yêu cầu ông phải quay trở lại Tây Ban Nha. Ông đã giao hẹn với thủy thủ đoàn là nếu trong hai ngày không nhìn thấy đất liền, ông sẽ chấp nhận cho thuyền quay về.</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Ðúng hai ngày sau vào ngày 12/10/1492, một thủy thủ trên tàu Pinta tên là Rodrigo de Triana đã thấy các chỉ dấu của đất liền. Sau khi nhìn thấy đất liền, Columbus đã đặt tên dãy đất này là San Salvador. Đó chính là vùng Bahamas nổi tiếng ngày hôm nay. Những thổ dân đầu tiên trên đảo được Columbus gọi là người Indian vì lúc đầu ông lầm tưởng mình đã đến được Ấn Ðộ. Sau đó, hòn đảo lớn hơn mà Christopher Columbus khám phá ra là đảo Cuba và đảo Haiti.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Tháng 3/1493, đoàn thuyền Columbus trở về Tây Ban Nha, ông được triều đình và nhân dân đón tiếp trọng thể, được vua phong làm Phó vương và Toàn quyền các thuộc địa ở Tân Lục Địa.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Sau chuyến đi đầu tiên, Columbus còn thực hiện 3 chuyến thám hiểm nữa. Ông đã khám phá ra hầu hết các đảo trên quần đảo Angtigua và cả bờ biển Trung Mỹ. Nhưng số vàng bạc của cải ông mang về cho vua Tây Ban Nha quá ít ỏi nên không được trọng vọng. Ngày 20/5/1506, ông mất tại một thành phố nhỏ ở miền bắc Tây Ban Nha trong sự nghèo khổ và lãng quên.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Tuy Christopher Columbus tới được Châu Mỹ do sự tình cờ bởi chủ đích của ông là đi tìm một con đường biển để tới châu Á, và cho tới ngày qua đời, Columbus vẫn tin rằng mình đã đạt được mục tiêu. Nhưng dù xảy ra sự nhầm lẫn đó, người đời sau vẫn tôn vinh Columbus là một trong những nhà hàng hải lớn nhất. Thế giới sẽ không phải là như hiện tại nếu không có những khám phá vĩ đại của  ông.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Christopher Columbus đã tạo ra một bước ngoặt lớn cho lịch sử Châu Âu, đồng thời mở ra trang sử mới cho Châu Mỹ. Từ phát hiện rất tình cờ của Christopher Columbus, một kỷ nguyên xâm chiếm và khai phá vùng đất mới bắt đầu. Mọi vấn đề khó khăn của Châu Âu lúc bấy giờ đã được giải quyết. Vấn đề dân số ngày càng tăng không còn đáng lo ngại; nguồn nguyên vật liệu, khoáng sản giàu có của châu Mỹ cũng khiến nền kinh tế Châu Âu thay đổi lớn. Bên cạnh đó, sự thành công trong việc thiết lập văn hóa Âu Châu trên vùng đất mới của ông cũng là một nỗ lực đáng kể.</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Tuy không hề đặt chân lên vùng Bắc Mỹ, Columbus vẫn được người dân nước Mỹ ghi nhớ hàng năm vào ngày 12/10, đánh dấu ngày châu Mỹ đã được khám phá. Ngày tưởng niệm Columbus cũng được tổ chức hàng năm tại Tây Ban Nha.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Hành trình của Christopher Columbus là cuộc phiêu lưu thật sự của một con người thật sự, đã trở thành đề tài cho vô số các giả tưởng, nhân vật của huyền thoại và lịch sử, không phải của một quốc gia, mà của Châu Mỹ. Columbus là biểu tượng của óc tưởng tượng với một ý chí thực hiện mộng tưởng quyết liệt và thành công.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indent="0">
              <a:buNone/>
            </a:pPr>
            <a:endParaRPr lang="en-US" dirty="0"/>
          </a:p>
        </p:txBody>
      </p:sp>
    </p:spTree>
    <p:extLst>
      <p:ext uri="{BB962C8B-B14F-4D97-AF65-F5344CB8AC3E}">
        <p14:creationId xmlns:p14="http://schemas.microsoft.com/office/powerpoint/2010/main" val="574515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38263-4E92-43AA-841D-F5C8E83D6041}"/>
              </a:ext>
            </a:extLst>
          </p:cNvPr>
          <p:cNvPicPr>
            <a:picLocks noChangeAspect="1"/>
          </p:cNvPicPr>
          <p:nvPr/>
        </p:nvPicPr>
        <p:blipFill>
          <a:blip r:embed="rId2"/>
          <a:stretch>
            <a:fillRect/>
          </a:stretch>
        </p:blipFill>
        <p:spPr>
          <a:xfrm>
            <a:off x="0" y="132523"/>
            <a:ext cx="9142952" cy="6520069"/>
          </a:xfrm>
          <a:prstGeom prst="rect">
            <a:avLst/>
          </a:prstGeom>
        </p:spPr>
      </p:pic>
      <p:sp>
        <p:nvSpPr>
          <p:cNvPr id="3" name="TextBox 2">
            <a:extLst>
              <a:ext uri="{FF2B5EF4-FFF2-40B4-BE49-F238E27FC236}">
                <a16:creationId xmlns:a16="http://schemas.microsoft.com/office/drawing/2014/main" id="{71A667D1-5F51-422A-BF09-BFE85C258A1A}"/>
              </a:ext>
            </a:extLst>
          </p:cNvPr>
          <p:cNvSpPr txBox="1"/>
          <p:nvPr/>
        </p:nvSpPr>
        <p:spPr>
          <a:xfrm>
            <a:off x="5174674" y="2671948"/>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1</a:t>
            </a:r>
            <a:endParaRPr lang="en-US" b="1">
              <a:solidFill>
                <a:srgbClr val="FF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03DE27A-42DE-4531-8AAB-0A03023247BC}"/>
              </a:ext>
            </a:extLst>
          </p:cNvPr>
          <p:cNvSpPr txBox="1"/>
          <p:nvPr/>
        </p:nvSpPr>
        <p:spPr>
          <a:xfrm>
            <a:off x="4821834" y="3145712"/>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2</a:t>
            </a:r>
            <a:endParaRPr lang="en-US" b="1">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612E8D1-8C52-4F0F-87AF-36B031DA7AA9}"/>
              </a:ext>
            </a:extLst>
          </p:cNvPr>
          <p:cNvSpPr txBox="1"/>
          <p:nvPr/>
        </p:nvSpPr>
        <p:spPr>
          <a:xfrm>
            <a:off x="3969328" y="2319086"/>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3</a:t>
            </a:r>
            <a:endParaRPr lang="en-US" b="1">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E834D9C-A26E-41FE-8C6D-85E6B2BC6E31}"/>
              </a:ext>
            </a:extLst>
          </p:cNvPr>
          <p:cNvSpPr txBox="1"/>
          <p:nvPr/>
        </p:nvSpPr>
        <p:spPr>
          <a:xfrm>
            <a:off x="4076206" y="3703938"/>
            <a:ext cx="213755" cy="369332"/>
          </a:xfrm>
          <a:prstGeom prst="rect">
            <a:avLst/>
          </a:prstGeom>
          <a:solidFill>
            <a:schemeClr val="bg1"/>
          </a:solidFill>
        </p:spPr>
        <p:txBody>
          <a:bodyPr wrap="square" rtlCol="0">
            <a:spAutoFit/>
          </a:bodyPr>
          <a:lstStyle/>
          <a:p>
            <a:r>
              <a:rPr lang="vi-VN" b="1">
                <a:solidFill>
                  <a:srgbClr val="FF0000"/>
                </a:solidFill>
                <a:latin typeface="Arial" panose="020B0604020202020204" pitchFamily="34" charset="0"/>
                <a:cs typeface="Arial" panose="020B0604020202020204" pitchFamily="34" charset="0"/>
              </a:rPr>
              <a:t>4</a:t>
            </a:r>
            <a:endParaRPr lang="en-US"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01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4C848-D51D-4D7C-A47F-C740945C7886}"/>
              </a:ext>
            </a:extLst>
          </p:cNvPr>
          <p:cNvSpPr/>
          <p:nvPr/>
        </p:nvSpPr>
        <p:spPr>
          <a:xfrm>
            <a:off x="210788" y="86049"/>
            <a:ext cx="8443355" cy="954107"/>
          </a:xfrm>
          <a:prstGeom prst="rect">
            <a:avLst/>
          </a:prstGeom>
        </p:spPr>
        <p:txBody>
          <a:bodyPr wrap="square">
            <a:spAutoFit/>
          </a:bodyPr>
          <a:lstStyle/>
          <a:p>
            <a:pPr marL="457200" indent="-457200" algn="just">
              <a:buFont typeface="Wingdings" panose="05000000000000000000" pitchFamily="2" charset="2"/>
              <a:buChar char="v"/>
            </a:pPr>
            <a:r>
              <a:rPr lang="vi-VN" sz="2800" b="1" dirty="0">
                <a:solidFill>
                  <a:srgbClr val="FF0066"/>
                </a:solidFill>
                <a:latin typeface="Arial" panose="020B0604020202020204" pitchFamily="34" charset="0"/>
                <a:cs typeface="Arial" panose="020B0604020202020204" pitchFamily="34" charset="0"/>
              </a:rPr>
              <a:t>Hệ quả địa lí - lịch sử của việc C.Cô-lôm-bô phát kiến ra châu Mỹ (1492 - 1502):</a:t>
            </a:r>
          </a:p>
        </p:txBody>
      </p:sp>
      <p:sp>
        <p:nvSpPr>
          <p:cNvPr id="4" name="Rectangle 3">
            <a:extLst>
              <a:ext uri="{FF2B5EF4-FFF2-40B4-BE49-F238E27FC236}">
                <a16:creationId xmlns:a16="http://schemas.microsoft.com/office/drawing/2014/main" id="{22601310-809A-497E-A48E-CEE17FAD6A44}"/>
              </a:ext>
            </a:extLst>
          </p:cNvPr>
          <p:cNvSpPr/>
          <p:nvPr/>
        </p:nvSpPr>
        <p:spPr>
          <a:xfrm>
            <a:off x="53439" y="1350972"/>
            <a:ext cx="9037122" cy="1077218"/>
          </a:xfrm>
          <a:prstGeom prst="rect">
            <a:avLst/>
          </a:prstGeom>
        </p:spPr>
        <p:txBody>
          <a:bodyPr wrap="square">
            <a:spAutoFit/>
          </a:bodyPr>
          <a:lstStyle/>
          <a:p>
            <a:pPr algn="just"/>
            <a:r>
              <a:rPr lang="vi-VN" sz="3200">
                <a:solidFill>
                  <a:srgbClr val="4820F4"/>
                </a:solidFill>
                <a:latin typeface="Arial" panose="020B0604020202020204" pitchFamily="34" charset="0"/>
                <a:cs typeface="Arial" panose="020B0604020202020204" pitchFamily="34" charset="0"/>
              </a:rPr>
              <a:t>+ Khẳng định dạng hình cầu của Trái Đất, mở ra những nhận thức mới về thế giới.</a:t>
            </a:r>
          </a:p>
        </p:txBody>
      </p:sp>
      <p:grpSp>
        <p:nvGrpSpPr>
          <p:cNvPr id="7" name="Group 6">
            <a:extLst>
              <a:ext uri="{FF2B5EF4-FFF2-40B4-BE49-F238E27FC236}">
                <a16:creationId xmlns:a16="http://schemas.microsoft.com/office/drawing/2014/main" id="{470DC4AD-D1D1-4E63-BA94-DC71F546995F}"/>
              </a:ext>
            </a:extLst>
          </p:cNvPr>
          <p:cNvGrpSpPr/>
          <p:nvPr/>
        </p:nvGrpSpPr>
        <p:grpSpPr>
          <a:xfrm>
            <a:off x="2205853" y="2615895"/>
            <a:ext cx="4453225" cy="4286670"/>
            <a:chOff x="3413394" y="3507489"/>
            <a:chExt cx="4341164" cy="3583536"/>
          </a:xfrm>
        </p:grpSpPr>
        <p:pic>
          <p:nvPicPr>
            <p:cNvPr id="8" name="Picture 7">
              <a:extLst>
                <a:ext uri="{FF2B5EF4-FFF2-40B4-BE49-F238E27FC236}">
                  <a16:creationId xmlns:a16="http://schemas.microsoft.com/office/drawing/2014/main" id="{02CA66AB-E7CE-4D5F-9899-0C251CD02A01}"/>
                </a:ext>
              </a:extLst>
            </p:cNvPr>
            <p:cNvPicPr>
              <a:picLocks noChangeAspect="1"/>
            </p:cNvPicPr>
            <p:nvPr/>
          </p:nvPicPr>
          <p:blipFill rotWithShape="1">
            <a:blip r:embed="rId2"/>
            <a:srcRect t="944" r="949"/>
            <a:stretch/>
          </p:blipFill>
          <p:spPr>
            <a:xfrm>
              <a:off x="3413394" y="3507489"/>
              <a:ext cx="4341163" cy="2816803"/>
            </a:xfrm>
            <a:prstGeom prst="rect">
              <a:avLst/>
            </a:prstGeom>
          </p:spPr>
        </p:pic>
        <p:sp>
          <p:nvSpPr>
            <p:cNvPr id="9" name="TextBox 8">
              <a:extLst>
                <a:ext uri="{FF2B5EF4-FFF2-40B4-BE49-F238E27FC236}">
                  <a16:creationId xmlns:a16="http://schemas.microsoft.com/office/drawing/2014/main" id="{4F09008B-8245-4555-A61E-BB8D917D0F79}"/>
                </a:ext>
              </a:extLst>
            </p:cNvPr>
            <p:cNvSpPr txBox="1"/>
            <p:nvPr/>
          </p:nvSpPr>
          <p:spPr>
            <a:xfrm>
              <a:off x="3485737" y="6396335"/>
              <a:ext cx="4268821" cy="694690"/>
            </a:xfrm>
            <a:prstGeom prst="rect">
              <a:avLst/>
            </a:prstGeom>
            <a:noFill/>
          </p:spPr>
          <p:txBody>
            <a:bodyPr wrap="square" rtlCol="0">
              <a:spAutoFit/>
            </a:bodyPr>
            <a:lstStyle/>
            <a:p>
              <a:r>
                <a:rPr lang="vi-VN" sz="2400" dirty="0">
                  <a:solidFill>
                    <a:srgbClr val="00AF50"/>
                  </a:solidFill>
                  <a:latin typeface="Times New Roman" pitchFamily="18" charset="0"/>
                  <a:cs typeface="Times New Roman" pitchFamily="18" charset="0"/>
                </a:rPr>
                <a:t>Bản đồ </a:t>
              </a:r>
              <a:r>
                <a:rPr lang="en-US" sz="2400" dirty="0" err="1">
                  <a:solidFill>
                    <a:srgbClr val="00AF50"/>
                  </a:solidFill>
                  <a:latin typeface="Times New Roman" pitchFamily="18" charset="0"/>
                  <a:cs typeface="Times New Roman" pitchFamily="18" charset="0"/>
                </a:rPr>
                <a:t>thế</a:t>
              </a:r>
              <a:r>
                <a:rPr lang="en-US" sz="2400" dirty="0">
                  <a:solidFill>
                    <a:srgbClr val="00AF50"/>
                  </a:solidFill>
                  <a:latin typeface="Times New Roman" pitchFamily="18" charset="0"/>
                  <a:cs typeface="Times New Roman" pitchFamily="18" charset="0"/>
                </a:rPr>
                <a:t> </a:t>
              </a:r>
              <a:r>
                <a:rPr lang="en-US" sz="2400" dirty="0" err="1">
                  <a:solidFill>
                    <a:srgbClr val="00AF50"/>
                  </a:solidFill>
                  <a:latin typeface="Times New Roman" pitchFamily="18" charset="0"/>
                  <a:cs typeface="Times New Roman" pitchFamily="18" charset="0"/>
                </a:rPr>
                <a:t>giới</a:t>
              </a:r>
              <a:r>
                <a:rPr lang="en-US" sz="2400" dirty="0">
                  <a:solidFill>
                    <a:srgbClr val="00AF50"/>
                  </a:solidFill>
                  <a:latin typeface="Times New Roman" pitchFamily="18" charset="0"/>
                  <a:cs typeface="Times New Roman" pitchFamily="18" charset="0"/>
                </a:rPr>
                <a:t> </a:t>
              </a:r>
              <a:r>
                <a:rPr lang="en-US" sz="2400" dirty="0" err="1">
                  <a:solidFill>
                    <a:srgbClr val="00AF50"/>
                  </a:solidFill>
                  <a:latin typeface="Times New Roman" pitchFamily="18" charset="0"/>
                  <a:cs typeface="Times New Roman" pitchFamily="18" charset="0"/>
                </a:rPr>
                <a:t>của</a:t>
              </a:r>
              <a:r>
                <a:rPr lang="en-US" sz="2400" dirty="0">
                  <a:solidFill>
                    <a:srgbClr val="00AF50"/>
                  </a:solidFill>
                  <a:latin typeface="Times New Roman" pitchFamily="18" charset="0"/>
                  <a:cs typeface="Times New Roman" pitchFamily="18" charset="0"/>
                </a:rPr>
                <a:t> </a:t>
              </a:r>
              <a:r>
                <a:rPr lang="en-US" sz="2400" dirty="0" err="1">
                  <a:solidFill>
                    <a:srgbClr val="00AF50"/>
                  </a:solidFill>
                  <a:latin typeface="Times New Roman" pitchFamily="18" charset="0"/>
                  <a:cs typeface="Times New Roman" pitchFamily="18" charset="0"/>
                </a:rPr>
                <a:t>Va</a:t>
              </a:r>
              <a:r>
                <a:rPr lang="en-US" sz="2400" dirty="0">
                  <a:solidFill>
                    <a:srgbClr val="00AF50"/>
                  </a:solidFill>
                  <a:latin typeface="Times New Roman" pitchFamily="18" charset="0"/>
                  <a:cs typeface="Times New Roman" pitchFamily="18" charset="0"/>
                </a:rPr>
                <a:t>-</a:t>
              </a:r>
              <a:r>
                <a:rPr lang="en-US" sz="2400" dirty="0" err="1">
                  <a:solidFill>
                    <a:srgbClr val="00AF50"/>
                  </a:solidFill>
                  <a:latin typeface="Times New Roman" pitchFamily="18" charset="0"/>
                  <a:cs typeface="Times New Roman" pitchFamily="18" charset="0"/>
                </a:rPr>
                <a:t>xin</a:t>
              </a:r>
              <a:r>
                <a:rPr lang="en-US" sz="2400" dirty="0">
                  <a:solidFill>
                    <a:srgbClr val="00AF50"/>
                  </a:solidFill>
                  <a:latin typeface="Times New Roman" pitchFamily="18" charset="0"/>
                  <a:cs typeface="Times New Roman" pitchFamily="18" charset="0"/>
                </a:rPr>
                <a:t>-mu-l</a:t>
              </a:r>
              <a:r>
                <a:rPr lang="vi-VN" sz="2400" dirty="0">
                  <a:solidFill>
                    <a:srgbClr val="00AF50"/>
                  </a:solidFill>
                  <a:latin typeface="Times New Roman" pitchFamily="18" charset="0"/>
                  <a:cs typeface="Times New Roman" pitchFamily="18" charset="0"/>
                </a:rPr>
                <a:t>ơ</a:t>
              </a:r>
              <a:r>
                <a:rPr lang="en-US" sz="2400" dirty="0">
                  <a:solidFill>
                    <a:srgbClr val="00AF50"/>
                  </a:solidFill>
                  <a:latin typeface="Times New Roman" pitchFamily="18" charset="0"/>
                  <a:cs typeface="Times New Roman" pitchFamily="18" charset="0"/>
                </a:rPr>
                <a:t>,</a:t>
              </a:r>
              <a:r>
                <a:rPr lang="en-US" sz="2400" dirty="0" err="1">
                  <a:solidFill>
                    <a:srgbClr val="00AF50"/>
                  </a:solidFill>
                  <a:latin typeface="Times New Roman" pitchFamily="18" charset="0"/>
                  <a:cs typeface="Times New Roman" pitchFamily="18" charset="0"/>
                </a:rPr>
                <a:t>năm</a:t>
              </a:r>
              <a:r>
                <a:rPr lang="en-US" sz="2400" dirty="0">
                  <a:solidFill>
                    <a:srgbClr val="00AF50"/>
                  </a:solidFill>
                  <a:latin typeface="Times New Roman" pitchFamily="18" charset="0"/>
                  <a:cs typeface="Times New Roman" pitchFamily="18" charset="0"/>
                </a:rPr>
                <a:t> 1507</a:t>
              </a:r>
            </a:p>
          </p:txBody>
        </p:sp>
      </p:grpSp>
    </p:spTree>
    <p:extLst>
      <p:ext uri="{BB962C8B-B14F-4D97-AF65-F5344CB8AC3E}">
        <p14:creationId xmlns:p14="http://schemas.microsoft.com/office/powerpoint/2010/main" val="11365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069571B-9518-4A63-ABAA-EC36C99BE739}"/>
              </a:ext>
            </a:extLst>
          </p:cNvPr>
          <p:cNvSpPr/>
          <p:nvPr/>
        </p:nvSpPr>
        <p:spPr>
          <a:xfrm>
            <a:off x="4457799" y="76758"/>
            <a:ext cx="4494313" cy="98732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CDE610-8EDD-4CBF-9648-74AD8CD9DFE3}"/>
              </a:ext>
            </a:extLst>
          </p:cNvPr>
          <p:cNvSpPr/>
          <p:nvPr/>
        </p:nvSpPr>
        <p:spPr>
          <a:xfrm>
            <a:off x="4622914" y="254284"/>
            <a:ext cx="4272323" cy="584775"/>
          </a:xfrm>
          <a:prstGeom prst="rect">
            <a:avLst/>
          </a:prstGeom>
        </p:spPr>
        <p:txBody>
          <a:bodyPr wrap="none">
            <a:spAutoFit/>
          </a:bodyPr>
          <a:lstStyle/>
          <a:p>
            <a:r>
              <a:rPr lang="en-US" sz="3200" b="1" dirty="0">
                <a:solidFill>
                  <a:srgbClr val="FFFF00"/>
                </a:solidFill>
                <a:latin typeface="Arial" panose="020B0604020202020204" pitchFamily="34" charset="0"/>
                <a:ea typeface="Cambria" panose="02040503050406030204" pitchFamily="18" charset="0"/>
                <a:cs typeface="Arial" panose="020B0604020202020204" pitchFamily="34" charset="0"/>
              </a:rPr>
              <a:t>TỚ LÀ NHÀ VÔ ĐỊCH</a:t>
            </a:r>
            <a:endParaRPr lang="en-US" sz="3200"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79100B8-7FBE-42FE-B6D4-83B040CE420D}"/>
              </a:ext>
            </a:extLst>
          </p:cNvPr>
          <p:cNvSpPr txBox="1"/>
          <p:nvPr/>
        </p:nvSpPr>
        <p:spPr>
          <a:xfrm>
            <a:off x="3710097" y="1872628"/>
            <a:ext cx="5242016" cy="3108543"/>
          </a:xfrm>
          <a:prstGeom prst="rect">
            <a:avLst/>
          </a:prstGeom>
          <a:noFill/>
          <a:ln>
            <a:solidFill>
              <a:srgbClr val="00B0F0"/>
            </a:solidFill>
            <a:prstDash val="sysDash"/>
          </a:ln>
        </p:spPr>
        <p:txBody>
          <a:bodyPr wrap="square" rtlCol="0">
            <a:spAutoFit/>
          </a:bodyPr>
          <a:lstStyle/>
          <a:p>
            <a:pPr marL="457200" indent="-457200" algn="just">
              <a:buFont typeface="Wingdings" panose="05000000000000000000" pitchFamily="2" charset="2"/>
              <a:buChar char="§"/>
            </a:pPr>
            <a:r>
              <a:rPr lang="en-US" sz="2800" dirty="0" err="1">
                <a:solidFill>
                  <a:srgbClr val="4820F4"/>
                </a:solidFill>
                <a:latin typeface="Arial" panose="020B0604020202020204" pitchFamily="34" charset="0"/>
                <a:cs typeface="Arial" panose="020B0604020202020204" pitchFamily="34" charset="0"/>
              </a:rPr>
              <a:t>Mỗi</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tổ</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cử</a:t>
            </a:r>
            <a:r>
              <a:rPr lang="en-US" sz="2800" dirty="0">
                <a:solidFill>
                  <a:srgbClr val="4820F4"/>
                </a:solidFill>
                <a:latin typeface="Arial" panose="020B0604020202020204" pitchFamily="34" charset="0"/>
                <a:cs typeface="Arial" panose="020B0604020202020204" pitchFamily="34" charset="0"/>
              </a:rPr>
              <a:t> 2 HS </a:t>
            </a:r>
            <a:r>
              <a:rPr lang="en-US" sz="2800" dirty="0" err="1">
                <a:solidFill>
                  <a:srgbClr val="4820F4"/>
                </a:solidFill>
                <a:latin typeface="Arial" panose="020B0604020202020204" pitchFamily="34" charset="0"/>
                <a:cs typeface="Arial" panose="020B0604020202020204" pitchFamily="34" charset="0"/>
              </a:rPr>
              <a:t>tham</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gia</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trò</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ch</a:t>
            </a:r>
            <a:r>
              <a:rPr lang="vi-VN" sz="2800" dirty="0">
                <a:solidFill>
                  <a:srgbClr val="4820F4"/>
                </a:solidFill>
                <a:latin typeface="Arial" panose="020B0604020202020204" pitchFamily="34" charset="0"/>
                <a:cs typeface="Arial" panose="020B0604020202020204" pitchFamily="34" charset="0"/>
              </a:rPr>
              <a:t>ơ</a:t>
            </a:r>
            <a:r>
              <a:rPr lang="en-US" sz="2800" dirty="0" err="1">
                <a:solidFill>
                  <a:srgbClr val="4820F4"/>
                </a:solidFill>
                <a:latin typeface="Arial" panose="020B0604020202020204" pitchFamily="34" charset="0"/>
                <a:cs typeface="Arial" panose="020B0604020202020204" pitchFamily="34" charset="0"/>
              </a:rPr>
              <a:t>i</a:t>
            </a:r>
            <a:endParaRPr lang="vi-VN" sz="2800" dirty="0">
              <a:solidFill>
                <a:srgbClr val="4820F4"/>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
            </a:pPr>
            <a:r>
              <a:rPr lang="en-US" sz="2800" dirty="0">
                <a:solidFill>
                  <a:srgbClr val="4820F4"/>
                </a:solidFill>
                <a:latin typeface="Arial" panose="020B0604020202020204" pitchFamily="34" charset="0"/>
                <a:cs typeface="Arial" panose="020B0604020202020204" pitchFamily="34" charset="0"/>
              </a:rPr>
              <a:t>1 l</a:t>
            </a:r>
            <a:r>
              <a:rPr lang="vi-VN" sz="2800" dirty="0">
                <a:solidFill>
                  <a:srgbClr val="4820F4"/>
                </a:solidFill>
                <a:latin typeface="Arial" panose="020B0604020202020204" pitchFamily="34" charset="0"/>
                <a:cs typeface="Arial" panose="020B0604020202020204" pitchFamily="34" charset="0"/>
              </a:rPr>
              <a:t>ư</a:t>
            </a:r>
            <a:r>
              <a:rPr lang="en-US" sz="2800" dirty="0" err="1">
                <a:solidFill>
                  <a:srgbClr val="4820F4"/>
                </a:solidFill>
                <a:latin typeface="Arial" panose="020B0604020202020204" pitchFamily="34" charset="0"/>
                <a:cs typeface="Arial" panose="020B0604020202020204" pitchFamily="34" charset="0"/>
              </a:rPr>
              <a:t>ợt</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kể</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tên</a:t>
            </a:r>
            <a:r>
              <a:rPr lang="en-US" sz="2800" dirty="0">
                <a:solidFill>
                  <a:srgbClr val="4820F4"/>
                </a:solidFill>
                <a:latin typeface="Arial" panose="020B0604020202020204" pitchFamily="34" charset="0"/>
                <a:cs typeface="Arial" panose="020B0604020202020204" pitchFamily="34" charset="0"/>
              </a:rPr>
              <a:t> 1 QUỐC GIA, </a:t>
            </a:r>
            <a:r>
              <a:rPr lang="vi-VN" sz="2800" dirty="0">
                <a:solidFill>
                  <a:srgbClr val="4820F4"/>
                </a:solidFill>
                <a:latin typeface="Arial" panose="020B0604020202020204" pitchFamily="34" charset="0"/>
                <a:cs typeface="Arial" panose="020B0604020202020204" pitchFamily="34" charset="0"/>
              </a:rPr>
              <a:t>người sau không đọc trùng người trước và ngừng lại quá 3 giây dừng cuộc chơi</a:t>
            </a:r>
          </a:p>
          <a:p>
            <a:pPr marL="457200" indent="-457200" algn="just">
              <a:buFont typeface="Wingdings" panose="05000000000000000000" pitchFamily="2" charset="2"/>
              <a:buChar char="§"/>
            </a:pPr>
            <a:r>
              <a:rPr lang="en-US" sz="2800" dirty="0">
                <a:solidFill>
                  <a:srgbClr val="4820F4"/>
                </a:solidFill>
                <a:latin typeface="Arial" panose="020B0604020202020204" pitchFamily="34" charset="0"/>
                <a:cs typeface="Arial" panose="020B0604020202020204" pitchFamily="34" charset="0"/>
              </a:rPr>
              <a:t> HS </a:t>
            </a:r>
            <a:r>
              <a:rPr lang="en-US" sz="2800" dirty="0" err="1">
                <a:solidFill>
                  <a:srgbClr val="4820F4"/>
                </a:solidFill>
                <a:latin typeface="Arial" panose="020B0604020202020204" pitchFamily="34" charset="0"/>
                <a:cs typeface="Arial" panose="020B0604020202020204" pitchFamily="34" charset="0"/>
              </a:rPr>
              <a:t>đứng</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theo</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vòng</a:t>
            </a:r>
            <a:r>
              <a:rPr lang="en-US" sz="2800" dirty="0">
                <a:solidFill>
                  <a:srgbClr val="4820F4"/>
                </a:solidFill>
                <a:latin typeface="Arial" panose="020B0604020202020204" pitchFamily="34" charset="0"/>
                <a:cs typeface="Arial" panose="020B0604020202020204" pitchFamily="34" charset="0"/>
              </a:rPr>
              <a:t> </a:t>
            </a:r>
            <a:r>
              <a:rPr lang="en-US" sz="2800" dirty="0" err="1">
                <a:solidFill>
                  <a:srgbClr val="4820F4"/>
                </a:solidFill>
                <a:latin typeface="Arial" panose="020B0604020202020204" pitchFamily="34" charset="0"/>
                <a:cs typeface="Arial" panose="020B0604020202020204" pitchFamily="34" charset="0"/>
              </a:rPr>
              <a:t>tròn</a:t>
            </a:r>
            <a:endParaRPr lang="en-US" sz="2800" dirty="0">
              <a:solidFill>
                <a:srgbClr val="4820F4"/>
              </a:solidFill>
              <a:latin typeface="Arial" panose="020B0604020202020204" pitchFamily="34" charset="0"/>
              <a:cs typeface="Arial" panose="020B0604020202020204" pitchFamily="34" charset="0"/>
            </a:endParaRPr>
          </a:p>
        </p:txBody>
      </p:sp>
      <p:pic>
        <p:nvPicPr>
          <p:cNvPr id="9" name="Picture 8" descr="Map&#10;&#10;Description automatically generated">
            <a:extLst>
              <a:ext uri="{FF2B5EF4-FFF2-40B4-BE49-F238E27FC236}">
                <a16:creationId xmlns:a16="http://schemas.microsoft.com/office/drawing/2014/main" id="{AB3074B5-6496-4D38-B7C3-4D85DD150337}"/>
              </a:ext>
            </a:extLst>
          </p:cNvPr>
          <p:cNvPicPr/>
          <p:nvPr/>
        </p:nvPicPr>
        <p:blipFill rotWithShape="1">
          <a:blip r:embed="rId3"/>
          <a:srcRect l="39059" t="71037" b="2188"/>
          <a:stretch/>
        </p:blipFill>
        <p:spPr>
          <a:xfrm>
            <a:off x="3585756" y="4876800"/>
            <a:ext cx="5572496" cy="1609065"/>
          </a:xfrm>
          <a:prstGeom prst="rect">
            <a:avLst/>
          </a:prstGeom>
        </p:spPr>
      </p:pic>
      <p:sp>
        <p:nvSpPr>
          <p:cNvPr id="10" name="Rectangle 9">
            <a:extLst>
              <a:ext uri="{FF2B5EF4-FFF2-40B4-BE49-F238E27FC236}">
                <a16:creationId xmlns:a16="http://schemas.microsoft.com/office/drawing/2014/main" id="{9F3D26DC-ACA0-4F36-9596-C18364B9CF28}"/>
              </a:ext>
            </a:extLst>
          </p:cNvPr>
          <p:cNvSpPr/>
          <p:nvPr/>
        </p:nvSpPr>
        <p:spPr>
          <a:xfrm>
            <a:off x="3462535" y="1142004"/>
            <a:ext cx="5695717" cy="494751"/>
          </a:xfrm>
          <a:prstGeom prst="rect">
            <a:avLst/>
          </a:prstGeom>
        </p:spPr>
        <p:txBody>
          <a:bodyPr wrap="square">
            <a:spAutoFit/>
          </a:bodyPr>
          <a:lstStyle/>
          <a:p>
            <a:pPr lvl="0">
              <a:lnSpc>
                <a:spcPct val="120000"/>
              </a:lnSpc>
            </a:pPr>
            <a:r>
              <a:rPr lang="en-US" sz="2400" b="1" dirty="0">
                <a:solidFill>
                  <a:srgbClr val="FF0066"/>
                </a:solidFill>
                <a:latin typeface="Arial" panose="020B0604020202020204" pitchFamily="34" charset="0"/>
                <a:ea typeface="Cambria" panose="02040503050406030204" pitchFamily="18" charset="0"/>
                <a:cs typeface="Arial" panose="020B0604020202020204" pitchFamily="34" charset="0"/>
              </a:rPr>
              <a:t>H</a:t>
            </a:r>
            <a:r>
              <a:rPr lang="vi-VN" sz="2400" b="1" dirty="0">
                <a:solidFill>
                  <a:srgbClr val="FF0066"/>
                </a:solidFill>
                <a:ea typeface="Cambria" panose="02040503050406030204" pitchFamily="18" charset="0"/>
                <a:cs typeface="Arial" panose="020B0604020202020204" pitchFamily="34" charset="0"/>
              </a:rPr>
              <a:t>ãy kể tên các quốc gia ở châu Mỹ.</a:t>
            </a:r>
            <a:endParaRPr lang="en-US" sz="2400" b="1" dirty="0">
              <a:solidFill>
                <a:srgbClr val="FF0066"/>
              </a:solidFill>
              <a:latin typeface="Arial" panose="020B0604020202020204" pitchFamily="34" charset="0"/>
              <a:ea typeface="Noto Sans Symbols"/>
              <a:cs typeface="Arial" panose="020B0604020202020204" pitchFamily="34" charset="0"/>
            </a:endParaRPr>
          </a:p>
        </p:txBody>
      </p:sp>
      <p:grpSp>
        <p:nvGrpSpPr>
          <p:cNvPr id="12" name="Group 11">
            <a:extLst>
              <a:ext uri="{FF2B5EF4-FFF2-40B4-BE49-F238E27FC236}">
                <a16:creationId xmlns:a16="http://schemas.microsoft.com/office/drawing/2014/main" id="{14E0570C-4D9C-467D-9375-426BA279E063}"/>
              </a:ext>
            </a:extLst>
          </p:cNvPr>
          <p:cNvGrpSpPr/>
          <p:nvPr/>
        </p:nvGrpSpPr>
        <p:grpSpPr>
          <a:xfrm>
            <a:off x="191888" y="546670"/>
            <a:ext cx="3270647" cy="6415559"/>
            <a:chOff x="7638482" y="657884"/>
            <a:chExt cx="4360863" cy="6415559"/>
          </a:xfrm>
        </p:grpSpPr>
        <p:pic>
          <p:nvPicPr>
            <p:cNvPr id="13" name="Picture 12">
              <a:extLst>
                <a:ext uri="{FF2B5EF4-FFF2-40B4-BE49-F238E27FC236}">
                  <a16:creationId xmlns:a16="http://schemas.microsoft.com/office/drawing/2014/main" id="{FD0BED2C-587B-4562-A979-8A92D7C4797B}"/>
                </a:ext>
              </a:extLst>
            </p:cNvPr>
            <p:cNvPicPr>
              <a:picLocks noChangeAspect="1"/>
            </p:cNvPicPr>
            <p:nvPr/>
          </p:nvPicPr>
          <p:blipFill>
            <a:blip r:embed="rId4"/>
            <a:stretch>
              <a:fillRect/>
            </a:stretch>
          </p:blipFill>
          <p:spPr>
            <a:xfrm>
              <a:off x="7680685" y="657884"/>
              <a:ext cx="4318660" cy="5887128"/>
            </a:xfrm>
            <a:prstGeom prst="rect">
              <a:avLst/>
            </a:prstGeom>
          </p:spPr>
        </p:pic>
        <p:sp>
          <p:nvSpPr>
            <p:cNvPr id="14" name="TextBox 13">
              <a:extLst>
                <a:ext uri="{FF2B5EF4-FFF2-40B4-BE49-F238E27FC236}">
                  <a16:creationId xmlns:a16="http://schemas.microsoft.com/office/drawing/2014/main" id="{0584B4BE-A495-4DCF-8637-9037EC3468F1}"/>
                </a:ext>
              </a:extLst>
            </p:cNvPr>
            <p:cNvSpPr txBox="1"/>
            <p:nvPr/>
          </p:nvSpPr>
          <p:spPr>
            <a:xfrm>
              <a:off x="7638482" y="6488668"/>
              <a:ext cx="4360863" cy="584775"/>
            </a:xfrm>
            <a:prstGeom prst="rect">
              <a:avLst/>
            </a:prstGeom>
            <a:solidFill>
              <a:schemeClr val="bg1"/>
            </a:solidFill>
          </p:spPr>
          <p:txBody>
            <a:bodyPr wrap="square" rtlCol="0">
              <a:spAutoFit/>
            </a:bodyPr>
            <a:lstStyle/>
            <a:p>
              <a:pPr algn="ctr"/>
              <a:r>
                <a:rPr lang="en-US" sz="1600" dirty="0" err="1">
                  <a:solidFill>
                    <a:srgbClr val="0071C1"/>
                  </a:solidFill>
                  <a:latin typeface="Arial" panose="020B0604020202020204" pitchFamily="34" charset="0"/>
                  <a:cs typeface="Arial" panose="020B0604020202020204" pitchFamily="34" charset="0"/>
                </a:rPr>
                <a:t>Hình</a:t>
              </a:r>
              <a:r>
                <a:rPr lang="en-US" sz="1600" dirty="0">
                  <a:solidFill>
                    <a:srgbClr val="0071C1"/>
                  </a:solidFill>
                  <a:latin typeface="Arial" panose="020B0604020202020204" pitchFamily="34" charset="0"/>
                  <a:cs typeface="Arial" panose="020B0604020202020204" pitchFamily="34" charset="0"/>
                </a:rPr>
                <a:t> 13.3. </a:t>
              </a:r>
              <a:r>
                <a:rPr lang="en-US" sz="1600" dirty="0" err="1">
                  <a:solidFill>
                    <a:srgbClr val="0071C1"/>
                  </a:solidFill>
                  <a:latin typeface="Arial" panose="020B0604020202020204" pitchFamily="34" charset="0"/>
                  <a:cs typeface="Arial" panose="020B0604020202020204" pitchFamily="34" charset="0"/>
                </a:rPr>
                <a:t>Bản</a:t>
              </a:r>
              <a:r>
                <a:rPr lang="en-US" sz="1600" dirty="0">
                  <a:solidFill>
                    <a:srgbClr val="0071C1"/>
                  </a:solidFill>
                  <a:latin typeface="Arial" panose="020B0604020202020204" pitchFamily="34" charset="0"/>
                  <a:cs typeface="Arial" panose="020B0604020202020204" pitchFamily="34" charset="0"/>
                </a:rPr>
                <a:t> </a:t>
              </a:r>
              <a:r>
                <a:rPr lang="en-US" sz="1600" dirty="0" err="1">
                  <a:solidFill>
                    <a:srgbClr val="0071C1"/>
                  </a:solidFill>
                  <a:latin typeface="Arial" panose="020B0604020202020204" pitchFamily="34" charset="0"/>
                  <a:cs typeface="Arial" panose="020B0604020202020204" pitchFamily="34" charset="0"/>
                </a:rPr>
                <a:t>đồ</a:t>
              </a:r>
              <a:r>
                <a:rPr lang="en-US" sz="1600" dirty="0">
                  <a:solidFill>
                    <a:srgbClr val="0071C1"/>
                  </a:solidFill>
                  <a:latin typeface="Arial" panose="020B0604020202020204" pitchFamily="34" charset="0"/>
                  <a:cs typeface="Arial" panose="020B0604020202020204" pitchFamily="34" charset="0"/>
                </a:rPr>
                <a:t> </a:t>
              </a:r>
              <a:r>
                <a:rPr lang="vi-VN" sz="1600" dirty="0">
                  <a:solidFill>
                    <a:srgbClr val="0071C1"/>
                  </a:solidFill>
                  <a:latin typeface="Arial" panose="020B0604020202020204" pitchFamily="34" charset="0"/>
                  <a:cs typeface="Arial" panose="020B0604020202020204" pitchFamily="34" charset="0"/>
                </a:rPr>
                <a:t>các khu vực của châu </a:t>
              </a:r>
              <a:r>
                <a:rPr lang="en-US" sz="1600" dirty="0" err="1">
                  <a:solidFill>
                    <a:srgbClr val="0071C1"/>
                  </a:solidFill>
                  <a:latin typeface="Arial" panose="020B0604020202020204" pitchFamily="34" charset="0"/>
                  <a:cs typeface="Arial" panose="020B0604020202020204" pitchFamily="34" charset="0"/>
                </a:rPr>
                <a:t>Mỹ</a:t>
              </a:r>
              <a:endParaRPr lang="en-US" sz="1600" dirty="0">
                <a:solidFill>
                  <a:srgbClr val="0071C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166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8BD82D-70FA-43EC-9367-3A6D8038A8DA}"/>
              </a:ext>
            </a:extLst>
          </p:cNvPr>
          <p:cNvGrpSpPr/>
          <p:nvPr/>
        </p:nvGrpSpPr>
        <p:grpSpPr>
          <a:xfrm>
            <a:off x="5305737" y="0"/>
            <a:ext cx="3776870" cy="7165776"/>
            <a:chOff x="7074316" y="0"/>
            <a:chExt cx="5035826" cy="7165776"/>
          </a:xfrm>
        </p:grpSpPr>
        <p:pic>
          <p:nvPicPr>
            <p:cNvPr id="3" name="Picture 2">
              <a:extLst>
                <a:ext uri="{FF2B5EF4-FFF2-40B4-BE49-F238E27FC236}">
                  <a16:creationId xmlns:a16="http://schemas.microsoft.com/office/drawing/2014/main" id="{20CF0C89-1EE1-437C-8CD0-4D57CA69FEFF}"/>
                </a:ext>
              </a:extLst>
            </p:cNvPr>
            <p:cNvPicPr>
              <a:picLocks noChangeAspect="1"/>
            </p:cNvPicPr>
            <p:nvPr/>
          </p:nvPicPr>
          <p:blipFill rotWithShape="1">
            <a:blip r:embed="rId2"/>
            <a:srcRect l="38023" t="29923" r="39390" b="15194"/>
            <a:stretch/>
          </p:blipFill>
          <p:spPr>
            <a:xfrm>
              <a:off x="7074316" y="0"/>
              <a:ext cx="5035826" cy="6882939"/>
            </a:xfrm>
            <a:prstGeom prst="rect">
              <a:avLst/>
            </a:prstGeom>
          </p:spPr>
        </p:pic>
        <p:sp>
          <p:nvSpPr>
            <p:cNvPr id="4" name="TextBox 3">
              <a:extLst>
                <a:ext uri="{FF2B5EF4-FFF2-40B4-BE49-F238E27FC236}">
                  <a16:creationId xmlns:a16="http://schemas.microsoft.com/office/drawing/2014/main" id="{1EA9D2C6-1260-489B-87FC-94B458C6BDC2}"/>
                </a:ext>
              </a:extLst>
            </p:cNvPr>
            <p:cNvSpPr txBox="1"/>
            <p:nvPr/>
          </p:nvSpPr>
          <p:spPr>
            <a:xfrm>
              <a:off x="7074316" y="6457890"/>
              <a:ext cx="4861475" cy="707886"/>
            </a:xfrm>
            <a:prstGeom prst="rect">
              <a:avLst/>
            </a:prstGeom>
            <a:solidFill>
              <a:schemeClr val="bg1"/>
            </a:solidFill>
          </p:spPr>
          <p:txBody>
            <a:bodyPr wrap="square" rtlCol="0">
              <a:spAutoFit/>
            </a:bodyPr>
            <a:lstStyle/>
            <a:p>
              <a:r>
                <a:rPr lang="en-US" sz="2000">
                  <a:solidFill>
                    <a:srgbClr val="0071C1"/>
                  </a:solidFill>
                  <a:latin typeface="Arial" panose="020B0604020202020204" pitchFamily="34" charset="0"/>
                  <a:cs typeface="Arial" panose="020B0604020202020204" pitchFamily="34" charset="0"/>
                </a:rPr>
                <a:t> </a:t>
              </a:r>
              <a:r>
                <a:rPr lang="en-US" sz="2000">
                  <a:solidFill>
                    <a:srgbClr val="4820F4"/>
                  </a:solidFill>
                  <a:latin typeface="Arial" panose="020B0604020202020204" pitchFamily="34" charset="0"/>
                  <a:cs typeface="Arial" panose="020B0604020202020204" pitchFamily="34" charset="0"/>
                </a:rPr>
                <a:t>L</a:t>
              </a:r>
              <a:r>
                <a:rPr lang="vi-VN" sz="2000">
                  <a:solidFill>
                    <a:srgbClr val="4820F4"/>
                  </a:solidFill>
                  <a:latin typeface="Arial" panose="020B0604020202020204" pitchFamily="34" charset="0"/>
                  <a:cs typeface="Arial" panose="020B0604020202020204" pitchFamily="34" charset="0"/>
                </a:rPr>
                <a:t>ư</a:t>
              </a:r>
              <a:r>
                <a:rPr lang="en-US" sz="2000">
                  <a:solidFill>
                    <a:srgbClr val="4820F4"/>
                  </a:solidFill>
                  <a:latin typeface="Arial" panose="020B0604020202020204" pitchFamily="34" charset="0"/>
                  <a:cs typeface="Arial" panose="020B0604020202020204" pitchFamily="34" charset="0"/>
                </a:rPr>
                <a:t>ợc đồ các luồng nhập c</a:t>
              </a:r>
              <a:r>
                <a:rPr lang="vi-VN" sz="2000">
                  <a:solidFill>
                    <a:srgbClr val="4820F4"/>
                  </a:solidFill>
                  <a:latin typeface="Arial" panose="020B0604020202020204" pitchFamily="34" charset="0"/>
                  <a:cs typeface="Arial" panose="020B0604020202020204" pitchFamily="34" charset="0"/>
                </a:rPr>
                <a:t>ư</a:t>
              </a:r>
              <a:r>
                <a:rPr lang="en-US" sz="2000">
                  <a:solidFill>
                    <a:srgbClr val="4820F4"/>
                  </a:solidFill>
                  <a:latin typeface="Arial" panose="020B0604020202020204" pitchFamily="34" charset="0"/>
                  <a:cs typeface="Arial" panose="020B0604020202020204" pitchFamily="34" charset="0"/>
                </a:rPr>
                <a:t> vào châu Mĩ</a:t>
              </a:r>
            </a:p>
          </p:txBody>
        </p:sp>
      </p:grpSp>
      <p:sp>
        <p:nvSpPr>
          <p:cNvPr id="5" name="Rectangle 4">
            <a:extLst>
              <a:ext uri="{FF2B5EF4-FFF2-40B4-BE49-F238E27FC236}">
                <a16:creationId xmlns:a16="http://schemas.microsoft.com/office/drawing/2014/main" id="{CCC6A1DC-3AE0-4EE4-BC09-DE04AD3A5B20}"/>
              </a:ext>
            </a:extLst>
          </p:cNvPr>
          <p:cNvSpPr/>
          <p:nvPr/>
        </p:nvSpPr>
        <p:spPr>
          <a:xfrm>
            <a:off x="0" y="400110"/>
            <a:ext cx="5260253" cy="1569660"/>
          </a:xfrm>
          <a:prstGeom prst="rect">
            <a:avLst/>
          </a:prstGeom>
        </p:spPr>
        <p:txBody>
          <a:bodyPr wrap="square">
            <a:spAutoFit/>
          </a:bodyPr>
          <a:lstStyle/>
          <a:p>
            <a:pPr algn="just"/>
            <a:r>
              <a:rPr lang="vi-VN" sz="3200">
                <a:solidFill>
                  <a:srgbClr val="4820F4"/>
                </a:solidFill>
                <a:latin typeface="Arial" panose="020B0604020202020204" pitchFamily="34" charset="0"/>
                <a:cs typeface="Arial" panose="020B0604020202020204" pitchFamily="34" charset="0"/>
              </a:rPr>
              <a:t>+ Đẩy nhanh quá trình di cư từ châu lục khác đến châu Mỹ.</a:t>
            </a:r>
          </a:p>
        </p:txBody>
      </p:sp>
      <p:sp>
        <p:nvSpPr>
          <p:cNvPr id="6" name="Rectangle 5">
            <a:extLst>
              <a:ext uri="{FF2B5EF4-FFF2-40B4-BE49-F238E27FC236}">
                <a16:creationId xmlns:a16="http://schemas.microsoft.com/office/drawing/2014/main" id="{D03E8373-7DB0-4B48-80CB-FDB2BDD06689}"/>
              </a:ext>
            </a:extLst>
          </p:cNvPr>
          <p:cNvSpPr/>
          <p:nvPr/>
        </p:nvSpPr>
        <p:spPr>
          <a:xfrm>
            <a:off x="123739" y="3903346"/>
            <a:ext cx="5260253" cy="2677656"/>
          </a:xfrm>
          <a:prstGeom prst="rect">
            <a:avLst/>
          </a:prstGeom>
        </p:spPr>
        <p:txBody>
          <a:bodyPr wrap="square">
            <a:spAutoFit/>
          </a:bodyPr>
          <a:lstStyle/>
          <a:p>
            <a:pPr algn="just"/>
            <a:r>
              <a:rPr lang="vi-VN" sz="2800" dirty="0">
                <a:solidFill>
                  <a:srgbClr val="4820F4"/>
                </a:solidFill>
                <a:latin typeface="Arial" panose="020B0604020202020204" pitchFamily="34" charset="0"/>
                <a:cs typeface="Arial" panose="020B0604020202020204" pitchFamily="34" charset="0"/>
              </a:rPr>
              <a:t>+ Các hoạt động khai thác tài nguyên, thương mại, truyền giáo,... diễn ra mạnh mẽ, tác động sâu sắc đến cộng đồng bản địa =&gt; góp phần làm đa dạng bản sắc văn hóa châu Mỹ.</a:t>
            </a:r>
            <a:endParaRPr lang="en-US" sz="2800" dirty="0">
              <a:solidFill>
                <a:srgbClr val="4820F4"/>
              </a:solidFill>
            </a:endParaRPr>
          </a:p>
        </p:txBody>
      </p:sp>
      <p:pic>
        <p:nvPicPr>
          <p:cNvPr id="7" name="Picture 6">
            <a:extLst>
              <a:ext uri="{FF2B5EF4-FFF2-40B4-BE49-F238E27FC236}">
                <a16:creationId xmlns:a16="http://schemas.microsoft.com/office/drawing/2014/main" id="{FA62F7B4-A146-42E6-807C-96680E7D065F}"/>
              </a:ext>
            </a:extLst>
          </p:cNvPr>
          <p:cNvPicPr>
            <a:picLocks noChangeAspect="1"/>
          </p:cNvPicPr>
          <p:nvPr/>
        </p:nvPicPr>
        <p:blipFill>
          <a:blip r:embed="rId3"/>
          <a:stretch>
            <a:fillRect/>
          </a:stretch>
        </p:blipFill>
        <p:spPr>
          <a:xfrm>
            <a:off x="3268683" y="1337343"/>
            <a:ext cx="1893954" cy="2566002"/>
          </a:xfrm>
          <a:prstGeom prst="rect">
            <a:avLst/>
          </a:prstGeom>
        </p:spPr>
      </p:pic>
    </p:spTree>
    <p:extLst>
      <p:ext uri="{BB962C8B-B14F-4D97-AF65-F5344CB8AC3E}">
        <p14:creationId xmlns:p14="http://schemas.microsoft.com/office/powerpoint/2010/main" val="186984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số cuộc đại phát kiến địa lí.</a:t>
            </a:r>
          </a:p>
        </p:txBody>
      </p:sp>
      <p:sp>
        <p:nvSpPr>
          <p:cNvPr id="2" name="Rectangle 1"/>
          <p:cNvSpPr/>
          <p:nvPr/>
        </p:nvSpPr>
        <p:spPr>
          <a:xfrm>
            <a:off x="125207" y="762000"/>
            <a:ext cx="8905654" cy="3416320"/>
          </a:xfrm>
          <a:prstGeom prst="rect">
            <a:avLst/>
          </a:prstGeom>
        </p:spPr>
        <p:txBody>
          <a:bodyPr wrap="square">
            <a:spAutoFit/>
          </a:bodyPr>
          <a:lstStyle/>
          <a:p>
            <a:pPr algn="just"/>
            <a:r>
              <a:rPr lang="en-US" sz="2400" dirty="0">
                <a:latin typeface="Times New Roman" pitchFamily="18" charset="0"/>
                <a:cs typeface="Times New Roman" pitchFamily="18" charset="0"/>
              </a:rPr>
              <a:t>- C. Cô-lôm-bô và cuộc thám hiềm tìm ra châu Mỹ (1492 – 1502).</a:t>
            </a:r>
          </a:p>
          <a:p>
            <a:pPr algn="just"/>
            <a:r>
              <a:rPr lang="vi-VN" sz="2400" dirty="0">
                <a:latin typeface="Times New Roman" pitchFamily="18" charset="0"/>
                <a:cs typeface="Times New Roman" pitchFamily="18" charset="0"/>
              </a:rPr>
              <a:t>- Cuộc thám hiếm vòng quanh Trái Đất của Ph. Ma-gien-lăng (1519 - 1522).</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 Ý nghĩa cùa hai cuộc đại phát kiến địa lí:</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Hành trình của Cô-lôm-bô đã giúp ông và đoàn thuỷ thủ phát hiện ra vùng đất “Đông Ấn Độ”, nhưng thực chất là vùng đất mới - châu Mỹ. Ông được coi là người phát hiện ra châu lục này.</a:t>
            </a:r>
          </a:p>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 Hành trình của Ma-gien-lăng và các thủy thủ đã chứng minh một cách thuyết phục nhất Trái Đất có dạng hình cầu.</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343400"/>
            <a:ext cx="2590800" cy="2204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593" y="4234873"/>
            <a:ext cx="3029739" cy="2406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66445" y="6488668"/>
            <a:ext cx="1576072" cy="369332"/>
          </a:xfrm>
          <a:prstGeom prst="rect">
            <a:avLst/>
          </a:prstGeom>
        </p:spPr>
        <p:txBody>
          <a:bodyPr wrap="none">
            <a:spAutoFit/>
          </a:bodyPr>
          <a:lstStyle/>
          <a:p>
            <a:r>
              <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 Cô-lôm-bô </a:t>
            </a:r>
          </a:p>
        </p:txBody>
      </p:sp>
      <p:sp>
        <p:nvSpPr>
          <p:cNvPr id="9" name="Rectangle 8"/>
          <p:cNvSpPr/>
          <p:nvPr/>
        </p:nvSpPr>
        <p:spPr>
          <a:xfrm>
            <a:off x="5772463" y="6478173"/>
            <a:ext cx="1947969" cy="369332"/>
          </a:xfrm>
          <a:prstGeom prst="rect">
            <a:avLst/>
          </a:prstGeom>
        </p:spPr>
        <p:txBody>
          <a:bodyPr wrap="none">
            <a:spAutoFit/>
          </a:bodyPr>
          <a:lstStyle/>
          <a:p>
            <a:r>
              <a:rPr lang="vi-VN"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 Ma-gien-lăng </a:t>
            </a:r>
            <a:endParaRPr lang="en-US"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6232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18629E-63E8-4240-B6F5-5C416820B10C}"/>
              </a:ext>
            </a:extLst>
          </p:cNvPr>
          <p:cNvGrpSpPr/>
          <p:nvPr/>
        </p:nvGrpSpPr>
        <p:grpSpPr>
          <a:xfrm>
            <a:off x="608308" y="33731"/>
            <a:ext cx="5724209" cy="872949"/>
            <a:chOff x="1133366" y="2220084"/>
            <a:chExt cx="5681780" cy="914400"/>
          </a:xfrm>
          <a:solidFill>
            <a:schemeClr val="accent4">
              <a:lumMod val="40000"/>
              <a:lumOff val="60000"/>
            </a:schemeClr>
          </a:solidFill>
        </p:grpSpPr>
        <p:sp>
          <p:nvSpPr>
            <p:cNvPr id="3" name="Arrow: Pentagon 2">
              <a:extLst>
                <a:ext uri="{FF2B5EF4-FFF2-40B4-BE49-F238E27FC236}">
                  <a16:creationId xmlns:a16="http://schemas.microsoft.com/office/drawing/2014/main" id="{A456FE52-E563-4E46-AC8D-F9DCC022CE02}"/>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B5EEF94-3500-45FB-98C2-0E84BD3DAD0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B55D060-600C-49C5-AB09-F18E78DC96E6}"/>
              </a:ext>
            </a:extLst>
          </p:cNvPr>
          <p:cNvSpPr txBox="1"/>
          <p:nvPr/>
        </p:nvSpPr>
        <p:spPr>
          <a:xfrm>
            <a:off x="1460910" y="198241"/>
            <a:ext cx="5536133" cy="461665"/>
          </a:xfrm>
          <a:prstGeom prst="rect">
            <a:avLst/>
          </a:prstGeom>
          <a:noFill/>
        </p:spPr>
        <p:txBody>
          <a:bodyPr wrap="square" rtlCol="0">
            <a:spAutoFit/>
          </a:bodyPr>
          <a:lstStyle/>
          <a:p>
            <a:r>
              <a:rPr lang="vi-VN" sz="2400" dirty="0">
                <a:solidFill>
                  <a:srgbClr val="0070C0"/>
                </a:solidFill>
                <a:latin typeface="Arial" pitchFamily="34" charset="0"/>
                <a:cs typeface="Arial" pitchFamily="34" charset="0"/>
              </a:rPr>
              <a:t>Phát kiến ra châu M</a:t>
            </a:r>
            <a:r>
              <a:rPr lang="en-US" sz="2400" dirty="0">
                <a:solidFill>
                  <a:srgbClr val="0070C0"/>
                </a:solidFill>
                <a:latin typeface="Arial" pitchFamily="34" charset="0"/>
                <a:cs typeface="Arial" pitchFamily="34" charset="0"/>
              </a:rPr>
              <a:t>ỹ</a:t>
            </a:r>
            <a:r>
              <a:rPr lang="vi-VN" sz="2400" dirty="0">
                <a:solidFill>
                  <a:srgbClr val="0070C0"/>
                </a:solidFill>
                <a:latin typeface="Arial" pitchFamily="34" charset="0"/>
                <a:cs typeface="Arial" pitchFamily="34" charset="0"/>
              </a:rPr>
              <a:t>- tân thế giới</a:t>
            </a:r>
            <a:endParaRPr lang="en-US" sz="2400" dirty="0">
              <a:solidFill>
                <a:srgbClr val="0070C0"/>
              </a:solidFill>
              <a:latin typeface="Arial" pitchFamily="34" charset="0"/>
              <a:cs typeface="Arial" pitchFamily="34" charset="0"/>
            </a:endParaRPr>
          </a:p>
        </p:txBody>
      </p:sp>
      <p:grpSp>
        <p:nvGrpSpPr>
          <p:cNvPr id="6" name="Group 5">
            <a:extLst>
              <a:ext uri="{FF2B5EF4-FFF2-40B4-BE49-F238E27FC236}">
                <a16:creationId xmlns:a16="http://schemas.microsoft.com/office/drawing/2014/main" id="{2C938E9B-2FC6-404F-AD15-DBDAE649049D}"/>
              </a:ext>
            </a:extLst>
          </p:cNvPr>
          <p:cNvGrpSpPr/>
          <p:nvPr/>
        </p:nvGrpSpPr>
        <p:grpSpPr>
          <a:xfrm>
            <a:off x="36638" y="33731"/>
            <a:ext cx="976464" cy="872949"/>
            <a:chOff x="344605" y="154323"/>
            <a:chExt cx="1301952" cy="872949"/>
          </a:xfrm>
        </p:grpSpPr>
        <p:sp>
          <p:nvSpPr>
            <p:cNvPr id="7" name="Arrow: Pentagon 6">
              <a:extLst>
                <a:ext uri="{FF2B5EF4-FFF2-40B4-BE49-F238E27FC236}">
                  <a16:creationId xmlns:a16="http://schemas.microsoft.com/office/drawing/2014/main" id="{B83F4621-A617-4A66-9354-2C14E0C121E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E764D065-26A8-4FFB-BDCA-C56CF4FEA58A}"/>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355AA9C6-9CF5-42C2-9F40-172B5D5D5EB1}"/>
              </a:ext>
            </a:extLst>
          </p:cNvPr>
          <p:cNvSpPr/>
          <p:nvPr/>
        </p:nvSpPr>
        <p:spPr>
          <a:xfrm>
            <a:off x="231569" y="1081361"/>
            <a:ext cx="8692737" cy="1384995"/>
          </a:xfrm>
          <a:prstGeom prst="rect">
            <a:avLst/>
          </a:prstGeom>
        </p:spPr>
        <p:txBody>
          <a:bodyPr wrap="square">
            <a:spAutoFit/>
          </a:bodyPr>
          <a:lstStyle/>
          <a:p>
            <a:r>
              <a:rPr lang="vi-VN" sz="2800" dirty="0">
                <a:solidFill>
                  <a:srgbClr val="4820F4"/>
                </a:solidFill>
                <a:latin typeface="Arial" panose="020B0604020202020204" pitchFamily="34" charset="0"/>
                <a:cs typeface="Arial" panose="020B0604020202020204" pitchFamily="34" charset="0"/>
              </a:rPr>
              <a:t>- Giai đoạn 1942 - 1905, C. Cô-lôm-bô thực hiện 4 cuộc hành trình vượt Đại Tây Dương từ châu Âu sang châu Mỹ.</a:t>
            </a:r>
            <a:endParaRPr lang="en-US" sz="2800" dirty="0">
              <a:solidFill>
                <a:srgbClr val="4820F4"/>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48BB1B7-DA14-46F3-A9F0-E80B1532CBCC}"/>
              </a:ext>
            </a:extLst>
          </p:cNvPr>
          <p:cNvSpPr/>
          <p:nvPr/>
        </p:nvSpPr>
        <p:spPr>
          <a:xfrm>
            <a:off x="231570" y="2374533"/>
            <a:ext cx="8443355" cy="523220"/>
          </a:xfrm>
          <a:prstGeom prst="rect">
            <a:avLst/>
          </a:prstGeom>
        </p:spPr>
        <p:txBody>
          <a:bodyPr wrap="square">
            <a:spAutoFit/>
          </a:bodyPr>
          <a:lstStyle/>
          <a:p>
            <a:pPr marL="457200" indent="-457200" algn="just">
              <a:buFont typeface="Wingdings" panose="05000000000000000000" pitchFamily="2" charset="2"/>
              <a:buChar char="v"/>
            </a:pPr>
            <a:r>
              <a:rPr lang="vi-VN" sz="2800" b="1">
                <a:solidFill>
                  <a:srgbClr val="4820F4"/>
                </a:solidFill>
                <a:latin typeface="Arial" panose="020B0604020202020204" pitchFamily="34" charset="0"/>
                <a:cs typeface="Arial" panose="020B0604020202020204" pitchFamily="34" charset="0"/>
              </a:rPr>
              <a:t>Hệ quả</a:t>
            </a:r>
          </a:p>
        </p:txBody>
      </p:sp>
      <p:sp>
        <p:nvSpPr>
          <p:cNvPr id="11" name="Rectangle 10">
            <a:extLst>
              <a:ext uri="{FF2B5EF4-FFF2-40B4-BE49-F238E27FC236}">
                <a16:creationId xmlns:a16="http://schemas.microsoft.com/office/drawing/2014/main" id="{2763676B-6C56-4A12-BCB8-4003F6D1D677}"/>
              </a:ext>
            </a:extLst>
          </p:cNvPr>
          <p:cNvSpPr/>
          <p:nvPr/>
        </p:nvSpPr>
        <p:spPr>
          <a:xfrm>
            <a:off x="81416" y="2951693"/>
            <a:ext cx="9037122" cy="954107"/>
          </a:xfrm>
          <a:prstGeom prst="rect">
            <a:avLst/>
          </a:prstGeom>
        </p:spPr>
        <p:txBody>
          <a:bodyPr wrap="square">
            <a:spAutoFit/>
          </a:bodyPr>
          <a:lstStyle/>
          <a:p>
            <a:pPr algn="just"/>
            <a:r>
              <a:rPr lang="vi-VN" sz="2800">
                <a:solidFill>
                  <a:srgbClr val="4820F4"/>
                </a:solidFill>
                <a:latin typeface="Arial" panose="020B0604020202020204" pitchFamily="34" charset="0"/>
                <a:cs typeface="Arial" panose="020B0604020202020204" pitchFamily="34" charset="0"/>
              </a:rPr>
              <a:t>+ Khẳng định dạng hình cầu của Trái Đất, mở ra những nhận thức mới về thế giới.</a:t>
            </a:r>
          </a:p>
        </p:txBody>
      </p:sp>
      <p:sp>
        <p:nvSpPr>
          <p:cNvPr id="12" name="Rectangle 11">
            <a:extLst>
              <a:ext uri="{FF2B5EF4-FFF2-40B4-BE49-F238E27FC236}">
                <a16:creationId xmlns:a16="http://schemas.microsoft.com/office/drawing/2014/main" id="{9CB16F54-9F70-495A-8F01-B5CE82B266A8}"/>
              </a:ext>
            </a:extLst>
          </p:cNvPr>
          <p:cNvSpPr/>
          <p:nvPr/>
        </p:nvSpPr>
        <p:spPr>
          <a:xfrm>
            <a:off x="59376" y="3962400"/>
            <a:ext cx="9037122" cy="954107"/>
          </a:xfrm>
          <a:prstGeom prst="rect">
            <a:avLst/>
          </a:prstGeom>
        </p:spPr>
        <p:txBody>
          <a:bodyPr wrap="square">
            <a:spAutoFit/>
          </a:bodyPr>
          <a:lstStyle/>
          <a:p>
            <a:pPr algn="just"/>
            <a:r>
              <a:rPr lang="vi-VN" sz="2800" dirty="0">
                <a:solidFill>
                  <a:srgbClr val="4820F4"/>
                </a:solidFill>
                <a:latin typeface="Arial" panose="020B0604020202020204" pitchFamily="34" charset="0"/>
                <a:cs typeface="Arial" panose="020B0604020202020204" pitchFamily="34" charset="0"/>
              </a:rPr>
              <a:t>+ Đẩy nhanh quá trình di cư từ châu lục khác đến châu Mỹ.</a:t>
            </a:r>
          </a:p>
        </p:txBody>
      </p:sp>
      <p:sp>
        <p:nvSpPr>
          <p:cNvPr id="13" name="Rectangle 12">
            <a:extLst>
              <a:ext uri="{FF2B5EF4-FFF2-40B4-BE49-F238E27FC236}">
                <a16:creationId xmlns:a16="http://schemas.microsoft.com/office/drawing/2014/main" id="{7902443C-87E6-45C8-84AC-BC1063DD86A8}"/>
              </a:ext>
            </a:extLst>
          </p:cNvPr>
          <p:cNvSpPr/>
          <p:nvPr/>
        </p:nvSpPr>
        <p:spPr>
          <a:xfrm>
            <a:off x="145388" y="4800600"/>
            <a:ext cx="9037122" cy="1815882"/>
          </a:xfrm>
          <a:prstGeom prst="rect">
            <a:avLst/>
          </a:prstGeom>
        </p:spPr>
        <p:txBody>
          <a:bodyPr wrap="square">
            <a:spAutoFit/>
          </a:bodyPr>
          <a:lstStyle/>
          <a:p>
            <a:pPr algn="just"/>
            <a:r>
              <a:rPr lang="vi-VN" sz="2800" dirty="0">
                <a:solidFill>
                  <a:srgbClr val="4820F4"/>
                </a:solidFill>
                <a:latin typeface="Arial" panose="020B0604020202020204" pitchFamily="34" charset="0"/>
                <a:cs typeface="Arial" panose="020B0604020202020204" pitchFamily="34" charset="0"/>
              </a:rPr>
              <a:t>+ Các hoạt động khai thác tài nguyên, thương mại, truyền giáo,... diễn ra mạnh mẽ, tác động sâu sắc đến cộng đồng bản địa =&gt; góp phần làm đa dạng bản sắc văn hóa châu Mỹ.</a:t>
            </a:r>
            <a:endParaRPr lang="en-US" sz="2800" dirty="0">
              <a:solidFill>
                <a:srgbClr val="4820F4"/>
              </a:solidFill>
            </a:endParaRPr>
          </a:p>
        </p:txBody>
      </p:sp>
      <p:pic>
        <p:nvPicPr>
          <p:cNvPr id="14" name="Picture 13" descr="book9">
            <a:extLst>
              <a:ext uri="{FF2B5EF4-FFF2-40B4-BE49-F238E27FC236}">
                <a16:creationId xmlns:a16="http://schemas.microsoft.com/office/drawing/2014/main" id="{22D13C27-335D-47D2-8C04-35FEDE6AAF6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80325" y="143400"/>
            <a:ext cx="952307"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B0229AC-08C5-49BF-886B-0A0B90D5C14D}"/>
              </a:ext>
            </a:extLst>
          </p:cNvPr>
          <p:cNvPicPr>
            <a:picLocks noChangeAspect="1"/>
          </p:cNvPicPr>
          <p:nvPr/>
        </p:nvPicPr>
        <p:blipFill>
          <a:blip r:embed="rId3"/>
          <a:stretch>
            <a:fillRect/>
          </a:stretch>
        </p:blipFill>
        <p:spPr>
          <a:xfrm>
            <a:off x="8258039" y="104653"/>
            <a:ext cx="791018" cy="927925"/>
          </a:xfrm>
          <a:prstGeom prst="rect">
            <a:avLst/>
          </a:prstGeom>
        </p:spPr>
      </p:pic>
    </p:spTree>
    <p:extLst>
      <p:ext uri="{BB962C8B-B14F-4D97-AF65-F5344CB8AC3E}">
        <p14:creationId xmlns:p14="http://schemas.microsoft.com/office/powerpoint/2010/main" val="312613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42"/>
          <p:cNvGrpSpPr>
            <a:grpSpLocks/>
          </p:cNvGrpSpPr>
          <p:nvPr/>
        </p:nvGrpSpPr>
        <p:grpSpPr bwMode="auto">
          <a:xfrm>
            <a:off x="1981200" y="28575"/>
            <a:ext cx="4572000" cy="6870700"/>
            <a:chOff x="2922" y="138"/>
            <a:chExt cx="2784" cy="4356"/>
          </a:xfrm>
        </p:grpSpPr>
        <p:pic>
          <p:nvPicPr>
            <p:cNvPr id="23555" name="Picture 43" descr="hoi giang_3"/>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l="1912" t="1381" r="597"/>
            <a:stretch>
              <a:fillRect/>
            </a:stretch>
          </p:blipFill>
          <p:spPr bwMode="auto">
            <a:xfrm>
              <a:off x="2976" y="138"/>
              <a:ext cx="2673" cy="3744"/>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23556" name="Text Box 44"/>
            <p:cNvSpPr txBox="1">
              <a:spLocks noChangeArrowheads="1"/>
            </p:cNvSpPr>
            <p:nvPr/>
          </p:nvSpPr>
          <p:spPr bwMode="auto">
            <a:xfrm>
              <a:off x="2922" y="3972"/>
              <a:ext cx="2784" cy="522"/>
            </a:xfrm>
            <a:prstGeom prst="rect">
              <a:avLst/>
            </a:prstGeom>
            <a:gradFill rotWithShape="1">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a:latin typeface="Times New Roman" pitchFamily="18" charset="0"/>
                </a:rPr>
                <a:t>Lược đồ các luồng nhập cư vào Châu Mĩ</a:t>
              </a:r>
            </a:p>
          </p:txBody>
        </p:sp>
      </p:grpSp>
    </p:spTree>
    <p:custDataLst>
      <p:tags r:id="rId1"/>
    </p:custDataLst>
    <p:extLst>
      <p:ext uri="{BB962C8B-B14F-4D97-AF65-F5344CB8AC3E}">
        <p14:creationId xmlns:p14="http://schemas.microsoft.com/office/powerpoint/2010/main" val="11234369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động của các cuộc đại phát kiến địa lí.</a:t>
            </a:r>
          </a:p>
        </p:txBody>
      </p:sp>
      <p:sp>
        <p:nvSpPr>
          <p:cNvPr id="4" name="Rectangle 3"/>
          <p:cNvSpPr/>
          <p:nvPr/>
        </p:nvSpPr>
        <p:spPr>
          <a:xfrm>
            <a:off x="219305" y="980235"/>
            <a:ext cx="8803393" cy="3914918"/>
          </a:xfrm>
          <a:prstGeom prst="rect">
            <a:avLst/>
          </a:prstGeom>
        </p:spPr>
        <p:txBody>
          <a:bodyPr wrap="square">
            <a:spAutoFit/>
          </a:bodyPr>
          <a:lstStyle/>
          <a:p>
            <a:pPr algn="ctr">
              <a:lnSpc>
                <a:spcPct val="115000"/>
              </a:lnSpc>
            </a:pPr>
            <a:r>
              <a:rPr lang="en-US" sz="2400" b="1" dirty="0">
                <a:solidFill>
                  <a:srgbClr val="FF0000"/>
                </a:solidFill>
                <a:latin typeface="Times New Roman" pitchFamily="18" charset="0"/>
                <a:ea typeface="Calibri"/>
                <a:cs typeface="Times New Roman" pitchFamily="18" charset="0"/>
              </a:rPr>
              <a:t>HOẠT ĐỘNG NHÓM</a:t>
            </a:r>
          </a:p>
          <a:p>
            <a:pPr algn="just">
              <a:lnSpc>
                <a:spcPct val="115000"/>
              </a:lnSpc>
            </a:pPr>
            <a:r>
              <a:rPr lang="en-US" sz="2400" b="1" dirty="0">
                <a:solidFill>
                  <a:srgbClr val="FF0000"/>
                </a:solidFill>
                <a:latin typeface="Times New Roman" pitchFamily="18" charset="0"/>
                <a:ea typeface="Calibri"/>
                <a:cs typeface="Times New Roman" pitchFamily="18" charset="0"/>
              </a:rPr>
              <a:t>Đọc thông tin trong SGK, xem video:</a:t>
            </a:r>
          </a:p>
          <a:p>
            <a:pPr algn="just">
              <a:lnSpc>
                <a:spcPct val="115000"/>
              </a:lnSpc>
            </a:pPr>
            <a:r>
              <a:rPr lang="vi-VN" sz="2400" b="1" dirty="0">
                <a:solidFill>
                  <a:srgbClr val="FF0000"/>
                </a:solidFill>
                <a:latin typeface="Times New Roman" pitchFamily="18" charset="0"/>
                <a:ea typeface="Calibri"/>
                <a:cs typeface="Times New Roman" pitchFamily="18" charset="0"/>
              </a:rPr>
              <a:t>1. Các cuộc đại phát kiến địa lí tác động như thế nào đến hoạt động kinh tế và sự tiếp xúc, trao đổi giữa các châu lục?</a:t>
            </a:r>
          </a:p>
          <a:p>
            <a:pPr algn="just">
              <a:lnSpc>
                <a:spcPct val="115000"/>
              </a:lnSpc>
            </a:pPr>
            <a:r>
              <a:rPr lang="vi-VN" sz="2400" b="1" dirty="0">
                <a:solidFill>
                  <a:srgbClr val="FF0000"/>
                </a:solidFill>
                <a:latin typeface="Times New Roman" pitchFamily="18" charset="0"/>
                <a:ea typeface="Calibri"/>
                <a:cs typeface="Times New Roman" pitchFamily="18" charset="0"/>
              </a:rPr>
              <a:t>2. Đọc tư liệu 1.10, quan sát hình 1.11 và thông tin trong bài, em hãy cho biết hệ quả của phát kiến địa lí đã tác động thể nào tới châu Phi và châu Mỹ?</a:t>
            </a:r>
          </a:p>
          <a:p>
            <a:pPr algn="just">
              <a:lnSpc>
                <a:spcPct val="115000"/>
              </a:lnSpc>
            </a:pPr>
            <a:r>
              <a:rPr lang="vi-VN" sz="2400" b="1" dirty="0">
                <a:solidFill>
                  <a:srgbClr val="FF0000"/>
                </a:solidFill>
                <a:latin typeface="Times New Roman" pitchFamily="18" charset="0"/>
                <a:ea typeface="Calibri"/>
                <a:cs typeface="Times New Roman" pitchFamily="18" charset="0"/>
              </a:rPr>
              <a:t>3. Nêu một ví dụ về sự thay đổi trong tiến trình lịch sử của các nước châu Á sau cuộc thám hiểm của Ma-gien-lan.</a:t>
            </a:r>
          </a:p>
        </p:txBody>
      </p:sp>
      <p:sp>
        <p:nvSpPr>
          <p:cNvPr id="7" name="Rectangle 6"/>
          <p:cNvSpPr/>
          <p:nvPr/>
        </p:nvSpPr>
        <p:spPr>
          <a:xfrm>
            <a:off x="2914218" y="4944070"/>
            <a:ext cx="3771692" cy="923330"/>
          </a:xfrm>
          <a:prstGeom prst="rect">
            <a:avLst/>
          </a:prstGeom>
        </p:spPr>
        <p:txBody>
          <a:bodyPr wrap="square">
            <a:spAutoFit/>
          </a:bodyPr>
          <a:lstStyle/>
          <a:p>
            <a:r>
              <a:rPr lang="en-US" dirty="0"/>
              <a:t>https://www.youtube.com/watch?v=YIf4pgOkafA&amp;ab_channel=TheoD%C3%B2ngL%E1%BB%8BchS%E1%BB%AD</a:t>
            </a:r>
          </a:p>
        </p:txBody>
      </p:sp>
    </p:spTree>
    <p:extLst>
      <p:ext uri="{BB962C8B-B14F-4D97-AF65-F5344CB8AC3E}">
        <p14:creationId xmlns:p14="http://schemas.microsoft.com/office/powerpoint/2010/main" val="77048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139" y="152400"/>
            <a:ext cx="9030862" cy="523220"/>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động của các cuộc đại phát kiến địa lí.</a:t>
            </a:r>
          </a:p>
        </p:txBody>
      </p:sp>
      <p:sp>
        <p:nvSpPr>
          <p:cNvPr id="4" name="Rectangle 3"/>
          <p:cNvSpPr/>
          <p:nvPr/>
        </p:nvSpPr>
        <p:spPr>
          <a:xfrm>
            <a:off x="227468" y="714033"/>
            <a:ext cx="8803393" cy="3490186"/>
          </a:xfrm>
          <a:prstGeom prst="rect">
            <a:avLst/>
          </a:prstGeom>
        </p:spPr>
        <p:txBody>
          <a:bodyPr wrap="square">
            <a:spAutoFit/>
          </a:bodyPr>
          <a:lstStyle/>
          <a:p>
            <a:pPr algn="just">
              <a:lnSpc>
                <a:spcPct val="115000"/>
              </a:lnSpc>
            </a:pPr>
            <a:r>
              <a:rPr lang="vi-VN" sz="2400" dirty="0">
                <a:latin typeface="Times New Roman"/>
                <a:ea typeface="Calibri"/>
                <a:cs typeface="Times New Roman"/>
              </a:rPr>
              <a:t>- Về kinh tế, góp phần mở rộng phạm vi buôn bán trên thế giới, thúc đẩy sự phát triển nhanh chóng của thương nghiệp và công nghiệp. </a:t>
            </a:r>
          </a:p>
          <a:p>
            <a:pPr algn="just">
              <a:lnSpc>
                <a:spcPct val="115000"/>
              </a:lnSpc>
            </a:pPr>
            <a:r>
              <a:rPr lang="vi-VN" sz="2400" dirty="0">
                <a:latin typeface="Times New Roman"/>
                <a:ea typeface="Calibri"/>
                <a:cs typeface="Times New Roman"/>
              </a:rPr>
              <a:t>- Đem lại cho loài người hiểu biết vé những con đường mới, vùng đất mới,... Từ đó, sự giao lưu văn hoá giữa các dân tộc được tăng cường và mở rộng. Tuy nhiên, trong sự phát triển nhanh chóng của nền kinh tế, người lao động (nhất là nông dân) ngày càng bị b</a:t>
            </a:r>
            <a:r>
              <a:rPr lang="en-US" sz="2400" dirty="0">
                <a:latin typeface="Times New Roman"/>
                <a:ea typeface="Calibri"/>
                <a:cs typeface="Times New Roman"/>
              </a:rPr>
              <a:t>ầ</a:t>
            </a:r>
            <a:r>
              <a:rPr lang="vi-VN" sz="2400" dirty="0">
                <a:latin typeface="Times New Roman"/>
                <a:ea typeface="Calibri"/>
                <a:cs typeface="Times New Roman"/>
              </a:rPr>
              <a:t>n cùng hoá.</a:t>
            </a:r>
          </a:p>
          <a:p>
            <a:pPr algn="just">
              <a:lnSpc>
                <a:spcPct val="115000"/>
              </a:lnSpc>
            </a:pPr>
            <a:r>
              <a:rPr lang="vi-VN" sz="2400" dirty="0">
                <a:latin typeface="Times New Roman"/>
                <a:ea typeface="Calibri"/>
                <a:cs typeface="Times New Roman"/>
              </a:rPr>
              <a:t>- Các cuộc phát kiến địa lí cũng đã dân đến nạn buôn bán nô lệ và làm nảy sinh quá trình cướp bóc thuộc địa.</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117" y="4114800"/>
            <a:ext cx="3776989" cy="263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94" y="4114800"/>
            <a:ext cx="3830047" cy="265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448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7775A8-003E-4AC7-AC8F-C4B7D1527D0C}"/>
              </a:ext>
            </a:extLst>
          </p:cNvPr>
          <p:cNvGrpSpPr/>
          <p:nvPr/>
        </p:nvGrpSpPr>
        <p:grpSpPr>
          <a:xfrm>
            <a:off x="85885" y="90214"/>
            <a:ext cx="7534115" cy="872949"/>
            <a:chOff x="1133366" y="2220084"/>
            <a:chExt cx="5681780" cy="914400"/>
          </a:xfrm>
          <a:solidFill>
            <a:srgbClr val="FFFFCC"/>
          </a:solidFill>
        </p:grpSpPr>
        <p:sp>
          <p:nvSpPr>
            <p:cNvPr id="3" name="Arrow: Pentagon 2">
              <a:extLst>
                <a:ext uri="{FF2B5EF4-FFF2-40B4-BE49-F238E27FC236}">
                  <a16:creationId xmlns:a16="http://schemas.microsoft.com/office/drawing/2014/main" id="{4BEFC1AB-F2EE-4A3F-B891-3E7A14BC8CA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74054C9-164D-4EB3-B080-14F78D29772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B3C9EC8D-3990-4895-9157-B248841BEC1B}"/>
              </a:ext>
            </a:extLst>
          </p:cNvPr>
          <p:cNvSpPr txBox="1"/>
          <p:nvPr/>
        </p:nvSpPr>
        <p:spPr>
          <a:xfrm>
            <a:off x="304800" y="246783"/>
            <a:ext cx="7145723" cy="584775"/>
          </a:xfrm>
          <a:prstGeom prst="rect">
            <a:avLst/>
          </a:prstGeom>
          <a:noFill/>
        </p:spPr>
        <p:txBody>
          <a:bodyPr wrap="square" rtlCol="0">
            <a:spAutoFit/>
          </a:bodyPr>
          <a:lstStyle/>
          <a:p>
            <a:pPr algn="ctr"/>
            <a:r>
              <a:rPr lang="vi-VN" sz="3200" dirty="0">
                <a:solidFill>
                  <a:srgbClr val="0070C0"/>
                </a:solidFill>
                <a:latin typeface="Arial" panose="020B0604020202020204" pitchFamily="34" charset="0"/>
                <a:cs typeface="Arial" panose="020B0604020202020204" pitchFamily="34" charset="0"/>
              </a:rPr>
              <a:t>Vị trí địa lí và phạm vi</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châu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Mỹ</a:t>
            </a:r>
            <a:endParaRPr lang="en-US" sz="3200" dirty="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897C1B69-DBB4-45E6-9CA2-B15AD5A6CA23}"/>
              </a:ext>
            </a:extLst>
          </p:cNvPr>
          <p:cNvSpPr/>
          <p:nvPr/>
        </p:nvSpPr>
        <p:spPr>
          <a:xfrm>
            <a:off x="54233" y="87539"/>
            <a:ext cx="976464" cy="87294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884272EB-5B4C-4663-8E28-83EC3F618639}"/>
              </a:ext>
            </a:extLst>
          </p:cNvPr>
          <p:cNvSpPr/>
          <p:nvPr/>
        </p:nvSpPr>
        <p:spPr>
          <a:xfrm rot="5400000">
            <a:off x="766863" y="431437"/>
            <a:ext cx="262394"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A09BDC6-C160-4A5C-BC59-001DB710A0E7}"/>
              </a:ext>
            </a:extLst>
          </p:cNvPr>
          <p:cNvGrpSpPr/>
          <p:nvPr/>
        </p:nvGrpSpPr>
        <p:grpSpPr>
          <a:xfrm>
            <a:off x="5728862" y="960487"/>
            <a:ext cx="3270647" cy="5944732"/>
            <a:chOff x="7638482" y="657884"/>
            <a:chExt cx="4360863" cy="6466926"/>
          </a:xfrm>
        </p:grpSpPr>
        <p:pic>
          <p:nvPicPr>
            <p:cNvPr id="8" name="Picture 7">
              <a:extLst>
                <a:ext uri="{FF2B5EF4-FFF2-40B4-BE49-F238E27FC236}">
                  <a16:creationId xmlns:a16="http://schemas.microsoft.com/office/drawing/2014/main" id="{A2987A63-356E-414A-A11D-D9B654B97B3A}"/>
                </a:ext>
              </a:extLst>
            </p:cNvPr>
            <p:cNvPicPr>
              <a:picLocks noChangeAspect="1"/>
            </p:cNvPicPr>
            <p:nvPr/>
          </p:nvPicPr>
          <p:blipFill>
            <a:blip r:embed="rId4"/>
            <a:stretch>
              <a:fillRect/>
            </a:stretch>
          </p:blipFill>
          <p:spPr>
            <a:xfrm>
              <a:off x="7680685" y="657884"/>
              <a:ext cx="4318660" cy="5887128"/>
            </a:xfrm>
            <a:prstGeom prst="rect">
              <a:avLst/>
            </a:prstGeom>
          </p:spPr>
        </p:pic>
        <p:sp>
          <p:nvSpPr>
            <p:cNvPr id="9" name="TextBox 8">
              <a:extLst>
                <a:ext uri="{FF2B5EF4-FFF2-40B4-BE49-F238E27FC236}">
                  <a16:creationId xmlns:a16="http://schemas.microsoft.com/office/drawing/2014/main" id="{67927016-0BD0-40C1-8E4E-3BAC0202FDB0}"/>
                </a:ext>
              </a:extLst>
            </p:cNvPr>
            <p:cNvSpPr txBox="1"/>
            <p:nvPr/>
          </p:nvSpPr>
          <p:spPr>
            <a:xfrm>
              <a:off x="7638482" y="6488668"/>
              <a:ext cx="4360863" cy="636142"/>
            </a:xfrm>
            <a:prstGeom prst="rect">
              <a:avLst/>
            </a:prstGeom>
            <a:solidFill>
              <a:schemeClr val="bg1"/>
            </a:solidFill>
          </p:spPr>
          <p:txBody>
            <a:bodyPr wrap="square" rtlCol="0">
              <a:spAutoFit/>
            </a:bodyPr>
            <a:lstStyle/>
            <a:p>
              <a:pPr algn="ctr"/>
              <a:r>
                <a:rPr lang="en-US" sz="1600" dirty="0" err="1">
                  <a:solidFill>
                    <a:srgbClr val="0071C1"/>
                  </a:solidFill>
                  <a:latin typeface="Arial" panose="020B0604020202020204" pitchFamily="34" charset="0"/>
                  <a:cs typeface="Arial" panose="020B0604020202020204" pitchFamily="34" charset="0"/>
                </a:rPr>
                <a:t>Hình</a:t>
              </a:r>
              <a:r>
                <a:rPr lang="en-US" sz="1600" dirty="0">
                  <a:solidFill>
                    <a:srgbClr val="0071C1"/>
                  </a:solidFill>
                  <a:latin typeface="Arial" panose="020B0604020202020204" pitchFamily="34" charset="0"/>
                  <a:cs typeface="Arial" panose="020B0604020202020204" pitchFamily="34" charset="0"/>
                </a:rPr>
                <a:t> 13.3. </a:t>
              </a:r>
              <a:r>
                <a:rPr lang="en-US" sz="1600" dirty="0" err="1">
                  <a:solidFill>
                    <a:srgbClr val="0071C1"/>
                  </a:solidFill>
                  <a:latin typeface="Arial" panose="020B0604020202020204" pitchFamily="34" charset="0"/>
                  <a:cs typeface="Arial" panose="020B0604020202020204" pitchFamily="34" charset="0"/>
                </a:rPr>
                <a:t>Bản</a:t>
              </a:r>
              <a:r>
                <a:rPr lang="en-US" sz="1600" dirty="0">
                  <a:solidFill>
                    <a:srgbClr val="0071C1"/>
                  </a:solidFill>
                  <a:latin typeface="Arial" panose="020B0604020202020204" pitchFamily="34" charset="0"/>
                  <a:cs typeface="Arial" panose="020B0604020202020204" pitchFamily="34" charset="0"/>
                </a:rPr>
                <a:t> </a:t>
              </a:r>
              <a:r>
                <a:rPr lang="en-US" sz="1600" dirty="0" err="1">
                  <a:solidFill>
                    <a:srgbClr val="0071C1"/>
                  </a:solidFill>
                  <a:latin typeface="Arial" panose="020B0604020202020204" pitchFamily="34" charset="0"/>
                  <a:cs typeface="Arial" panose="020B0604020202020204" pitchFamily="34" charset="0"/>
                </a:rPr>
                <a:t>đồ</a:t>
              </a:r>
              <a:r>
                <a:rPr lang="en-US" sz="1600" dirty="0">
                  <a:solidFill>
                    <a:srgbClr val="0071C1"/>
                  </a:solidFill>
                  <a:latin typeface="Arial" panose="020B0604020202020204" pitchFamily="34" charset="0"/>
                  <a:cs typeface="Arial" panose="020B0604020202020204" pitchFamily="34" charset="0"/>
                </a:rPr>
                <a:t> </a:t>
              </a:r>
              <a:r>
                <a:rPr lang="vi-VN" sz="1600" dirty="0">
                  <a:solidFill>
                    <a:srgbClr val="0071C1"/>
                  </a:solidFill>
                  <a:latin typeface="Arial" panose="020B0604020202020204" pitchFamily="34" charset="0"/>
                  <a:cs typeface="Arial" panose="020B0604020202020204" pitchFamily="34" charset="0"/>
                </a:rPr>
                <a:t>các khu vực của châu </a:t>
              </a:r>
              <a:r>
                <a:rPr lang="en-US" sz="1600" dirty="0" err="1">
                  <a:solidFill>
                    <a:srgbClr val="0071C1"/>
                  </a:solidFill>
                  <a:latin typeface="Arial" panose="020B0604020202020204" pitchFamily="34" charset="0"/>
                  <a:cs typeface="Arial" panose="020B0604020202020204" pitchFamily="34" charset="0"/>
                </a:rPr>
                <a:t>Mỹ</a:t>
              </a:r>
              <a:endParaRPr lang="en-US" sz="1600" dirty="0">
                <a:solidFill>
                  <a:srgbClr val="0071C1"/>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4238D1E6-F0F3-4EB3-B9AD-FE4FB6A47B3B}"/>
              </a:ext>
            </a:extLst>
          </p:cNvPr>
          <p:cNvSpPr/>
          <p:nvPr/>
        </p:nvSpPr>
        <p:spPr>
          <a:xfrm>
            <a:off x="188660" y="2541593"/>
            <a:ext cx="5265748" cy="1643527"/>
          </a:xfrm>
          <a:prstGeom prst="rect">
            <a:avLst/>
          </a:prstGeom>
          <a:ln>
            <a:solidFill>
              <a:srgbClr val="0070C0"/>
            </a:solidFill>
            <a:prstDash val="sysDash"/>
          </a:ln>
        </p:spPr>
        <p:txBody>
          <a:bodyPr wrap="square">
            <a:spAutoFit/>
          </a:bodyPr>
          <a:lstStyle/>
          <a:p>
            <a:pPr lvl="0" algn="just">
              <a:lnSpc>
                <a:spcPct val="120000"/>
              </a:lnSpc>
            </a:pP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Đọc</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vi-VN" sz="2800" dirty="0">
                <a:solidFill>
                  <a:srgbClr val="FF0000"/>
                </a:solidFill>
                <a:latin typeface="Arial" panose="020B0604020202020204" pitchFamily="34" charset="0"/>
                <a:ea typeface="Cambria" panose="02040503050406030204" pitchFamily="18" charset="0"/>
                <a:cs typeface="Arial" panose="020B0604020202020204" pitchFamily="34" charset="0"/>
              </a:rPr>
              <a:t>sách giáo khoa, kết hợp xem hình </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13.3</a:t>
            </a:r>
            <a:r>
              <a:rPr lang="vi-VN" sz="2800" dirty="0">
                <a:solidFill>
                  <a:srgbClr val="FF0000"/>
                </a:solidFill>
                <a:latin typeface="Arial" panose="020B0604020202020204" pitchFamily="34" charset="0"/>
                <a:ea typeface="Cambria" panose="02040503050406030204" pitchFamily="18" charset="0"/>
                <a:cs typeface="Arial" panose="020B0604020202020204" pitchFamily="34" charset="0"/>
              </a:rPr>
              <a:t> SGK trang 1</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42</a:t>
            </a:r>
            <a:r>
              <a:rPr lang="vi-VN" sz="2800" dirty="0">
                <a:solidFill>
                  <a:srgbClr val="FF0000"/>
                </a:solidFill>
                <a:latin typeface="Arial" panose="020B0604020202020204" pitchFamily="34" charset="0"/>
                <a:ea typeface="Cambria" panose="02040503050406030204" pitchFamily="18" charset="0"/>
                <a:cs typeface="Arial" panose="020B0604020202020204" pitchFamily="34" charset="0"/>
              </a:rPr>
              <a:t> hoàn thành phiếu học tập</a:t>
            </a:r>
            <a:endParaRPr lang="en-US" sz="2800" dirty="0">
              <a:solidFill>
                <a:srgbClr val="FF0000"/>
              </a:solidFill>
              <a:effectLst/>
              <a:latin typeface="Arial" panose="020B0604020202020204" pitchFamily="34" charset="0"/>
              <a:ea typeface="Noto Sans Symbols"/>
              <a:cs typeface="Arial" panose="020B0604020202020204" pitchFamily="34" charset="0"/>
            </a:endParaRPr>
          </a:p>
        </p:txBody>
      </p:sp>
      <p:grpSp>
        <p:nvGrpSpPr>
          <p:cNvPr id="12" name="Group 11">
            <a:extLst>
              <a:ext uri="{FF2B5EF4-FFF2-40B4-BE49-F238E27FC236}">
                <a16:creationId xmlns:a16="http://schemas.microsoft.com/office/drawing/2014/main" id="{54B8E19B-B078-4982-BD87-D331C91EED4E}"/>
              </a:ext>
            </a:extLst>
          </p:cNvPr>
          <p:cNvGrpSpPr/>
          <p:nvPr/>
        </p:nvGrpSpPr>
        <p:grpSpPr>
          <a:xfrm>
            <a:off x="1390757" y="1491161"/>
            <a:ext cx="2858150" cy="827835"/>
            <a:chOff x="3222881" y="908516"/>
            <a:chExt cx="3514971" cy="682233"/>
          </a:xfrm>
        </p:grpSpPr>
        <p:sp>
          <p:nvSpPr>
            <p:cNvPr id="13" name="Rectangle: Rounded Corners 12">
              <a:extLst>
                <a:ext uri="{FF2B5EF4-FFF2-40B4-BE49-F238E27FC236}">
                  <a16:creationId xmlns:a16="http://schemas.microsoft.com/office/drawing/2014/main" id="{1F3E8AAF-EF92-4128-A313-D2E3BA823CC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4" name="TextBox 13">
              <a:extLst>
                <a:ext uri="{FF2B5EF4-FFF2-40B4-BE49-F238E27FC236}">
                  <a16:creationId xmlns:a16="http://schemas.microsoft.com/office/drawing/2014/main" id="{7699A1FF-C3CF-4BC3-87D0-53CB3A9CB958}"/>
                </a:ext>
              </a:extLst>
            </p:cNvPr>
            <p:cNvSpPr txBox="1"/>
            <p:nvPr/>
          </p:nvSpPr>
          <p:spPr>
            <a:xfrm>
              <a:off x="3284825" y="1008670"/>
              <a:ext cx="3453027" cy="329738"/>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AI NHANH H</a:t>
              </a:r>
              <a:r>
                <a:rPr lang="vi-VN" sz="2000" b="1" dirty="0">
                  <a:solidFill>
                    <a:srgbClr val="FFFF00"/>
                  </a:solidFill>
                  <a:latin typeface="Arial" panose="020B0604020202020204" pitchFamily="34" charset="0"/>
                  <a:cs typeface="Arial" panose="020B0604020202020204" pitchFamily="34" charset="0"/>
                </a:rPr>
                <a:t>Ơ</a:t>
              </a:r>
              <a:r>
                <a:rPr lang="en-US" sz="2000" b="1" dirty="0">
                  <a:solidFill>
                    <a:srgbClr val="FFFF00"/>
                  </a:solidFill>
                  <a:latin typeface="Arial" panose="020B0604020202020204" pitchFamily="34" charset="0"/>
                  <a:cs typeface="Arial" panose="020B0604020202020204" pitchFamily="34" charset="0"/>
                </a:rPr>
                <a:t>N</a:t>
              </a:r>
            </a:p>
          </p:txBody>
        </p:sp>
      </p:grpSp>
      <p:pic>
        <p:nvPicPr>
          <p:cNvPr id="15" name="3 Minute Timer (Nho)">
            <a:hlinkClick r:id="" action="ppaction://media"/>
            <a:extLst>
              <a:ext uri="{FF2B5EF4-FFF2-40B4-BE49-F238E27FC236}">
                <a16:creationId xmlns:a16="http://schemas.microsoft.com/office/drawing/2014/main" id="{4AD90B44-17EE-4298-8438-2A8CBD464A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5515" y="1503261"/>
            <a:ext cx="1104642" cy="827835"/>
          </a:xfrm>
          <a:prstGeom prst="rect">
            <a:avLst/>
          </a:prstGeom>
        </p:spPr>
      </p:pic>
      <p:grpSp>
        <p:nvGrpSpPr>
          <p:cNvPr id="16" name="Group 15">
            <a:extLst>
              <a:ext uri="{FF2B5EF4-FFF2-40B4-BE49-F238E27FC236}">
                <a16:creationId xmlns:a16="http://schemas.microsoft.com/office/drawing/2014/main" id="{A2B92C0B-6AB7-45CE-BCC9-881235963A1E}"/>
              </a:ext>
            </a:extLst>
          </p:cNvPr>
          <p:cNvGrpSpPr/>
          <p:nvPr/>
        </p:nvGrpSpPr>
        <p:grpSpPr>
          <a:xfrm>
            <a:off x="603313" y="1506842"/>
            <a:ext cx="636337" cy="796469"/>
            <a:chOff x="3634055" y="3302115"/>
            <a:chExt cx="848449" cy="796469"/>
          </a:xfrm>
        </p:grpSpPr>
        <p:pic>
          <p:nvPicPr>
            <p:cNvPr id="17" name="Picture 16">
              <a:extLst>
                <a:ext uri="{FF2B5EF4-FFF2-40B4-BE49-F238E27FC236}">
                  <a16:creationId xmlns:a16="http://schemas.microsoft.com/office/drawing/2014/main" id="{630A55C5-640E-4E70-8EE6-C5F5787998F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8" name="Picture 17">
              <a:extLst>
                <a:ext uri="{FF2B5EF4-FFF2-40B4-BE49-F238E27FC236}">
                  <a16:creationId xmlns:a16="http://schemas.microsoft.com/office/drawing/2014/main" id="{FA2F7DB5-35CF-4711-84F5-7AD66304C38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9" name="Rectangle 18">
            <a:extLst>
              <a:ext uri="{FF2B5EF4-FFF2-40B4-BE49-F238E27FC236}">
                <a16:creationId xmlns:a16="http://schemas.microsoft.com/office/drawing/2014/main" id="{B0FEDEC2-5E32-442E-B6D1-CE67B15D93EE}"/>
              </a:ext>
            </a:extLst>
          </p:cNvPr>
          <p:cNvSpPr/>
          <p:nvPr/>
        </p:nvSpPr>
        <p:spPr>
          <a:xfrm>
            <a:off x="1239650" y="4646698"/>
            <a:ext cx="3829253" cy="410882"/>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Cá</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nhân</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hoàn</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thiện</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phiếu</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học</a:t>
            </a:r>
            <a:r>
              <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rPr>
              <a:t> </a:t>
            </a:r>
            <a:r>
              <a:rPr lang="en-US" dirty="0" err="1">
                <a:solidFill>
                  <a:srgbClr val="1503BD"/>
                </a:solidFill>
                <a:latin typeface="Arial" panose="020B0604020202020204" pitchFamily="34" charset="0"/>
                <a:ea typeface="Times New Roman" panose="02020603050405020304" pitchFamily="18" charset="0"/>
                <a:cs typeface="Arial" panose="020B0604020202020204" pitchFamily="34" charset="0"/>
              </a:rPr>
              <a:t>tập</a:t>
            </a:r>
            <a:endParaRPr lang="en-US" dirty="0">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20" name="Rectangle 19">
            <a:extLst>
              <a:ext uri="{FF2B5EF4-FFF2-40B4-BE49-F238E27FC236}">
                <a16:creationId xmlns:a16="http://schemas.microsoft.com/office/drawing/2014/main" id="{9EDF3AD8-4A14-431C-9999-8F8793F56C9C}"/>
              </a:ext>
            </a:extLst>
          </p:cNvPr>
          <p:cNvSpPr/>
          <p:nvPr/>
        </p:nvSpPr>
        <p:spPr>
          <a:xfrm>
            <a:off x="416487" y="4646698"/>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1" name="Picture 20">
            <a:extLst>
              <a:ext uri="{FF2B5EF4-FFF2-40B4-BE49-F238E27FC236}">
                <a16:creationId xmlns:a16="http://schemas.microsoft.com/office/drawing/2014/main" id="{B63DFCBA-BEC3-451F-9856-7044E015387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123905" y="5815832"/>
            <a:ext cx="768480" cy="654026"/>
          </a:xfrm>
          <a:prstGeom prst="rect">
            <a:avLst/>
          </a:prstGeom>
        </p:spPr>
      </p:pic>
      <p:pic>
        <p:nvPicPr>
          <p:cNvPr id="22" name="Picture 2" descr="Giấy Máy Tính Biểu Tượng Bút Chì - biểu tượng bút chì png tải về - Miễn phí  trong suốt Trắng png Tải về.">
            <a:extLst>
              <a:ext uri="{FF2B5EF4-FFF2-40B4-BE49-F238E27FC236}">
                <a16:creationId xmlns:a16="http://schemas.microsoft.com/office/drawing/2014/main" id="{7785E397-409E-4606-87CC-FBB5564E737F}"/>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89298" y="5057580"/>
            <a:ext cx="529683" cy="71801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40105ECB-652A-422B-BD31-EF48EB4F775F}"/>
              </a:ext>
            </a:extLst>
          </p:cNvPr>
          <p:cNvSpPr/>
          <p:nvPr/>
        </p:nvSpPr>
        <p:spPr>
          <a:xfrm>
            <a:off x="1900105" y="5493740"/>
            <a:ext cx="3770759" cy="729430"/>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dirty="0">
                <a:solidFill>
                  <a:srgbClr val="1503BD"/>
                </a:solidFill>
              </a:rPr>
              <a:t> </a:t>
            </a:r>
            <a:r>
              <a:rPr lang="en-US" dirty="0">
                <a:solidFill>
                  <a:srgbClr val="1503BD"/>
                </a:solidFill>
                <a:latin typeface="Arial" panose="020B0604020202020204" pitchFamily="34" charset="0"/>
                <a:cs typeface="Arial" panose="020B0604020202020204" pitchFamily="34" charset="0"/>
              </a:rPr>
              <a:t>Chia </a:t>
            </a:r>
            <a:r>
              <a:rPr lang="en-US" dirty="0" err="1">
                <a:solidFill>
                  <a:srgbClr val="1503BD"/>
                </a:solidFill>
                <a:latin typeface="Arial" panose="020B0604020202020204" pitchFamily="34" charset="0"/>
                <a:cs typeface="Arial" panose="020B0604020202020204" pitchFamily="34" charset="0"/>
              </a:rPr>
              <a:t>sẻ</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với</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bạn</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về</a:t>
            </a:r>
            <a:r>
              <a:rPr lang="en-US" dirty="0">
                <a:solidFill>
                  <a:srgbClr val="1503BD"/>
                </a:solidFill>
                <a:latin typeface="Arial" panose="020B0604020202020204" pitchFamily="34" charset="0"/>
                <a:cs typeface="Arial" panose="020B0604020202020204" pitchFamily="34" charset="0"/>
              </a:rPr>
              <a:t> ý </a:t>
            </a:r>
            <a:r>
              <a:rPr lang="en-US" dirty="0" err="1">
                <a:solidFill>
                  <a:srgbClr val="1503BD"/>
                </a:solidFill>
                <a:latin typeface="Arial" panose="020B0604020202020204" pitchFamily="34" charset="0"/>
                <a:cs typeface="Arial" panose="020B0604020202020204" pitchFamily="34" charset="0"/>
              </a:rPr>
              <a:t>kiến</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cá</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nhân</a:t>
            </a:r>
            <a:r>
              <a:rPr lang="en-US" dirty="0">
                <a:solidFill>
                  <a:srgbClr val="1503BD"/>
                </a:solidFill>
                <a:latin typeface="Arial" panose="020B0604020202020204" pitchFamily="34" charset="0"/>
                <a:cs typeface="Arial" panose="020B0604020202020204" pitchFamily="34" charset="0"/>
              </a:rPr>
              <a:t> </a:t>
            </a:r>
            <a:r>
              <a:rPr lang="en-US" dirty="0" err="1">
                <a:solidFill>
                  <a:srgbClr val="1503BD"/>
                </a:solidFill>
                <a:latin typeface="Arial" panose="020B0604020202020204" pitchFamily="34" charset="0"/>
                <a:cs typeface="Arial" panose="020B0604020202020204" pitchFamily="34" charset="0"/>
              </a:rPr>
              <a:t>của</a:t>
            </a:r>
            <a:r>
              <a:rPr lang="en-US" dirty="0">
                <a:solidFill>
                  <a:srgbClr val="1503BD"/>
                </a:solidFill>
                <a:latin typeface="Arial" panose="020B0604020202020204" pitchFamily="34" charset="0"/>
                <a:cs typeface="Arial" panose="020B0604020202020204" pitchFamily="34" charset="0"/>
              </a:rPr>
              <a:t> PHT</a:t>
            </a:r>
          </a:p>
        </p:txBody>
      </p:sp>
      <p:sp>
        <p:nvSpPr>
          <p:cNvPr id="24" name="Rectangle 23">
            <a:extLst>
              <a:ext uri="{FF2B5EF4-FFF2-40B4-BE49-F238E27FC236}">
                <a16:creationId xmlns:a16="http://schemas.microsoft.com/office/drawing/2014/main" id="{FA9498EC-690B-46D9-9982-627F538705D0}"/>
              </a:ext>
            </a:extLst>
          </p:cNvPr>
          <p:cNvSpPr/>
          <p:nvPr/>
        </p:nvSpPr>
        <p:spPr>
          <a:xfrm>
            <a:off x="770159" y="557554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5" name="Picture 24">
            <a:extLst>
              <a:ext uri="{FF2B5EF4-FFF2-40B4-BE49-F238E27FC236}">
                <a16:creationId xmlns:a16="http://schemas.microsoft.com/office/drawing/2014/main" id="{E8942B57-D612-4F5F-B6BF-D499462DB6AB}"/>
              </a:ext>
            </a:extLst>
          </p:cNvPr>
          <p:cNvPicPr>
            <a:picLocks noChangeAspect="1"/>
          </p:cNvPicPr>
          <p:nvPr/>
        </p:nvPicPr>
        <p:blipFill>
          <a:blip r:embed="rId14"/>
          <a:stretch>
            <a:fillRect/>
          </a:stretch>
        </p:blipFill>
        <p:spPr>
          <a:xfrm>
            <a:off x="8499224" y="17163"/>
            <a:ext cx="544874" cy="639178"/>
          </a:xfrm>
          <a:prstGeom prst="rect">
            <a:avLst/>
          </a:prstGeom>
        </p:spPr>
      </p:pic>
    </p:spTree>
    <p:extLst>
      <p:ext uri="{BB962C8B-B14F-4D97-AF65-F5344CB8AC3E}">
        <p14:creationId xmlns:p14="http://schemas.microsoft.com/office/powerpoint/2010/main" val="22044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95118" fill="hold"/>
                                        <p:tgtEl>
                                          <p:spTgt spid="15"/>
                                        </p:tgtEl>
                                      </p:cBhvr>
                                    </p:cmd>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5"/>
                                        </p:tgtEl>
                                      </p:cBhvr>
                                    </p:cmd>
                                  </p:childTnLst>
                                </p:cTn>
                              </p:par>
                            </p:childTnLst>
                          </p:cTn>
                        </p:par>
                      </p:childTnLst>
                    </p:cTn>
                  </p:par>
                </p:childTnLst>
              </p:cTn>
              <p:nextCondLst>
                <p:cond evt="onClick" delay="0">
                  <p:tgtEl>
                    <p:spTgt spid="15"/>
                  </p:tgtEl>
                </p:cond>
              </p:nextCondLst>
            </p:seq>
            <p:video>
              <p:cMediaNode vol="80000">
                <p:cTn id="32" fill="hold" display="0">
                  <p:stCondLst>
                    <p:cond delay="indefinite"/>
                  </p:stCondLst>
                </p:cTn>
                <p:tgtEl>
                  <p:spTgt spid="15"/>
                </p:tgtEl>
              </p:cMediaNode>
            </p:video>
          </p:childTnLst>
        </p:cTn>
      </p:par>
    </p:tnLst>
    <p:bldLst>
      <p:bldP spid="5" grpId="0"/>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3">
            <a:extLst>
              <a:ext uri="{FF2B5EF4-FFF2-40B4-BE49-F238E27FC236}">
                <a16:creationId xmlns:a16="http://schemas.microsoft.com/office/drawing/2014/main" id="{379601E8-20E3-4A91-8AAE-FA046C24D505}"/>
              </a:ext>
            </a:extLst>
          </p:cNvPr>
          <p:cNvGraphicFramePr>
            <a:graphicFrameLocks noGrp="1"/>
          </p:cNvGraphicFramePr>
          <p:nvPr>
            <p:extLst>
              <p:ext uri="{D42A27DB-BD31-4B8C-83A1-F6EECF244321}">
                <p14:modId xmlns:p14="http://schemas.microsoft.com/office/powerpoint/2010/main" val="3106572618"/>
              </p:ext>
            </p:extLst>
          </p:nvPr>
        </p:nvGraphicFramePr>
        <p:xfrm>
          <a:off x="45267" y="1453654"/>
          <a:ext cx="5448839" cy="5415790"/>
        </p:xfrm>
        <a:graphic>
          <a:graphicData uri="http://schemas.openxmlformats.org/drawingml/2006/table">
            <a:tbl>
              <a:tblPr firstRow="1" bandRow="1">
                <a:tableStyleId>{5C22544A-7EE6-4342-B048-85BDC9FD1C3A}</a:tableStyleId>
              </a:tblPr>
              <a:tblGrid>
                <a:gridCol w="3316962">
                  <a:extLst>
                    <a:ext uri="{9D8B030D-6E8A-4147-A177-3AD203B41FA5}">
                      <a16:colId xmlns:a16="http://schemas.microsoft.com/office/drawing/2014/main" val="3221399343"/>
                    </a:ext>
                  </a:extLst>
                </a:gridCol>
                <a:gridCol w="2131877">
                  <a:extLst>
                    <a:ext uri="{9D8B030D-6E8A-4147-A177-3AD203B41FA5}">
                      <a16:colId xmlns:a16="http://schemas.microsoft.com/office/drawing/2014/main" val="626803559"/>
                    </a:ext>
                  </a:extLst>
                </a:gridCol>
              </a:tblGrid>
              <a:tr h="511621">
                <a:tc>
                  <a:txBody>
                    <a:bodyPr/>
                    <a:lstStyle/>
                    <a:p>
                      <a:pPr algn="ct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endParaRPr lang="en-US" sz="2400" dirty="0">
                        <a:latin typeface="Arial" panose="020B0604020202020204" pitchFamily="34" charset="0"/>
                        <a:cs typeface="Arial" panose="020B0604020202020204" pitchFamily="34" charset="0"/>
                      </a:endParaRPr>
                    </a:p>
                  </a:txBody>
                  <a:tcPr marL="68580" marR="68580">
                    <a:solidFill>
                      <a:srgbClr val="00B050"/>
                    </a:solidFill>
                  </a:tcPr>
                </a:tc>
                <a:tc>
                  <a:txBody>
                    <a:bodyPr/>
                    <a:lstStyle/>
                    <a:p>
                      <a:pPr algn="ctr"/>
                      <a:r>
                        <a:rPr lang="en-US" sz="2400">
                          <a:latin typeface="Arial" panose="020B0604020202020204" pitchFamily="34" charset="0"/>
                          <a:cs typeface="Arial" panose="020B0604020202020204" pitchFamily="34" charset="0"/>
                        </a:rPr>
                        <a:t>Thông tin</a:t>
                      </a:r>
                    </a:p>
                  </a:txBody>
                  <a:tcPr marL="68580" marR="68580">
                    <a:solidFill>
                      <a:srgbClr val="00B050"/>
                    </a:solidFill>
                  </a:tcPr>
                </a:tc>
                <a:extLst>
                  <a:ext uri="{0D108BD9-81ED-4DB2-BD59-A6C34878D82A}">
                    <a16:rowId xmlns:a16="http://schemas.microsoft.com/office/drawing/2014/main" val="4258102563"/>
                  </a:ext>
                </a:extLst>
              </a:tr>
              <a:tr h="511621">
                <a:tc>
                  <a:txBody>
                    <a:bodyPr/>
                    <a:lstStyle/>
                    <a:p>
                      <a:pPr indent="180340" algn="just">
                        <a:lnSpc>
                          <a:spcPct val="120000"/>
                        </a:lnSpc>
                        <a:spcAft>
                          <a:spcPts val="600"/>
                        </a:spcAft>
                      </a:pPr>
                      <a:r>
                        <a:rPr lang="vi-VN" sz="2000">
                          <a:solidFill>
                            <a:srgbClr val="4820F4"/>
                          </a:solidFill>
                          <a:effectLst/>
                          <a:latin typeface="Arial" panose="020B0604020202020204" pitchFamily="34" charset="0"/>
                          <a:ea typeface="Cambria" panose="02040503050406030204" pitchFamily="18" charset="0"/>
                          <a:cs typeface="Arial" panose="020B0604020202020204" pitchFamily="34" charset="0"/>
                        </a:rPr>
                        <a:t>Vị trí địa lí (nằm ở bán cầu nào)?</a:t>
                      </a:r>
                      <a:endParaRPr lang="en-US" sz="2000">
                        <a:solidFill>
                          <a:srgbClr val="4820F4"/>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solidFill>
                      <a:schemeClr val="accent4">
                        <a:lumMod val="20000"/>
                        <a:lumOff val="80000"/>
                      </a:schemeClr>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extLst>
                  <a:ext uri="{0D108BD9-81ED-4DB2-BD59-A6C34878D82A}">
                    <a16:rowId xmlns:a16="http://schemas.microsoft.com/office/drawing/2014/main" val="714779784"/>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Diện tích, đứng thứ mấy trong các châu lục?</a:t>
                      </a:r>
                      <a:endParaRPr lang="en-US" sz="2000">
                        <a:solidFill>
                          <a:srgbClr val="4820F4"/>
                        </a:solidFill>
                        <a:latin typeface="Arial" panose="020B0604020202020204" pitchFamily="34" charset="0"/>
                        <a:cs typeface="Arial" panose="020B0604020202020204" pitchFamily="34" charset="0"/>
                      </a:endParaRPr>
                    </a:p>
                  </a:txBody>
                  <a:tcPr marL="68580" marR="68580">
                    <a:solidFill>
                      <a:schemeClr val="accent5">
                        <a:lumMod val="20000"/>
                        <a:lumOff val="80000"/>
                      </a:schemeClr>
                    </a:solidFill>
                  </a:tcPr>
                </a:tc>
                <a:tc>
                  <a:txBody>
                    <a:bodyPr/>
                    <a:lstStyle/>
                    <a:p>
                      <a:endParaRPr lang="en-US" sz="2000" dirty="0">
                        <a:latin typeface="Arial" panose="020B0604020202020204" pitchFamily="34" charset="0"/>
                        <a:cs typeface="Arial" panose="020B0604020202020204" pitchFamily="34" charset="0"/>
                      </a:endParaRPr>
                    </a:p>
                  </a:txBody>
                  <a:tcPr marL="68580" marR="68580">
                    <a:solidFill>
                      <a:schemeClr val="accent5">
                        <a:lumMod val="20000"/>
                        <a:lumOff val="80000"/>
                      </a:schemeClr>
                    </a:solidFill>
                  </a:tcPr>
                </a:tc>
                <a:extLst>
                  <a:ext uri="{0D108BD9-81ED-4DB2-BD59-A6C34878D82A}">
                    <a16:rowId xmlns:a16="http://schemas.microsoft.com/office/drawing/2014/main" val="267746743"/>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solidFill>
                            <a:srgbClr val="4820F4"/>
                          </a:solidFill>
                          <a:effectLst/>
                          <a:latin typeface="Arial" panose="020B0604020202020204" pitchFamily="34" charset="0"/>
                          <a:cs typeface="Arial" panose="020B0604020202020204" pitchFamily="34" charset="0"/>
                        </a:rPr>
                        <a:t>Ai là người tìm ra châu Mỹ?</a:t>
                      </a:r>
                      <a:r>
                        <a:rPr lang="en-US" sz="2000" dirty="0">
                          <a:solidFill>
                            <a:srgbClr val="4820F4"/>
                          </a:solidFill>
                          <a:effectLst/>
                          <a:latin typeface="Arial" panose="020B0604020202020204" pitchFamily="34" charset="0"/>
                          <a:cs typeface="Arial" panose="020B0604020202020204" pitchFamily="34" charset="0"/>
                        </a:rPr>
                        <a:t> </a:t>
                      </a:r>
                      <a:r>
                        <a:rPr lang="en-US" sz="2000" dirty="0" err="1">
                          <a:solidFill>
                            <a:srgbClr val="4820F4"/>
                          </a:solidFill>
                          <a:effectLst/>
                          <a:latin typeface="Arial" panose="020B0604020202020204" pitchFamily="34" charset="0"/>
                          <a:cs typeface="Arial" panose="020B0604020202020204" pitchFamily="34" charset="0"/>
                        </a:rPr>
                        <a:t>Năm</a:t>
                      </a:r>
                      <a:r>
                        <a:rPr lang="en-US" sz="2000" dirty="0">
                          <a:solidFill>
                            <a:srgbClr val="4820F4"/>
                          </a:solidFill>
                          <a:effectLst/>
                          <a:latin typeface="Arial" panose="020B0604020202020204" pitchFamily="34" charset="0"/>
                          <a:cs typeface="Arial" panose="020B0604020202020204" pitchFamily="34" charset="0"/>
                        </a:rPr>
                        <a:t> </a:t>
                      </a:r>
                      <a:r>
                        <a:rPr lang="en-US" sz="2000" dirty="0" err="1">
                          <a:solidFill>
                            <a:srgbClr val="4820F4"/>
                          </a:solidFill>
                          <a:effectLst/>
                          <a:latin typeface="Arial" panose="020B0604020202020204" pitchFamily="34" charset="0"/>
                          <a:cs typeface="Arial" panose="020B0604020202020204" pitchFamily="34" charset="0"/>
                        </a:rPr>
                        <a:t>nào</a:t>
                      </a:r>
                      <a:r>
                        <a:rPr lang="en-US" sz="2000" dirty="0">
                          <a:solidFill>
                            <a:srgbClr val="4820F4"/>
                          </a:solidFill>
                          <a:effectLst/>
                          <a:latin typeface="Arial" panose="020B0604020202020204" pitchFamily="34" charset="0"/>
                          <a:cs typeface="Arial" panose="020B0604020202020204" pitchFamily="34" charset="0"/>
                        </a:rPr>
                        <a:t>?</a:t>
                      </a:r>
                      <a:endParaRPr lang="en-US" sz="2000" dirty="0">
                        <a:solidFill>
                          <a:srgbClr val="4820F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a:solidFill>
                      <a:srgbClr val="F9FECE"/>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rgbClr val="F9FECE"/>
                    </a:solidFill>
                  </a:tcPr>
                </a:tc>
                <a:extLst>
                  <a:ext uri="{0D108BD9-81ED-4DB2-BD59-A6C34878D82A}">
                    <a16:rowId xmlns:a16="http://schemas.microsoft.com/office/drawing/2014/main" val="1988131712"/>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Tiếp giáp với những đại dương nào?</a:t>
                      </a:r>
                      <a:endParaRPr lang="en-US" sz="2000">
                        <a:solidFill>
                          <a:srgbClr val="4820F4"/>
                        </a:solidFill>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extLst>
                  <a:ext uri="{0D108BD9-81ED-4DB2-BD59-A6C34878D82A}">
                    <a16:rowId xmlns:a16="http://schemas.microsoft.com/office/drawing/2014/main" val="832563603"/>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solidFill>
                            <a:srgbClr val="4820F4"/>
                          </a:solidFill>
                          <a:effectLst/>
                          <a:latin typeface="Arial" panose="020B0604020202020204" pitchFamily="34" charset="0"/>
                          <a:cs typeface="Arial" panose="020B0604020202020204" pitchFamily="34" charset="0"/>
                        </a:rPr>
                        <a:t>Phạm vi lãnh thổ (theo vĩ độ)</a:t>
                      </a:r>
                      <a:endParaRPr lang="en-US" sz="2000" dirty="0">
                        <a:solidFill>
                          <a:srgbClr val="4820F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a:solidFill>
                      <a:schemeClr val="accent5">
                        <a:lumMod val="20000"/>
                        <a:lumOff val="80000"/>
                      </a:schemeClr>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chemeClr val="accent5">
                        <a:lumMod val="20000"/>
                        <a:lumOff val="80000"/>
                      </a:schemeClr>
                    </a:solidFill>
                  </a:tcPr>
                </a:tc>
                <a:extLst>
                  <a:ext uri="{0D108BD9-81ED-4DB2-BD59-A6C34878D82A}">
                    <a16:rowId xmlns:a16="http://schemas.microsoft.com/office/drawing/2014/main" val="912596298"/>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solidFill>
                            <a:srgbClr val="4820F4"/>
                          </a:solidFill>
                          <a:effectLst/>
                          <a:latin typeface="Arial" panose="020B0604020202020204" pitchFamily="34" charset="0"/>
                          <a:cs typeface="Arial" panose="020B0604020202020204" pitchFamily="34" charset="0"/>
                        </a:rPr>
                        <a:t>Nơi hẹp nhất châu Mỹ ở đâu?</a:t>
                      </a:r>
                      <a:endParaRPr lang="en-US" sz="2000" dirty="0">
                        <a:solidFill>
                          <a:srgbClr val="4820F4"/>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a:solidFill>
                      <a:srgbClr val="F9FECE"/>
                    </a:solidFill>
                  </a:tcPr>
                </a:tc>
                <a:tc>
                  <a:txBody>
                    <a:bodyPr/>
                    <a:lstStyle/>
                    <a:p>
                      <a:endParaRPr lang="en-US" sz="2000">
                        <a:latin typeface="Arial" panose="020B0604020202020204" pitchFamily="34" charset="0"/>
                        <a:cs typeface="Arial" panose="020B0604020202020204" pitchFamily="34" charset="0"/>
                      </a:endParaRPr>
                    </a:p>
                  </a:txBody>
                  <a:tcPr marL="68580" marR="68580">
                    <a:solidFill>
                      <a:srgbClr val="F9FECE"/>
                    </a:solidFill>
                  </a:tcPr>
                </a:tc>
                <a:extLst>
                  <a:ext uri="{0D108BD9-81ED-4DB2-BD59-A6C34878D82A}">
                    <a16:rowId xmlns:a16="http://schemas.microsoft.com/office/drawing/2014/main" val="2691443851"/>
                  </a:ext>
                </a:extLst>
              </a:tr>
              <a:tr h="5116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a:solidFill>
                            <a:srgbClr val="4820F4"/>
                          </a:solidFill>
                          <a:effectLst/>
                          <a:latin typeface="Arial" panose="020B0604020202020204" pitchFamily="34" charset="0"/>
                          <a:cs typeface="Arial" panose="020B0604020202020204" pitchFamily="34" charset="0"/>
                        </a:rPr>
                        <a:t>Kênh Panama có ý nghĩa như thế nào?</a:t>
                      </a:r>
                      <a:endParaRPr lang="en-US" sz="2000">
                        <a:solidFill>
                          <a:srgbClr val="4820F4"/>
                        </a:solidFill>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tc>
                  <a:txBody>
                    <a:bodyPr/>
                    <a:lstStyle/>
                    <a:p>
                      <a:endParaRPr lang="en-US" sz="2000" dirty="0">
                        <a:latin typeface="Arial" panose="020B0604020202020204" pitchFamily="34" charset="0"/>
                        <a:cs typeface="Arial" panose="020B0604020202020204" pitchFamily="34" charset="0"/>
                      </a:endParaRPr>
                    </a:p>
                  </a:txBody>
                  <a:tcPr marL="68580" marR="68580">
                    <a:solidFill>
                      <a:schemeClr val="accent4">
                        <a:lumMod val="20000"/>
                        <a:lumOff val="80000"/>
                      </a:schemeClr>
                    </a:solidFill>
                  </a:tcPr>
                </a:tc>
                <a:extLst>
                  <a:ext uri="{0D108BD9-81ED-4DB2-BD59-A6C34878D82A}">
                    <a16:rowId xmlns:a16="http://schemas.microsoft.com/office/drawing/2014/main" val="2918861879"/>
                  </a:ext>
                </a:extLst>
              </a:tr>
            </a:tbl>
          </a:graphicData>
        </a:graphic>
      </p:graphicFrame>
      <p:sp>
        <p:nvSpPr>
          <p:cNvPr id="10" name="Rectangle 9">
            <a:extLst>
              <a:ext uri="{FF2B5EF4-FFF2-40B4-BE49-F238E27FC236}">
                <a16:creationId xmlns:a16="http://schemas.microsoft.com/office/drawing/2014/main" id="{8E8F4091-EA04-4098-B183-EC22B298FE54}"/>
              </a:ext>
            </a:extLst>
          </p:cNvPr>
          <p:cNvSpPr/>
          <p:nvPr/>
        </p:nvSpPr>
        <p:spPr>
          <a:xfrm>
            <a:off x="146751" y="99240"/>
            <a:ext cx="5265748" cy="1381147"/>
          </a:xfrm>
          <a:prstGeom prst="rect">
            <a:avLst/>
          </a:prstGeom>
          <a:ln>
            <a:solidFill>
              <a:srgbClr val="0070C0"/>
            </a:solidFill>
            <a:prstDash val="sysDash"/>
          </a:ln>
        </p:spPr>
        <p:txBody>
          <a:bodyPr wrap="square">
            <a:spAutoFit/>
          </a:bodyPr>
          <a:lstStyle/>
          <a:p>
            <a:pPr lvl="0" algn="just">
              <a:lnSpc>
                <a:spcPct val="120000"/>
              </a:lnSpc>
            </a:pPr>
            <a:r>
              <a:rPr lang="en-US" sz="2400" dirty="0" err="1">
                <a:solidFill>
                  <a:srgbClr val="FF0000"/>
                </a:solidFill>
                <a:latin typeface="Arial" panose="020B0604020202020204" pitchFamily="34" charset="0"/>
                <a:ea typeface="Cambria" panose="02040503050406030204" pitchFamily="18" charset="0"/>
                <a:cs typeface="Arial" panose="020B0604020202020204" pitchFamily="34" charset="0"/>
              </a:rPr>
              <a:t>Đọc</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vi-VN" sz="2400" dirty="0">
                <a:solidFill>
                  <a:srgbClr val="FF0000"/>
                </a:solidFill>
                <a:latin typeface="Arial" panose="020B0604020202020204" pitchFamily="34" charset="0"/>
                <a:ea typeface="Cambria" panose="02040503050406030204" pitchFamily="18" charset="0"/>
                <a:cs typeface="Arial" panose="020B0604020202020204" pitchFamily="34" charset="0"/>
              </a:rPr>
              <a:t>sách giáo khoa, kết hợp xem hình </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1</a:t>
            </a:r>
            <a:r>
              <a:rPr lang="vi-VN" sz="2400" dirty="0">
                <a:solidFill>
                  <a:srgbClr val="FF0000"/>
                </a:solidFill>
                <a:latin typeface="Arial" panose="020B0604020202020204" pitchFamily="34" charset="0"/>
                <a:ea typeface="Cambria" panose="02040503050406030204" pitchFamily="18" charset="0"/>
                <a:cs typeface="Arial" panose="020B0604020202020204" pitchFamily="34" charset="0"/>
              </a:rPr>
              <a:t> SGK trang 1</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42 </a:t>
            </a:r>
            <a:r>
              <a:rPr lang="vi-VN" sz="2400" dirty="0">
                <a:solidFill>
                  <a:srgbClr val="FF0000"/>
                </a:solidFill>
                <a:latin typeface="Arial" panose="020B0604020202020204" pitchFamily="34" charset="0"/>
                <a:ea typeface="Cambria" panose="02040503050406030204" pitchFamily="18" charset="0"/>
                <a:cs typeface="Arial" panose="020B0604020202020204" pitchFamily="34" charset="0"/>
              </a:rPr>
              <a:t>hoàn thành phiếu học tập</a:t>
            </a:r>
            <a:endParaRPr lang="en-US" sz="2400" dirty="0">
              <a:solidFill>
                <a:srgbClr val="FF0000"/>
              </a:solidFill>
              <a:effectLst/>
              <a:latin typeface="Arial" panose="020B0604020202020204" pitchFamily="34" charset="0"/>
              <a:ea typeface="Noto Sans Symbols"/>
              <a:cs typeface="Arial" panose="020B0604020202020204" pitchFamily="34" charset="0"/>
            </a:endParaRPr>
          </a:p>
        </p:txBody>
      </p:sp>
      <p:pic>
        <p:nvPicPr>
          <p:cNvPr id="11" name="Picture 10">
            <a:extLst>
              <a:ext uri="{FF2B5EF4-FFF2-40B4-BE49-F238E27FC236}">
                <a16:creationId xmlns:a16="http://schemas.microsoft.com/office/drawing/2014/main" id="{6222ED34-675F-4838-9A2E-0FAED4DC5138}"/>
              </a:ext>
            </a:extLst>
          </p:cNvPr>
          <p:cNvPicPr>
            <a:picLocks noChangeAspect="1"/>
          </p:cNvPicPr>
          <p:nvPr/>
        </p:nvPicPr>
        <p:blipFill>
          <a:blip r:embed="rId3"/>
          <a:stretch>
            <a:fillRect/>
          </a:stretch>
        </p:blipFill>
        <p:spPr>
          <a:xfrm>
            <a:off x="5494106" y="102660"/>
            <a:ext cx="3546351" cy="6445772"/>
          </a:xfrm>
          <a:prstGeom prst="rect">
            <a:avLst/>
          </a:prstGeom>
        </p:spPr>
      </p:pic>
      <p:sp>
        <p:nvSpPr>
          <p:cNvPr id="12" name="TextBox 11">
            <a:extLst>
              <a:ext uri="{FF2B5EF4-FFF2-40B4-BE49-F238E27FC236}">
                <a16:creationId xmlns:a16="http://schemas.microsoft.com/office/drawing/2014/main" id="{3716A5C7-F7BF-4AE8-87FF-630C3D6C27D7}"/>
              </a:ext>
            </a:extLst>
          </p:cNvPr>
          <p:cNvSpPr txBox="1"/>
          <p:nvPr/>
        </p:nvSpPr>
        <p:spPr>
          <a:xfrm>
            <a:off x="5609933" y="6459962"/>
            <a:ext cx="3430524" cy="584775"/>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Tree>
    <p:extLst>
      <p:ext uri="{BB962C8B-B14F-4D97-AF65-F5344CB8AC3E}">
        <p14:creationId xmlns:p14="http://schemas.microsoft.com/office/powerpoint/2010/main" val="779442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3">
            <a:extLst>
              <a:ext uri="{FF2B5EF4-FFF2-40B4-BE49-F238E27FC236}">
                <a16:creationId xmlns:a16="http://schemas.microsoft.com/office/drawing/2014/main" id="{F68D7838-DF59-43FA-8DB1-275B40D6B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5" name="Group 5">
            <a:extLst>
              <a:ext uri="{FF2B5EF4-FFF2-40B4-BE49-F238E27FC236}">
                <a16:creationId xmlns:a16="http://schemas.microsoft.com/office/drawing/2014/main" id="{888ECD5D-AF74-4767-AE8E-A2E67FEE8861}"/>
              </a:ext>
            </a:extLst>
          </p:cNvPr>
          <p:cNvGrpSpPr>
            <a:grpSpLocks/>
          </p:cNvGrpSpPr>
          <p:nvPr/>
        </p:nvGrpSpPr>
        <p:grpSpPr bwMode="auto">
          <a:xfrm rot="5399894" flipH="1">
            <a:off x="2713435" y="2599930"/>
            <a:ext cx="4629150" cy="226219"/>
            <a:chOff x="2281" y="2706"/>
            <a:chExt cx="2672" cy="1236"/>
          </a:xfrm>
        </p:grpSpPr>
        <p:sp>
          <p:nvSpPr>
            <p:cNvPr id="8208" name="Freeform 6">
              <a:extLst>
                <a:ext uri="{FF2B5EF4-FFF2-40B4-BE49-F238E27FC236}">
                  <a16:creationId xmlns:a16="http://schemas.microsoft.com/office/drawing/2014/main" id="{E0D02974-8C14-4CB2-9881-5362FFDB0404}"/>
                </a:ext>
              </a:extLst>
            </p:cNvPr>
            <p:cNvSpPr>
              <a:spLocks/>
            </p:cNvSpPr>
            <p:nvPr/>
          </p:nvSpPr>
          <p:spPr bwMode="auto">
            <a:xfrm>
              <a:off x="3612"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9" name="Freeform 7">
              <a:extLst>
                <a:ext uri="{FF2B5EF4-FFF2-40B4-BE49-F238E27FC236}">
                  <a16:creationId xmlns:a16="http://schemas.microsoft.com/office/drawing/2014/main" id="{1665A22D-45F6-4D14-9A8D-A117E235E393}"/>
                </a:ext>
              </a:extLst>
            </p:cNvPr>
            <p:cNvSpPr>
              <a:spLocks/>
            </p:cNvSpPr>
            <p:nvPr/>
          </p:nvSpPr>
          <p:spPr bwMode="auto">
            <a:xfrm flipH="1">
              <a:off x="2281"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196" name="Group 8">
            <a:extLst>
              <a:ext uri="{FF2B5EF4-FFF2-40B4-BE49-F238E27FC236}">
                <a16:creationId xmlns:a16="http://schemas.microsoft.com/office/drawing/2014/main" id="{202F279C-8E00-4C0A-BD54-D344734B984C}"/>
              </a:ext>
            </a:extLst>
          </p:cNvPr>
          <p:cNvGrpSpPr>
            <a:grpSpLocks/>
          </p:cNvGrpSpPr>
          <p:nvPr/>
        </p:nvGrpSpPr>
        <p:grpSpPr bwMode="auto">
          <a:xfrm rot="16200000">
            <a:off x="111919" y="2188369"/>
            <a:ext cx="4648200" cy="1185863"/>
            <a:chOff x="2281" y="2706"/>
            <a:chExt cx="2672" cy="1236"/>
          </a:xfrm>
        </p:grpSpPr>
        <p:sp>
          <p:nvSpPr>
            <p:cNvPr id="8206" name="Freeform 9">
              <a:extLst>
                <a:ext uri="{FF2B5EF4-FFF2-40B4-BE49-F238E27FC236}">
                  <a16:creationId xmlns:a16="http://schemas.microsoft.com/office/drawing/2014/main" id="{A45A53EB-3A33-4013-B56C-C1DDAEAB1C82}"/>
                </a:ext>
              </a:extLst>
            </p:cNvPr>
            <p:cNvSpPr>
              <a:spLocks/>
            </p:cNvSpPr>
            <p:nvPr/>
          </p:nvSpPr>
          <p:spPr bwMode="auto">
            <a:xfrm>
              <a:off x="3612"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7" name="Freeform 10">
              <a:extLst>
                <a:ext uri="{FF2B5EF4-FFF2-40B4-BE49-F238E27FC236}">
                  <a16:creationId xmlns:a16="http://schemas.microsoft.com/office/drawing/2014/main" id="{6C4CF0CE-3932-4617-8ECD-FAD0844D6BDC}"/>
                </a:ext>
              </a:extLst>
            </p:cNvPr>
            <p:cNvSpPr>
              <a:spLocks/>
            </p:cNvSpPr>
            <p:nvPr/>
          </p:nvSpPr>
          <p:spPr bwMode="auto">
            <a:xfrm flipH="1">
              <a:off x="2281" y="2706"/>
              <a:ext cx="1341" cy="1236"/>
            </a:xfrm>
            <a:custGeom>
              <a:avLst/>
              <a:gdLst>
                <a:gd name="T0" fmla="*/ 0 w 1240"/>
                <a:gd name="T1" fmla="*/ 0 h 2496"/>
                <a:gd name="T2" fmla="*/ 362 w 1240"/>
                <a:gd name="T3" fmla="*/ 38 h 2496"/>
                <a:gd name="T4" fmla="*/ 726 w 1240"/>
                <a:gd name="T5" fmla="*/ 153 h 2496"/>
                <a:gd name="T6" fmla="*/ 1088 w 1240"/>
                <a:gd name="T7" fmla="*/ 344 h 2496"/>
                <a:gd name="T8" fmla="*/ 1450 w 1240"/>
                <a:gd name="T9" fmla="*/ 612 h 2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8197" name="Text Box 11">
            <a:extLst>
              <a:ext uri="{FF2B5EF4-FFF2-40B4-BE49-F238E27FC236}">
                <a16:creationId xmlns:a16="http://schemas.microsoft.com/office/drawing/2014/main" id="{6EA28538-074B-424A-8DB1-86B131245F06}"/>
              </a:ext>
            </a:extLst>
          </p:cNvPr>
          <p:cNvSpPr txBox="1">
            <a:spLocks noChangeArrowheads="1"/>
          </p:cNvSpPr>
          <p:nvPr/>
        </p:nvSpPr>
        <p:spPr bwMode="auto">
          <a:xfrm>
            <a:off x="2457450" y="2819402"/>
            <a:ext cx="2286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00FF"/>
                </a:solidFill>
              </a:rPr>
              <a:t>Nửa cầu Đông</a:t>
            </a:r>
          </a:p>
        </p:txBody>
      </p:sp>
      <p:sp>
        <p:nvSpPr>
          <p:cNvPr id="8198" name="Text Box 12">
            <a:extLst>
              <a:ext uri="{FF2B5EF4-FFF2-40B4-BE49-F238E27FC236}">
                <a16:creationId xmlns:a16="http://schemas.microsoft.com/office/drawing/2014/main" id="{D78C8F32-66EB-430A-A72D-B51935CB75DA}"/>
              </a:ext>
            </a:extLst>
          </p:cNvPr>
          <p:cNvSpPr txBox="1">
            <a:spLocks noChangeArrowheads="1"/>
          </p:cNvSpPr>
          <p:nvPr/>
        </p:nvSpPr>
        <p:spPr bwMode="auto">
          <a:xfrm>
            <a:off x="5200650" y="2819402"/>
            <a:ext cx="18859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00FF"/>
                </a:solidFill>
              </a:rPr>
              <a:t>Nửa cầu Tây</a:t>
            </a:r>
          </a:p>
        </p:txBody>
      </p:sp>
      <p:sp>
        <p:nvSpPr>
          <p:cNvPr id="8200" name="Line 14">
            <a:extLst>
              <a:ext uri="{FF2B5EF4-FFF2-40B4-BE49-F238E27FC236}">
                <a16:creationId xmlns:a16="http://schemas.microsoft.com/office/drawing/2014/main" id="{183ACDC5-9BBA-41D7-B8F3-549E54AD1D91}"/>
              </a:ext>
            </a:extLst>
          </p:cNvPr>
          <p:cNvSpPr>
            <a:spLocks noChangeShapeType="1"/>
          </p:cNvSpPr>
          <p:nvPr/>
        </p:nvSpPr>
        <p:spPr bwMode="auto">
          <a:xfrm>
            <a:off x="1871663" y="2895600"/>
            <a:ext cx="3257550"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Line 15">
            <a:extLst>
              <a:ext uri="{FF2B5EF4-FFF2-40B4-BE49-F238E27FC236}">
                <a16:creationId xmlns:a16="http://schemas.microsoft.com/office/drawing/2014/main" id="{C0B18787-F10B-4ED7-9C30-66C29C4732E6}"/>
              </a:ext>
            </a:extLst>
          </p:cNvPr>
          <p:cNvSpPr>
            <a:spLocks noChangeShapeType="1"/>
          </p:cNvSpPr>
          <p:nvPr/>
        </p:nvSpPr>
        <p:spPr bwMode="auto">
          <a:xfrm>
            <a:off x="5186362" y="2895600"/>
            <a:ext cx="2643188" cy="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Line 16">
            <a:extLst>
              <a:ext uri="{FF2B5EF4-FFF2-40B4-BE49-F238E27FC236}">
                <a16:creationId xmlns:a16="http://schemas.microsoft.com/office/drawing/2014/main" id="{063CB613-443C-450F-A0C0-522A763389F9}"/>
              </a:ext>
            </a:extLst>
          </p:cNvPr>
          <p:cNvSpPr>
            <a:spLocks noChangeShapeType="1"/>
          </p:cNvSpPr>
          <p:nvPr/>
        </p:nvSpPr>
        <p:spPr bwMode="auto">
          <a:xfrm>
            <a:off x="1314450" y="2895600"/>
            <a:ext cx="51435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203" name="Rectangle 19">
            <a:extLst>
              <a:ext uri="{FF2B5EF4-FFF2-40B4-BE49-F238E27FC236}">
                <a16:creationId xmlns:a16="http://schemas.microsoft.com/office/drawing/2014/main" id="{AE38275C-DB0D-4304-A56E-ABEF01BE5D07}"/>
              </a:ext>
            </a:extLst>
          </p:cNvPr>
          <p:cNvSpPr>
            <a:spLocks noChangeArrowheads="1"/>
          </p:cNvSpPr>
          <p:nvPr/>
        </p:nvSpPr>
        <p:spPr bwMode="auto">
          <a:xfrm>
            <a:off x="990600" y="5989049"/>
            <a:ext cx="78502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rgbClr val="0070C0"/>
                </a:solidFill>
              </a:rPr>
              <a:t>Châu </a:t>
            </a:r>
            <a:r>
              <a:rPr lang="en-US" altLang="en-US" sz="3200" b="1" dirty="0" err="1">
                <a:solidFill>
                  <a:srgbClr val="0070C0"/>
                </a:solidFill>
              </a:rPr>
              <a:t>Mỹ</a:t>
            </a:r>
            <a:r>
              <a:rPr lang="en-US" altLang="en-US" sz="3200" b="1" dirty="0">
                <a:solidFill>
                  <a:srgbClr val="0070C0"/>
                </a:solidFill>
              </a:rPr>
              <a:t> </a:t>
            </a:r>
            <a:r>
              <a:rPr lang="en-US" altLang="en-US" sz="3200" b="1" dirty="0" err="1">
                <a:solidFill>
                  <a:srgbClr val="0070C0"/>
                </a:solidFill>
              </a:rPr>
              <a:t>nằm</a:t>
            </a:r>
            <a:r>
              <a:rPr lang="en-US" altLang="en-US" sz="3200" b="1" dirty="0">
                <a:solidFill>
                  <a:srgbClr val="0070C0"/>
                </a:solidFill>
              </a:rPr>
              <a:t> </a:t>
            </a:r>
            <a:r>
              <a:rPr lang="en-US" altLang="en-US" sz="3200" b="1" dirty="0" err="1">
                <a:solidFill>
                  <a:srgbClr val="0070C0"/>
                </a:solidFill>
              </a:rPr>
              <a:t>hoàn</a:t>
            </a:r>
            <a:r>
              <a:rPr lang="en-US" altLang="en-US" sz="3200" b="1" dirty="0">
                <a:solidFill>
                  <a:srgbClr val="0070C0"/>
                </a:solidFill>
              </a:rPr>
              <a:t> </a:t>
            </a:r>
            <a:r>
              <a:rPr lang="en-US" altLang="en-US" sz="3200" b="1" dirty="0" err="1">
                <a:solidFill>
                  <a:srgbClr val="0070C0"/>
                </a:solidFill>
              </a:rPr>
              <a:t>toàn</a:t>
            </a:r>
            <a:r>
              <a:rPr lang="en-US" altLang="en-US" sz="3200" b="1" dirty="0">
                <a:solidFill>
                  <a:srgbClr val="0070C0"/>
                </a:solidFill>
              </a:rPr>
              <a:t> ở </a:t>
            </a:r>
            <a:r>
              <a:rPr lang="en-US" altLang="en-US" sz="3200" b="1" dirty="0" err="1">
                <a:solidFill>
                  <a:srgbClr val="0070C0"/>
                </a:solidFill>
              </a:rPr>
              <a:t>nửa</a:t>
            </a:r>
            <a:r>
              <a:rPr lang="en-US" altLang="en-US" sz="3200" b="1" dirty="0">
                <a:solidFill>
                  <a:srgbClr val="0070C0"/>
                </a:solidFill>
              </a:rPr>
              <a:t> </a:t>
            </a:r>
            <a:r>
              <a:rPr lang="en-US" altLang="en-US" sz="3200" b="1" dirty="0" err="1">
                <a:solidFill>
                  <a:srgbClr val="0070C0"/>
                </a:solidFill>
              </a:rPr>
              <a:t>cầu</a:t>
            </a:r>
            <a:r>
              <a:rPr lang="en-US" altLang="en-US" sz="3200" b="1" dirty="0">
                <a:solidFill>
                  <a:srgbClr val="0070C0"/>
                </a:solidFill>
              </a:rPr>
              <a:t> </a:t>
            </a:r>
            <a:r>
              <a:rPr lang="en-US" altLang="en-US" sz="3200" b="1" dirty="0" err="1">
                <a:solidFill>
                  <a:srgbClr val="0070C0"/>
                </a:solidFill>
              </a:rPr>
              <a:t>Tây</a:t>
            </a:r>
            <a:endParaRPr lang="en-US" altLang="en-US" sz="3200" b="1" dirty="0">
              <a:solidFill>
                <a:srgbClr val="0070C0"/>
              </a:solidFill>
            </a:endParaRPr>
          </a:p>
        </p:txBody>
      </p:sp>
      <p:sp>
        <p:nvSpPr>
          <p:cNvPr id="8204" name="Text Box 21">
            <a:extLst>
              <a:ext uri="{FF2B5EF4-FFF2-40B4-BE49-F238E27FC236}">
                <a16:creationId xmlns:a16="http://schemas.microsoft.com/office/drawing/2014/main" id="{6F807415-3868-4E92-8187-9C3B7D4469B3}"/>
              </a:ext>
            </a:extLst>
          </p:cNvPr>
          <p:cNvSpPr txBox="1">
            <a:spLocks noChangeArrowheads="1"/>
          </p:cNvSpPr>
          <p:nvPr/>
        </p:nvSpPr>
        <p:spPr bwMode="auto">
          <a:xfrm rot="3734744">
            <a:off x="624103" y="3160247"/>
            <a:ext cx="23439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00FF"/>
                </a:solidFill>
              </a:rPr>
              <a:t>Nửa cầu Tây</a:t>
            </a:r>
          </a:p>
        </p:txBody>
      </p:sp>
      <p:sp>
        <p:nvSpPr>
          <p:cNvPr id="93206" name="Freeform 22">
            <a:extLst>
              <a:ext uri="{FF2B5EF4-FFF2-40B4-BE49-F238E27FC236}">
                <a16:creationId xmlns:a16="http://schemas.microsoft.com/office/drawing/2014/main" id="{9EF45F90-1E76-4354-8F17-F1A5144A6E72}"/>
              </a:ext>
            </a:extLst>
          </p:cNvPr>
          <p:cNvSpPr>
            <a:spLocks/>
          </p:cNvSpPr>
          <p:nvPr/>
        </p:nvSpPr>
        <p:spPr bwMode="auto">
          <a:xfrm>
            <a:off x="5143501" y="914400"/>
            <a:ext cx="2593181" cy="3429000"/>
          </a:xfrm>
          <a:custGeom>
            <a:avLst/>
            <a:gdLst>
              <a:gd name="T0" fmla="*/ 2147483647 w 2184"/>
              <a:gd name="T1" fmla="*/ 2147483647 h 2040"/>
              <a:gd name="T2" fmla="*/ 2147483647 w 2184"/>
              <a:gd name="T3" fmla="*/ 2147483647 h 2040"/>
              <a:gd name="T4" fmla="*/ 2147483647 w 2184"/>
              <a:gd name="T5" fmla="*/ 2147483647 h 2040"/>
              <a:gd name="T6" fmla="*/ 2147483647 w 2184"/>
              <a:gd name="T7" fmla="*/ 2147483647 h 2040"/>
              <a:gd name="T8" fmla="*/ 2147483647 w 2184"/>
              <a:gd name="T9" fmla="*/ 2147483647 h 2040"/>
              <a:gd name="T10" fmla="*/ 2147483647 w 2184"/>
              <a:gd name="T11" fmla="*/ 2147483647 h 2040"/>
              <a:gd name="T12" fmla="*/ 2147483647 w 2184"/>
              <a:gd name="T13" fmla="*/ 2147483647 h 2040"/>
              <a:gd name="T14" fmla="*/ 2147483647 w 2184"/>
              <a:gd name="T15" fmla="*/ 2147483647 h 2040"/>
              <a:gd name="T16" fmla="*/ 2147483647 w 2184"/>
              <a:gd name="T17" fmla="*/ 2147483647 h 2040"/>
              <a:gd name="T18" fmla="*/ 2147483647 w 2184"/>
              <a:gd name="T19" fmla="*/ 2147483647 h 2040"/>
              <a:gd name="T20" fmla="*/ 2147483647 w 2184"/>
              <a:gd name="T21" fmla="*/ 2147483647 h 2040"/>
              <a:gd name="T22" fmla="*/ 2147483647 w 2184"/>
              <a:gd name="T23" fmla="*/ 2147483647 h 2040"/>
              <a:gd name="T24" fmla="*/ 2147483647 w 2184"/>
              <a:gd name="T25" fmla="*/ 2147483647 h 2040"/>
              <a:gd name="T26" fmla="*/ 2147483647 w 2184"/>
              <a:gd name="T27" fmla="*/ 2147483647 h 2040"/>
              <a:gd name="T28" fmla="*/ 2147483647 w 2184"/>
              <a:gd name="T29" fmla="*/ 1983405878 h 2040"/>
              <a:gd name="T30" fmla="*/ 2147483647 w 2184"/>
              <a:gd name="T31" fmla="*/ 2000359257 h 2040"/>
              <a:gd name="T32" fmla="*/ 2147483647 w 2184"/>
              <a:gd name="T33" fmla="*/ 1610458425 h 2040"/>
              <a:gd name="T34" fmla="*/ 2147483647 w 2184"/>
              <a:gd name="T35" fmla="*/ 1152749118 h 2040"/>
              <a:gd name="T36" fmla="*/ 2147483647 w 2184"/>
              <a:gd name="T37" fmla="*/ 983227090 h 2040"/>
              <a:gd name="T38" fmla="*/ 2147483647 w 2184"/>
              <a:gd name="T39" fmla="*/ 864561838 h 2040"/>
              <a:gd name="T40" fmla="*/ 2147483647 w 2184"/>
              <a:gd name="T41" fmla="*/ 711991509 h 2040"/>
              <a:gd name="T42" fmla="*/ 2147483647 w 2184"/>
              <a:gd name="T43" fmla="*/ 457709307 h 2040"/>
              <a:gd name="T44" fmla="*/ 2147483647 w 2184"/>
              <a:gd name="T45" fmla="*/ 508566084 h 2040"/>
              <a:gd name="T46" fmla="*/ 2147483647 w 2184"/>
              <a:gd name="T47" fmla="*/ 322092357 h 2040"/>
              <a:gd name="T48" fmla="*/ 2147483647 w 2184"/>
              <a:gd name="T49" fmla="*/ 627231335 h 2040"/>
              <a:gd name="T50" fmla="*/ 2147483647 w 2184"/>
              <a:gd name="T51" fmla="*/ 745896587 h 2040"/>
              <a:gd name="T52" fmla="*/ 2147483647 w 2184"/>
              <a:gd name="T53" fmla="*/ 355995754 h 2040"/>
              <a:gd name="T54" fmla="*/ 2147483647 w 2184"/>
              <a:gd name="T55" fmla="*/ 288187279 h 2040"/>
              <a:gd name="T56" fmla="*/ 2147483647 w 2184"/>
              <a:gd name="T57" fmla="*/ 339044056 h 2040"/>
              <a:gd name="T58" fmla="*/ 2147483647 w 2184"/>
              <a:gd name="T59" fmla="*/ 101713553 h 2040"/>
              <a:gd name="T60" fmla="*/ 2090278233 w 2184"/>
              <a:gd name="T61" fmla="*/ 84760174 h 2040"/>
              <a:gd name="T62" fmla="*/ 2000050407 w 2184"/>
              <a:gd name="T63" fmla="*/ 118665251 h 2040"/>
              <a:gd name="T64" fmla="*/ 1413568746 w 2184"/>
              <a:gd name="T65" fmla="*/ 101713553 h 2040"/>
              <a:gd name="T66" fmla="*/ 902278260 w 2184"/>
              <a:gd name="T67" fmla="*/ 84760174 h 2040"/>
              <a:gd name="T68" fmla="*/ 75189591 w 2184"/>
              <a:gd name="T69" fmla="*/ 67808475 h 2040"/>
              <a:gd name="T70" fmla="*/ 135340947 w 2184"/>
              <a:gd name="T71" fmla="*/ 305138978 h 2040"/>
              <a:gd name="T72" fmla="*/ 135340947 w 2184"/>
              <a:gd name="T73" fmla="*/ 406852531 h 2040"/>
              <a:gd name="T74" fmla="*/ 330834834 w 2184"/>
              <a:gd name="T75" fmla="*/ 627231335 h 2040"/>
              <a:gd name="T76" fmla="*/ 345873069 w 2184"/>
              <a:gd name="T77" fmla="*/ 762848285 h 2040"/>
              <a:gd name="T78" fmla="*/ 496252251 w 2184"/>
              <a:gd name="T79" fmla="*/ 593326257 h 2040"/>
              <a:gd name="T80" fmla="*/ 1187999973 w 2184"/>
              <a:gd name="T81" fmla="*/ 711991509 h 2040"/>
              <a:gd name="T82" fmla="*/ 1533873042 w 2184"/>
              <a:gd name="T83" fmla="*/ 1017132168 h 2040"/>
              <a:gd name="T84" fmla="*/ 1639139103 w 2184"/>
              <a:gd name="T85" fmla="*/ 1084940643 h 2040"/>
              <a:gd name="T86" fmla="*/ 1789518285 w 2184"/>
              <a:gd name="T87" fmla="*/ 1559601649 h 2040"/>
              <a:gd name="T88" fmla="*/ 2015088642 w 2184"/>
              <a:gd name="T89" fmla="*/ 1678266900 h 2040"/>
              <a:gd name="T90" fmla="*/ 2147483647 w 2184"/>
              <a:gd name="T91" fmla="*/ 1898645704 h 2040"/>
              <a:gd name="T92" fmla="*/ 2147483647 w 2184"/>
              <a:gd name="T93" fmla="*/ 2147483647 h 2040"/>
              <a:gd name="T94" fmla="*/ 2147483647 w 2184"/>
              <a:gd name="T95" fmla="*/ 2147483647 h 2040"/>
              <a:gd name="T96" fmla="*/ 2147483647 w 2184"/>
              <a:gd name="T97" fmla="*/ 1898645704 h 2040"/>
              <a:gd name="T98" fmla="*/ 2147483647 w 2184"/>
              <a:gd name="T99" fmla="*/ 2147483647 h 2040"/>
              <a:gd name="T100" fmla="*/ 2147483647 w 2184"/>
              <a:gd name="T101" fmla="*/ 2147483647 h 2040"/>
              <a:gd name="T102" fmla="*/ 2147483647 w 2184"/>
              <a:gd name="T103" fmla="*/ 2147483647 h 2040"/>
              <a:gd name="T104" fmla="*/ 2147483647 w 2184"/>
              <a:gd name="T105" fmla="*/ 2147483647 h 2040"/>
              <a:gd name="T106" fmla="*/ 2147483647 w 2184"/>
              <a:gd name="T107" fmla="*/ 2147483647 h 2040"/>
              <a:gd name="T108" fmla="*/ 2147483647 w 2184"/>
              <a:gd name="T109" fmla="*/ 2147483647 h 2040"/>
              <a:gd name="T110" fmla="*/ 2147483647 w 2184"/>
              <a:gd name="T111" fmla="*/ 2147483647 h 2040"/>
              <a:gd name="T112" fmla="*/ 2147483647 w 2184"/>
              <a:gd name="T113" fmla="*/ 2147483647 h 2040"/>
              <a:gd name="T114" fmla="*/ 2147483647 w 2184"/>
              <a:gd name="T115" fmla="*/ 2147483647 h 2040"/>
              <a:gd name="T116" fmla="*/ 2147483647 w 2184"/>
              <a:gd name="T117" fmla="*/ 2147483647 h 20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84" h="2040">
                <a:moveTo>
                  <a:pt x="1284" y="2040"/>
                </a:moveTo>
                <a:cubicBezTo>
                  <a:pt x="1304" y="2033"/>
                  <a:pt x="1338" y="2010"/>
                  <a:pt x="1338" y="2010"/>
                </a:cubicBezTo>
                <a:cubicBezTo>
                  <a:pt x="1354" y="1986"/>
                  <a:pt x="1384" y="1975"/>
                  <a:pt x="1410" y="1962"/>
                </a:cubicBezTo>
                <a:cubicBezTo>
                  <a:pt x="1417" y="1951"/>
                  <a:pt x="1419" y="1935"/>
                  <a:pt x="1428" y="1926"/>
                </a:cubicBezTo>
                <a:cubicBezTo>
                  <a:pt x="1438" y="1916"/>
                  <a:pt x="1464" y="1902"/>
                  <a:pt x="1464" y="1902"/>
                </a:cubicBezTo>
                <a:cubicBezTo>
                  <a:pt x="1479" y="1880"/>
                  <a:pt x="1485" y="1869"/>
                  <a:pt x="1512" y="1878"/>
                </a:cubicBezTo>
                <a:cubicBezTo>
                  <a:pt x="1524" y="1842"/>
                  <a:pt x="1508" y="1877"/>
                  <a:pt x="1542" y="1848"/>
                </a:cubicBezTo>
                <a:cubicBezTo>
                  <a:pt x="1548" y="1843"/>
                  <a:pt x="1549" y="1835"/>
                  <a:pt x="1554" y="1830"/>
                </a:cubicBezTo>
                <a:cubicBezTo>
                  <a:pt x="1583" y="1805"/>
                  <a:pt x="1592" y="1805"/>
                  <a:pt x="1626" y="1794"/>
                </a:cubicBezTo>
                <a:cubicBezTo>
                  <a:pt x="1640" y="1789"/>
                  <a:pt x="1662" y="1770"/>
                  <a:pt x="1662" y="1770"/>
                </a:cubicBezTo>
                <a:cubicBezTo>
                  <a:pt x="1677" y="1725"/>
                  <a:pt x="1656" y="1770"/>
                  <a:pt x="1740" y="1746"/>
                </a:cubicBezTo>
                <a:cubicBezTo>
                  <a:pt x="1759" y="1740"/>
                  <a:pt x="1746" y="1719"/>
                  <a:pt x="1758" y="1710"/>
                </a:cubicBezTo>
                <a:cubicBezTo>
                  <a:pt x="1769" y="1701"/>
                  <a:pt x="1786" y="1703"/>
                  <a:pt x="1800" y="1698"/>
                </a:cubicBezTo>
                <a:cubicBezTo>
                  <a:pt x="1806" y="1690"/>
                  <a:pt x="1811" y="1681"/>
                  <a:pt x="1818" y="1674"/>
                </a:cubicBezTo>
                <a:cubicBezTo>
                  <a:pt x="1823" y="1669"/>
                  <a:pt x="1831" y="1668"/>
                  <a:pt x="1836" y="1662"/>
                </a:cubicBezTo>
                <a:cubicBezTo>
                  <a:pt x="1853" y="1640"/>
                  <a:pt x="1840" y="1633"/>
                  <a:pt x="1878" y="1620"/>
                </a:cubicBezTo>
                <a:cubicBezTo>
                  <a:pt x="1886" y="1596"/>
                  <a:pt x="1890" y="1586"/>
                  <a:pt x="1914" y="1578"/>
                </a:cubicBezTo>
                <a:cubicBezTo>
                  <a:pt x="1949" y="1531"/>
                  <a:pt x="1978" y="1559"/>
                  <a:pt x="2028" y="1542"/>
                </a:cubicBezTo>
                <a:cubicBezTo>
                  <a:pt x="2047" y="1513"/>
                  <a:pt x="2038" y="1531"/>
                  <a:pt x="2052" y="1488"/>
                </a:cubicBezTo>
                <a:cubicBezTo>
                  <a:pt x="2057" y="1474"/>
                  <a:pt x="2088" y="1464"/>
                  <a:pt x="2088" y="1464"/>
                </a:cubicBezTo>
                <a:cubicBezTo>
                  <a:pt x="2097" y="1429"/>
                  <a:pt x="2091" y="1393"/>
                  <a:pt x="2130" y="1380"/>
                </a:cubicBezTo>
                <a:cubicBezTo>
                  <a:pt x="2146" y="1348"/>
                  <a:pt x="2164" y="1313"/>
                  <a:pt x="2184" y="1284"/>
                </a:cubicBezTo>
                <a:cubicBezTo>
                  <a:pt x="2146" y="1227"/>
                  <a:pt x="2121" y="1198"/>
                  <a:pt x="2052" y="1188"/>
                </a:cubicBezTo>
                <a:cubicBezTo>
                  <a:pt x="2043" y="1160"/>
                  <a:pt x="2027" y="1164"/>
                  <a:pt x="1998" y="1158"/>
                </a:cubicBezTo>
                <a:cubicBezTo>
                  <a:pt x="1959" y="1168"/>
                  <a:pt x="1981" y="1173"/>
                  <a:pt x="1950" y="1194"/>
                </a:cubicBezTo>
                <a:cubicBezTo>
                  <a:pt x="1942" y="1169"/>
                  <a:pt x="1954" y="1158"/>
                  <a:pt x="1962" y="1134"/>
                </a:cubicBezTo>
                <a:cubicBezTo>
                  <a:pt x="1954" y="1124"/>
                  <a:pt x="1944" y="1115"/>
                  <a:pt x="1938" y="1104"/>
                </a:cubicBezTo>
                <a:cubicBezTo>
                  <a:pt x="1904" y="1042"/>
                  <a:pt x="1966" y="1071"/>
                  <a:pt x="1848" y="1062"/>
                </a:cubicBezTo>
                <a:cubicBezTo>
                  <a:pt x="1793" y="1025"/>
                  <a:pt x="1860" y="1075"/>
                  <a:pt x="1824" y="1032"/>
                </a:cubicBezTo>
                <a:cubicBezTo>
                  <a:pt x="1805" y="1009"/>
                  <a:pt x="1792" y="1008"/>
                  <a:pt x="1782" y="978"/>
                </a:cubicBezTo>
                <a:cubicBezTo>
                  <a:pt x="1732" y="988"/>
                  <a:pt x="1682" y="982"/>
                  <a:pt x="1632" y="972"/>
                </a:cubicBezTo>
                <a:cubicBezTo>
                  <a:pt x="1599" y="983"/>
                  <a:pt x="1611" y="961"/>
                  <a:pt x="1578" y="972"/>
                </a:cubicBezTo>
                <a:cubicBezTo>
                  <a:pt x="1562" y="1020"/>
                  <a:pt x="1586" y="964"/>
                  <a:pt x="1554" y="996"/>
                </a:cubicBezTo>
                <a:cubicBezTo>
                  <a:pt x="1522" y="1028"/>
                  <a:pt x="1578" y="1004"/>
                  <a:pt x="1530" y="1020"/>
                </a:cubicBezTo>
                <a:cubicBezTo>
                  <a:pt x="1488" y="1010"/>
                  <a:pt x="1518" y="1002"/>
                  <a:pt x="1482" y="990"/>
                </a:cubicBezTo>
                <a:cubicBezTo>
                  <a:pt x="1435" y="1025"/>
                  <a:pt x="1479" y="999"/>
                  <a:pt x="1434" y="984"/>
                </a:cubicBezTo>
                <a:cubicBezTo>
                  <a:pt x="1442" y="959"/>
                  <a:pt x="1431" y="919"/>
                  <a:pt x="1404" y="906"/>
                </a:cubicBezTo>
                <a:cubicBezTo>
                  <a:pt x="1386" y="897"/>
                  <a:pt x="1344" y="894"/>
                  <a:pt x="1344" y="894"/>
                </a:cubicBezTo>
                <a:cubicBezTo>
                  <a:pt x="1336" y="869"/>
                  <a:pt x="1342" y="861"/>
                  <a:pt x="1356" y="840"/>
                </a:cubicBezTo>
                <a:cubicBezTo>
                  <a:pt x="1346" y="809"/>
                  <a:pt x="1320" y="800"/>
                  <a:pt x="1290" y="810"/>
                </a:cubicBezTo>
                <a:cubicBezTo>
                  <a:pt x="1288" y="824"/>
                  <a:pt x="1296" y="844"/>
                  <a:pt x="1284" y="852"/>
                </a:cubicBezTo>
                <a:cubicBezTo>
                  <a:pt x="1274" y="859"/>
                  <a:pt x="1260" y="844"/>
                  <a:pt x="1248" y="840"/>
                </a:cubicBezTo>
                <a:cubicBezTo>
                  <a:pt x="1232" y="835"/>
                  <a:pt x="1216" y="833"/>
                  <a:pt x="1200" y="828"/>
                </a:cubicBezTo>
                <a:cubicBezTo>
                  <a:pt x="1193" y="808"/>
                  <a:pt x="1177" y="794"/>
                  <a:pt x="1170" y="774"/>
                </a:cubicBezTo>
                <a:cubicBezTo>
                  <a:pt x="1162" y="749"/>
                  <a:pt x="1152" y="726"/>
                  <a:pt x="1140" y="702"/>
                </a:cubicBezTo>
                <a:cubicBezTo>
                  <a:pt x="1180" y="662"/>
                  <a:pt x="1200" y="665"/>
                  <a:pt x="1260" y="660"/>
                </a:cubicBezTo>
                <a:cubicBezTo>
                  <a:pt x="1294" y="653"/>
                  <a:pt x="1325" y="639"/>
                  <a:pt x="1356" y="660"/>
                </a:cubicBezTo>
                <a:cubicBezTo>
                  <a:pt x="1370" y="681"/>
                  <a:pt x="1370" y="694"/>
                  <a:pt x="1392" y="708"/>
                </a:cubicBezTo>
                <a:cubicBezTo>
                  <a:pt x="1421" y="751"/>
                  <a:pt x="1423" y="766"/>
                  <a:pt x="1410" y="696"/>
                </a:cubicBezTo>
                <a:cubicBezTo>
                  <a:pt x="1406" y="673"/>
                  <a:pt x="1386" y="661"/>
                  <a:pt x="1374" y="642"/>
                </a:cubicBezTo>
                <a:cubicBezTo>
                  <a:pt x="1379" y="617"/>
                  <a:pt x="1386" y="594"/>
                  <a:pt x="1392" y="570"/>
                </a:cubicBezTo>
                <a:cubicBezTo>
                  <a:pt x="1388" y="564"/>
                  <a:pt x="1380" y="559"/>
                  <a:pt x="1380" y="552"/>
                </a:cubicBezTo>
                <a:cubicBezTo>
                  <a:pt x="1380" y="532"/>
                  <a:pt x="1412" y="452"/>
                  <a:pt x="1422" y="438"/>
                </a:cubicBezTo>
                <a:cubicBezTo>
                  <a:pt x="1424" y="428"/>
                  <a:pt x="1422" y="416"/>
                  <a:pt x="1428" y="408"/>
                </a:cubicBezTo>
                <a:cubicBezTo>
                  <a:pt x="1432" y="403"/>
                  <a:pt x="1442" y="406"/>
                  <a:pt x="1446" y="402"/>
                </a:cubicBezTo>
                <a:cubicBezTo>
                  <a:pt x="1450" y="398"/>
                  <a:pt x="1450" y="390"/>
                  <a:pt x="1452" y="384"/>
                </a:cubicBezTo>
                <a:cubicBezTo>
                  <a:pt x="1430" y="369"/>
                  <a:pt x="1435" y="356"/>
                  <a:pt x="1410" y="348"/>
                </a:cubicBezTo>
                <a:cubicBezTo>
                  <a:pt x="1398" y="350"/>
                  <a:pt x="1385" y="349"/>
                  <a:pt x="1374" y="354"/>
                </a:cubicBezTo>
                <a:cubicBezTo>
                  <a:pt x="1368" y="357"/>
                  <a:pt x="1362" y="379"/>
                  <a:pt x="1362" y="372"/>
                </a:cubicBezTo>
                <a:cubicBezTo>
                  <a:pt x="1362" y="300"/>
                  <a:pt x="1403" y="311"/>
                  <a:pt x="1464" y="306"/>
                </a:cubicBezTo>
                <a:cubicBezTo>
                  <a:pt x="1466" y="298"/>
                  <a:pt x="1473" y="290"/>
                  <a:pt x="1470" y="282"/>
                </a:cubicBezTo>
                <a:cubicBezTo>
                  <a:pt x="1468" y="275"/>
                  <a:pt x="1458" y="274"/>
                  <a:pt x="1452" y="270"/>
                </a:cubicBezTo>
                <a:cubicBezTo>
                  <a:pt x="1444" y="264"/>
                  <a:pt x="1437" y="257"/>
                  <a:pt x="1428" y="252"/>
                </a:cubicBezTo>
                <a:cubicBezTo>
                  <a:pt x="1396" y="234"/>
                  <a:pt x="1356" y="213"/>
                  <a:pt x="1320" y="204"/>
                </a:cubicBezTo>
                <a:cubicBezTo>
                  <a:pt x="1300" y="170"/>
                  <a:pt x="1288" y="172"/>
                  <a:pt x="1260" y="144"/>
                </a:cubicBezTo>
                <a:cubicBezTo>
                  <a:pt x="1258" y="150"/>
                  <a:pt x="1254" y="156"/>
                  <a:pt x="1254" y="162"/>
                </a:cubicBezTo>
                <a:cubicBezTo>
                  <a:pt x="1254" y="183"/>
                  <a:pt x="1274" y="185"/>
                  <a:pt x="1242" y="174"/>
                </a:cubicBezTo>
                <a:cubicBezTo>
                  <a:pt x="1186" y="132"/>
                  <a:pt x="1243" y="166"/>
                  <a:pt x="1224" y="192"/>
                </a:cubicBezTo>
                <a:cubicBezTo>
                  <a:pt x="1219" y="199"/>
                  <a:pt x="1207" y="185"/>
                  <a:pt x="1200" y="180"/>
                </a:cubicBezTo>
                <a:cubicBezTo>
                  <a:pt x="1191" y="173"/>
                  <a:pt x="1185" y="163"/>
                  <a:pt x="1176" y="156"/>
                </a:cubicBezTo>
                <a:cubicBezTo>
                  <a:pt x="1171" y="151"/>
                  <a:pt x="1164" y="148"/>
                  <a:pt x="1158" y="144"/>
                </a:cubicBezTo>
                <a:cubicBezTo>
                  <a:pt x="1143" y="121"/>
                  <a:pt x="1129" y="122"/>
                  <a:pt x="1104" y="114"/>
                </a:cubicBezTo>
                <a:cubicBezTo>
                  <a:pt x="1054" y="148"/>
                  <a:pt x="1075" y="153"/>
                  <a:pt x="1122" y="162"/>
                </a:cubicBezTo>
                <a:cubicBezTo>
                  <a:pt x="1136" y="204"/>
                  <a:pt x="1122" y="194"/>
                  <a:pt x="1152" y="204"/>
                </a:cubicBezTo>
                <a:cubicBezTo>
                  <a:pt x="1156" y="210"/>
                  <a:pt x="1162" y="215"/>
                  <a:pt x="1164" y="222"/>
                </a:cubicBezTo>
                <a:cubicBezTo>
                  <a:pt x="1169" y="242"/>
                  <a:pt x="1165" y="262"/>
                  <a:pt x="1170" y="282"/>
                </a:cubicBezTo>
                <a:cubicBezTo>
                  <a:pt x="1172" y="289"/>
                  <a:pt x="1188" y="297"/>
                  <a:pt x="1182" y="300"/>
                </a:cubicBezTo>
                <a:cubicBezTo>
                  <a:pt x="1171" y="306"/>
                  <a:pt x="1136" y="265"/>
                  <a:pt x="1134" y="264"/>
                </a:cubicBezTo>
                <a:cubicBezTo>
                  <a:pt x="1100" y="235"/>
                  <a:pt x="1107" y="246"/>
                  <a:pt x="1050" y="240"/>
                </a:cubicBezTo>
                <a:cubicBezTo>
                  <a:pt x="1010" y="213"/>
                  <a:pt x="963" y="198"/>
                  <a:pt x="918" y="180"/>
                </a:cubicBezTo>
                <a:cubicBezTo>
                  <a:pt x="904" y="159"/>
                  <a:pt x="898" y="151"/>
                  <a:pt x="906" y="126"/>
                </a:cubicBezTo>
                <a:cubicBezTo>
                  <a:pt x="900" y="122"/>
                  <a:pt x="895" y="117"/>
                  <a:pt x="888" y="114"/>
                </a:cubicBezTo>
                <a:cubicBezTo>
                  <a:pt x="859" y="101"/>
                  <a:pt x="821" y="97"/>
                  <a:pt x="888" y="108"/>
                </a:cubicBezTo>
                <a:cubicBezTo>
                  <a:pt x="900" y="106"/>
                  <a:pt x="915" y="111"/>
                  <a:pt x="924" y="102"/>
                </a:cubicBezTo>
                <a:cubicBezTo>
                  <a:pt x="929" y="97"/>
                  <a:pt x="905" y="86"/>
                  <a:pt x="912" y="84"/>
                </a:cubicBezTo>
                <a:cubicBezTo>
                  <a:pt x="924" y="81"/>
                  <a:pt x="948" y="96"/>
                  <a:pt x="948" y="96"/>
                </a:cubicBezTo>
                <a:cubicBezTo>
                  <a:pt x="968" y="126"/>
                  <a:pt x="979" y="127"/>
                  <a:pt x="1014" y="120"/>
                </a:cubicBezTo>
                <a:cubicBezTo>
                  <a:pt x="989" y="103"/>
                  <a:pt x="979" y="104"/>
                  <a:pt x="960" y="78"/>
                </a:cubicBezTo>
                <a:cubicBezTo>
                  <a:pt x="958" y="72"/>
                  <a:pt x="958" y="64"/>
                  <a:pt x="954" y="60"/>
                </a:cubicBezTo>
                <a:cubicBezTo>
                  <a:pt x="944" y="50"/>
                  <a:pt x="918" y="36"/>
                  <a:pt x="918" y="36"/>
                </a:cubicBezTo>
                <a:cubicBezTo>
                  <a:pt x="896" y="3"/>
                  <a:pt x="906" y="27"/>
                  <a:pt x="888" y="54"/>
                </a:cubicBezTo>
                <a:cubicBezTo>
                  <a:pt x="878" y="48"/>
                  <a:pt x="869" y="41"/>
                  <a:pt x="858" y="36"/>
                </a:cubicBezTo>
                <a:cubicBezTo>
                  <a:pt x="850" y="33"/>
                  <a:pt x="841" y="34"/>
                  <a:pt x="834" y="30"/>
                </a:cubicBezTo>
                <a:cubicBezTo>
                  <a:pt x="825" y="26"/>
                  <a:pt x="819" y="16"/>
                  <a:pt x="810" y="12"/>
                </a:cubicBezTo>
                <a:cubicBezTo>
                  <a:pt x="793" y="5"/>
                  <a:pt x="773" y="6"/>
                  <a:pt x="756" y="0"/>
                </a:cubicBezTo>
                <a:cubicBezTo>
                  <a:pt x="770" y="22"/>
                  <a:pt x="784" y="20"/>
                  <a:pt x="798" y="42"/>
                </a:cubicBezTo>
                <a:cubicBezTo>
                  <a:pt x="741" y="61"/>
                  <a:pt x="761" y="48"/>
                  <a:pt x="708" y="30"/>
                </a:cubicBezTo>
                <a:cubicBezTo>
                  <a:pt x="700" y="36"/>
                  <a:pt x="663" y="65"/>
                  <a:pt x="654" y="66"/>
                </a:cubicBezTo>
                <a:cubicBezTo>
                  <a:pt x="643" y="67"/>
                  <a:pt x="583" y="38"/>
                  <a:pt x="564" y="36"/>
                </a:cubicBezTo>
                <a:cubicBezTo>
                  <a:pt x="528" y="33"/>
                  <a:pt x="492" y="32"/>
                  <a:pt x="456" y="30"/>
                </a:cubicBezTo>
                <a:cubicBezTo>
                  <a:pt x="436" y="24"/>
                  <a:pt x="417" y="12"/>
                  <a:pt x="396" y="12"/>
                </a:cubicBezTo>
                <a:cubicBezTo>
                  <a:pt x="374" y="12"/>
                  <a:pt x="380" y="24"/>
                  <a:pt x="360" y="30"/>
                </a:cubicBezTo>
                <a:cubicBezTo>
                  <a:pt x="346" y="34"/>
                  <a:pt x="332" y="34"/>
                  <a:pt x="318" y="36"/>
                </a:cubicBezTo>
                <a:cubicBezTo>
                  <a:pt x="271" y="52"/>
                  <a:pt x="168" y="30"/>
                  <a:pt x="168" y="30"/>
                </a:cubicBezTo>
                <a:cubicBezTo>
                  <a:pt x="101" y="13"/>
                  <a:pt x="128" y="11"/>
                  <a:pt x="30" y="24"/>
                </a:cubicBezTo>
                <a:cubicBezTo>
                  <a:pt x="4" y="33"/>
                  <a:pt x="8" y="47"/>
                  <a:pt x="0" y="72"/>
                </a:cubicBezTo>
                <a:cubicBezTo>
                  <a:pt x="23" y="95"/>
                  <a:pt x="43" y="92"/>
                  <a:pt x="72" y="102"/>
                </a:cubicBezTo>
                <a:cubicBezTo>
                  <a:pt x="66" y="104"/>
                  <a:pt x="60" y="105"/>
                  <a:pt x="54" y="108"/>
                </a:cubicBezTo>
                <a:cubicBezTo>
                  <a:pt x="48" y="111"/>
                  <a:pt x="29" y="118"/>
                  <a:pt x="36" y="120"/>
                </a:cubicBezTo>
                <a:cubicBezTo>
                  <a:pt x="47" y="124"/>
                  <a:pt x="77" y="112"/>
                  <a:pt x="90" y="108"/>
                </a:cubicBezTo>
                <a:cubicBezTo>
                  <a:pt x="76" y="166"/>
                  <a:pt x="99" y="99"/>
                  <a:pt x="54" y="144"/>
                </a:cubicBezTo>
                <a:cubicBezTo>
                  <a:pt x="46" y="152"/>
                  <a:pt x="46" y="164"/>
                  <a:pt x="42" y="174"/>
                </a:cubicBezTo>
                <a:cubicBezTo>
                  <a:pt x="65" y="189"/>
                  <a:pt x="81" y="201"/>
                  <a:pt x="108" y="192"/>
                </a:cubicBezTo>
                <a:cubicBezTo>
                  <a:pt x="97" y="225"/>
                  <a:pt x="95" y="231"/>
                  <a:pt x="132" y="222"/>
                </a:cubicBezTo>
                <a:cubicBezTo>
                  <a:pt x="157" y="184"/>
                  <a:pt x="156" y="222"/>
                  <a:pt x="162" y="246"/>
                </a:cubicBezTo>
                <a:cubicBezTo>
                  <a:pt x="160" y="252"/>
                  <a:pt x="160" y="260"/>
                  <a:pt x="156" y="264"/>
                </a:cubicBezTo>
                <a:cubicBezTo>
                  <a:pt x="152" y="268"/>
                  <a:pt x="138" y="270"/>
                  <a:pt x="138" y="270"/>
                </a:cubicBezTo>
                <a:cubicBezTo>
                  <a:pt x="146" y="246"/>
                  <a:pt x="161" y="247"/>
                  <a:pt x="180" y="228"/>
                </a:cubicBezTo>
                <a:cubicBezTo>
                  <a:pt x="188" y="230"/>
                  <a:pt x="198" y="240"/>
                  <a:pt x="204" y="234"/>
                </a:cubicBezTo>
                <a:cubicBezTo>
                  <a:pt x="210" y="228"/>
                  <a:pt x="198" y="218"/>
                  <a:pt x="198" y="210"/>
                </a:cubicBezTo>
                <a:cubicBezTo>
                  <a:pt x="198" y="198"/>
                  <a:pt x="202" y="186"/>
                  <a:pt x="204" y="174"/>
                </a:cubicBezTo>
                <a:cubicBezTo>
                  <a:pt x="244" y="214"/>
                  <a:pt x="297" y="218"/>
                  <a:pt x="348" y="192"/>
                </a:cubicBezTo>
                <a:cubicBezTo>
                  <a:pt x="395" y="204"/>
                  <a:pt x="432" y="231"/>
                  <a:pt x="474" y="252"/>
                </a:cubicBezTo>
                <a:cubicBezTo>
                  <a:pt x="489" y="260"/>
                  <a:pt x="507" y="262"/>
                  <a:pt x="522" y="270"/>
                </a:cubicBezTo>
                <a:cubicBezTo>
                  <a:pt x="567" y="329"/>
                  <a:pt x="512" y="268"/>
                  <a:pt x="564" y="300"/>
                </a:cubicBezTo>
                <a:cubicBezTo>
                  <a:pt x="584" y="312"/>
                  <a:pt x="600" y="343"/>
                  <a:pt x="612" y="360"/>
                </a:cubicBezTo>
                <a:cubicBezTo>
                  <a:pt x="618" y="370"/>
                  <a:pt x="632" y="372"/>
                  <a:pt x="642" y="378"/>
                </a:cubicBezTo>
                <a:cubicBezTo>
                  <a:pt x="631" y="345"/>
                  <a:pt x="593" y="343"/>
                  <a:pt x="648" y="354"/>
                </a:cubicBezTo>
                <a:cubicBezTo>
                  <a:pt x="677" y="383"/>
                  <a:pt x="707" y="373"/>
                  <a:pt x="654" y="384"/>
                </a:cubicBezTo>
                <a:cubicBezTo>
                  <a:pt x="660" y="425"/>
                  <a:pt x="653" y="444"/>
                  <a:pt x="690" y="462"/>
                </a:cubicBezTo>
                <a:cubicBezTo>
                  <a:pt x="695" y="478"/>
                  <a:pt x="704" y="493"/>
                  <a:pt x="708" y="510"/>
                </a:cubicBezTo>
                <a:cubicBezTo>
                  <a:pt x="711" y="524"/>
                  <a:pt x="703" y="543"/>
                  <a:pt x="714" y="552"/>
                </a:cubicBezTo>
                <a:cubicBezTo>
                  <a:pt x="730" y="565"/>
                  <a:pt x="774" y="564"/>
                  <a:pt x="774" y="564"/>
                </a:cubicBezTo>
                <a:cubicBezTo>
                  <a:pt x="780" y="568"/>
                  <a:pt x="787" y="571"/>
                  <a:pt x="792" y="576"/>
                </a:cubicBezTo>
                <a:cubicBezTo>
                  <a:pt x="797" y="581"/>
                  <a:pt x="799" y="589"/>
                  <a:pt x="804" y="594"/>
                </a:cubicBezTo>
                <a:cubicBezTo>
                  <a:pt x="815" y="603"/>
                  <a:pt x="840" y="618"/>
                  <a:pt x="840" y="618"/>
                </a:cubicBezTo>
                <a:cubicBezTo>
                  <a:pt x="844" y="624"/>
                  <a:pt x="849" y="629"/>
                  <a:pt x="852" y="636"/>
                </a:cubicBezTo>
                <a:cubicBezTo>
                  <a:pt x="857" y="648"/>
                  <a:pt x="853" y="665"/>
                  <a:pt x="864" y="672"/>
                </a:cubicBezTo>
                <a:cubicBezTo>
                  <a:pt x="893" y="691"/>
                  <a:pt x="877" y="678"/>
                  <a:pt x="906" y="714"/>
                </a:cubicBezTo>
                <a:cubicBezTo>
                  <a:pt x="916" y="756"/>
                  <a:pt x="934" y="747"/>
                  <a:pt x="966" y="768"/>
                </a:cubicBezTo>
                <a:cubicBezTo>
                  <a:pt x="970" y="774"/>
                  <a:pt x="972" y="781"/>
                  <a:pt x="978" y="786"/>
                </a:cubicBezTo>
                <a:cubicBezTo>
                  <a:pt x="983" y="790"/>
                  <a:pt x="992" y="796"/>
                  <a:pt x="996" y="792"/>
                </a:cubicBezTo>
                <a:cubicBezTo>
                  <a:pt x="1000" y="788"/>
                  <a:pt x="994" y="778"/>
                  <a:pt x="990" y="774"/>
                </a:cubicBezTo>
                <a:cubicBezTo>
                  <a:pt x="986" y="770"/>
                  <a:pt x="978" y="770"/>
                  <a:pt x="972" y="768"/>
                </a:cubicBezTo>
                <a:cubicBezTo>
                  <a:pt x="942" y="723"/>
                  <a:pt x="958" y="742"/>
                  <a:pt x="924" y="708"/>
                </a:cubicBezTo>
                <a:cubicBezTo>
                  <a:pt x="922" y="700"/>
                  <a:pt x="921" y="692"/>
                  <a:pt x="918" y="684"/>
                </a:cubicBezTo>
                <a:cubicBezTo>
                  <a:pt x="909" y="663"/>
                  <a:pt x="893" y="662"/>
                  <a:pt x="924" y="672"/>
                </a:cubicBezTo>
                <a:cubicBezTo>
                  <a:pt x="948" y="690"/>
                  <a:pt x="956" y="717"/>
                  <a:pt x="984" y="726"/>
                </a:cubicBezTo>
                <a:cubicBezTo>
                  <a:pt x="1016" y="774"/>
                  <a:pt x="974" y="716"/>
                  <a:pt x="1014" y="756"/>
                </a:cubicBezTo>
                <a:cubicBezTo>
                  <a:pt x="1039" y="781"/>
                  <a:pt x="1057" y="822"/>
                  <a:pt x="1092" y="834"/>
                </a:cubicBezTo>
                <a:cubicBezTo>
                  <a:pt x="1096" y="846"/>
                  <a:pt x="1100" y="858"/>
                  <a:pt x="1104" y="870"/>
                </a:cubicBezTo>
                <a:cubicBezTo>
                  <a:pt x="1110" y="889"/>
                  <a:pt x="1139" y="888"/>
                  <a:pt x="1158" y="894"/>
                </a:cubicBezTo>
                <a:cubicBezTo>
                  <a:pt x="1188" y="904"/>
                  <a:pt x="1235" y="908"/>
                  <a:pt x="1266" y="912"/>
                </a:cubicBezTo>
                <a:cubicBezTo>
                  <a:pt x="1288" y="919"/>
                  <a:pt x="1324" y="925"/>
                  <a:pt x="1344" y="936"/>
                </a:cubicBezTo>
                <a:cubicBezTo>
                  <a:pt x="1357" y="943"/>
                  <a:pt x="1380" y="960"/>
                  <a:pt x="1380" y="960"/>
                </a:cubicBezTo>
                <a:cubicBezTo>
                  <a:pt x="1410" y="1005"/>
                  <a:pt x="1391" y="1001"/>
                  <a:pt x="1434" y="984"/>
                </a:cubicBezTo>
                <a:cubicBezTo>
                  <a:pt x="1436" y="996"/>
                  <a:pt x="1430" y="1013"/>
                  <a:pt x="1440" y="1020"/>
                </a:cubicBezTo>
                <a:cubicBezTo>
                  <a:pt x="1449" y="1026"/>
                  <a:pt x="1459" y="1008"/>
                  <a:pt x="1470" y="1008"/>
                </a:cubicBezTo>
                <a:cubicBezTo>
                  <a:pt x="1471" y="1008"/>
                  <a:pt x="1520" y="1036"/>
                  <a:pt x="1524" y="1038"/>
                </a:cubicBezTo>
                <a:cubicBezTo>
                  <a:pt x="1526" y="1050"/>
                  <a:pt x="1526" y="1062"/>
                  <a:pt x="1530" y="1074"/>
                </a:cubicBezTo>
                <a:cubicBezTo>
                  <a:pt x="1540" y="1104"/>
                  <a:pt x="1554" y="1098"/>
                  <a:pt x="1518" y="1122"/>
                </a:cubicBezTo>
                <a:cubicBezTo>
                  <a:pt x="1511" y="1136"/>
                  <a:pt x="1498" y="1148"/>
                  <a:pt x="1494" y="1164"/>
                </a:cubicBezTo>
                <a:cubicBezTo>
                  <a:pt x="1489" y="1184"/>
                  <a:pt x="1491" y="1204"/>
                  <a:pt x="1488" y="1224"/>
                </a:cubicBezTo>
                <a:cubicBezTo>
                  <a:pt x="1487" y="1230"/>
                  <a:pt x="1484" y="1236"/>
                  <a:pt x="1482" y="1242"/>
                </a:cubicBezTo>
                <a:cubicBezTo>
                  <a:pt x="1487" y="1280"/>
                  <a:pt x="1486" y="1299"/>
                  <a:pt x="1518" y="1320"/>
                </a:cubicBezTo>
                <a:cubicBezTo>
                  <a:pt x="1521" y="1348"/>
                  <a:pt x="1525" y="1411"/>
                  <a:pt x="1554" y="1434"/>
                </a:cubicBezTo>
                <a:cubicBezTo>
                  <a:pt x="1559" y="1438"/>
                  <a:pt x="1566" y="1437"/>
                  <a:pt x="1572" y="1440"/>
                </a:cubicBezTo>
                <a:cubicBezTo>
                  <a:pt x="1582" y="1445"/>
                  <a:pt x="1653" y="1505"/>
                  <a:pt x="1602" y="1488"/>
                </a:cubicBezTo>
                <a:cubicBezTo>
                  <a:pt x="1596" y="1527"/>
                  <a:pt x="1585" y="1588"/>
                  <a:pt x="1542" y="1602"/>
                </a:cubicBezTo>
                <a:cubicBezTo>
                  <a:pt x="1540" y="1608"/>
                  <a:pt x="1539" y="1614"/>
                  <a:pt x="1536" y="1620"/>
                </a:cubicBezTo>
                <a:cubicBezTo>
                  <a:pt x="1533" y="1626"/>
                  <a:pt x="1527" y="1631"/>
                  <a:pt x="1524" y="1638"/>
                </a:cubicBezTo>
                <a:cubicBezTo>
                  <a:pt x="1512" y="1670"/>
                  <a:pt x="1523" y="1679"/>
                  <a:pt x="1494" y="1698"/>
                </a:cubicBezTo>
                <a:cubicBezTo>
                  <a:pt x="1490" y="1704"/>
                  <a:pt x="1487" y="1711"/>
                  <a:pt x="1482" y="1716"/>
                </a:cubicBezTo>
                <a:cubicBezTo>
                  <a:pt x="1471" y="1725"/>
                  <a:pt x="1446" y="1740"/>
                  <a:pt x="1446" y="1740"/>
                </a:cubicBezTo>
                <a:cubicBezTo>
                  <a:pt x="1433" y="1760"/>
                  <a:pt x="1398" y="1794"/>
                  <a:pt x="1398" y="1794"/>
                </a:cubicBezTo>
                <a:cubicBezTo>
                  <a:pt x="1394" y="1804"/>
                  <a:pt x="1387" y="1813"/>
                  <a:pt x="1386" y="1824"/>
                </a:cubicBezTo>
                <a:cubicBezTo>
                  <a:pt x="1385" y="1836"/>
                  <a:pt x="1395" y="1848"/>
                  <a:pt x="1392" y="1860"/>
                </a:cubicBezTo>
                <a:cubicBezTo>
                  <a:pt x="1386" y="1881"/>
                  <a:pt x="1350" y="1896"/>
                  <a:pt x="1332" y="1902"/>
                </a:cubicBezTo>
                <a:cubicBezTo>
                  <a:pt x="1320" y="1939"/>
                  <a:pt x="1333" y="1986"/>
                  <a:pt x="1284" y="198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 name="Picture 16">
            <a:extLst>
              <a:ext uri="{FF2B5EF4-FFF2-40B4-BE49-F238E27FC236}">
                <a16:creationId xmlns:a16="http://schemas.microsoft.com/office/drawing/2014/main" id="{68BA41E8-6A22-45E7-8FA6-C5FE6584E1CB}"/>
              </a:ext>
            </a:extLst>
          </p:cNvPr>
          <p:cNvPicPr>
            <a:picLocks noChangeAspect="1"/>
          </p:cNvPicPr>
          <p:nvPr/>
        </p:nvPicPr>
        <p:blipFill>
          <a:blip r:embed="rId3"/>
          <a:stretch>
            <a:fillRect/>
          </a:stretch>
        </p:blipFill>
        <p:spPr>
          <a:xfrm>
            <a:off x="8101853" y="26505"/>
            <a:ext cx="1048057" cy="1229451"/>
          </a:xfrm>
          <a:prstGeom prst="rect">
            <a:avLst/>
          </a:prstGeom>
        </p:spPr>
      </p:pic>
    </p:spTree>
    <p:extLst>
      <p:ext uri="{BB962C8B-B14F-4D97-AF65-F5344CB8AC3E}">
        <p14:creationId xmlns:p14="http://schemas.microsoft.com/office/powerpoint/2010/main" val="3861391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repeatCount="10000" fill="hold" grpId="0" nodeType="clickEffect">
                                  <p:stCondLst>
                                    <p:cond delay="0"/>
                                  </p:stCondLst>
                                  <p:childTnLst>
                                    <p:set>
                                      <p:cBhvr>
                                        <p:cTn id="6" dur="1" fill="hold">
                                          <p:stCondLst>
                                            <p:cond delay="0"/>
                                          </p:stCondLst>
                                        </p:cTn>
                                        <p:tgtEl>
                                          <p:spTgt spid="93203"/>
                                        </p:tgtEl>
                                        <p:attrNameLst>
                                          <p:attrName>style.visibility</p:attrName>
                                        </p:attrNameLst>
                                      </p:cBhvr>
                                      <p:to>
                                        <p:strVal val="visible"/>
                                      </p:to>
                                    </p:set>
                                    <p:animEffect transition="in" filter="diamond(in)">
                                      <p:cBhvr>
                                        <p:cTn id="7" dur="2000"/>
                                        <p:tgtEl>
                                          <p:spTgt spid="93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repeatCount="5000" fill="hold" nodeType="clickEffect">
                                  <p:stCondLst>
                                    <p:cond delay="0"/>
                                  </p:stCondLst>
                                  <p:childTnLst>
                                    <p:set>
                                      <p:cBhvr>
                                        <p:cTn id="11" dur="1" fill="hold">
                                          <p:stCondLst>
                                            <p:cond delay="0"/>
                                          </p:stCondLst>
                                        </p:cTn>
                                        <p:tgtEl>
                                          <p:spTgt spid="93206"/>
                                        </p:tgtEl>
                                        <p:attrNameLst>
                                          <p:attrName>style.visibility</p:attrName>
                                        </p:attrNameLst>
                                      </p:cBhvr>
                                      <p:to>
                                        <p:strVal val="visible"/>
                                      </p:to>
                                    </p:set>
                                    <p:animEffect transition="in" filter="diamond(in)">
                                      <p:cBhvr>
                                        <p:cTn id="12" dur="2000"/>
                                        <p:tgtEl>
                                          <p:spTgt spid="93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ung_6"/>
          <p:cNvPicPr>
            <a:picLocks noChangeAspect="1" noChangeArrowheads="1"/>
          </p:cNvPicPr>
          <p:nvPr/>
        </p:nvPicPr>
        <p:blipFill>
          <a:blip r:embed="rId2">
            <a:lum bright="-54000" contrast="72000"/>
            <a:extLst>
              <a:ext uri="{28A0092B-C50C-407E-A947-70E740481C1C}">
                <a14:useLocalDpi xmlns:a14="http://schemas.microsoft.com/office/drawing/2010/main" val="0"/>
              </a:ext>
            </a:extLst>
          </a:blip>
          <a:srcRect t="3073" r="1962" b="3232"/>
          <a:stretch>
            <a:fillRect/>
          </a:stretch>
        </p:blipFill>
        <p:spPr bwMode="auto">
          <a:xfrm>
            <a:off x="762000" y="304800"/>
            <a:ext cx="7772400" cy="5486400"/>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3" name="Line 6"/>
          <p:cNvSpPr>
            <a:spLocks noChangeShapeType="1"/>
          </p:cNvSpPr>
          <p:nvPr/>
        </p:nvSpPr>
        <p:spPr bwMode="auto">
          <a:xfrm>
            <a:off x="4419600" y="614363"/>
            <a:ext cx="1588" cy="536416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 name="Text Box 8"/>
          <p:cNvSpPr txBox="1">
            <a:spLocks noChangeArrowheads="1"/>
          </p:cNvSpPr>
          <p:nvPr/>
        </p:nvSpPr>
        <p:spPr bwMode="auto">
          <a:xfrm>
            <a:off x="4648200" y="22860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800" b="1">
                <a:solidFill>
                  <a:srgbClr val="1C1C1C"/>
                </a:solidFill>
                <a:latin typeface="Times New Roman" pitchFamily="18" charset="0"/>
              </a:rPr>
              <a:t>Nửa cầu Đông</a:t>
            </a:r>
          </a:p>
        </p:txBody>
      </p:sp>
      <p:sp>
        <p:nvSpPr>
          <p:cNvPr id="5" name="Text Box 9"/>
          <p:cNvSpPr txBox="1">
            <a:spLocks noChangeArrowheads="1"/>
          </p:cNvSpPr>
          <p:nvPr/>
        </p:nvSpPr>
        <p:spPr bwMode="auto">
          <a:xfrm>
            <a:off x="1371600" y="22860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800" b="1">
                <a:solidFill>
                  <a:srgbClr val="1C1C1C"/>
                </a:solidFill>
                <a:latin typeface="Times New Roman" pitchFamily="18" charset="0"/>
              </a:rPr>
              <a:t>Nửa cầu Tây</a:t>
            </a:r>
          </a:p>
        </p:txBody>
      </p:sp>
      <p:sp>
        <p:nvSpPr>
          <p:cNvPr id="6" name="TextBox 5"/>
          <p:cNvSpPr txBox="1">
            <a:spLocks noChangeArrowheads="1"/>
          </p:cNvSpPr>
          <p:nvPr/>
        </p:nvSpPr>
        <p:spPr bwMode="auto">
          <a:xfrm>
            <a:off x="1752600" y="5919788"/>
            <a:ext cx="6248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Nằm hoàn toàn ở nửa cầu Tây.</a:t>
            </a:r>
          </a:p>
        </p:txBody>
      </p:sp>
    </p:spTree>
    <p:extLst>
      <p:ext uri="{BB962C8B-B14F-4D97-AF65-F5344CB8AC3E}">
        <p14:creationId xmlns:p14="http://schemas.microsoft.com/office/powerpoint/2010/main" val="45750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3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70"/>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Effect transition="in" filter="fade">
                                      <p:cBhvr>
                                        <p:cTn id="28" dur="10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arn(inVertical)">
                                      <p:cBhvr>
                                        <p:cTn id="3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966788"/>
            <a:ext cx="9144000"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00" b="1" dirty="0" err="1">
                <a:solidFill>
                  <a:srgbClr val="1C1C1C"/>
                </a:solidFill>
                <a:latin typeface="Times New Roman" pitchFamily="18" charset="0"/>
              </a:rPr>
              <a:t>Tiết</a:t>
            </a:r>
            <a:r>
              <a:rPr lang="en-US" altLang="en-US" sz="3600" b="1" dirty="0">
                <a:solidFill>
                  <a:srgbClr val="1C1C1C"/>
                </a:solidFill>
                <a:latin typeface="Times New Roman" pitchFamily="18" charset="0"/>
              </a:rPr>
              <a:t> 29-BÀI 13: PHÁT KIẾN RA CHÂU MỸ,</a:t>
            </a:r>
          </a:p>
          <a:p>
            <a:pPr algn="ctr" eaLnBrk="1" hangingPunct="1"/>
            <a:r>
              <a:rPr lang="en-US" altLang="en-US" sz="3600" b="1" dirty="0">
                <a:solidFill>
                  <a:srgbClr val="1C1C1C"/>
                </a:solidFill>
                <a:latin typeface="Times New Roman" pitchFamily="18" charset="0"/>
              </a:rPr>
              <a:t>VỊ TRÍ ĐỊA LÍ, PHẠM VI </a:t>
            </a:r>
          </a:p>
          <a:p>
            <a:pPr algn="ctr" eaLnBrk="1" hangingPunct="1"/>
            <a:r>
              <a:rPr lang="en-US" altLang="en-US" sz="3600" b="1" dirty="0">
                <a:solidFill>
                  <a:srgbClr val="1C1C1C"/>
                </a:solidFill>
                <a:latin typeface="Times New Roman" pitchFamily="18" charset="0"/>
              </a:rPr>
              <a:t>CHÂU MỸ. </a:t>
            </a:r>
          </a:p>
        </p:txBody>
      </p:sp>
      <p:sp>
        <p:nvSpPr>
          <p:cNvPr id="5123" name="Rectangle 5"/>
          <p:cNvSpPr>
            <a:spLocks noChangeArrowheads="1"/>
          </p:cNvSpPr>
          <p:nvPr/>
        </p:nvSpPr>
        <p:spPr bwMode="auto">
          <a:xfrm>
            <a:off x="900113" y="157163"/>
            <a:ext cx="7543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4000" b="1" i="1" dirty="0" err="1">
                <a:solidFill>
                  <a:srgbClr val="FF0000"/>
                </a:solidFill>
                <a:latin typeface="Times New Roman" pitchFamily="18" charset="0"/>
              </a:rPr>
              <a:t>Chương</a:t>
            </a:r>
            <a:r>
              <a:rPr lang="en-US" altLang="en-US" sz="4000" b="1" i="1" dirty="0">
                <a:solidFill>
                  <a:srgbClr val="FF0000"/>
                </a:solidFill>
                <a:latin typeface="Times New Roman" pitchFamily="18" charset="0"/>
              </a:rPr>
              <a:t> 4:</a:t>
            </a:r>
            <a:r>
              <a:rPr lang="en-US" altLang="en-US" sz="4000" b="1" dirty="0">
                <a:solidFill>
                  <a:srgbClr val="FF0000"/>
                </a:solidFill>
                <a:latin typeface="Times New Roman" pitchFamily="18" charset="0"/>
              </a:rPr>
              <a:t> CHÂU MỸ</a:t>
            </a:r>
          </a:p>
        </p:txBody>
      </p:sp>
    </p:spTree>
    <p:custDataLst>
      <p:tags r:id="rId1"/>
    </p:custDataLst>
    <p:extLst>
      <p:ext uri="{BB962C8B-B14F-4D97-AF65-F5344CB8AC3E}">
        <p14:creationId xmlns:p14="http://schemas.microsoft.com/office/powerpoint/2010/main" val="3194925090"/>
      </p:ext>
    </p:extLst>
  </p:cSld>
  <p:clrMapOvr>
    <a:masterClrMapping/>
  </p:clrMapOvr>
  <p:transition advTm="75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260" name="Group 68"/>
          <p:cNvGraphicFramePr>
            <a:graphicFrameLocks noGrp="1"/>
          </p:cNvGraphicFramePr>
          <p:nvPr>
            <p:extLst>
              <p:ext uri="{D42A27DB-BD31-4B8C-83A1-F6EECF244321}">
                <p14:modId xmlns:p14="http://schemas.microsoft.com/office/powerpoint/2010/main" val="3262821736"/>
              </p:ext>
            </p:extLst>
          </p:nvPr>
        </p:nvGraphicFramePr>
        <p:xfrm>
          <a:off x="228600" y="76200"/>
          <a:ext cx="4114800" cy="5818206"/>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1056207">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lục</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Diện</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tích</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triệu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km</a:t>
                      </a:r>
                      <a:r>
                        <a:rPr kumimoji="0" lang="en-US" altLang="en-US" sz="2800" b="1" i="1" u="none" strike="noStrike" cap="none" normalizeH="0" baseline="30000" dirty="0">
                          <a:ln>
                            <a:noFill/>
                          </a:ln>
                          <a:solidFill>
                            <a:srgbClr val="1C1C1C"/>
                          </a:solidFill>
                          <a:effectLst/>
                          <a:latin typeface="Times New Roman" pitchFamily="18" charset="0"/>
                          <a:cs typeface="Times New Roman" pitchFamily="18" charset="0"/>
                        </a:rPr>
                        <a:t>2)</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9372">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Á</a:t>
                      </a: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44,4</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9696">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FF0000"/>
                          </a:solidFill>
                          <a:effectLst/>
                          <a:latin typeface="Times New Roman" pitchFamily="18" charset="0"/>
                          <a:cs typeface="Times New Roman" pitchFamily="18" charset="0"/>
                        </a:rPr>
                        <a:t>Châu </a:t>
                      </a:r>
                      <a:r>
                        <a:rPr kumimoji="0" lang="en-US" altLang="en-US" sz="2800" b="1" i="1" u="none" strike="noStrike" cap="none" normalizeH="0" baseline="0" dirty="0" err="1">
                          <a:ln>
                            <a:noFill/>
                          </a:ln>
                          <a:solidFill>
                            <a:srgbClr val="FF0000"/>
                          </a:solidFill>
                          <a:effectLst/>
                          <a:latin typeface="Times New Roman" pitchFamily="18" charset="0"/>
                          <a:cs typeface="Times New Roman" pitchFamily="18" charset="0"/>
                        </a:rPr>
                        <a:t>Mỹ</a:t>
                      </a:r>
                      <a:endParaRPr kumimoji="0" lang="en-US" altLang="en-US" sz="2800" b="1" i="1" u="none" strike="noStrike" cap="none" normalizeH="0" baseline="0" dirty="0">
                        <a:ln>
                          <a:noFill/>
                        </a:ln>
                        <a:solidFill>
                          <a:srgbClr val="FF0000"/>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FF0000"/>
                          </a:solidFill>
                          <a:effectLst/>
                          <a:latin typeface="Times New Roman" pitchFamily="18" charset="0"/>
                          <a:cs typeface="Times New Roman" pitchFamily="18" charset="0"/>
                        </a:rPr>
                        <a:t>42</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9372">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Phi</a:t>
                      </a: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a:ln>
                            <a:noFill/>
                          </a:ln>
                          <a:solidFill>
                            <a:srgbClr val="1C1C1C"/>
                          </a:solidFill>
                          <a:effectLst/>
                          <a:latin typeface="Times New Roman" pitchFamily="18" charset="0"/>
                          <a:cs typeface="Times New Roman" pitchFamily="18" charset="0"/>
                        </a:rPr>
                        <a:t>30</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97085">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Nam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Cực</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14,1</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9372">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Âu</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a:ln>
                            <a:noFill/>
                          </a:ln>
                          <a:solidFill>
                            <a:srgbClr val="1C1C1C"/>
                          </a:solidFill>
                          <a:effectLst/>
                          <a:latin typeface="Times New Roman" pitchFamily="18" charset="0"/>
                          <a:cs typeface="Times New Roman" pitchFamily="18" charset="0"/>
                        </a:rPr>
                        <a:t>10</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97085">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Châu</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Đại</a:t>
                      </a: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 </a:t>
                      </a:r>
                      <a:r>
                        <a:rPr kumimoji="0" lang="en-US" altLang="en-US" sz="2800" b="1" i="1" u="none" strike="noStrike" cap="none" normalizeH="0" baseline="0" dirty="0" err="1">
                          <a:ln>
                            <a:noFill/>
                          </a:ln>
                          <a:solidFill>
                            <a:srgbClr val="1C1C1C"/>
                          </a:solidFill>
                          <a:effectLst/>
                          <a:latin typeface="Times New Roman" pitchFamily="18" charset="0"/>
                          <a:cs typeface="Times New Roman" pitchFamily="18" charset="0"/>
                        </a:rPr>
                        <a:t>Dương</a:t>
                      </a:r>
                      <a:endPar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endParaRPr>
                    </a:p>
                  </a:txBody>
                  <a:tcPr marT="58720" marB="58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cs typeface="Arial" panose="020B0604020202020204" pitchFamily="34" charset="0"/>
                        </a:defRPr>
                      </a:lvl1pPr>
                      <a:lvl2pPr>
                        <a:spcBef>
                          <a:spcPct val="20000"/>
                        </a:spcBef>
                        <a:defRPr sz="2400">
                          <a:solidFill>
                            <a:schemeClr val="tx1"/>
                          </a:solidFill>
                          <a:latin typeface="Verdana" panose="020B0604030504040204" pitchFamily="34" charset="0"/>
                          <a:cs typeface="Arial" panose="020B0604020202020204" pitchFamily="34" charset="0"/>
                        </a:defRPr>
                      </a:lvl2pPr>
                      <a:lvl3pPr>
                        <a:spcBef>
                          <a:spcPct val="20000"/>
                        </a:spcBef>
                        <a:defRPr sz="2000">
                          <a:solidFill>
                            <a:schemeClr val="tx1"/>
                          </a:solidFill>
                          <a:latin typeface="Verdana" panose="020B0604030504040204" pitchFamily="34" charset="0"/>
                          <a:cs typeface="Arial" panose="020B0604020202020204" pitchFamily="34" charset="0"/>
                        </a:defRPr>
                      </a:lvl3pPr>
                      <a:lvl4pPr>
                        <a:spcBef>
                          <a:spcPct val="20000"/>
                        </a:spcBef>
                        <a:defRPr>
                          <a:solidFill>
                            <a:schemeClr val="tx1"/>
                          </a:solidFill>
                          <a:latin typeface="Verdana" panose="020B0604030504040204" pitchFamily="34" charset="0"/>
                          <a:cs typeface="Arial" panose="020B0604020202020204" pitchFamily="34" charset="0"/>
                        </a:defRPr>
                      </a:lvl4pPr>
                      <a:lvl5pPr>
                        <a:spcBef>
                          <a:spcPct val="20000"/>
                        </a:spcBef>
                        <a:defRPr>
                          <a:solidFill>
                            <a:schemeClr val="tx1"/>
                          </a:solidFill>
                          <a:latin typeface="Verdana" panose="020B0604030504040204" pitchFamily="34" charset="0"/>
                          <a:cs typeface="Arial" panose="020B0604020202020204" pitchFamily="34" charset="0"/>
                        </a:defRPr>
                      </a:lvl5pPr>
                      <a:lvl6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6pPr>
                      <a:lvl7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7pPr>
                      <a:lvl8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8pPr>
                      <a:lvl9pPr fontAlgn="base">
                        <a:spcBef>
                          <a:spcPct val="2000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1" u="none" strike="noStrike" cap="none" normalizeH="0" baseline="0" dirty="0">
                          <a:ln>
                            <a:noFill/>
                          </a:ln>
                          <a:solidFill>
                            <a:srgbClr val="1C1C1C"/>
                          </a:solidFill>
                          <a:effectLst/>
                          <a:latin typeface="Times New Roman" pitchFamily="18" charset="0"/>
                          <a:cs typeface="Times New Roman" pitchFamily="18" charset="0"/>
                        </a:rPr>
                        <a:t>8,5</a:t>
                      </a:r>
                    </a:p>
                  </a:txBody>
                  <a:tcPr marT="58720" marB="58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1026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6482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1752600" y="5919788"/>
            <a:ext cx="6248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Châu Mỹ rộng 42 triệu km</a:t>
            </a:r>
            <a:r>
              <a:rPr lang="en-US" sz="3200" b="1" baseline="30000">
                <a:solidFill>
                  <a:srgbClr val="FF0000"/>
                </a:solidFill>
                <a:latin typeface="Times New Roman" pitchFamily="18" charset="0"/>
                <a:cs typeface="Times New Roman" pitchFamily="18" charset="0"/>
              </a:rPr>
              <a:t>2</a:t>
            </a:r>
            <a:endParaRPr lang="en-US" sz="32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5236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4800600"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17"/>
          <p:cNvSpPr txBox="1">
            <a:spLocks noChangeArrowheads="1"/>
          </p:cNvSpPr>
          <p:nvPr/>
        </p:nvSpPr>
        <p:spPr bwMode="auto">
          <a:xfrm rot="4064520">
            <a:off x="3781425" y="3235326"/>
            <a:ext cx="27003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spcBef>
                <a:spcPct val="50000"/>
              </a:spcBef>
            </a:pPr>
            <a:r>
              <a:rPr lang="en-US" altLang="en-US" sz="1800" b="1">
                <a:solidFill>
                  <a:srgbClr val="0000FF"/>
                </a:solidFill>
                <a:latin typeface="Times New Roman" pitchFamily="18" charset="0"/>
              </a:rPr>
              <a:t>TháI Bình D</a:t>
            </a:r>
            <a:r>
              <a:rPr lang="vi-VN" altLang="en-US" sz="1800" b="1">
                <a:solidFill>
                  <a:srgbClr val="0000FF"/>
                </a:solidFill>
                <a:latin typeface="Times New Roman" pitchFamily="18" charset="0"/>
              </a:rPr>
              <a:t>ươ</a:t>
            </a:r>
            <a:r>
              <a:rPr lang="en-US" altLang="en-US" sz="1800" b="1">
                <a:solidFill>
                  <a:srgbClr val="0000FF"/>
                </a:solidFill>
                <a:latin typeface="Times New Roman" pitchFamily="18" charset="0"/>
              </a:rPr>
              <a:t>ng</a:t>
            </a:r>
          </a:p>
        </p:txBody>
      </p:sp>
      <p:sp>
        <p:nvSpPr>
          <p:cNvPr id="4" name="Text Box 19"/>
          <p:cNvSpPr txBox="1">
            <a:spLocks noChangeArrowheads="1"/>
          </p:cNvSpPr>
          <p:nvPr/>
        </p:nvSpPr>
        <p:spPr bwMode="auto">
          <a:xfrm rot="2998122">
            <a:off x="6858794" y="2309019"/>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spcBef>
                <a:spcPct val="50000"/>
              </a:spcBef>
            </a:pPr>
            <a:r>
              <a:rPr lang="en-US" altLang="en-US" sz="1800" b="1">
                <a:solidFill>
                  <a:srgbClr val="0000FF"/>
                </a:solidFill>
                <a:latin typeface="Times New Roman" pitchFamily="18" charset="0"/>
              </a:rPr>
              <a:t>Đại Tây D</a:t>
            </a:r>
            <a:r>
              <a:rPr lang="vi-VN" altLang="en-US" sz="1800" b="1">
                <a:solidFill>
                  <a:srgbClr val="0000FF"/>
                </a:solidFill>
                <a:latin typeface="Times New Roman" pitchFamily="18" charset="0"/>
              </a:rPr>
              <a:t>ươ</a:t>
            </a:r>
            <a:r>
              <a:rPr lang="en-US" altLang="en-US" sz="1800" b="1">
                <a:solidFill>
                  <a:srgbClr val="0000FF"/>
                </a:solidFill>
                <a:latin typeface="Times New Roman" pitchFamily="18" charset="0"/>
              </a:rPr>
              <a:t>ng</a:t>
            </a:r>
          </a:p>
        </p:txBody>
      </p:sp>
      <p:sp>
        <p:nvSpPr>
          <p:cNvPr id="5" name="Text Box 20"/>
          <p:cNvSpPr txBox="1">
            <a:spLocks noChangeArrowheads="1"/>
          </p:cNvSpPr>
          <p:nvPr/>
        </p:nvSpPr>
        <p:spPr bwMode="auto">
          <a:xfrm>
            <a:off x="5432425" y="-33338"/>
            <a:ext cx="231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spcBef>
                <a:spcPct val="50000"/>
              </a:spcBef>
            </a:pPr>
            <a:r>
              <a:rPr lang="en-US" altLang="en-US" sz="1800" b="1">
                <a:solidFill>
                  <a:srgbClr val="0000FF"/>
                </a:solidFill>
                <a:latin typeface="Times New Roman" pitchFamily="18" charset="0"/>
              </a:rPr>
              <a:t>Bắc B</a:t>
            </a:r>
            <a:r>
              <a:rPr lang="vi-VN" altLang="en-US" sz="1800" b="1">
                <a:solidFill>
                  <a:srgbClr val="0000FF"/>
                </a:solidFill>
                <a:latin typeface="Times New Roman" pitchFamily="18" charset="0"/>
              </a:rPr>
              <a:t>ă</a:t>
            </a:r>
            <a:r>
              <a:rPr lang="en-US" altLang="en-US" sz="1800" b="1">
                <a:solidFill>
                  <a:srgbClr val="0000FF"/>
                </a:solidFill>
                <a:latin typeface="Times New Roman" pitchFamily="18" charset="0"/>
              </a:rPr>
              <a:t>ng D</a:t>
            </a:r>
            <a:r>
              <a:rPr lang="vi-VN" altLang="en-US" sz="1800" b="1">
                <a:solidFill>
                  <a:srgbClr val="0000FF"/>
                </a:solidFill>
                <a:latin typeface="Times New Roman" pitchFamily="18" charset="0"/>
              </a:rPr>
              <a:t>ươ</a:t>
            </a:r>
            <a:r>
              <a:rPr lang="en-US" altLang="en-US" sz="1800" b="1">
                <a:solidFill>
                  <a:srgbClr val="0000FF"/>
                </a:solidFill>
                <a:latin typeface="Times New Roman" pitchFamily="18" charset="0"/>
              </a:rPr>
              <a:t>ng</a:t>
            </a:r>
          </a:p>
        </p:txBody>
      </p:sp>
      <p:sp>
        <p:nvSpPr>
          <p:cNvPr id="6" name="TextBox 5"/>
          <p:cNvSpPr txBox="1"/>
          <p:nvPr/>
        </p:nvSpPr>
        <p:spPr>
          <a:xfrm>
            <a:off x="0" y="1981200"/>
            <a:ext cx="4298950" cy="2554288"/>
          </a:xfrm>
          <a:prstGeom prst="rect">
            <a:avLst/>
          </a:prstGeom>
          <a:noFill/>
        </p:spPr>
        <p:txBody>
          <a:bodyPr>
            <a:spAutoFit/>
          </a:bodyPr>
          <a:lstStyle/>
          <a:p>
            <a:pPr marL="457200" indent="-457200">
              <a:buFontTx/>
              <a:buChar char="-"/>
              <a:defRPr/>
            </a:pPr>
            <a:r>
              <a:rPr lang="en-US" sz="3200" b="1" dirty="0" err="1">
                <a:solidFill>
                  <a:srgbClr val="FF0000"/>
                </a:solidFill>
                <a:latin typeface="Times New Roman" pitchFamily="18" charset="0"/>
                <a:cs typeface="Times New Roman" pitchFamily="18" charset="0"/>
              </a:rPr>
              <a:t>Tiếp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r>
              <a:rPr lang="en-US" sz="3200" b="1" dirty="0">
                <a:solidFill>
                  <a:srgbClr val="FF0000"/>
                </a:solidFill>
                <a:latin typeface="Times New Roman" pitchFamily="18" charset="0"/>
                <a:cs typeface="Times New Roman" pitchFamily="18" charset="0"/>
              </a:rPr>
              <a:t>:</a:t>
            </a:r>
          </a:p>
          <a:p>
            <a:pPr>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Bắc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Băng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r>
              <a:rPr lang="en-US" sz="3200" b="1" dirty="0">
                <a:solidFill>
                  <a:srgbClr val="FF0000"/>
                </a:solidFill>
                <a:latin typeface="Times New Roman" pitchFamily="18" charset="0"/>
                <a:cs typeface="Times New Roman" pitchFamily="18" charset="0"/>
              </a:rPr>
              <a:t>.</a:t>
            </a:r>
          </a:p>
          <a:p>
            <a:pPr>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Tây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r>
              <a:rPr lang="en-US" sz="3200" b="1" dirty="0">
                <a:solidFill>
                  <a:srgbClr val="FF0000"/>
                </a:solidFill>
                <a:latin typeface="Times New Roman" pitchFamily="18" charset="0"/>
                <a:cs typeface="Times New Roman" pitchFamily="18" charset="0"/>
              </a:rPr>
              <a:t>.</a:t>
            </a:r>
          </a:p>
          <a:p>
            <a:pPr>
              <a:defRPr/>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Dương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23831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0"/>
            <a:ext cx="4800600"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4"/>
          <p:cNvGrpSpPr>
            <a:grpSpLocks/>
          </p:cNvGrpSpPr>
          <p:nvPr/>
        </p:nvGrpSpPr>
        <p:grpSpPr bwMode="auto">
          <a:xfrm rot="-5113389">
            <a:off x="2836863" y="2413000"/>
            <a:ext cx="5692775" cy="1292225"/>
            <a:chOff x="2281" y="2706"/>
            <a:chExt cx="2672" cy="1236"/>
          </a:xfrm>
        </p:grpSpPr>
        <p:sp>
          <p:nvSpPr>
            <p:cNvPr id="13318" name="Freeform 25"/>
            <p:cNvSpPr>
              <a:spLocks/>
            </p:cNvSpPr>
            <p:nvPr/>
          </p:nvSpPr>
          <p:spPr bwMode="auto">
            <a:xfrm>
              <a:off x="3612" y="2706"/>
              <a:ext cx="1341" cy="1236"/>
            </a:xfrm>
            <a:custGeom>
              <a:avLst/>
              <a:gdLst>
                <a:gd name="T0" fmla="*/ 0 w 1240"/>
                <a:gd name="T1" fmla="*/ 0 h 2496"/>
                <a:gd name="T2" fmla="*/ 1261 w 1240"/>
                <a:gd name="T3" fmla="*/ 0 h 2496"/>
                <a:gd name="T4" fmla="*/ 2541 w 1240"/>
                <a:gd name="T5" fmla="*/ 0 h 2496"/>
                <a:gd name="T6" fmla="*/ 3809 w 1240"/>
                <a:gd name="T7" fmla="*/ 0 h 2496"/>
                <a:gd name="T8" fmla="*/ 5074 w 1240"/>
                <a:gd name="T9" fmla="*/ 0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19" name="Freeform 26"/>
            <p:cNvSpPr>
              <a:spLocks/>
            </p:cNvSpPr>
            <p:nvPr/>
          </p:nvSpPr>
          <p:spPr bwMode="auto">
            <a:xfrm flipH="1">
              <a:off x="2281" y="2706"/>
              <a:ext cx="1341" cy="1236"/>
            </a:xfrm>
            <a:custGeom>
              <a:avLst/>
              <a:gdLst>
                <a:gd name="T0" fmla="*/ 0 w 1240"/>
                <a:gd name="T1" fmla="*/ 0 h 2496"/>
                <a:gd name="T2" fmla="*/ 1261 w 1240"/>
                <a:gd name="T3" fmla="*/ 0 h 2496"/>
                <a:gd name="T4" fmla="*/ 2541 w 1240"/>
                <a:gd name="T5" fmla="*/ 0 h 2496"/>
                <a:gd name="T6" fmla="*/ 3809 w 1240"/>
                <a:gd name="T7" fmla="*/ 0 h 2496"/>
                <a:gd name="T8" fmla="*/ 5074 w 1240"/>
                <a:gd name="T9" fmla="*/ 0 h 2496"/>
                <a:gd name="T10" fmla="*/ 0 60000 65536"/>
                <a:gd name="T11" fmla="*/ 0 60000 65536"/>
                <a:gd name="T12" fmla="*/ 0 60000 65536"/>
                <a:gd name="T13" fmla="*/ 0 60000 65536"/>
                <a:gd name="T14" fmla="*/ 0 60000 65536"/>
                <a:gd name="T15" fmla="*/ 0 w 1240"/>
                <a:gd name="T16" fmla="*/ 0 h 2496"/>
                <a:gd name="T17" fmla="*/ 1240 w 1240"/>
                <a:gd name="T18" fmla="*/ 2496 h 2496"/>
              </a:gdLst>
              <a:ahLst/>
              <a:cxnLst>
                <a:cxn ang="T10">
                  <a:pos x="T0" y="T1"/>
                </a:cxn>
                <a:cxn ang="T11">
                  <a:pos x="T2" y="T3"/>
                </a:cxn>
                <a:cxn ang="T12">
                  <a:pos x="T4" y="T5"/>
                </a:cxn>
                <a:cxn ang="T13">
                  <a:pos x="T6" y="T7"/>
                </a:cxn>
                <a:cxn ang="T14">
                  <a:pos x="T8" y="T9"/>
                </a:cxn>
              </a:cxnLst>
              <a:rect l="T15" t="T16" r="T17" b="T18"/>
              <a:pathLst>
                <a:path w="1240" h="2496">
                  <a:moveTo>
                    <a:pt x="0" y="0"/>
                  </a:moveTo>
                  <a:cubicBezTo>
                    <a:pt x="103" y="26"/>
                    <a:pt x="207" y="52"/>
                    <a:pt x="310" y="156"/>
                  </a:cubicBezTo>
                  <a:cubicBezTo>
                    <a:pt x="413" y="260"/>
                    <a:pt x="517" y="416"/>
                    <a:pt x="620" y="624"/>
                  </a:cubicBezTo>
                  <a:cubicBezTo>
                    <a:pt x="723" y="832"/>
                    <a:pt x="827" y="1092"/>
                    <a:pt x="930" y="1404"/>
                  </a:cubicBezTo>
                  <a:cubicBezTo>
                    <a:pt x="1033" y="1716"/>
                    <a:pt x="1136" y="2106"/>
                    <a:pt x="1240" y="2496"/>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 name="Line 27"/>
          <p:cNvSpPr>
            <a:spLocks noChangeShapeType="1"/>
          </p:cNvSpPr>
          <p:nvPr/>
        </p:nvSpPr>
        <p:spPr bwMode="auto">
          <a:xfrm>
            <a:off x="6076950" y="5949950"/>
            <a:ext cx="973138" cy="1603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Box 31"/>
          <p:cNvSpPr txBox="1">
            <a:spLocks noChangeArrowheads="1"/>
          </p:cNvSpPr>
          <p:nvPr/>
        </p:nvSpPr>
        <p:spPr bwMode="auto">
          <a:xfrm>
            <a:off x="0" y="1474788"/>
            <a:ext cx="43434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Trải dài trên nhiều vĩ độ nhất(khoảng từ 72</a:t>
            </a:r>
            <a:r>
              <a:rPr lang="en-US" sz="3200" b="1" baseline="30000">
                <a:solidFill>
                  <a:srgbClr val="FF0000"/>
                </a:solidFill>
                <a:latin typeface="Times New Roman" pitchFamily="18" charset="0"/>
                <a:cs typeface="Times New Roman" pitchFamily="18" charset="0"/>
              </a:rPr>
              <a:t>0</a:t>
            </a:r>
            <a:r>
              <a:rPr lang="en-US" sz="3200" b="1">
                <a:solidFill>
                  <a:srgbClr val="FF0000"/>
                </a:solidFill>
                <a:latin typeface="Times New Roman" pitchFamily="18" charset="0"/>
                <a:cs typeface="Times New Roman" pitchFamily="18" charset="0"/>
              </a:rPr>
              <a:t>B đến 54</a:t>
            </a:r>
            <a:r>
              <a:rPr lang="en-US" sz="3200" b="1" baseline="30000">
                <a:solidFill>
                  <a:srgbClr val="FF0000"/>
                </a:solidFill>
                <a:latin typeface="Times New Roman" pitchFamily="18" charset="0"/>
                <a:cs typeface="Times New Roman" pitchFamily="18" charset="0"/>
              </a:rPr>
              <a:t>0</a:t>
            </a:r>
            <a:r>
              <a:rPr lang="en-US" sz="3200" b="1">
                <a:solidFill>
                  <a:srgbClr val="FF0000"/>
                </a:solidFill>
                <a:latin typeface="Times New Roman" pitchFamily="18" charset="0"/>
                <a:cs typeface="Times New Roman" pitchFamily="18" charset="0"/>
              </a:rPr>
              <a:t>N.</a:t>
            </a:r>
          </a:p>
        </p:txBody>
      </p:sp>
    </p:spTree>
    <p:extLst>
      <p:ext uri="{BB962C8B-B14F-4D97-AF65-F5344CB8AC3E}">
        <p14:creationId xmlns:p14="http://schemas.microsoft.com/office/powerpoint/2010/main" val="2319737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xEl>
                                              <p:pRg st="0" end="0"/>
                                            </p:txEl>
                                          </p:spTgt>
                                        </p:tgtEl>
                                        <p:attrNameLst>
                                          <p:attrName>style.visibility</p:attrName>
                                        </p:attrNameLst>
                                      </p:cBhvr>
                                      <p:to>
                                        <p:strVal val="visible"/>
                                      </p:to>
                                    </p:set>
                                    <p:animEffect transition="in" filter="barn(inVertical)">
                                      <p:cBhvr>
                                        <p:cTn id="1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288" y="184150"/>
            <a:ext cx="4800600"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28575" y="762000"/>
            <a:ext cx="4343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a:solidFill>
                  <a:srgbClr val="FF0000"/>
                </a:solidFill>
                <a:latin typeface="Times New Roman" pitchFamily="18" charset="0"/>
                <a:cs typeface="Times New Roman" pitchFamily="18" charset="0"/>
              </a:rPr>
              <a:t>-</a:t>
            </a:r>
            <a:r>
              <a:rPr lang="en-US" b="1">
                <a:solidFill>
                  <a:srgbClr val="FF0000"/>
                </a:solidFill>
                <a:latin typeface="Times New Roman" pitchFamily="18" charset="0"/>
                <a:cs typeface="Times New Roman" pitchFamily="18" charset="0"/>
              </a:rPr>
              <a:t> </a:t>
            </a:r>
            <a:r>
              <a:rPr lang="en-US" sz="3200" b="1">
                <a:solidFill>
                  <a:srgbClr val="FF0000"/>
                </a:solidFill>
                <a:latin typeface="Times New Roman" pitchFamily="18" charset="0"/>
                <a:cs typeface="Times New Roman" pitchFamily="18" charset="0"/>
              </a:rPr>
              <a:t>Gồm hai lục địa là Bắc Mỹ và Nam Mỹ, nối với nhau qua eo đất Trung Mỹ.</a:t>
            </a:r>
          </a:p>
        </p:txBody>
      </p:sp>
      <p:sp>
        <p:nvSpPr>
          <p:cNvPr id="4" name="Text Box 8"/>
          <p:cNvSpPr txBox="1">
            <a:spLocks noChangeArrowheads="1"/>
          </p:cNvSpPr>
          <p:nvPr/>
        </p:nvSpPr>
        <p:spPr bwMode="auto">
          <a:xfrm>
            <a:off x="6858000" y="4267200"/>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a:solidFill>
                  <a:srgbClr val="FF0000"/>
                </a:solidFill>
                <a:latin typeface="Times New Roman" pitchFamily="18" charset="0"/>
              </a:rPr>
              <a:t>NAM MỸ</a:t>
            </a:r>
          </a:p>
        </p:txBody>
      </p:sp>
      <p:sp>
        <p:nvSpPr>
          <p:cNvPr id="5" name="Text Box 9"/>
          <p:cNvSpPr txBox="1">
            <a:spLocks noChangeArrowheads="1"/>
          </p:cNvSpPr>
          <p:nvPr/>
        </p:nvSpPr>
        <p:spPr bwMode="auto">
          <a:xfrm>
            <a:off x="4800600" y="1263650"/>
            <a:ext cx="274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a:solidFill>
                  <a:srgbClr val="FF0000"/>
                </a:solidFill>
                <a:latin typeface="Times New Roman" pitchFamily="18" charset="0"/>
              </a:rPr>
              <a:t>BẮC MỸ</a:t>
            </a:r>
          </a:p>
        </p:txBody>
      </p:sp>
      <p:sp>
        <p:nvSpPr>
          <p:cNvPr id="8" name="AutoShape 23"/>
          <p:cNvSpPr>
            <a:spLocks noChangeArrowheads="1"/>
          </p:cNvSpPr>
          <p:nvPr/>
        </p:nvSpPr>
        <p:spPr bwMode="auto">
          <a:xfrm>
            <a:off x="6732588" y="2286000"/>
            <a:ext cx="2182812" cy="762000"/>
          </a:xfrm>
          <a:prstGeom prst="wedgeRoundRectCallout">
            <a:avLst>
              <a:gd name="adj1" fmla="val -61412"/>
              <a:gd name="adj2" fmla="val 95625"/>
              <a:gd name="adj3" fmla="val 16667"/>
            </a:avLst>
          </a:prstGeom>
          <a:solidFill>
            <a:srgbClr val="FFFF99"/>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400" b="1">
                <a:solidFill>
                  <a:srgbClr val="0000FF"/>
                </a:solidFill>
                <a:latin typeface="Times New Roman" pitchFamily="18" charset="0"/>
              </a:rPr>
              <a:t>EO ĐẤT TRUNG MỸ</a:t>
            </a:r>
          </a:p>
        </p:txBody>
      </p:sp>
    </p:spTree>
    <p:extLst>
      <p:ext uri="{BB962C8B-B14F-4D97-AF65-F5344CB8AC3E}">
        <p14:creationId xmlns:p14="http://schemas.microsoft.com/office/powerpoint/2010/main" val="1536500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52388"/>
            <a:ext cx="4953000"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3"/>
          <p:cNvSpPr>
            <a:spLocks noChangeArrowheads="1"/>
          </p:cNvSpPr>
          <p:nvPr/>
        </p:nvSpPr>
        <p:spPr bwMode="auto">
          <a:xfrm>
            <a:off x="6661150" y="2279650"/>
            <a:ext cx="1752600" cy="762000"/>
          </a:xfrm>
          <a:prstGeom prst="wedgeRoundRectCallout">
            <a:avLst>
              <a:gd name="adj1" fmla="val -61412"/>
              <a:gd name="adj2" fmla="val 95625"/>
              <a:gd name="adj3" fmla="val 16667"/>
            </a:avLst>
          </a:prstGeom>
          <a:solidFill>
            <a:srgbClr val="FFFF99"/>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400" b="1">
                <a:solidFill>
                  <a:srgbClr val="0000FF"/>
                </a:solidFill>
                <a:latin typeface="Times New Roman" pitchFamily="18" charset="0"/>
              </a:rPr>
              <a:t>Kênh đào Pa-na-ma</a:t>
            </a:r>
          </a:p>
        </p:txBody>
      </p:sp>
      <p:sp>
        <p:nvSpPr>
          <p:cNvPr id="4" name="TextBox 3"/>
          <p:cNvSpPr txBox="1">
            <a:spLocks noChangeArrowheads="1"/>
          </p:cNvSpPr>
          <p:nvPr/>
        </p:nvSpPr>
        <p:spPr bwMode="auto">
          <a:xfrm>
            <a:off x="142875" y="371475"/>
            <a:ext cx="43434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r>
              <a:rPr lang="en-US" sz="2800" b="1" dirty="0">
                <a:solidFill>
                  <a:srgbClr val="FF0000"/>
                </a:solidFill>
                <a:latin typeface="Times New Roman" pitchFamily="18" charset="0"/>
                <a:cs typeface="Times New Roman" pitchFamily="18" charset="0"/>
              </a:rPr>
              <a:t>-</a:t>
            </a:r>
            <a:r>
              <a:rPr lang="en-US"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Trung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Mỹ</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cắt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bởi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kenh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đào</a:t>
            </a:r>
            <a:r>
              <a:rPr lang="en-US" sz="3200" b="1" dirty="0">
                <a:solidFill>
                  <a:srgbClr val="FF0000"/>
                </a:solidFill>
                <a:latin typeface="Times New Roman" pitchFamily="18" charset="0"/>
                <a:cs typeface="Times New Roman" pitchFamily="18" charset="0"/>
              </a:rPr>
              <a:t> Pa-</a:t>
            </a:r>
            <a:r>
              <a:rPr lang="en-US" sz="3200" b="1" dirty="0" err="1">
                <a:solidFill>
                  <a:srgbClr val="FF0000"/>
                </a:solidFill>
                <a:latin typeface="Times New Roman" pitchFamily="18" charset="0"/>
                <a:cs typeface="Times New Roman" pitchFamily="18" charset="0"/>
              </a:rPr>
              <a:t>na</a:t>
            </a:r>
            <a:r>
              <a:rPr lang="en-US" sz="3200" b="1" dirty="0">
                <a:solidFill>
                  <a:srgbClr val="FF0000"/>
                </a:solidFill>
                <a:latin typeface="Times New Roman" pitchFamily="18" charset="0"/>
                <a:cs typeface="Times New Roman" pitchFamily="18" charset="0"/>
              </a:rPr>
              <a:t>-ma.</a:t>
            </a:r>
          </a:p>
        </p:txBody>
      </p:sp>
      <p:sp>
        <p:nvSpPr>
          <p:cNvPr id="2" name="TextBox 1"/>
          <p:cNvSpPr txBox="1"/>
          <p:nvPr/>
        </p:nvSpPr>
        <p:spPr>
          <a:xfrm>
            <a:off x="62345" y="2279650"/>
            <a:ext cx="4114800" cy="4524315"/>
          </a:xfrm>
          <a:prstGeom prst="rect">
            <a:avLst/>
          </a:prstGeom>
          <a:noFill/>
        </p:spPr>
        <p:txBody>
          <a:bodyPr wrap="square" rtlCol="0">
            <a:spAutoFit/>
          </a:bodyPr>
          <a:lstStyle/>
          <a:p>
            <a:r>
              <a:rPr lang="en-US" sz="1600" b="1" dirty="0" err="1"/>
              <a:t>Kênh</a:t>
            </a:r>
            <a:r>
              <a:rPr lang="en-US" sz="1600" b="1" dirty="0"/>
              <a:t> </a:t>
            </a:r>
            <a:r>
              <a:rPr lang="en-US" sz="1600" b="1" dirty="0" err="1"/>
              <a:t>đào</a:t>
            </a:r>
            <a:r>
              <a:rPr lang="en-US" sz="1600" b="1" dirty="0"/>
              <a:t> Pa-</a:t>
            </a:r>
            <a:r>
              <a:rPr lang="en-US" sz="1600" b="1" dirty="0" err="1"/>
              <a:t>na</a:t>
            </a:r>
            <a:r>
              <a:rPr lang="en-US" sz="1600" b="1" dirty="0"/>
              <a:t>-ma</a:t>
            </a:r>
            <a:r>
              <a:rPr lang="en-US" sz="1600" dirty="0"/>
              <a:t> </a:t>
            </a:r>
            <a:r>
              <a:rPr lang="en-US" sz="1600" dirty="0" err="1"/>
              <a:t>dài</a:t>
            </a:r>
            <a:r>
              <a:rPr lang="en-US" sz="1600" dirty="0"/>
              <a:t> 64 km, </a:t>
            </a:r>
            <a:r>
              <a:rPr lang="en-US" sz="1600" dirty="0" err="1"/>
              <a:t>được</a:t>
            </a:r>
            <a:r>
              <a:rPr lang="en-US" sz="1600" dirty="0"/>
              <a:t> </a:t>
            </a:r>
            <a:r>
              <a:rPr lang="en-US" sz="1600" dirty="0" err="1"/>
              <a:t>khởi</a:t>
            </a:r>
            <a:r>
              <a:rPr lang="en-US" sz="1600" dirty="0"/>
              <a:t> </a:t>
            </a:r>
            <a:r>
              <a:rPr lang="en-US" sz="1600" dirty="0" err="1"/>
              <a:t>công</a:t>
            </a:r>
            <a:r>
              <a:rPr lang="en-US" sz="1600" dirty="0"/>
              <a:t> </a:t>
            </a:r>
            <a:r>
              <a:rPr lang="en-US" sz="1600" dirty="0" err="1"/>
              <a:t>lẩn</a:t>
            </a:r>
            <a:r>
              <a:rPr lang="en-US" sz="1600" dirty="0"/>
              <a:t> đ</a:t>
            </a:r>
            <a:r>
              <a:rPr lang="vi-VN" sz="1600" dirty="0"/>
              <a:t>ầ</a:t>
            </a:r>
            <a:r>
              <a:rPr lang="en-US" sz="1600" dirty="0"/>
              <a:t>u </a:t>
            </a:r>
            <a:r>
              <a:rPr lang="en-US" sz="1600" dirty="0" err="1"/>
              <a:t>nàm</a:t>
            </a:r>
            <a:r>
              <a:rPr lang="en-US" sz="1600" dirty="0"/>
              <a:t> 1882 </a:t>
            </a:r>
            <a:r>
              <a:rPr lang="en-US" sz="1600" dirty="0" err="1"/>
              <a:t>bởi</a:t>
            </a:r>
            <a:r>
              <a:rPr lang="en-US" sz="1600" dirty="0"/>
              <a:t> </a:t>
            </a:r>
            <a:r>
              <a:rPr lang="en-US" sz="1600" dirty="0" err="1"/>
              <a:t>người</a:t>
            </a:r>
            <a:r>
              <a:rPr lang="en-US" sz="1600" dirty="0"/>
              <a:t> </a:t>
            </a:r>
            <a:r>
              <a:rPr lang="en-US" sz="1600" dirty="0" err="1"/>
              <a:t>Pháp</a:t>
            </a:r>
            <a:r>
              <a:rPr lang="en-US" sz="1600" dirty="0"/>
              <a:t>. </a:t>
            </a:r>
            <a:r>
              <a:rPr lang="en-US" sz="1600" dirty="0" err="1"/>
              <a:t>Nàm</a:t>
            </a:r>
            <a:r>
              <a:rPr lang="en-US" sz="1600" dirty="0"/>
              <a:t> 1904, </a:t>
            </a:r>
            <a:r>
              <a:rPr lang="en-US" sz="1600" dirty="0" err="1"/>
              <a:t>Hoa</a:t>
            </a:r>
            <a:r>
              <a:rPr lang="en-US" sz="1600" dirty="0"/>
              <a:t> </a:t>
            </a:r>
            <a:r>
              <a:rPr lang="en-US" sz="1600" dirty="0" err="1"/>
              <a:t>Kỳ</a:t>
            </a:r>
            <a:r>
              <a:rPr lang="en-US" sz="1600" dirty="0"/>
              <a:t> </a:t>
            </a:r>
            <a:r>
              <a:rPr lang="en-US" sz="1600" dirty="0" err="1"/>
              <a:t>đã</a:t>
            </a:r>
            <a:r>
              <a:rPr lang="en-US" sz="1600" dirty="0"/>
              <a:t> </a:t>
            </a:r>
            <a:r>
              <a:rPr lang="en-US" sz="1600" dirty="0" err="1"/>
              <a:t>tiến</a:t>
            </a:r>
            <a:r>
              <a:rPr lang="en-US" sz="1600" dirty="0"/>
              <a:t> </a:t>
            </a:r>
            <a:r>
              <a:rPr lang="en-US" sz="1600" dirty="0" err="1"/>
              <a:t>hành</a:t>
            </a:r>
            <a:r>
              <a:rPr lang="en-US" sz="1600" dirty="0"/>
              <a:t> </a:t>
            </a:r>
            <a:r>
              <a:rPr lang="en-US" sz="1600" dirty="0" err="1"/>
              <a:t>đào</a:t>
            </a:r>
            <a:r>
              <a:rPr lang="en-US" sz="1600" dirty="0"/>
              <a:t> </a:t>
            </a:r>
            <a:r>
              <a:rPr lang="en-US" sz="1600" dirty="0" err="1"/>
              <a:t>lại</a:t>
            </a:r>
            <a:r>
              <a:rPr lang="en-US" sz="1600" dirty="0"/>
              <a:t> </a:t>
            </a:r>
            <a:r>
              <a:rPr lang="en-US" sz="1600" dirty="0" err="1"/>
              <a:t>kênh</a:t>
            </a:r>
            <a:r>
              <a:rPr lang="en-US" sz="1600" dirty="0"/>
              <a:t> Pa-</a:t>
            </a:r>
            <a:r>
              <a:rPr lang="en-US" sz="1600" dirty="0" err="1"/>
              <a:t>na</a:t>
            </a:r>
            <a:r>
              <a:rPr lang="en-US" sz="1600" dirty="0"/>
              <a:t>-ma </a:t>
            </a:r>
            <a:r>
              <a:rPr lang="en-US" sz="1600" dirty="0" err="1"/>
              <a:t>và</a:t>
            </a:r>
            <a:r>
              <a:rPr lang="en-US" sz="1600" dirty="0"/>
              <a:t> </a:t>
            </a:r>
            <a:r>
              <a:rPr lang="en-US" sz="1600" dirty="0" err="1"/>
              <a:t>hoàn</a:t>
            </a:r>
            <a:r>
              <a:rPr lang="en-US" sz="1600" dirty="0"/>
              <a:t> </a:t>
            </a:r>
            <a:r>
              <a:rPr lang="en-US" sz="1600" dirty="0" err="1"/>
              <a:t>thành</a:t>
            </a:r>
            <a:r>
              <a:rPr lang="en-US" sz="1600" dirty="0"/>
              <a:t> </a:t>
            </a:r>
            <a:r>
              <a:rPr lang="en-US" sz="1600" dirty="0" err="1"/>
              <a:t>vào</a:t>
            </a:r>
            <a:r>
              <a:rPr lang="en-US" sz="1600" dirty="0"/>
              <a:t> </a:t>
            </a:r>
            <a:r>
              <a:rPr lang="en-US" sz="1600" dirty="0" err="1"/>
              <a:t>năm</a:t>
            </a:r>
            <a:r>
              <a:rPr lang="en-US" sz="1600" dirty="0"/>
              <a:t> 1914. </a:t>
            </a:r>
            <a:r>
              <a:rPr lang="en-US" sz="1600" dirty="0" err="1"/>
              <a:t>Năm</a:t>
            </a:r>
            <a:r>
              <a:rPr lang="en-US" sz="1600" dirty="0"/>
              <a:t> 1920, </a:t>
            </a:r>
            <a:r>
              <a:rPr lang="en-US" sz="1600" dirty="0" err="1"/>
              <a:t>kênh</a:t>
            </a:r>
            <a:r>
              <a:rPr lang="en-US" sz="1600" dirty="0"/>
              <a:t> Pa-</a:t>
            </a:r>
            <a:r>
              <a:rPr lang="en-US" sz="1600" dirty="0" err="1"/>
              <a:t>na</a:t>
            </a:r>
            <a:r>
              <a:rPr lang="en-US" sz="1600" dirty="0"/>
              <a:t> ma </a:t>
            </a:r>
            <a:r>
              <a:rPr lang="en-US" sz="1600" dirty="0" err="1"/>
              <a:t>được</a:t>
            </a:r>
            <a:r>
              <a:rPr lang="en-US" sz="1600" dirty="0"/>
              <a:t> </a:t>
            </a:r>
            <a:r>
              <a:rPr lang="en-US" sz="1600" dirty="0" err="1"/>
              <a:t>đưa</a:t>
            </a:r>
            <a:r>
              <a:rPr lang="en-US" sz="1600" dirty="0"/>
              <a:t> </a:t>
            </a:r>
            <a:r>
              <a:rPr lang="en-US" sz="1600" dirty="0" err="1"/>
              <a:t>vào</a:t>
            </a:r>
            <a:r>
              <a:rPr lang="en-US" sz="1600" dirty="0"/>
              <a:t> </a:t>
            </a:r>
            <a:r>
              <a:rPr lang="en-US" sz="1600" dirty="0" err="1"/>
              <a:t>sử</a:t>
            </a:r>
            <a:r>
              <a:rPr lang="en-US" sz="1600" dirty="0"/>
              <a:t> </a:t>
            </a:r>
            <a:r>
              <a:rPr lang="en-US" sz="1600" dirty="0" err="1"/>
              <a:t>dụng</a:t>
            </a:r>
            <a:r>
              <a:rPr lang="en-US" sz="1600" dirty="0"/>
              <a:t>.</a:t>
            </a:r>
          </a:p>
          <a:p>
            <a:r>
              <a:rPr lang="vi-VN" sz="1600" b="1" dirty="0"/>
              <a:t>            </a:t>
            </a:r>
            <a:r>
              <a:rPr lang="en-US" sz="1600" b="1" dirty="0" err="1"/>
              <a:t>Kênh</a:t>
            </a:r>
            <a:r>
              <a:rPr lang="en-US" sz="1600" b="1" dirty="0"/>
              <a:t> </a:t>
            </a:r>
            <a:r>
              <a:rPr lang="en-US" sz="1600" b="1" dirty="0" err="1"/>
              <a:t>đào</a:t>
            </a:r>
            <a:r>
              <a:rPr lang="en-US" sz="1600" b="1" dirty="0"/>
              <a:t> Pa-</a:t>
            </a:r>
            <a:r>
              <a:rPr lang="en-US" sz="1600" b="1" dirty="0" err="1"/>
              <a:t>na</a:t>
            </a:r>
            <a:r>
              <a:rPr lang="en-US" sz="1600" b="1" dirty="0"/>
              <a:t> ma</a:t>
            </a:r>
            <a:r>
              <a:rPr lang="en-US" sz="1600" dirty="0"/>
              <a:t> </a:t>
            </a:r>
            <a:r>
              <a:rPr lang="en-US" sz="1600" dirty="0" err="1"/>
              <a:t>trở</a:t>
            </a:r>
            <a:r>
              <a:rPr lang="en-US" sz="1600" dirty="0"/>
              <a:t> </a:t>
            </a:r>
            <a:r>
              <a:rPr lang="vi-VN" sz="1600" dirty="0"/>
              <a:t>t</a:t>
            </a:r>
            <a:r>
              <a:rPr lang="en-US" sz="1600" dirty="0" err="1"/>
              <a:t>hành</a:t>
            </a:r>
            <a:r>
              <a:rPr lang="en-US" sz="1600" dirty="0"/>
              <a:t> con </a:t>
            </a:r>
            <a:r>
              <a:rPr lang="en-US" sz="1600" dirty="0" err="1"/>
              <a:t>đường</a:t>
            </a:r>
            <a:r>
              <a:rPr lang="en-US" sz="1600" dirty="0"/>
              <a:t> </a:t>
            </a:r>
            <a:r>
              <a:rPr lang="en-US" sz="1600" dirty="0" err="1"/>
              <a:t>giao</a:t>
            </a:r>
            <a:r>
              <a:rPr lang="en-US" sz="1600" dirty="0"/>
              <a:t> </a:t>
            </a:r>
            <a:r>
              <a:rPr lang="en-US" sz="1600" dirty="0" err="1"/>
              <a:t>thông</a:t>
            </a:r>
            <a:r>
              <a:rPr lang="en-US" sz="1600" dirty="0"/>
              <a:t> </a:t>
            </a:r>
            <a:r>
              <a:rPr lang="en-US" sz="1600" dirty="0" err="1"/>
              <a:t>quốc</a:t>
            </a:r>
            <a:r>
              <a:rPr lang="en-US" sz="1600" dirty="0"/>
              <a:t> </a:t>
            </a:r>
            <a:r>
              <a:rPr lang="en-US" sz="1600" dirty="0" err="1"/>
              <a:t>tế</a:t>
            </a:r>
            <a:r>
              <a:rPr lang="en-US" sz="1600" dirty="0"/>
              <a:t> </a:t>
            </a:r>
            <a:r>
              <a:rPr lang="en-US" sz="1600" dirty="0" err="1"/>
              <a:t>quan</a:t>
            </a:r>
            <a:r>
              <a:rPr lang="en-US" sz="1600" dirty="0"/>
              <a:t> </a:t>
            </a:r>
            <a:r>
              <a:rPr lang="vi-VN" sz="1600" dirty="0"/>
              <a:t>t</a:t>
            </a:r>
            <a:r>
              <a:rPr lang="en-US" sz="1600" dirty="0" err="1"/>
              <a:t>rọng</a:t>
            </a:r>
            <a:r>
              <a:rPr lang="en-US" sz="1600" dirty="0"/>
              <a:t> </a:t>
            </a:r>
            <a:r>
              <a:rPr lang="en-US" sz="1600" dirty="0" err="1"/>
              <a:t>nối</a:t>
            </a:r>
            <a:r>
              <a:rPr lang="en-US" sz="1600" dirty="0"/>
              <a:t> li</a:t>
            </a:r>
            <a:r>
              <a:rPr lang="vi-VN" sz="1600" dirty="0"/>
              <a:t>ề</a:t>
            </a:r>
            <a:r>
              <a:rPr lang="en-US" sz="1600" dirty="0"/>
              <a:t>n </a:t>
            </a:r>
            <a:r>
              <a:rPr lang="en-US" sz="1600" dirty="0" err="1"/>
              <a:t>Thái</a:t>
            </a:r>
            <a:r>
              <a:rPr lang="en-US" sz="1600" dirty="0"/>
              <a:t> </a:t>
            </a:r>
            <a:r>
              <a:rPr lang="en-US" sz="1600" dirty="0" err="1"/>
              <a:t>Bình</a:t>
            </a:r>
            <a:r>
              <a:rPr lang="en-US" sz="1600" dirty="0"/>
              <a:t> </a:t>
            </a:r>
            <a:r>
              <a:rPr lang="en-US" sz="1600" dirty="0" err="1"/>
              <a:t>Dương</a:t>
            </a:r>
            <a:r>
              <a:rPr lang="en-US" sz="1600" dirty="0"/>
              <a:t> </a:t>
            </a:r>
            <a:r>
              <a:rPr lang="en-US" sz="1600" dirty="0" err="1"/>
              <a:t>và</a:t>
            </a:r>
            <a:r>
              <a:rPr lang="en-US" sz="1600" dirty="0"/>
              <a:t> </a:t>
            </a:r>
            <a:r>
              <a:rPr lang="en-US" sz="1600" dirty="0" err="1"/>
              <a:t>Đại</a:t>
            </a:r>
            <a:r>
              <a:rPr lang="en-US" sz="1600" dirty="0"/>
              <a:t> </a:t>
            </a:r>
            <a:r>
              <a:rPr lang="en-US" sz="1600" dirty="0" err="1"/>
              <a:t>Tây</a:t>
            </a:r>
            <a:r>
              <a:rPr lang="en-US" sz="1600" dirty="0"/>
              <a:t> </a:t>
            </a:r>
            <a:r>
              <a:rPr lang="en-US" sz="1600" dirty="0" err="1"/>
              <a:t>Dương</a:t>
            </a:r>
            <a:r>
              <a:rPr lang="en-US" sz="1600" dirty="0"/>
              <a:t>. </a:t>
            </a:r>
            <a:r>
              <a:rPr lang="en-US" sz="1600" dirty="0" err="1"/>
              <a:t>Nếu</a:t>
            </a:r>
            <a:r>
              <a:rPr lang="en-US" sz="1600" dirty="0"/>
              <a:t> </a:t>
            </a:r>
            <a:r>
              <a:rPr lang="en-US" sz="1600" dirty="0" err="1"/>
              <a:t>không</a:t>
            </a:r>
            <a:r>
              <a:rPr lang="en-US" sz="1600" dirty="0"/>
              <a:t> </a:t>
            </a:r>
            <a:r>
              <a:rPr lang="en-US" sz="1600" dirty="0" err="1"/>
              <a:t>có</a:t>
            </a:r>
            <a:r>
              <a:rPr lang="en-US" sz="1600" dirty="0"/>
              <a:t> </a:t>
            </a:r>
            <a:r>
              <a:rPr lang="en-US" sz="1600" dirty="0" err="1"/>
              <a:t>kênh</a:t>
            </a:r>
            <a:r>
              <a:rPr lang="en-US" sz="1600" dirty="0"/>
              <a:t> </a:t>
            </a:r>
            <a:r>
              <a:rPr lang="en-US" sz="1600" dirty="0" err="1"/>
              <a:t>đào</a:t>
            </a:r>
            <a:r>
              <a:rPr lang="en-US" sz="1600" dirty="0"/>
              <a:t> Pa-</a:t>
            </a:r>
            <a:r>
              <a:rPr lang="en-US" sz="1600" dirty="0" err="1"/>
              <a:t>na</a:t>
            </a:r>
            <a:r>
              <a:rPr lang="en-US" sz="1600" dirty="0"/>
              <a:t>-ma </a:t>
            </a:r>
            <a:r>
              <a:rPr lang="en-US" sz="1600" dirty="0" err="1"/>
              <a:t>thì</a:t>
            </a:r>
            <a:r>
              <a:rPr lang="en-US" sz="1600" dirty="0"/>
              <a:t> </a:t>
            </a:r>
            <a:r>
              <a:rPr lang="en-US" sz="1600" dirty="0" err="1"/>
              <a:t>khi</a:t>
            </a:r>
            <a:r>
              <a:rPr lang="en-US" sz="1600" dirty="0"/>
              <a:t> </a:t>
            </a:r>
            <a:r>
              <a:rPr lang="en-US" sz="1600" dirty="0" err="1"/>
              <a:t>đi</a:t>
            </a:r>
            <a:r>
              <a:rPr lang="en-US" sz="1600" dirty="0"/>
              <a:t> </a:t>
            </a:r>
            <a:r>
              <a:rPr lang="en-US" sz="1600" dirty="0" err="1"/>
              <a:t>từ</a:t>
            </a:r>
            <a:r>
              <a:rPr lang="en-US" sz="1600" dirty="0"/>
              <a:t> </a:t>
            </a:r>
            <a:r>
              <a:rPr lang="en-US" sz="1600" dirty="0" err="1"/>
              <a:t>Thái</a:t>
            </a:r>
            <a:r>
              <a:rPr lang="en-US" sz="1600" dirty="0"/>
              <a:t> </a:t>
            </a:r>
            <a:r>
              <a:rPr lang="en-US" sz="1600" dirty="0" err="1"/>
              <a:t>Bình</a:t>
            </a:r>
            <a:r>
              <a:rPr lang="en-US" sz="1600" dirty="0"/>
              <a:t> </a:t>
            </a:r>
            <a:r>
              <a:rPr lang="en-US" sz="1600" dirty="0" err="1"/>
              <a:t>Dương</a:t>
            </a:r>
            <a:r>
              <a:rPr lang="en-US" sz="1600" dirty="0"/>
              <a:t> sang </a:t>
            </a:r>
            <a:r>
              <a:rPr lang="en-US" sz="1600" dirty="0" err="1"/>
              <a:t>Đại</a:t>
            </a:r>
            <a:r>
              <a:rPr lang="en-US" sz="1600" dirty="0"/>
              <a:t> </a:t>
            </a:r>
            <a:r>
              <a:rPr lang="en-US" sz="1600" dirty="0" err="1"/>
              <a:t>Tây</a:t>
            </a:r>
            <a:r>
              <a:rPr lang="en-US" sz="1600" dirty="0"/>
              <a:t> </a:t>
            </a:r>
            <a:r>
              <a:rPr lang="en-US" sz="1600" dirty="0" err="1"/>
              <a:t>Dương</a:t>
            </a:r>
            <a:r>
              <a:rPr lang="en-US" sz="1600" dirty="0"/>
              <a:t> </a:t>
            </a:r>
            <a:r>
              <a:rPr lang="en-US" sz="1600" dirty="0" err="1"/>
              <a:t>và</a:t>
            </a:r>
            <a:r>
              <a:rPr lang="en-US" sz="1600" dirty="0"/>
              <a:t> </a:t>
            </a:r>
            <a:r>
              <a:rPr lang="en-US" sz="1600" dirty="0" err="1"/>
              <a:t>ngược</a:t>
            </a:r>
            <a:r>
              <a:rPr lang="en-US" sz="1600" dirty="0"/>
              <a:t> </a:t>
            </a:r>
            <a:r>
              <a:rPr lang="en-US" sz="1600" dirty="0" err="1"/>
              <a:t>lại</a:t>
            </a:r>
            <a:r>
              <a:rPr lang="en-US" sz="1600" dirty="0"/>
              <a:t> p</a:t>
            </a:r>
            <a:r>
              <a:rPr lang="vi-VN" sz="1600" dirty="0"/>
              <a:t>hải</a:t>
            </a:r>
            <a:r>
              <a:rPr lang="en-US" sz="1600" dirty="0"/>
              <a:t> </a:t>
            </a:r>
            <a:r>
              <a:rPr lang="en-US" sz="1600" dirty="0" err="1"/>
              <a:t>mất</a:t>
            </a:r>
            <a:r>
              <a:rPr lang="en-US" sz="1600" dirty="0"/>
              <a:t> </a:t>
            </a:r>
            <a:r>
              <a:rPr lang="en-US" sz="1600" dirty="0" err="1"/>
              <a:t>hơn</a:t>
            </a:r>
            <a:r>
              <a:rPr lang="en-US" sz="1600" dirty="0"/>
              <a:t> 12 000 km </a:t>
            </a:r>
            <a:r>
              <a:rPr lang="en-US" sz="1600" dirty="0" err="1"/>
              <a:t>và</a:t>
            </a:r>
            <a:r>
              <a:rPr lang="en-US" sz="1600" dirty="0"/>
              <a:t> chi </a:t>
            </a:r>
            <a:r>
              <a:rPr lang="en-US" sz="1600" dirty="0" err="1"/>
              <a:t>phí</a:t>
            </a:r>
            <a:r>
              <a:rPr lang="en-US" sz="1600" dirty="0"/>
              <a:t> </a:t>
            </a:r>
            <a:r>
              <a:rPr lang="en-US" sz="1600" dirty="0" err="1"/>
              <a:t>gấp</a:t>
            </a:r>
            <a:r>
              <a:rPr lang="en-US" sz="1600" dirty="0"/>
              <a:t> 10 </a:t>
            </a:r>
            <a:r>
              <a:rPr lang="en-US" sz="1600" dirty="0" err="1"/>
              <a:t>lần</a:t>
            </a:r>
            <a:r>
              <a:rPr lang="en-US" sz="1600" dirty="0"/>
              <a:t> chi </a:t>
            </a:r>
            <a:r>
              <a:rPr lang="en-US" sz="1600" dirty="0" err="1"/>
              <a:t>phí</a:t>
            </a:r>
            <a:r>
              <a:rPr lang="en-US" sz="1600" dirty="0"/>
              <a:t> qua </a:t>
            </a:r>
            <a:r>
              <a:rPr lang="en-US" sz="1600" dirty="0" err="1"/>
              <a:t>kênh</a:t>
            </a:r>
            <a:r>
              <a:rPr lang="en-US" sz="1600" dirty="0"/>
              <a:t> </a:t>
            </a:r>
            <a:r>
              <a:rPr lang="en-US" sz="1600" dirty="0" err="1"/>
              <a:t>đào</a:t>
            </a:r>
            <a:r>
              <a:rPr lang="en-US" sz="1600" dirty="0"/>
              <a:t>. </a:t>
            </a:r>
            <a:r>
              <a:rPr lang="en-US" sz="1600" dirty="0" err="1"/>
              <a:t>Ví</a:t>
            </a:r>
            <a:r>
              <a:rPr lang="en-US" sz="1600" dirty="0"/>
              <a:t> </a:t>
            </a:r>
            <a:r>
              <a:rPr lang="en-US" sz="1600" dirty="0" err="1"/>
              <a:t>dụ</a:t>
            </a:r>
            <a:r>
              <a:rPr lang="en-US" sz="1600" dirty="0"/>
              <a:t> </a:t>
            </a:r>
            <a:r>
              <a:rPr lang="en-US" sz="1600" dirty="0" err="1"/>
              <a:t>như</a:t>
            </a:r>
            <a:r>
              <a:rPr lang="en-US" sz="1600" dirty="0"/>
              <a:t> </a:t>
            </a:r>
            <a:r>
              <a:rPr lang="en-US" sz="1600" dirty="0" err="1"/>
              <a:t>đi</a:t>
            </a:r>
            <a:r>
              <a:rPr lang="en-US" sz="1600" dirty="0"/>
              <a:t> </a:t>
            </a:r>
            <a:r>
              <a:rPr lang="en-US" sz="1600" dirty="0" err="1"/>
              <a:t>từ</a:t>
            </a:r>
            <a:r>
              <a:rPr lang="en-US" sz="1600" dirty="0"/>
              <a:t> </a:t>
            </a:r>
            <a:r>
              <a:rPr lang="en-US" sz="1600" dirty="0" err="1"/>
              <a:t>Niu</a:t>
            </a:r>
            <a:r>
              <a:rPr lang="en-US" sz="1600" dirty="0"/>
              <a:t> </a:t>
            </a:r>
            <a:r>
              <a:rPr lang="en-US" sz="1600" dirty="0" err="1"/>
              <a:t>Oóc</a:t>
            </a:r>
            <a:r>
              <a:rPr lang="en-US" sz="1600" dirty="0"/>
              <a:t> </a:t>
            </a:r>
            <a:r>
              <a:rPr lang="en-US" sz="1600" dirty="0" err="1"/>
              <a:t>đến</a:t>
            </a:r>
            <a:r>
              <a:rPr lang="en-US" sz="1600" dirty="0"/>
              <a:t> </a:t>
            </a:r>
            <a:r>
              <a:rPr lang="en-US" sz="1600" dirty="0" err="1"/>
              <a:t>Xan</a:t>
            </a:r>
            <a:r>
              <a:rPr lang="en-US" sz="1600" dirty="0"/>
              <a:t> </a:t>
            </a:r>
            <a:r>
              <a:rPr lang="en-US" sz="1600" dirty="0" err="1"/>
              <a:t>Phran</a:t>
            </a:r>
            <a:r>
              <a:rPr lang="en-US" sz="1600" dirty="0"/>
              <a:t>-xi-</a:t>
            </a:r>
            <a:r>
              <a:rPr lang="en-US" sz="1600" dirty="0" err="1"/>
              <a:t>xcô</a:t>
            </a:r>
            <a:r>
              <a:rPr lang="en-US" sz="1600" dirty="0"/>
              <a:t> </a:t>
            </a:r>
            <a:r>
              <a:rPr lang="en-US" sz="1600" dirty="0" err="1"/>
              <a:t>nếu</a:t>
            </a:r>
            <a:r>
              <a:rPr lang="en-US" sz="1600" dirty="0"/>
              <a:t> </a:t>
            </a:r>
            <a:r>
              <a:rPr lang="en-US" sz="1600" dirty="0" err="1"/>
              <a:t>vòng</a:t>
            </a:r>
            <a:r>
              <a:rPr lang="en-US" sz="1600" dirty="0"/>
              <a:t> qua Nam </a:t>
            </a:r>
            <a:r>
              <a:rPr lang="en-US" sz="1600" dirty="0" err="1"/>
              <a:t>Mỹ</a:t>
            </a:r>
            <a:r>
              <a:rPr lang="en-US" sz="1600" dirty="0"/>
              <a:t>, </a:t>
            </a:r>
            <a:r>
              <a:rPr lang="en-US" sz="1600" dirty="0" err="1"/>
              <a:t>chiều</a:t>
            </a:r>
            <a:r>
              <a:rPr lang="en-US" sz="1600" dirty="0"/>
              <a:t> </a:t>
            </a:r>
            <a:r>
              <a:rPr lang="en-US" sz="1600" dirty="0" err="1"/>
              <a:t>dài</a:t>
            </a:r>
            <a:r>
              <a:rPr lang="en-US" sz="1600" dirty="0"/>
              <a:t> </a:t>
            </a:r>
            <a:r>
              <a:rPr lang="en-US" sz="1600" dirty="0" err="1"/>
              <a:t>quãng</a:t>
            </a:r>
            <a:r>
              <a:rPr lang="en-US" sz="1600" dirty="0"/>
              <a:t> </a:t>
            </a:r>
            <a:r>
              <a:rPr lang="en-US" sz="1600" dirty="0" err="1"/>
              <a:t>đường</a:t>
            </a:r>
            <a:r>
              <a:rPr lang="en-US" sz="1600" dirty="0"/>
              <a:t> </a:t>
            </a:r>
            <a:r>
              <a:rPr lang="en-US" sz="1600" dirty="0" err="1"/>
              <a:t>là</a:t>
            </a:r>
            <a:r>
              <a:rPr lang="en-US" sz="1600" dirty="0"/>
              <a:t> </a:t>
            </a:r>
            <a:r>
              <a:rPr lang="en-US" sz="1600" dirty="0" err="1"/>
              <a:t>trên</a:t>
            </a:r>
            <a:r>
              <a:rPr lang="en-US" sz="1600" dirty="0"/>
              <a:t> 20 900 km, </a:t>
            </a:r>
            <a:r>
              <a:rPr lang="en-US" sz="1600" dirty="0" err="1"/>
              <a:t>nhưng</a:t>
            </a:r>
            <a:r>
              <a:rPr lang="en-US" sz="1600" dirty="0"/>
              <a:t> qua </a:t>
            </a:r>
            <a:r>
              <a:rPr lang="en-US" sz="1600" dirty="0" err="1"/>
              <a:t>kênh</a:t>
            </a:r>
            <a:r>
              <a:rPr lang="en-US" sz="1600" dirty="0"/>
              <a:t> </a:t>
            </a:r>
            <a:r>
              <a:rPr lang="en-US" sz="1600" dirty="0" err="1"/>
              <a:t>đào</a:t>
            </a:r>
            <a:r>
              <a:rPr lang="en-US" sz="1600" dirty="0"/>
              <a:t> </a:t>
            </a:r>
            <a:r>
              <a:rPr lang="en-US" sz="1600" dirty="0" err="1"/>
              <a:t>thì</a:t>
            </a:r>
            <a:r>
              <a:rPr lang="en-US" sz="1600" dirty="0"/>
              <a:t> </a:t>
            </a:r>
            <a:r>
              <a:rPr lang="en-US" sz="1600" dirty="0" err="1"/>
              <a:t>chỉ</a:t>
            </a:r>
            <a:r>
              <a:rPr lang="en-US" sz="1600" dirty="0"/>
              <a:t> </a:t>
            </a:r>
            <a:r>
              <a:rPr lang="en-US" sz="1600" dirty="0" err="1"/>
              <a:t>còn</a:t>
            </a:r>
            <a:r>
              <a:rPr lang="en-US" sz="1600" dirty="0"/>
              <a:t> 8 370 km. </a:t>
            </a:r>
            <a:r>
              <a:rPr lang="en-US" sz="1600" dirty="0" err="1"/>
              <a:t>Mỗi</a:t>
            </a:r>
            <a:r>
              <a:rPr lang="en-US" sz="1600" dirty="0"/>
              <a:t> </a:t>
            </a:r>
            <a:r>
              <a:rPr lang="en-US" sz="1600" dirty="0" err="1"/>
              <a:t>năm</a:t>
            </a:r>
            <a:r>
              <a:rPr lang="en-US" sz="1600" dirty="0"/>
              <a:t> </a:t>
            </a:r>
            <a:r>
              <a:rPr lang="en-US" sz="1600" dirty="0" err="1"/>
              <a:t>có</a:t>
            </a:r>
            <a:r>
              <a:rPr lang="en-US" sz="1600" dirty="0"/>
              <a:t> </a:t>
            </a:r>
            <a:r>
              <a:rPr lang="en-US" sz="1600" dirty="0" err="1"/>
              <a:t>khoảng</a:t>
            </a:r>
            <a:r>
              <a:rPr lang="en-US" sz="1600" dirty="0"/>
              <a:t> 15 000 </a:t>
            </a:r>
            <a:r>
              <a:rPr lang="en-US" sz="1600" dirty="0" err="1"/>
              <a:t>chiếc</a:t>
            </a:r>
            <a:r>
              <a:rPr lang="en-US" sz="1600" dirty="0"/>
              <a:t> </a:t>
            </a:r>
            <a:r>
              <a:rPr lang="en-US" sz="1600" dirty="0" err="1"/>
              <a:t>làu</a:t>
            </a:r>
            <a:r>
              <a:rPr lang="en-US" sz="1600" dirty="0"/>
              <a:t> </a:t>
            </a:r>
            <a:r>
              <a:rPr lang="en-US" sz="1600" dirty="0" err="1"/>
              <a:t>thuyền</a:t>
            </a:r>
            <a:r>
              <a:rPr lang="en-US" sz="1600" dirty="0"/>
              <a:t> qua </a:t>
            </a:r>
            <a:r>
              <a:rPr lang="en-US" sz="1600" dirty="0" err="1"/>
              <a:t>lại</a:t>
            </a:r>
            <a:r>
              <a:rPr lang="en-US" sz="1600" dirty="0"/>
              <a:t> </a:t>
            </a:r>
            <a:r>
              <a:rPr lang="en-US" sz="1600" dirty="0" err="1"/>
              <a:t>kênh</a:t>
            </a:r>
            <a:r>
              <a:rPr lang="en-US" sz="1600" dirty="0"/>
              <a:t> </a:t>
            </a:r>
            <a:r>
              <a:rPr lang="en-US" sz="1600" dirty="0" err="1"/>
              <a:t>đào</a:t>
            </a:r>
            <a:r>
              <a:rPr lang="en-US" sz="1600" dirty="0"/>
              <a:t> </a:t>
            </a:r>
            <a:r>
              <a:rPr lang="en-US" sz="1600" dirty="0" err="1"/>
              <a:t>này</a:t>
            </a:r>
            <a:r>
              <a:rPr lang="en-US" sz="1600" dirty="0"/>
              <a:t> (42 </a:t>
            </a:r>
            <a:r>
              <a:rPr lang="en-US" sz="1600" dirty="0" err="1"/>
              <a:t>chuyến</a:t>
            </a:r>
            <a:r>
              <a:rPr lang="en-US" sz="1600" dirty="0"/>
              <a:t>/</a:t>
            </a:r>
            <a:r>
              <a:rPr lang="en-US" sz="1600" dirty="0" err="1"/>
              <a:t>ngày</a:t>
            </a:r>
            <a:r>
              <a:rPr lang="en-US" sz="1600" dirty="0"/>
              <a:t>). </a:t>
            </a:r>
          </a:p>
          <a:p>
            <a:endParaRPr lang="en-US" sz="1600" dirty="0"/>
          </a:p>
        </p:txBody>
      </p:sp>
    </p:spTree>
    <p:extLst>
      <p:ext uri="{BB962C8B-B14F-4D97-AF65-F5344CB8AC3E}">
        <p14:creationId xmlns:p14="http://schemas.microsoft.com/office/powerpoint/2010/main" val="8203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300px-Panama-Canal-rough-diagram-quic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304800"/>
            <a:ext cx="4945063"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
          <p:cNvSpPr txBox="1">
            <a:spLocks noChangeArrowheads="1"/>
          </p:cNvSpPr>
          <p:nvPr/>
        </p:nvSpPr>
        <p:spPr bwMode="auto">
          <a:xfrm>
            <a:off x="101600" y="57150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just">
              <a:spcBef>
                <a:spcPct val="50000"/>
              </a:spcBef>
            </a:pPr>
            <a:r>
              <a:rPr lang="en-US" altLang="en-US" sz="2400" b="1">
                <a:solidFill>
                  <a:srgbClr val="000000"/>
                </a:solidFill>
                <a:latin typeface="Times New Roman" pitchFamily="18" charset="0"/>
              </a:rPr>
              <a:t>   Kênh đào này rộng không đến 50 km. Ðược xây dựng năm 188</a:t>
            </a:r>
            <a:r>
              <a:rPr lang="vi-VN" altLang="en-US" sz="2400" b="1">
                <a:solidFill>
                  <a:srgbClr val="000000"/>
                </a:solidFill>
                <a:latin typeface="Times New Roman" pitchFamily="18" charset="0"/>
              </a:rPr>
              <a:t>0</a:t>
            </a:r>
            <a:r>
              <a:rPr lang="en-US" altLang="en-US" sz="2400" b="1">
                <a:solidFill>
                  <a:srgbClr val="000000"/>
                </a:solidFill>
                <a:latin typeface="Times New Roman" pitchFamily="18" charset="0"/>
              </a:rPr>
              <a:t> nhưng đến năm 1914 mới hoàn thành</a:t>
            </a:r>
            <a:r>
              <a:rPr lang="vi-VN" altLang="en-US" sz="2400" b="1">
                <a:solidFill>
                  <a:srgbClr val="000000"/>
                </a:solidFill>
                <a:latin typeface="Times New Roman" pitchFamily="18" charset="0"/>
              </a:rPr>
              <a:t>(34 năm)</a:t>
            </a:r>
            <a:r>
              <a:rPr lang="en-US" altLang="en-US" sz="2400" b="1">
                <a:solidFill>
                  <a:srgbClr val="000000"/>
                </a:solidFill>
                <a:latin typeface="Times New Roman" pitchFamily="18" charset="0"/>
              </a:rPr>
              <a:t>.</a:t>
            </a:r>
          </a:p>
        </p:txBody>
      </p:sp>
      <p:sp>
        <p:nvSpPr>
          <p:cNvPr id="111620" name="Freeform 4"/>
          <p:cNvSpPr>
            <a:spLocks/>
          </p:cNvSpPr>
          <p:nvPr/>
        </p:nvSpPr>
        <p:spPr bwMode="auto">
          <a:xfrm>
            <a:off x="1143000" y="1219200"/>
            <a:ext cx="3810000" cy="4311650"/>
          </a:xfrm>
          <a:custGeom>
            <a:avLst/>
            <a:gdLst>
              <a:gd name="T0" fmla="*/ 2147483647 w 4273"/>
              <a:gd name="T1" fmla="*/ 0 h 3024"/>
              <a:gd name="T2" fmla="*/ 2147483647 w 4273"/>
              <a:gd name="T3" fmla="*/ 2147483647 h 3024"/>
              <a:gd name="T4" fmla="*/ 2147483647 w 4273"/>
              <a:gd name="T5" fmla="*/ 2147483647 h 3024"/>
              <a:gd name="T6" fmla="*/ 2147483647 w 4273"/>
              <a:gd name="T7" fmla="*/ 2147483647 h 3024"/>
              <a:gd name="T8" fmla="*/ 2147483647 w 4273"/>
              <a:gd name="T9" fmla="*/ 2147483647 h 3024"/>
              <a:gd name="T10" fmla="*/ 2147483647 w 4273"/>
              <a:gd name="T11" fmla="*/ 2147483647 h 3024"/>
              <a:gd name="T12" fmla="*/ 2147483647 w 4273"/>
              <a:gd name="T13" fmla="*/ 2147483647 h 3024"/>
              <a:gd name="T14" fmla="*/ 2147483647 w 4273"/>
              <a:gd name="T15" fmla="*/ 2147483647 h 3024"/>
              <a:gd name="T16" fmla="*/ 2147483647 w 4273"/>
              <a:gd name="T17" fmla="*/ 2147483647 h 3024"/>
              <a:gd name="T18" fmla="*/ 2147483647 w 4273"/>
              <a:gd name="T19" fmla="*/ 2147483647 h 3024"/>
              <a:gd name="T20" fmla="*/ 2147483647 w 4273"/>
              <a:gd name="T21" fmla="*/ 2147483647 h 3024"/>
              <a:gd name="T22" fmla="*/ 2147483647 w 4273"/>
              <a:gd name="T23" fmla="*/ 2147483647 h 3024"/>
              <a:gd name="T24" fmla="*/ 2147483647 w 4273"/>
              <a:gd name="T25" fmla="*/ 2147483647 h 3024"/>
              <a:gd name="T26" fmla="*/ 2147483647 w 4273"/>
              <a:gd name="T27" fmla="*/ 2147483647 h 3024"/>
              <a:gd name="T28" fmla="*/ 2147483647 w 4273"/>
              <a:gd name="T29" fmla="*/ 2147483647 h 3024"/>
              <a:gd name="T30" fmla="*/ 2147483647 w 4273"/>
              <a:gd name="T31" fmla="*/ 2147483647 h 3024"/>
              <a:gd name="T32" fmla="*/ 2147483647 w 4273"/>
              <a:gd name="T33" fmla="*/ 2147483647 h 3024"/>
              <a:gd name="T34" fmla="*/ 2147483647 w 4273"/>
              <a:gd name="T35" fmla="*/ 2147483647 h 3024"/>
              <a:gd name="T36" fmla="*/ 2147483647 w 4273"/>
              <a:gd name="T37" fmla="*/ 2147483647 h 3024"/>
              <a:gd name="T38" fmla="*/ 2147483647 w 4273"/>
              <a:gd name="T39" fmla="*/ 2147483647 h 3024"/>
              <a:gd name="T40" fmla="*/ 2147483647 w 4273"/>
              <a:gd name="T41" fmla="*/ 2147483647 h 3024"/>
              <a:gd name="T42" fmla="*/ 2147483647 w 4273"/>
              <a:gd name="T43" fmla="*/ 2147483647 h 3024"/>
              <a:gd name="T44" fmla="*/ 2147483647 w 4273"/>
              <a:gd name="T45" fmla="*/ 2147483647 h 3024"/>
              <a:gd name="T46" fmla="*/ 2147483647 w 4273"/>
              <a:gd name="T47" fmla="*/ 2147483647 h 3024"/>
              <a:gd name="T48" fmla="*/ 2147483647 w 4273"/>
              <a:gd name="T49" fmla="*/ 2147483647 h 3024"/>
              <a:gd name="T50" fmla="*/ 2147483647 w 4273"/>
              <a:gd name="T51" fmla="*/ 2147483647 h 3024"/>
              <a:gd name="T52" fmla="*/ 2147483647 w 4273"/>
              <a:gd name="T53" fmla="*/ 2147483647 h 3024"/>
              <a:gd name="T54" fmla="*/ 2147483647 w 4273"/>
              <a:gd name="T55" fmla="*/ 2147483647 h 3024"/>
              <a:gd name="T56" fmla="*/ 2147483647 w 4273"/>
              <a:gd name="T57" fmla="*/ 2147483647 h 3024"/>
              <a:gd name="T58" fmla="*/ 2147483647 w 4273"/>
              <a:gd name="T59" fmla="*/ 2147483647 h 3024"/>
              <a:gd name="T60" fmla="*/ 2147483647 w 4273"/>
              <a:gd name="T61" fmla="*/ 2147483647 h 3024"/>
              <a:gd name="T62" fmla="*/ 2147483647 w 4273"/>
              <a:gd name="T63" fmla="*/ 2147483647 h 3024"/>
              <a:gd name="T64" fmla="*/ 2147483647 w 4273"/>
              <a:gd name="T65" fmla="*/ 2147483647 h 3024"/>
              <a:gd name="T66" fmla="*/ 2147483647 w 4273"/>
              <a:gd name="T67" fmla="*/ 2147483647 h 3024"/>
              <a:gd name="T68" fmla="*/ 2147483647 w 4273"/>
              <a:gd name="T69" fmla="*/ 2147483647 h 3024"/>
              <a:gd name="T70" fmla="*/ 2147483647 w 4273"/>
              <a:gd name="T71" fmla="*/ 2147483647 h 3024"/>
              <a:gd name="T72" fmla="*/ 2147483647 w 4273"/>
              <a:gd name="T73" fmla="*/ 2147483647 h 3024"/>
              <a:gd name="T74" fmla="*/ 2147483647 w 4273"/>
              <a:gd name="T75" fmla="*/ 2147483647 h 3024"/>
              <a:gd name="T76" fmla="*/ 2147483647 w 4273"/>
              <a:gd name="T77" fmla="*/ 2147483647 h 3024"/>
              <a:gd name="T78" fmla="*/ 2147483647 w 4273"/>
              <a:gd name="T79" fmla="*/ 2147483647 h 3024"/>
              <a:gd name="T80" fmla="*/ 2147483647 w 4273"/>
              <a:gd name="T81" fmla="*/ 2147483647 h 3024"/>
              <a:gd name="T82" fmla="*/ 2147483647 w 4273"/>
              <a:gd name="T83" fmla="*/ 2147483647 h 30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73"/>
              <a:gd name="T127" fmla="*/ 0 h 3024"/>
              <a:gd name="T128" fmla="*/ 4273 w 4273"/>
              <a:gd name="T129" fmla="*/ 3024 h 30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73" h="3024">
                <a:moveTo>
                  <a:pt x="85" y="0"/>
                </a:moveTo>
                <a:cubicBezTo>
                  <a:pt x="73" y="314"/>
                  <a:pt x="90" y="505"/>
                  <a:pt x="37" y="768"/>
                </a:cubicBezTo>
                <a:cubicBezTo>
                  <a:pt x="29" y="856"/>
                  <a:pt x="0" y="945"/>
                  <a:pt x="13" y="1032"/>
                </a:cubicBezTo>
                <a:cubicBezTo>
                  <a:pt x="20" y="1076"/>
                  <a:pt x="152" y="1099"/>
                  <a:pt x="181" y="1104"/>
                </a:cubicBezTo>
                <a:cubicBezTo>
                  <a:pt x="205" y="1108"/>
                  <a:pt x="229" y="1112"/>
                  <a:pt x="253" y="1116"/>
                </a:cubicBezTo>
                <a:cubicBezTo>
                  <a:pt x="324" y="1151"/>
                  <a:pt x="284" y="1134"/>
                  <a:pt x="373" y="1164"/>
                </a:cubicBezTo>
                <a:cubicBezTo>
                  <a:pt x="385" y="1168"/>
                  <a:pt x="409" y="1176"/>
                  <a:pt x="409" y="1176"/>
                </a:cubicBezTo>
                <a:cubicBezTo>
                  <a:pt x="425" y="1188"/>
                  <a:pt x="438" y="1205"/>
                  <a:pt x="457" y="1212"/>
                </a:cubicBezTo>
                <a:cubicBezTo>
                  <a:pt x="619" y="1277"/>
                  <a:pt x="464" y="1181"/>
                  <a:pt x="565" y="1248"/>
                </a:cubicBezTo>
                <a:cubicBezTo>
                  <a:pt x="776" y="1237"/>
                  <a:pt x="832" y="1245"/>
                  <a:pt x="1021" y="1272"/>
                </a:cubicBezTo>
                <a:cubicBezTo>
                  <a:pt x="1050" y="1289"/>
                  <a:pt x="1104" y="1319"/>
                  <a:pt x="1129" y="1344"/>
                </a:cubicBezTo>
                <a:cubicBezTo>
                  <a:pt x="1139" y="1354"/>
                  <a:pt x="1143" y="1370"/>
                  <a:pt x="1153" y="1380"/>
                </a:cubicBezTo>
                <a:cubicBezTo>
                  <a:pt x="1171" y="1398"/>
                  <a:pt x="1193" y="1412"/>
                  <a:pt x="1213" y="1428"/>
                </a:cubicBezTo>
                <a:cubicBezTo>
                  <a:pt x="1225" y="1448"/>
                  <a:pt x="1243" y="1465"/>
                  <a:pt x="1249" y="1488"/>
                </a:cubicBezTo>
                <a:cubicBezTo>
                  <a:pt x="1263" y="1543"/>
                  <a:pt x="1255" y="1602"/>
                  <a:pt x="1273" y="1656"/>
                </a:cubicBezTo>
                <a:cubicBezTo>
                  <a:pt x="1277" y="1668"/>
                  <a:pt x="1296" y="1667"/>
                  <a:pt x="1309" y="1668"/>
                </a:cubicBezTo>
                <a:cubicBezTo>
                  <a:pt x="1401" y="1679"/>
                  <a:pt x="1493" y="1684"/>
                  <a:pt x="1585" y="1692"/>
                </a:cubicBezTo>
                <a:cubicBezTo>
                  <a:pt x="1645" y="1712"/>
                  <a:pt x="1712" y="1706"/>
                  <a:pt x="1765" y="1668"/>
                </a:cubicBezTo>
                <a:cubicBezTo>
                  <a:pt x="1844" y="1612"/>
                  <a:pt x="1760" y="1646"/>
                  <a:pt x="1837" y="1620"/>
                </a:cubicBezTo>
                <a:cubicBezTo>
                  <a:pt x="1939" y="1654"/>
                  <a:pt x="2042" y="1650"/>
                  <a:pt x="2149" y="1656"/>
                </a:cubicBezTo>
                <a:cubicBezTo>
                  <a:pt x="2161" y="1660"/>
                  <a:pt x="2172" y="1667"/>
                  <a:pt x="2185" y="1668"/>
                </a:cubicBezTo>
                <a:cubicBezTo>
                  <a:pt x="2273" y="1675"/>
                  <a:pt x="2362" y="1665"/>
                  <a:pt x="2449" y="1680"/>
                </a:cubicBezTo>
                <a:cubicBezTo>
                  <a:pt x="2477" y="1685"/>
                  <a:pt x="2521" y="1728"/>
                  <a:pt x="2521" y="1728"/>
                </a:cubicBezTo>
                <a:cubicBezTo>
                  <a:pt x="2568" y="1822"/>
                  <a:pt x="2515" y="1734"/>
                  <a:pt x="2593" y="1812"/>
                </a:cubicBezTo>
                <a:cubicBezTo>
                  <a:pt x="2625" y="1844"/>
                  <a:pt x="2651" y="1894"/>
                  <a:pt x="2677" y="1932"/>
                </a:cubicBezTo>
                <a:cubicBezTo>
                  <a:pt x="2691" y="1987"/>
                  <a:pt x="2677" y="1984"/>
                  <a:pt x="2737" y="2004"/>
                </a:cubicBezTo>
                <a:cubicBezTo>
                  <a:pt x="2768" y="2014"/>
                  <a:pt x="2833" y="2028"/>
                  <a:pt x="2833" y="2028"/>
                </a:cubicBezTo>
                <a:cubicBezTo>
                  <a:pt x="2860" y="2108"/>
                  <a:pt x="2902" y="2081"/>
                  <a:pt x="2965" y="2112"/>
                </a:cubicBezTo>
                <a:cubicBezTo>
                  <a:pt x="3065" y="2162"/>
                  <a:pt x="3155" y="2229"/>
                  <a:pt x="3265" y="2256"/>
                </a:cubicBezTo>
                <a:cubicBezTo>
                  <a:pt x="3368" y="2325"/>
                  <a:pt x="3238" y="2242"/>
                  <a:pt x="3337" y="2292"/>
                </a:cubicBezTo>
                <a:cubicBezTo>
                  <a:pt x="3434" y="2340"/>
                  <a:pt x="3518" y="2409"/>
                  <a:pt x="3625" y="2436"/>
                </a:cubicBezTo>
                <a:cubicBezTo>
                  <a:pt x="3637" y="2452"/>
                  <a:pt x="3647" y="2470"/>
                  <a:pt x="3661" y="2484"/>
                </a:cubicBezTo>
                <a:cubicBezTo>
                  <a:pt x="3675" y="2498"/>
                  <a:pt x="3697" y="2504"/>
                  <a:pt x="3709" y="2520"/>
                </a:cubicBezTo>
                <a:cubicBezTo>
                  <a:pt x="3726" y="2544"/>
                  <a:pt x="3719" y="2579"/>
                  <a:pt x="3733" y="2604"/>
                </a:cubicBezTo>
                <a:cubicBezTo>
                  <a:pt x="3743" y="2621"/>
                  <a:pt x="3758" y="2635"/>
                  <a:pt x="3769" y="2652"/>
                </a:cubicBezTo>
                <a:cubicBezTo>
                  <a:pt x="3778" y="2667"/>
                  <a:pt x="3781" y="2686"/>
                  <a:pt x="3793" y="2700"/>
                </a:cubicBezTo>
                <a:cubicBezTo>
                  <a:pt x="3834" y="2748"/>
                  <a:pt x="3899" y="2751"/>
                  <a:pt x="3949" y="2784"/>
                </a:cubicBezTo>
                <a:cubicBezTo>
                  <a:pt x="3957" y="2800"/>
                  <a:pt x="3959" y="2821"/>
                  <a:pt x="3973" y="2832"/>
                </a:cubicBezTo>
                <a:cubicBezTo>
                  <a:pt x="3995" y="2851"/>
                  <a:pt x="4029" y="2847"/>
                  <a:pt x="4057" y="2856"/>
                </a:cubicBezTo>
                <a:cubicBezTo>
                  <a:pt x="4089" y="2888"/>
                  <a:pt x="4133" y="2908"/>
                  <a:pt x="4165" y="2940"/>
                </a:cubicBezTo>
                <a:cubicBezTo>
                  <a:pt x="4177" y="2952"/>
                  <a:pt x="4188" y="2966"/>
                  <a:pt x="4201" y="2976"/>
                </a:cubicBezTo>
                <a:cubicBezTo>
                  <a:pt x="4224" y="2994"/>
                  <a:pt x="4273" y="3024"/>
                  <a:pt x="4273" y="3024"/>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 name="Picture 9"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04800"/>
            <a:ext cx="40386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3"/>
          <p:cNvSpPr>
            <a:spLocks noChangeShapeType="1"/>
          </p:cNvSpPr>
          <p:nvPr/>
        </p:nvSpPr>
        <p:spPr bwMode="auto">
          <a:xfrm flipV="1">
            <a:off x="2760663" y="3276600"/>
            <a:ext cx="4402137" cy="2921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2231041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repeatCount="1000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diamond(in)">
                                      <p:cBhvr>
                                        <p:cTn id="7" dur="2000"/>
                                        <p:tgtEl>
                                          <p:spTgt spid="1116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6" name="Picture 5" descr="Map&#10;&#10;Description automatically generated">
            <a:extLst>
              <a:ext uri="{FF2B5EF4-FFF2-40B4-BE49-F238E27FC236}">
                <a16:creationId xmlns:a16="http://schemas.microsoft.com/office/drawing/2014/main" id="{86F7A194-30DA-4FFC-BD26-442475BAF1B8}"/>
              </a:ext>
            </a:extLst>
          </p:cNvPr>
          <p:cNvPicPr>
            <a:picLocks noChangeAspect="1"/>
          </p:cNvPicPr>
          <p:nvPr/>
        </p:nvPicPr>
        <p:blipFill>
          <a:blip r:embed="rId3"/>
          <a:stretch>
            <a:fillRect/>
          </a:stretch>
        </p:blipFill>
        <p:spPr>
          <a:xfrm>
            <a:off x="241923" y="321708"/>
            <a:ext cx="8659761" cy="4301954"/>
          </a:xfrm>
          <a:prstGeom prst="rect">
            <a:avLst/>
          </a:prstGeom>
        </p:spPr>
      </p:pic>
      <p:sp>
        <p:nvSpPr>
          <p:cNvPr id="15" name="Rectangle 14">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lumMod val="95000"/>
                </a:schemeClr>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8" name="Text Box 3">
            <a:extLst>
              <a:ext uri="{FF2B5EF4-FFF2-40B4-BE49-F238E27FC236}">
                <a16:creationId xmlns:a16="http://schemas.microsoft.com/office/drawing/2014/main" id="{EBA8D374-2423-4017-9F8E-A3646835B78A}"/>
              </a:ext>
            </a:extLst>
          </p:cNvPr>
          <p:cNvSpPr txBox="1">
            <a:spLocks noChangeArrowheads="1"/>
          </p:cNvSpPr>
          <p:nvPr/>
        </p:nvSpPr>
        <p:spPr bwMode="auto">
          <a:xfrm>
            <a:off x="964096" y="5010912"/>
            <a:ext cx="7553540" cy="13441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228600">
              <a:lnSpc>
                <a:spcPct val="90000"/>
              </a:lnSpc>
              <a:spcBef>
                <a:spcPct val="50000"/>
              </a:spcBef>
              <a:buFont typeface="Arial" panose="020B0604020202020204" pitchFamily="34" charset="0"/>
              <a:buChar char="•"/>
            </a:pPr>
            <a:r>
              <a:rPr lang="en-US" altLang="en-US" sz="2800" b="1" dirty="0" err="1">
                <a:solidFill>
                  <a:schemeClr val="bg1"/>
                </a:solidFill>
                <a:cs typeface="Arial" panose="020B0604020202020204" pitchFamily="34" charset="0"/>
              </a:rPr>
              <a:t>Kênh</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đào</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này</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rộng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không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đến</a:t>
            </a:r>
            <a:r>
              <a:rPr lang="en-US" altLang="en-US" sz="2800" b="1" dirty="0">
                <a:solidFill>
                  <a:schemeClr val="bg1"/>
                </a:solidFill>
                <a:cs typeface="Arial" panose="020B0604020202020204" pitchFamily="34" charset="0"/>
              </a:rPr>
              <a:t> 50 km. </a:t>
            </a:r>
            <a:r>
              <a:rPr lang="en-US" altLang="en-US" sz="2800" b="1" dirty="0" err="1">
                <a:solidFill>
                  <a:schemeClr val="bg1"/>
                </a:solidFill>
                <a:cs typeface="Arial" panose="020B0604020202020204" pitchFamily="34" charset="0"/>
              </a:rPr>
              <a:t>Ðược</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xây</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dựng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năm</a:t>
            </a:r>
            <a:r>
              <a:rPr lang="en-US" altLang="en-US" sz="2800" b="1" dirty="0">
                <a:solidFill>
                  <a:schemeClr val="bg1"/>
                </a:solidFill>
                <a:cs typeface="Arial" panose="020B0604020202020204" pitchFamily="34" charset="0"/>
              </a:rPr>
              <a:t> 1878 </a:t>
            </a:r>
            <a:r>
              <a:rPr lang="en-US" altLang="en-US" sz="2800" b="1" dirty="0" err="1">
                <a:solidFill>
                  <a:schemeClr val="bg1"/>
                </a:solidFill>
                <a:cs typeface="Arial" panose="020B0604020202020204" pitchFamily="34" charset="0"/>
              </a:rPr>
              <a:t>nhưng</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sau</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này</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đến</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năm</a:t>
            </a:r>
            <a:r>
              <a:rPr lang="en-US" altLang="en-US" sz="2800" b="1" dirty="0">
                <a:solidFill>
                  <a:schemeClr val="bg1"/>
                </a:solidFill>
                <a:cs typeface="Arial" panose="020B0604020202020204" pitchFamily="34" charset="0"/>
              </a:rPr>
              <a:t> 1914 </a:t>
            </a:r>
            <a:r>
              <a:rPr lang="en-US" altLang="en-US" sz="2800" b="1" dirty="0" err="1">
                <a:solidFill>
                  <a:schemeClr val="bg1"/>
                </a:solidFill>
                <a:cs typeface="Arial" panose="020B0604020202020204" pitchFamily="34" charset="0"/>
              </a:rPr>
              <a:t>mới</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hoàn</a:t>
            </a:r>
            <a:r>
              <a:rPr lang="en-US" altLang="en-US" sz="2800" b="1" dirty="0">
                <a:solidFill>
                  <a:schemeClr val="bg1"/>
                </a:solidFill>
                <a:cs typeface="Arial" panose="020B0604020202020204" pitchFamily="34" charset="0"/>
              </a:rPr>
              <a:t> </a:t>
            </a:r>
            <a:r>
              <a:rPr lang="en-US" altLang="en-US" sz="2800" b="1" dirty="0" err="1">
                <a:solidFill>
                  <a:schemeClr val="bg1"/>
                </a:solidFill>
                <a:cs typeface="Arial" panose="020B0604020202020204" pitchFamily="34" charset="0"/>
              </a:rPr>
              <a:t>thành</a:t>
            </a:r>
            <a:r>
              <a:rPr lang="en-US" altLang="en-US" sz="2800" b="1" dirty="0">
                <a:solidFill>
                  <a:schemeClr val="bg1"/>
                </a:solidFill>
                <a:cs typeface="Arial" panose="020B0604020202020204" pitchFamily="34" charset="0"/>
              </a:rPr>
              <a:t>.</a:t>
            </a:r>
          </a:p>
        </p:txBody>
      </p:sp>
    </p:spTree>
    <p:extLst>
      <p:ext uri="{BB962C8B-B14F-4D97-AF65-F5344CB8AC3E}">
        <p14:creationId xmlns:p14="http://schemas.microsoft.com/office/powerpoint/2010/main" val="801572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118.jpg" descr="Image result for panama canal">
            <a:extLst>
              <a:ext uri="{FF2B5EF4-FFF2-40B4-BE49-F238E27FC236}">
                <a16:creationId xmlns:a16="http://schemas.microsoft.com/office/drawing/2014/main" id="{339B9776-2C5F-4E54-9EEC-DDDD417D1AF3}"/>
              </a:ext>
            </a:extLst>
          </p:cNvPr>
          <p:cNvPicPr/>
          <p:nvPr/>
        </p:nvPicPr>
        <p:blipFill rotWithShape="1">
          <a:blip r:embed="rId3"/>
          <a:srcRect l="15153" r="21209" b="-3"/>
          <a:stretch/>
        </p:blipFill>
        <p:spPr>
          <a:xfrm>
            <a:off x="144396" y="171717"/>
            <a:ext cx="2844951" cy="6514565"/>
          </a:xfrm>
          <a:prstGeom prst="rect">
            <a:avLst/>
          </a:prstGeom>
        </p:spPr>
      </p:pic>
      <p:pic>
        <p:nvPicPr>
          <p:cNvPr id="2" name="image144.jpg" descr="Image result for panama canal map">
            <a:extLst>
              <a:ext uri="{FF2B5EF4-FFF2-40B4-BE49-F238E27FC236}">
                <a16:creationId xmlns:a16="http://schemas.microsoft.com/office/drawing/2014/main" id="{9576C764-1551-4D47-94A6-B69D26D61374}"/>
              </a:ext>
            </a:extLst>
          </p:cNvPr>
          <p:cNvPicPr/>
          <p:nvPr/>
        </p:nvPicPr>
        <p:blipFill rotWithShape="1">
          <a:blip r:embed="rId4"/>
          <a:srcRect l="29247" r="22926" b="-2"/>
          <a:stretch/>
        </p:blipFill>
        <p:spPr>
          <a:xfrm>
            <a:off x="3138404" y="171717"/>
            <a:ext cx="2867193" cy="6514565"/>
          </a:xfrm>
          <a:prstGeom prst="rect">
            <a:avLst/>
          </a:prstGeom>
        </p:spPr>
      </p:pic>
      <p:pic>
        <p:nvPicPr>
          <p:cNvPr id="3" name="image110.jpg" descr="Image result for panama canal port">
            <a:extLst>
              <a:ext uri="{FF2B5EF4-FFF2-40B4-BE49-F238E27FC236}">
                <a16:creationId xmlns:a16="http://schemas.microsoft.com/office/drawing/2014/main" id="{9B58AEAD-2EF6-48E9-9544-79CBA22FE0B9}"/>
              </a:ext>
            </a:extLst>
          </p:cNvPr>
          <p:cNvPicPr/>
          <p:nvPr/>
        </p:nvPicPr>
        <p:blipFill rotWithShape="1">
          <a:blip r:embed="rId5"/>
          <a:srcRect l="27899" r="13784" b="-3"/>
          <a:stretch/>
        </p:blipFill>
        <p:spPr>
          <a:xfrm>
            <a:off x="6141025" y="171717"/>
            <a:ext cx="2849255" cy="6514565"/>
          </a:xfrm>
          <a:prstGeom prst="rect">
            <a:avLst/>
          </a:prstGeom>
        </p:spPr>
      </p:pic>
    </p:spTree>
    <p:extLst>
      <p:ext uri="{BB962C8B-B14F-4D97-AF65-F5344CB8AC3E}">
        <p14:creationId xmlns:p14="http://schemas.microsoft.com/office/powerpoint/2010/main" val="2541794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
          <p:cNvGrpSpPr>
            <a:grpSpLocks/>
          </p:cNvGrpSpPr>
          <p:nvPr/>
        </p:nvGrpSpPr>
        <p:grpSpPr bwMode="auto">
          <a:xfrm>
            <a:off x="0" y="533400"/>
            <a:ext cx="9144000" cy="5678488"/>
            <a:chOff x="652" y="816"/>
            <a:chExt cx="4512" cy="3577"/>
          </a:xfrm>
        </p:grpSpPr>
        <p:grpSp>
          <p:nvGrpSpPr>
            <p:cNvPr id="18437" name="Group 4"/>
            <p:cNvGrpSpPr>
              <a:grpSpLocks/>
            </p:cNvGrpSpPr>
            <p:nvPr/>
          </p:nvGrpSpPr>
          <p:grpSpPr bwMode="auto">
            <a:xfrm>
              <a:off x="705" y="816"/>
              <a:ext cx="4367" cy="1426"/>
              <a:chOff x="96" y="129"/>
              <a:chExt cx="5565" cy="1914"/>
            </a:xfrm>
          </p:grpSpPr>
          <p:pic>
            <p:nvPicPr>
              <p:cNvPr id="18443" name="Picture 5" descr="0095%20Panama%20ca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38"/>
                <a:ext cx="2784" cy="1899"/>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8444" name="Picture 6" descr="CA2005-PanamaCanal-6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 y="129"/>
                <a:ext cx="2640" cy="1914"/>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8438" name="Group 9"/>
            <p:cNvGrpSpPr>
              <a:grpSpLocks/>
            </p:cNvGrpSpPr>
            <p:nvPr/>
          </p:nvGrpSpPr>
          <p:grpSpPr bwMode="auto">
            <a:xfrm>
              <a:off x="652" y="4070"/>
              <a:ext cx="4512" cy="323"/>
              <a:chOff x="642" y="2424"/>
              <a:chExt cx="4512" cy="323"/>
            </a:xfrm>
          </p:grpSpPr>
          <p:sp>
            <p:nvSpPr>
              <p:cNvPr id="18439" name="AutoShape 10"/>
              <p:cNvSpPr>
                <a:spLocks noChangeArrowheads="1"/>
              </p:cNvSpPr>
              <p:nvPr/>
            </p:nvSpPr>
            <p:spPr bwMode="gray">
              <a:xfrm>
                <a:off x="642" y="2424"/>
                <a:ext cx="4512" cy="323"/>
              </a:xfrm>
              <a:prstGeom prst="roundRect">
                <a:avLst>
                  <a:gd name="adj" fmla="val 16667"/>
                </a:avLst>
              </a:prstGeom>
              <a:gradFill rotWithShape="1">
                <a:gsLst>
                  <a:gs pos="0">
                    <a:srgbClr val="48BE67"/>
                  </a:gs>
                  <a:gs pos="100000">
                    <a:srgbClr val="BCE7C8"/>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8440" name="AutoShape 11"/>
              <p:cNvSpPr>
                <a:spLocks noChangeArrowheads="1"/>
              </p:cNvSpPr>
              <p:nvPr/>
            </p:nvSpPr>
            <p:spPr bwMode="gray">
              <a:xfrm>
                <a:off x="655" y="2434"/>
                <a:ext cx="4447" cy="247"/>
              </a:xfrm>
              <a:prstGeom prst="roundRect">
                <a:avLst>
                  <a:gd name="adj" fmla="val 50000"/>
                </a:avLst>
              </a:prstGeom>
              <a:gradFill rotWithShape="1">
                <a:gsLst>
                  <a:gs pos="0">
                    <a:srgbClr val="9FE9AA"/>
                  </a:gs>
                  <a:gs pos="100000">
                    <a:srgbClr val="D6F6DB"/>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8441" name="AutoShape 12"/>
              <p:cNvSpPr>
                <a:spLocks noChangeArrowheads="1"/>
              </p:cNvSpPr>
              <p:nvPr/>
            </p:nvSpPr>
            <p:spPr bwMode="gray">
              <a:xfrm>
                <a:off x="681" y="2434"/>
                <a:ext cx="4447" cy="83"/>
              </a:xfrm>
              <a:prstGeom prst="roundRect">
                <a:avLst>
                  <a:gd name="adj" fmla="val 50000"/>
                </a:avLst>
              </a:prstGeom>
              <a:gradFill rotWithShape="1">
                <a:gsLst>
                  <a:gs pos="0">
                    <a:srgbClr val="C4EDD1"/>
                  </a:gs>
                  <a:gs pos="100000">
                    <a:srgbClr val="4DC9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8442" name="Text Box 13"/>
              <p:cNvSpPr txBox="1">
                <a:spLocks noChangeArrowheads="1"/>
              </p:cNvSpPr>
              <p:nvPr/>
            </p:nvSpPr>
            <p:spPr bwMode="gray">
              <a:xfrm>
                <a:off x="1034" y="2434"/>
                <a:ext cx="38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r>
                  <a:rPr lang="en-US" altLang="en-US" sz="2400" b="1" i="1">
                    <a:latin typeface="Times New Roman" pitchFamily="18" charset="0"/>
                  </a:rPr>
                  <a:t>Một số hình ảnh về kênh đào Panama</a:t>
                </a:r>
              </a:p>
            </p:txBody>
          </p:sp>
        </p:grpSp>
      </p:grpSp>
      <p:pic>
        <p:nvPicPr>
          <p:cNvPr id="1843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2981325"/>
            <a:ext cx="4484688"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325" y="2989263"/>
            <a:ext cx="4198938"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7418320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4038600" y="381000"/>
            <a:ext cx="4267200" cy="6049512"/>
            <a:chOff x="2910" y="129"/>
            <a:chExt cx="2736" cy="4209"/>
          </a:xfrm>
        </p:grpSpPr>
        <p:pic>
          <p:nvPicPr>
            <p:cNvPr id="17420" name="Picture 3" descr="hoi giang_2"/>
            <p:cNvPicPr>
              <a:picLocks noChangeAspect="1" noChangeArrowheads="1"/>
            </p:cNvPicPr>
            <p:nvPr/>
          </p:nvPicPr>
          <p:blipFill>
            <a:blip r:embed="rId2" cstate="print">
              <a:lum bright="-12000" contrast="30000"/>
              <a:extLst>
                <a:ext uri="{28A0092B-C50C-407E-A947-70E740481C1C}">
                  <a14:useLocalDpi xmlns:a14="http://schemas.microsoft.com/office/drawing/2010/main" val="0"/>
                </a:ext>
              </a:extLst>
            </a:blip>
            <a:srcRect t="1343" r="1022"/>
            <a:stretch>
              <a:fillRect/>
            </a:stretch>
          </p:blipFill>
          <p:spPr bwMode="auto">
            <a:xfrm>
              <a:off x="2919" y="129"/>
              <a:ext cx="2706" cy="3792"/>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7421" name="Text Box 4"/>
            <p:cNvSpPr txBox="1">
              <a:spLocks noChangeArrowheads="1"/>
            </p:cNvSpPr>
            <p:nvPr/>
          </p:nvSpPr>
          <p:spPr bwMode="auto">
            <a:xfrm>
              <a:off x="2910" y="4017"/>
              <a:ext cx="2736" cy="321"/>
            </a:xfrm>
            <a:prstGeom prst="rect">
              <a:avLst/>
            </a:prstGeom>
            <a:gradFill rotWithShape="1">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2400" b="1" dirty="0" err="1">
                  <a:latin typeface="Times New Roman" pitchFamily="18" charset="0"/>
                </a:rPr>
                <a:t>Lược</a:t>
              </a:r>
              <a:r>
                <a:rPr lang="en-US" altLang="en-US" sz="2400" b="1" dirty="0">
                  <a:latin typeface="Times New Roman" pitchFamily="18" charset="0"/>
                </a:rPr>
                <a:t> </a:t>
              </a:r>
              <a:r>
                <a:rPr lang="en-US" altLang="en-US" sz="2400" b="1" dirty="0" err="1">
                  <a:latin typeface="Times New Roman" pitchFamily="18" charset="0"/>
                </a:rPr>
                <a:t>đồ</a:t>
              </a:r>
              <a:r>
                <a:rPr lang="en-US" altLang="en-US" sz="2400" b="1" dirty="0">
                  <a:latin typeface="Times New Roman" pitchFamily="18" charset="0"/>
                </a:rPr>
                <a:t> </a:t>
              </a:r>
              <a:r>
                <a:rPr lang="en-US" altLang="en-US" sz="2400" b="1" dirty="0" err="1">
                  <a:latin typeface="Times New Roman" pitchFamily="18" charset="0"/>
                </a:rPr>
                <a:t>tự</a:t>
              </a:r>
              <a:r>
                <a:rPr lang="en-US" altLang="en-US" sz="2400" b="1" dirty="0">
                  <a:latin typeface="Times New Roman" pitchFamily="18" charset="0"/>
                </a:rPr>
                <a:t> </a:t>
              </a:r>
              <a:r>
                <a:rPr lang="en-US" altLang="en-US" sz="2400" b="1" dirty="0" err="1">
                  <a:latin typeface="Times New Roman" pitchFamily="18" charset="0"/>
                </a:rPr>
                <a:t>nhiên</a:t>
              </a:r>
              <a:r>
                <a:rPr lang="en-US" altLang="en-US" sz="2400" b="1" dirty="0">
                  <a:latin typeface="Times New Roman" pitchFamily="18" charset="0"/>
                </a:rPr>
                <a:t> Châu </a:t>
              </a:r>
              <a:r>
                <a:rPr lang="en-US" altLang="en-US" sz="2400" b="1" dirty="0" err="1">
                  <a:latin typeface="Times New Roman" pitchFamily="18" charset="0"/>
                </a:rPr>
                <a:t>Mỹ</a:t>
              </a:r>
              <a:endParaRPr lang="en-US" altLang="en-US" sz="2400" b="1" dirty="0">
                <a:latin typeface="Times New Roman" pitchFamily="18" charset="0"/>
              </a:endParaRPr>
            </a:p>
          </p:txBody>
        </p:sp>
      </p:grpSp>
      <p:grpSp>
        <p:nvGrpSpPr>
          <p:cNvPr id="17411" name="Group 5"/>
          <p:cNvGrpSpPr>
            <a:grpSpLocks/>
          </p:cNvGrpSpPr>
          <p:nvPr/>
        </p:nvGrpSpPr>
        <p:grpSpPr bwMode="auto">
          <a:xfrm>
            <a:off x="6019800" y="2667000"/>
            <a:ext cx="1595438" cy="366713"/>
            <a:chOff x="1020" y="1707"/>
            <a:chExt cx="1005" cy="231"/>
          </a:xfrm>
        </p:grpSpPr>
        <p:sp>
          <p:nvSpPr>
            <p:cNvPr id="204806" name="AutoShape 6"/>
            <p:cNvSpPr>
              <a:spLocks noChangeArrowheads="1"/>
            </p:cNvSpPr>
            <p:nvPr/>
          </p:nvSpPr>
          <p:spPr bwMode="auto">
            <a:xfrm>
              <a:off x="1020" y="1758"/>
              <a:ext cx="192" cy="132"/>
            </a:xfrm>
            <a:prstGeom prst="star5">
              <a:avLst/>
            </a:prstGeom>
            <a:solidFill>
              <a:schemeClr val="tx1"/>
            </a:solidFill>
            <a:ln w="9525">
              <a:solidFill>
                <a:srgbClr val="FF0000"/>
              </a:solidFill>
              <a:miter lim="800000"/>
              <a:headEnd/>
              <a:tailEnd/>
            </a:ln>
            <a:effectLst/>
          </p:spPr>
          <p:txBody>
            <a:bodyPr wrap="none" anchor="ctr"/>
            <a:lstStyle/>
            <a:p>
              <a:pPr algn="ctr">
                <a:defRPr/>
              </a:pPr>
              <a:endParaRPr lang="vi-VN" sz="1800">
                <a:latin typeface="Times New Roman" pitchFamily="18" charset="0"/>
              </a:endParaRPr>
            </a:p>
          </p:txBody>
        </p:sp>
        <p:sp>
          <p:nvSpPr>
            <p:cNvPr id="17419" name="Text Box 7"/>
            <p:cNvSpPr txBox="1">
              <a:spLocks noChangeArrowheads="1"/>
            </p:cNvSpPr>
            <p:nvPr/>
          </p:nvSpPr>
          <p:spPr bwMode="auto">
            <a:xfrm>
              <a:off x="1161" y="1707"/>
              <a:ext cx="8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1800" b="1">
                  <a:solidFill>
                    <a:srgbClr val="0000FF"/>
                  </a:solidFill>
                  <a:latin typeface="Times New Roman" pitchFamily="18" charset="0"/>
                </a:rPr>
                <a:t>La HaBaNa</a:t>
              </a:r>
            </a:p>
          </p:txBody>
        </p:sp>
      </p:grpSp>
      <p:grpSp>
        <p:nvGrpSpPr>
          <p:cNvPr id="17412" name="Group 8"/>
          <p:cNvGrpSpPr>
            <a:grpSpLocks/>
          </p:cNvGrpSpPr>
          <p:nvPr/>
        </p:nvGrpSpPr>
        <p:grpSpPr bwMode="auto">
          <a:xfrm>
            <a:off x="3657600" y="1447800"/>
            <a:ext cx="2057400" cy="704850"/>
            <a:chOff x="0" y="1140"/>
            <a:chExt cx="1296" cy="444"/>
          </a:xfrm>
        </p:grpSpPr>
        <p:sp>
          <p:nvSpPr>
            <p:cNvPr id="17416" name="AutoShape 9"/>
            <p:cNvSpPr>
              <a:spLocks noChangeArrowheads="1"/>
            </p:cNvSpPr>
            <p:nvPr/>
          </p:nvSpPr>
          <p:spPr bwMode="auto">
            <a:xfrm>
              <a:off x="573" y="1392"/>
              <a:ext cx="240" cy="192"/>
            </a:xfrm>
            <a:prstGeom prst="star4">
              <a:avLst>
                <a:gd name="adj" fmla="val 12500"/>
              </a:avLst>
            </a:prstGeom>
            <a:solidFill>
              <a:schemeClr val="tx1"/>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altLang="en-US"/>
            </a:p>
          </p:txBody>
        </p:sp>
        <p:sp>
          <p:nvSpPr>
            <p:cNvPr id="17417" name="Text Box 10"/>
            <p:cNvSpPr txBox="1">
              <a:spLocks noChangeArrowheads="1"/>
            </p:cNvSpPr>
            <p:nvPr/>
          </p:nvSpPr>
          <p:spPr bwMode="auto">
            <a:xfrm>
              <a:off x="0" y="1140"/>
              <a:ext cx="12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5400">
                  <a:solidFill>
                    <a:schemeClr val="tx1"/>
                  </a:solidFill>
                  <a:latin typeface="Arial" pitchFamily="34" charset="0"/>
                </a:defRPr>
              </a:lvl1pPr>
              <a:lvl2pPr marL="742950" indent="-285750">
                <a:defRPr sz="5400">
                  <a:solidFill>
                    <a:schemeClr val="tx1"/>
                  </a:solidFill>
                  <a:latin typeface="Arial" pitchFamily="34" charset="0"/>
                </a:defRPr>
              </a:lvl2pPr>
              <a:lvl3pPr marL="1143000" indent="-228600">
                <a:defRPr sz="5400">
                  <a:solidFill>
                    <a:schemeClr val="tx1"/>
                  </a:solidFill>
                  <a:latin typeface="Arial" pitchFamily="34" charset="0"/>
                </a:defRPr>
              </a:lvl3pPr>
              <a:lvl4pPr marL="1600200" indent="-228600">
                <a:defRPr sz="5400">
                  <a:solidFill>
                    <a:schemeClr val="tx1"/>
                  </a:solidFill>
                  <a:latin typeface="Arial" pitchFamily="34" charset="0"/>
                </a:defRPr>
              </a:lvl4pPr>
              <a:lvl5pPr marL="2057400" indent="-228600">
                <a:defRPr sz="5400">
                  <a:solidFill>
                    <a:schemeClr val="tx1"/>
                  </a:solidFill>
                  <a:latin typeface="Arial" pitchFamily="34" charset="0"/>
                </a:defRPr>
              </a:lvl5pPr>
              <a:lvl6pPr marL="2514600" indent="-228600" eaLnBrk="0" fontAlgn="base" hangingPunct="0">
                <a:spcBef>
                  <a:spcPct val="0"/>
                </a:spcBef>
                <a:spcAft>
                  <a:spcPct val="0"/>
                </a:spcAft>
                <a:defRPr sz="5400">
                  <a:solidFill>
                    <a:schemeClr val="tx1"/>
                  </a:solidFill>
                  <a:latin typeface="Arial" pitchFamily="34" charset="0"/>
                </a:defRPr>
              </a:lvl6pPr>
              <a:lvl7pPr marL="2971800" indent="-228600" eaLnBrk="0" fontAlgn="base" hangingPunct="0">
                <a:spcBef>
                  <a:spcPct val="0"/>
                </a:spcBef>
                <a:spcAft>
                  <a:spcPct val="0"/>
                </a:spcAft>
                <a:defRPr sz="5400">
                  <a:solidFill>
                    <a:schemeClr val="tx1"/>
                  </a:solidFill>
                  <a:latin typeface="Arial" pitchFamily="34" charset="0"/>
                </a:defRPr>
              </a:lvl7pPr>
              <a:lvl8pPr marL="3429000" indent="-228600" eaLnBrk="0" fontAlgn="base" hangingPunct="0">
                <a:spcBef>
                  <a:spcPct val="0"/>
                </a:spcBef>
                <a:spcAft>
                  <a:spcPct val="0"/>
                </a:spcAft>
                <a:defRPr sz="5400">
                  <a:solidFill>
                    <a:schemeClr val="tx1"/>
                  </a:solidFill>
                  <a:latin typeface="Arial" pitchFamily="34" charset="0"/>
                </a:defRPr>
              </a:lvl8pPr>
              <a:lvl9pPr marL="3886200" indent="-228600" eaLnBrk="0" fontAlgn="base" hangingPunct="0">
                <a:spcBef>
                  <a:spcPct val="0"/>
                </a:spcBef>
                <a:spcAft>
                  <a:spcPct val="0"/>
                </a:spcAft>
                <a:defRPr sz="5400">
                  <a:solidFill>
                    <a:schemeClr val="tx1"/>
                  </a:solidFill>
                  <a:latin typeface="Arial" pitchFamily="34" charset="0"/>
                </a:defRPr>
              </a:lvl9pPr>
            </a:lstStyle>
            <a:p>
              <a:pPr algn="ctr">
                <a:spcBef>
                  <a:spcPct val="50000"/>
                </a:spcBef>
              </a:pPr>
              <a:r>
                <a:rPr lang="en-US" altLang="en-US" sz="1800" b="1">
                  <a:solidFill>
                    <a:srgbClr val="000099"/>
                  </a:solidFill>
                  <a:latin typeface="Times New Roman" pitchFamily="18" charset="0"/>
                </a:rPr>
                <a:t>Xan Phranxixco</a:t>
              </a:r>
            </a:p>
          </p:txBody>
        </p:sp>
      </p:grpSp>
      <p:pic>
        <p:nvPicPr>
          <p:cNvPr id="17413" name="Picture 15" descr="galle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676400"/>
            <a:ext cx="5699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8" name="Picture 18" descr="galle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888" y="2209800"/>
            <a:ext cx="5699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a:xfrm>
            <a:off x="0" y="0"/>
            <a:ext cx="4267200" cy="4114800"/>
          </a:xfrm>
          <a:prstGeom prst="cloudCallout">
            <a:avLst>
              <a:gd name="adj1" fmla="val 50931"/>
              <a:gd name="adj2" fmla="val 41851"/>
            </a:avLst>
          </a:prstGeom>
        </p:spPr>
        <p:style>
          <a:lnRef idx="1">
            <a:schemeClr val="accent5"/>
          </a:lnRef>
          <a:fillRef idx="2">
            <a:schemeClr val="accent5"/>
          </a:fillRef>
          <a:effectRef idx="1">
            <a:schemeClr val="accent5"/>
          </a:effectRef>
          <a:fontRef idx="minor">
            <a:schemeClr val="dk1"/>
          </a:fontRef>
        </p:style>
        <p:txBody>
          <a:bodyPr anchor="ctr"/>
          <a:lstStyle/>
          <a:p>
            <a:pPr algn="just" eaLnBrk="1" hangingPunct="1">
              <a:defRPr/>
            </a:pPr>
            <a:r>
              <a:rPr lang="en-US" sz="2400" b="1" dirty="0" err="1">
                <a:solidFill>
                  <a:srgbClr val="333300"/>
                </a:solidFill>
                <a:latin typeface="Times New Roman" pitchFamily="18" charset="0"/>
                <a:cs typeface="Times New Roman" pitchFamily="18" charset="0"/>
              </a:rPr>
              <a:t>Có</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mấy</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cách</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đi</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từ</a:t>
            </a:r>
            <a:r>
              <a:rPr lang="en-US" sz="2400" b="1" dirty="0">
                <a:solidFill>
                  <a:srgbClr val="333300"/>
                </a:solidFill>
                <a:latin typeface="Times New Roman" pitchFamily="18" charset="0"/>
                <a:cs typeface="Times New Roman" pitchFamily="18" charset="0"/>
              </a:rPr>
              <a:t> La-ha-</a:t>
            </a:r>
            <a:r>
              <a:rPr lang="en-US" sz="2400" b="1" dirty="0" err="1">
                <a:solidFill>
                  <a:srgbClr val="333300"/>
                </a:solidFill>
                <a:latin typeface="Times New Roman" pitchFamily="18" charset="0"/>
                <a:cs typeface="Times New Roman" pitchFamily="18" charset="0"/>
              </a:rPr>
              <a:t>ba</a:t>
            </a:r>
            <a:r>
              <a:rPr lang="en-US" sz="2400" b="1" dirty="0">
                <a:solidFill>
                  <a:srgbClr val="333300"/>
                </a:solidFill>
                <a:latin typeface="Times New Roman" pitchFamily="18" charset="0"/>
                <a:cs typeface="Times New Roman" pitchFamily="18" charset="0"/>
              </a:rPr>
              <a:t>-</a:t>
            </a:r>
            <a:r>
              <a:rPr lang="en-US" sz="2400" b="1" dirty="0" err="1">
                <a:solidFill>
                  <a:srgbClr val="333300"/>
                </a:solidFill>
                <a:latin typeface="Times New Roman" pitchFamily="18" charset="0"/>
                <a:cs typeface="Times New Roman" pitchFamily="18" charset="0"/>
              </a:rPr>
              <a:t>na</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thủ</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đô</a:t>
            </a:r>
            <a:r>
              <a:rPr lang="en-US" sz="2400" b="1" dirty="0">
                <a:solidFill>
                  <a:srgbClr val="333300"/>
                </a:solidFill>
                <a:latin typeface="Times New Roman" pitchFamily="18" charset="0"/>
                <a:cs typeface="Times New Roman" pitchFamily="18" charset="0"/>
              </a:rPr>
              <a:t> Cu Ba) </a:t>
            </a:r>
            <a:r>
              <a:rPr lang="en-US" sz="2400" b="1" dirty="0" err="1">
                <a:solidFill>
                  <a:srgbClr val="333300"/>
                </a:solidFill>
                <a:latin typeface="Times New Roman" pitchFamily="18" charset="0"/>
                <a:cs typeface="Times New Roman" pitchFamily="18" charset="0"/>
              </a:rPr>
              <a:t>đến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Xan</a:t>
            </a:r>
            <a:r>
              <a:rPr lang="en-US" sz="2400" b="1" dirty="0">
                <a:solidFill>
                  <a:srgbClr val="333300"/>
                </a:solidFill>
                <a:latin typeface="Times New Roman" pitchFamily="18" charset="0"/>
                <a:cs typeface="Times New Roman" pitchFamily="18" charset="0"/>
              </a:rPr>
              <a:t>-</a:t>
            </a:r>
            <a:r>
              <a:rPr lang="en-US" sz="2400" b="1" dirty="0" err="1">
                <a:solidFill>
                  <a:srgbClr val="333300"/>
                </a:solidFill>
                <a:latin typeface="Times New Roman" pitchFamily="18" charset="0"/>
                <a:cs typeface="Times New Roman" pitchFamily="18" charset="0"/>
              </a:rPr>
              <a:t>Phran</a:t>
            </a:r>
            <a:r>
              <a:rPr lang="en-US" sz="2400" b="1" dirty="0">
                <a:solidFill>
                  <a:srgbClr val="333300"/>
                </a:solidFill>
                <a:latin typeface="Times New Roman" pitchFamily="18" charset="0"/>
                <a:cs typeface="Times New Roman" pitchFamily="18" charset="0"/>
              </a:rPr>
              <a:t>-xi-</a:t>
            </a:r>
            <a:r>
              <a:rPr lang="en-US" sz="2400" b="1" dirty="0" err="1">
                <a:solidFill>
                  <a:srgbClr val="333300"/>
                </a:solidFill>
                <a:latin typeface="Times New Roman" pitchFamily="18" charset="0"/>
                <a:cs typeface="Times New Roman" pitchFamily="18" charset="0"/>
              </a:rPr>
              <a:t>xcô</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bằng</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đường</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biển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Nếu</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em</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là</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thuyền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trưởng</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của</a:t>
            </a:r>
            <a:r>
              <a:rPr lang="en-US" sz="2400" b="1" dirty="0">
                <a:solidFill>
                  <a:srgbClr val="333300"/>
                </a:solidFill>
                <a:latin typeface="Times New Roman" pitchFamily="18" charset="0"/>
                <a:cs typeface="Times New Roman" pitchFamily="18" charset="0"/>
              </a:rPr>
              <a:t> con </a:t>
            </a:r>
            <a:r>
              <a:rPr lang="en-US" sz="2400" b="1" dirty="0" err="1">
                <a:solidFill>
                  <a:srgbClr val="333300"/>
                </a:solidFill>
                <a:latin typeface="Times New Roman" pitchFamily="18" charset="0"/>
                <a:cs typeface="Times New Roman" pitchFamily="18" charset="0"/>
              </a:rPr>
              <a:t>tàu</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đó</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em</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sẽ</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chọn</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cách</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nào</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Tại</a:t>
            </a:r>
            <a:r>
              <a:rPr lang="en-US" sz="2400" b="1" dirty="0">
                <a:solidFill>
                  <a:srgbClr val="333300"/>
                </a:solidFill>
                <a:latin typeface="Times New Roman" pitchFamily="18" charset="0"/>
                <a:cs typeface="Times New Roman" pitchFamily="18" charset="0"/>
              </a:rPr>
              <a:t> </a:t>
            </a:r>
            <a:r>
              <a:rPr lang="en-US" sz="2400" b="1" dirty="0" err="1">
                <a:solidFill>
                  <a:srgbClr val="333300"/>
                </a:solidFill>
                <a:latin typeface="Times New Roman" pitchFamily="18" charset="0"/>
                <a:cs typeface="Times New Roman" pitchFamily="18" charset="0"/>
              </a:rPr>
              <a:t>sao</a:t>
            </a:r>
            <a:r>
              <a:rPr lang="en-US" sz="2400" b="1" dirty="0">
                <a:solidFill>
                  <a:srgbClr val="333300"/>
                </a:solidFill>
                <a:latin typeface="Times New Roman" pitchFamily="18" charset="0"/>
                <a:cs typeface="Times New Roman" pitchFamily="18" charset="0"/>
              </a:rPr>
              <a:t>?</a:t>
            </a:r>
            <a:endParaRPr lang="en-US" sz="2800" b="1" i="1" dirty="0">
              <a:solidFill>
                <a:srgbClr val="333300"/>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64030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979 0.06775 C 0.03854 0.07029 0.05729 0.07284 0.09271 0.09295 C 0.12812 0.11307 0.20868 0.15723 0.23247 0.18821 C 0.25625 0.2192 0.24427 0.24995 0.23559 0.27908 C 0.22691 0.30821 0.19479 0.33665 0.18003 0.3637 C 0.16528 0.39076 0.15677 0.42035 0.1467 0.44185 C 0.13663 0.46313 0.13299 0.48301 0.11979 0.49226 C 0.1066 0.50197 0.08437 0.50868 0.06736 0.49896 C 0.05035 0.48902 0.03229 0.46474 0.01806 0.4333 C 0.00382 0.40185 -0.00486 0.34636 -0.0184 0.31076 C -0.03194 0.27515 -0.04826 0.24925 -0.06285 0.21989 C -0.07743 0.19052 -0.09167 0.15769 -0.10573 0.13526 C -0.11979 0.11284 -0.13472 0.10544 -0.14688 0.08463 C -0.15903 0.06382 -0.1717 0.03029 -0.17865 0.01064 C -0.18559 -0.00901 -0.1934 -0.01757 -0.18819 -0.03375 C -0.18299 -0.04994 -0.16493 -0.06843 -0.14688 -0.0867 " pathEditMode="relative" ptsTypes="aaaaaaaaaaaaaaaA">
                                      <p:cBhvr>
                                        <p:cTn id="6" dur="5000" fill="hold"/>
                                        <p:tgtEl>
                                          <p:spTgt spid="204818"/>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00694 0.06983 C 0.01128 0.09503 0.0158 0.12047 0.01337 0.13526 C 0.01094 0.15006 0.00122 0.15376 -0.00729 0.15862 C -0.0158 0.16347 -0.02778 0.16763 -0.0375 0.16486 C -0.04722 0.16209 -0.05382 0.15237 -0.06597 0.14174 C -0.07813 0.1311 -0.0974 0.11607 -0.11042 0.10151 C -0.12344 0.08694 -0.13628 0.06937 -0.14375 0.05503 C -0.15122 0.0407 -0.15538 0.03584 -0.15486 0.0148 C -0.15434 -0.00624 -0.14757 -0.03907 -0.14063 -0.0719 " pathEditMode="relative" ptsTypes="aaaaaaaaA">
                                      <p:cBhvr>
                                        <p:cTn id="10" dur="3000" fill="hold"/>
                                        <p:tgtEl>
                                          <p:spTgt spid="2048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8F6D8B-2290-4C93-99BC-37A556687B07}"/>
              </a:ext>
            </a:extLst>
          </p:cNvPr>
          <p:cNvGrpSpPr/>
          <p:nvPr/>
        </p:nvGrpSpPr>
        <p:grpSpPr>
          <a:xfrm>
            <a:off x="918690" y="4272403"/>
            <a:ext cx="7005697" cy="2118289"/>
            <a:chOff x="1002865" y="1056013"/>
            <a:chExt cx="9276509" cy="2118289"/>
          </a:xfrm>
        </p:grpSpPr>
        <p:grpSp>
          <p:nvGrpSpPr>
            <p:cNvPr id="12" name="Group 11">
              <a:extLst>
                <a:ext uri="{FF2B5EF4-FFF2-40B4-BE49-F238E27FC236}">
                  <a16:creationId xmlns:a16="http://schemas.microsoft.com/office/drawing/2014/main" id="{A85E85D1-E66F-4522-9A14-83345DA49B78}"/>
                </a:ext>
              </a:extLst>
            </p:cNvPr>
            <p:cNvGrpSpPr/>
            <p:nvPr/>
          </p:nvGrpSpPr>
          <p:grpSpPr>
            <a:xfrm>
              <a:off x="1002865" y="1056013"/>
              <a:ext cx="9276509" cy="2118289"/>
              <a:chOff x="1037554" y="578212"/>
              <a:chExt cx="8788400" cy="2203688"/>
            </a:xfrm>
          </p:grpSpPr>
          <p:pic>
            <p:nvPicPr>
              <p:cNvPr id="14" name="Picture 13">
                <a:extLst>
                  <a:ext uri="{FF2B5EF4-FFF2-40B4-BE49-F238E27FC236}">
                    <a16:creationId xmlns:a16="http://schemas.microsoft.com/office/drawing/2014/main" id="{95DB9259-B638-4C0D-A1ED-7680DB30F105}"/>
                  </a:ext>
                </a:extLst>
              </p:cNvPr>
              <p:cNvPicPr>
                <a:picLocks noChangeAspect="1"/>
              </p:cNvPicPr>
              <p:nvPr/>
            </p:nvPicPr>
            <p:blipFill rotWithShape="1">
              <a:blip r:embed="rId3"/>
              <a:srcRect l="11084" t="50003" r="35584" b="26222"/>
              <a:stretch/>
            </p:blipFill>
            <p:spPr>
              <a:xfrm>
                <a:off x="1037554" y="578212"/>
                <a:ext cx="8788400" cy="2203688"/>
              </a:xfrm>
              <a:prstGeom prst="rect">
                <a:avLst/>
              </a:prstGeom>
            </p:spPr>
          </p:pic>
          <p:sp>
            <p:nvSpPr>
              <p:cNvPr id="16" name="Rectangle 15">
                <a:extLst>
                  <a:ext uri="{FF2B5EF4-FFF2-40B4-BE49-F238E27FC236}">
                    <a16:creationId xmlns:a16="http://schemas.microsoft.com/office/drawing/2014/main" id="{C9CB2E6A-AF2D-42C9-8506-56BC9CC2323C}"/>
                  </a:ext>
                </a:extLst>
              </p:cNvPr>
              <p:cNvSpPr/>
              <p:nvPr/>
            </p:nvSpPr>
            <p:spPr>
              <a:xfrm>
                <a:off x="3069555" y="1022879"/>
                <a:ext cx="6278880" cy="1295469"/>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t>Trình bày được </a:t>
                </a:r>
                <a:r>
                  <a:rPr lang="en-US" sz="2600"/>
                  <a:t>một trong những đặc điểm thiên nhiên Châu Á, ý nghĩa của điểm này đối với việc sử dụng và bảo vệ tự nhiên..</a:t>
                </a:r>
                <a:r>
                  <a:rPr lang="vi-VN" sz="2600"/>
                  <a:t> </a:t>
                </a:r>
                <a:endParaRPr lang="en-US" sz="2600"/>
              </a:p>
            </p:txBody>
          </p:sp>
        </p:grpSp>
        <p:sp>
          <p:nvSpPr>
            <p:cNvPr id="18" name="Rectangle 17">
              <a:extLst>
                <a:ext uri="{FF2B5EF4-FFF2-40B4-BE49-F238E27FC236}">
                  <a16:creationId xmlns:a16="http://schemas.microsoft.com/office/drawing/2014/main" id="{EAAC69E8-0289-42DD-91D4-EB621F9DAA4D}"/>
                </a:ext>
              </a:extLst>
            </p:cNvPr>
            <p:cNvSpPr/>
            <p:nvPr/>
          </p:nvSpPr>
          <p:spPr>
            <a:xfrm>
              <a:off x="2841948" y="1396380"/>
              <a:ext cx="7239159" cy="1332334"/>
            </a:xfrm>
            <a:prstGeom prst="rect">
              <a:avLst/>
            </a:prstGeom>
            <a:solidFill>
              <a:srgbClr val="00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Arial" panose="020B0604020202020204" pitchFamily="34" charset="0"/>
                  <a:cs typeface="Arial" panose="020B0604020202020204" pitchFamily="34" charset="0"/>
                </a:rPr>
                <a:t>Trình</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bày</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khái</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quát</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vị</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trí</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địa</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lí</a:t>
              </a:r>
              <a:r>
                <a:rPr lang="en-US" sz="2400" dirty="0">
                  <a:solidFill>
                    <a:schemeClr val="bg1"/>
                  </a:solidFill>
                  <a:latin typeface="Arial" panose="020B0604020202020204" pitchFamily="34" charset="0"/>
                  <a:cs typeface="Arial" panose="020B0604020202020204" pitchFamily="34" charset="0"/>
                </a:rPr>
                <a:t>,</a:t>
              </a:r>
            </a:p>
            <a:p>
              <a:pPr algn="ctr"/>
              <a:r>
                <a:rPr lang="en-US" sz="2400" dirty="0" err="1">
                  <a:solidFill>
                    <a:schemeClr val="bg1"/>
                  </a:solidFill>
                  <a:latin typeface="Arial" panose="020B0604020202020204" pitchFamily="34" charset="0"/>
                  <a:cs typeface="Arial" panose="020B0604020202020204" pitchFamily="34" charset="0"/>
                </a:rPr>
                <a:t>phạm</a:t>
              </a:r>
              <a:r>
                <a:rPr lang="en-US" sz="2400" dirty="0">
                  <a:solidFill>
                    <a:schemeClr val="bg1"/>
                  </a:solidFill>
                  <a:latin typeface="Arial" panose="020B0604020202020204" pitchFamily="34" charset="0"/>
                  <a:cs typeface="Arial" panose="020B0604020202020204" pitchFamily="34" charset="0"/>
                </a:rPr>
                <a:t> vi </a:t>
              </a:r>
              <a:r>
                <a:rPr lang="en-US" sz="2400" dirty="0" err="1">
                  <a:solidFill>
                    <a:schemeClr val="bg1"/>
                  </a:solidFill>
                  <a:latin typeface="Arial" panose="020B0604020202020204" pitchFamily="34" charset="0"/>
                  <a:cs typeface="Arial" panose="020B0604020202020204" pitchFamily="34" charset="0"/>
                </a:rPr>
                <a:t>Châu</a:t>
              </a:r>
              <a:r>
                <a:rPr lang="en-US" sz="2400" dirty="0">
                  <a:solidFill>
                    <a:schemeClr val="bg1"/>
                  </a:solidFill>
                  <a:latin typeface="Arial" panose="020B0604020202020204" pitchFamily="34" charset="0"/>
                  <a:cs typeface="Arial" panose="020B0604020202020204" pitchFamily="34" charset="0"/>
                </a:rPr>
                <a:t> </a:t>
              </a:r>
              <a:r>
                <a:rPr lang="en-US" sz="2400" dirty="0" err="1">
                  <a:solidFill>
                    <a:schemeClr val="bg1"/>
                  </a:solidFill>
                  <a:latin typeface="Arial" panose="020B0604020202020204" pitchFamily="34" charset="0"/>
                  <a:cs typeface="Arial" panose="020B0604020202020204" pitchFamily="34" charset="0"/>
                </a:rPr>
                <a:t>Mĩ</a:t>
              </a:r>
              <a:endParaRPr lang="en-US" sz="2400" dirty="0">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14A94672-CE6E-4830-8A5A-1B44D492751C}"/>
              </a:ext>
            </a:extLst>
          </p:cNvPr>
          <p:cNvSpPr txBox="1"/>
          <p:nvPr/>
        </p:nvSpPr>
        <p:spPr>
          <a:xfrm>
            <a:off x="1362914" y="464514"/>
            <a:ext cx="7005697" cy="1107996"/>
          </a:xfrm>
          <a:prstGeom prst="rect">
            <a:avLst/>
          </a:prstGeom>
          <a:solidFill>
            <a:schemeClr val="bg1"/>
          </a:solidFill>
        </p:spPr>
        <p:txBody>
          <a:bodyPr wrap="square" rtlCol="0">
            <a:spAutoFit/>
          </a:bodyPr>
          <a:lstStyle/>
          <a:p>
            <a:pPr algn="ctr">
              <a:spcBef>
                <a:spcPts val="1200"/>
              </a:spcBef>
              <a:spcAft>
                <a:spcPts val="1200"/>
              </a:spcAft>
            </a:pPr>
            <a:r>
              <a:rPr lang="en-US" sz="6600" b="1">
                <a:solidFill>
                  <a:srgbClr val="FF0000"/>
                </a:solidFill>
                <a:latin typeface="#9Slide03 IcielNovecento sans E" panose="00000900000000000000" pitchFamily="2" charset="0"/>
                <a:cs typeface="Arial" panose="020B0604020202020204" pitchFamily="34" charset="0"/>
              </a:rPr>
              <a:t>MỤC TIÊU BÀI HỌC</a:t>
            </a:r>
          </a:p>
        </p:txBody>
      </p:sp>
      <p:grpSp>
        <p:nvGrpSpPr>
          <p:cNvPr id="3" name="Group 2">
            <a:extLst>
              <a:ext uri="{FF2B5EF4-FFF2-40B4-BE49-F238E27FC236}">
                <a16:creationId xmlns:a16="http://schemas.microsoft.com/office/drawing/2014/main" id="{B7C36A37-47E0-4A33-97E5-EA4D27E5E5BB}"/>
              </a:ext>
            </a:extLst>
          </p:cNvPr>
          <p:cNvGrpSpPr/>
          <p:nvPr/>
        </p:nvGrpSpPr>
        <p:grpSpPr>
          <a:xfrm>
            <a:off x="836139" y="1932372"/>
            <a:ext cx="7170799" cy="1980168"/>
            <a:chOff x="1881638" y="2546157"/>
            <a:chExt cx="9276509" cy="1980168"/>
          </a:xfrm>
        </p:grpSpPr>
        <p:pic>
          <p:nvPicPr>
            <p:cNvPr id="4" name="Picture 3">
              <a:extLst>
                <a:ext uri="{FF2B5EF4-FFF2-40B4-BE49-F238E27FC236}">
                  <a16:creationId xmlns:a16="http://schemas.microsoft.com/office/drawing/2014/main" id="{558BB482-8464-4193-BD16-1F2934A77E6D}"/>
                </a:ext>
              </a:extLst>
            </p:cNvPr>
            <p:cNvPicPr>
              <a:picLocks noChangeAspect="1"/>
            </p:cNvPicPr>
            <p:nvPr/>
          </p:nvPicPr>
          <p:blipFill rotWithShape="1">
            <a:blip r:embed="rId3"/>
            <a:srcRect l="11084" t="7704" r="35584" b="70933"/>
            <a:stretch/>
          </p:blipFill>
          <p:spPr>
            <a:xfrm>
              <a:off x="1881638" y="2546157"/>
              <a:ext cx="9276509" cy="1980168"/>
            </a:xfrm>
            <a:prstGeom prst="rect">
              <a:avLst/>
            </a:prstGeom>
            <a:solidFill>
              <a:schemeClr val="accent6">
                <a:lumMod val="20000"/>
                <a:lumOff val="80000"/>
              </a:schemeClr>
            </a:solidFill>
          </p:spPr>
        </p:pic>
        <p:sp>
          <p:nvSpPr>
            <p:cNvPr id="19" name="Rectangle 18">
              <a:extLst>
                <a:ext uri="{FF2B5EF4-FFF2-40B4-BE49-F238E27FC236}">
                  <a16:creationId xmlns:a16="http://schemas.microsoft.com/office/drawing/2014/main" id="{A4014721-ED05-43F4-B0CE-CC32B2C0D392}"/>
                </a:ext>
              </a:extLst>
            </p:cNvPr>
            <p:cNvSpPr/>
            <p:nvPr/>
          </p:nvSpPr>
          <p:spPr>
            <a:xfrm>
              <a:off x="3733493" y="2783605"/>
              <a:ext cx="7252560" cy="1332334"/>
            </a:xfrm>
            <a:prstGeom prst="rect">
              <a:avLst/>
            </a:prstGeom>
            <a:solidFill>
              <a:srgbClr val="007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bg1"/>
                  </a:solidFill>
                  <a:latin typeface="Arial" panose="020B0604020202020204" pitchFamily="34" charset="0"/>
                  <a:cs typeface="Arial" panose="020B0604020202020204" pitchFamily="34" charset="0"/>
                </a:rPr>
                <a:t>Phân</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tích</a:t>
              </a:r>
              <a:r>
                <a:rPr lang="en-US" sz="3000" dirty="0">
                  <a:solidFill>
                    <a:schemeClr val="bg1"/>
                  </a:solidFill>
                  <a:latin typeface="Arial" panose="020B0604020202020204" pitchFamily="34" charset="0"/>
                  <a:cs typeface="Arial" panose="020B0604020202020204" pitchFamily="34" charset="0"/>
                </a:rPr>
                <a:t> đ</a:t>
              </a:r>
              <a:r>
                <a:rPr lang="vi-VN" sz="3000" dirty="0">
                  <a:solidFill>
                    <a:schemeClr val="bg1"/>
                  </a:solidFill>
                  <a:latin typeface="Arial" panose="020B0604020202020204" pitchFamily="34" charset="0"/>
                  <a:cs typeface="Arial" panose="020B0604020202020204" pitchFamily="34" charset="0"/>
                </a:rPr>
                <a:t>ư</a:t>
              </a:r>
              <a:r>
                <a:rPr lang="en-US" sz="3000" dirty="0" err="1">
                  <a:solidFill>
                    <a:schemeClr val="bg1"/>
                  </a:solidFill>
                  <a:latin typeface="Arial" panose="020B0604020202020204" pitchFamily="34" charset="0"/>
                  <a:cs typeface="Arial" panose="020B0604020202020204" pitchFamily="34" charset="0"/>
                </a:rPr>
                <a:t>ợc</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hệ</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quả</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địa</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lí-lịch</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sử</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việc</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Cris-xtốp</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Cô</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lôm</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bô</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phát</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kiến</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ra</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Châu</a:t>
              </a:r>
              <a:r>
                <a:rPr lang="en-US" sz="3000" dirty="0">
                  <a:solidFill>
                    <a:schemeClr val="bg1"/>
                  </a:solidFill>
                  <a:latin typeface="Arial" panose="020B0604020202020204" pitchFamily="34" charset="0"/>
                  <a:cs typeface="Arial" panose="020B0604020202020204" pitchFamily="34" charset="0"/>
                </a:rPr>
                <a:t> </a:t>
              </a:r>
              <a:r>
                <a:rPr lang="en-US" sz="3000" dirty="0" err="1">
                  <a:solidFill>
                    <a:schemeClr val="bg1"/>
                  </a:solidFill>
                  <a:latin typeface="Arial" panose="020B0604020202020204" pitchFamily="34" charset="0"/>
                  <a:cs typeface="Arial" panose="020B0604020202020204" pitchFamily="34" charset="0"/>
                </a:rPr>
                <a:t>Mĩ</a:t>
              </a:r>
              <a:endParaRPr lang="en-US" sz="3000" dirty="0">
                <a:solidFill>
                  <a:schemeClr val="bg1"/>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id="{9DBE46B1-A007-43CF-9386-43F2C543F974}"/>
              </a:ext>
            </a:extLst>
          </p:cNvPr>
          <p:cNvPicPr>
            <a:picLocks noChangeAspect="1"/>
          </p:cNvPicPr>
          <p:nvPr/>
        </p:nvPicPr>
        <p:blipFill>
          <a:blip r:embed="rId4"/>
          <a:stretch>
            <a:fillRect/>
          </a:stretch>
        </p:blipFill>
        <p:spPr>
          <a:xfrm>
            <a:off x="8258039" y="104653"/>
            <a:ext cx="791018" cy="927925"/>
          </a:xfrm>
          <a:prstGeom prst="rect">
            <a:avLst/>
          </a:prstGeom>
        </p:spPr>
      </p:pic>
    </p:spTree>
    <p:extLst>
      <p:ext uri="{BB962C8B-B14F-4D97-AF65-F5344CB8AC3E}">
        <p14:creationId xmlns:p14="http://schemas.microsoft.com/office/powerpoint/2010/main" val="31153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7200000" s="0" l="0"/>
                                      </p:by>
                                    </p:animClr>
                                    <p:animClr clrSpc="hsl" dir="cw">
                                      <p:cBhvr>
                                        <p:cTn id="7" dur="500" fill="hold"/>
                                        <p:tgtEl>
                                          <p:spTgt spid="9"/>
                                        </p:tgtEl>
                                        <p:attrNameLst>
                                          <p:attrName>fillcolor</p:attrName>
                                        </p:attrNameLst>
                                      </p:cBhvr>
                                      <p:by>
                                        <p:hsl h="7200000" s="0" l="0"/>
                                      </p:by>
                                    </p:animClr>
                                    <p:animClr clrSpc="hsl" dir="cw">
                                      <p:cBhvr>
                                        <p:cTn id="8" dur="500" fill="hold"/>
                                        <p:tgtEl>
                                          <p:spTgt spid="9"/>
                                        </p:tgtEl>
                                        <p:attrNameLst>
                                          <p:attrName>stroke.color</p:attrName>
                                        </p:attrNameLst>
                                      </p:cBhvr>
                                      <p:by>
                                        <p:hsl h="7200000" s="0" l="0"/>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D17AA6-22DA-447F-8CED-EA9D281B7F31}"/>
              </a:ext>
            </a:extLst>
          </p:cNvPr>
          <p:cNvSpPr/>
          <p:nvPr/>
        </p:nvSpPr>
        <p:spPr>
          <a:xfrm>
            <a:off x="165728" y="2669236"/>
            <a:ext cx="8812545" cy="3170099"/>
          </a:xfrm>
          <a:prstGeom prst="rect">
            <a:avLst/>
          </a:prstGeom>
        </p:spPr>
        <p:txBody>
          <a:bodyPr wrap="square">
            <a:spAutoFit/>
          </a:bodyPr>
          <a:lstStyle/>
          <a:p>
            <a:pPr algn="just"/>
            <a:r>
              <a:rPr lang="en-US" sz="4000">
                <a:solidFill>
                  <a:srgbClr val="4820F4"/>
                </a:solidFill>
                <a:latin typeface="Arial" panose="020B0604020202020204" pitchFamily="34" charset="0"/>
                <a:cs typeface="Arial" panose="020B0604020202020204" pitchFamily="34" charset="0"/>
              </a:rPr>
              <a:t>- Nằm hoàn toàn ở bán cầu Tây và trải dài trên nhiều vĩ độ (phần đất liền khoảng 72°B - 54°N).</a:t>
            </a:r>
          </a:p>
          <a:p>
            <a:r>
              <a:rPr lang="en-US" sz="4000">
                <a:solidFill>
                  <a:srgbClr val="4820F4"/>
                </a:solidFill>
                <a:latin typeface="Arial" panose="020B0604020202020204" pitchFamily="34" charset="0"/>
                <a:cs typeface="Arial" panose="020B0604020202020204" pitchFamily="34" charset="0"/>
              </a:rPr>
              <a:t>- Châu Mỹ chia làm 3 khu vực:  Bắc Mỹ, Trung Mỹ, Nam Mỹ.</a:t>
            </a:r>
            <a:endParaRPr lang="en-US" sz="4000"/>
          </a:p>
        </p:txBody>
      </p:sp>
      <p:pic>
        <p:nvPicPr>
          <p:cNvPr id="15" name="Picture 14" descr="book9">
            <a:extLst>
              <a:ext uri="{FF2B5EF4-FFF2-40B4-BE49-F238E27FC236}">
                <a16:creationId xmlns:a16="http://schemas.microsoft.com/office/drawing/2014/main" id="{824C1A6E-FA87-481D-91D1-657EA57442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8699" y="996359"/>
            <a:ext cx="952307"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182FF07-C729-4ABD-8A26-FCBE365D27D5}"/>
              </a:ext>
            </a:extLst>
          </p:cNvPr>
          <p:cNvSpPr/>
          <p:nvPr/>
        </p:nvSpPr>
        <p:spPr>
          <a:xfrm>
            <a:off x="208700" y="1976884"/>
            <a:ext cx="5623655" cy="707886"/>
          </a:xfrm>
          <a:prstGeom prst="rect">
            <a:avLst/>
          </a:prstGeom>
        </p:spPr>
        <p:txBody>
          <a:bodyPr wrap="none">
            <a:spAutoFit/>
          </a:bodyPr>
          <a:lstStyle/>
          <a:p>
            <a:r>
              <a:rPr lang="en-US" altLang="en-US" sz="4000">
                <a:solidFill>
                  <a:srgbClr val="4820F4"/>
                </a:solidFill>
                <a:latin typeface="Arial" panose="020B0604020202020204" pitchFamily="34" charset="0"/>
                <a:cs typeface="Arial" panose="020B0604020202020204" pitchFamily="34" charset="0"/>
              </a:rPr>
              <a:t>- Diện tích: 42 triệu </a:t>
            </a:r>
            <a:r>
              <a:rPr lang="en-US" sz="4000">
                <a:solidFill>
                  <a:srgbClr val="4820F4"/>
                </a:solidFill>
                <a:latin typeface="Arial" panose="020B0604020202020204" pitchFamily="34" charset="0"/>
                <a:cs typeface="Arial" panose="020B0604020202020204" pitchFamily="34" charset="0"/>
              </a:rPr>
              <a:t>Km</a:t>
            </a:r>
            <a:r>
              <a:rPr lang="en-US" sz="4000" baseline="30000">
                <a:solidFill>
                  <a:srgbClr val="4820F4"/>
                </a:solidFill>
                <a:latin typeface="Arial" panose="020B0604020202020204" pitchFamily="34" charset="0"/>
                <a:cs typeface="Arial" panose="020B0604020202020204" pitchFamily="34" charset="0"/>
              </a:rPr>
              <a:t>2</a:t>
            </a:r>
            <a:endParaRPr lang="en-US" sz="4000">
              <a:solidFill>
                <a:srgbClr val="4820F4"/>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BE0B1885-59C7-458F-96D1-A2F8E992C94A}"/>
              </a:ext>
            </a:extLst>
          </p:cNvPr>
          <p:cNvGrpSpPr/>
          <p:nvPr/>
        </p:nvGrpSpPr>
        <p:grpSpPr>
          <a:xfrm>
            <a:off x="85886" y="90214"/>
            <a:ext cx="5524048" cy="872949"/>
            <a:chOff x="1133366" y="2220084"/>
            <a:chExt cx="5681780" cy="914400"/>
          </a:xfrm>
          <a:solidFill>
            <a:srgbClr val="FFFFCC"/>
          </a:solidFill>
        </p:grpSpPr>
        <p:sp>
          <p:nvSpPr>
            <p:cNvPr id="16" name="Arrow: Pentagon 15">
              <a:extLst>
                <a:ext uri="{FF2B5EF4-FFF2-40B4-BE49-F238E27FC236}">
                  <a16:creationId xmlns:a16="http://schemas.microsoft.com/office/drawing/2014/main" id="{90997F00-E699-46B2-90C8-32C209A49EF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7EC34E94-CA3F-4E7A-AFB2-E8B9D520C8E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9D97E078-BE11-4A24-943A-C77A19FD583A}"/>
              </a:ext>
            </a:extLst>
          </p:cNvPr>
          <p:cNvSpPr txBox="1"/>
          <p:nvPr/>
        </p:nvSpPr>
        <p:spPr>
          <a:xfrm>
            <a:off x="54234" y="206015"/>
            <a:ext cx="6385301" cy="461665"/>
          </a:xfrm>
          <a:prstGeom prst="rect">
            <a:avLst/>
          </a:prstGeom>
          <a:noFill/>
        </p:spPr>
        <p:txBody>
          <a:bodyPr wrap="square" rtlCol="0">
            <a:spAutoFit/>
          </a:bodyPr>
          <a:lstStyle/>
          <a:p>
            <a:pPr algn="ctr"/>
            <a:r>
              <a:rPr lang="vi-VN" sz="2400" dirty="0">
                <a:solidFill>
                  <a:srgbClr val="0070C0"/>
                </a:solidFill>
                <a:latin typeface="Arial" panose="020B0604020202020204" pitchFamily="34" charset="0"/>
                <a:cs typeface="Arial" panose="020B0604020202020204" pitchFamily="34" charset="0"/>
              </a:rPr>
              <a:t>Vị trí địa lí và phạm vi</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châu</a:t>
            </a:r>
            <a:r>
              <a:rPr lang="en-US" sz="2400" dirty="0">
                <a:solidFill>
                  <a:srgbClr val="0070C0"/>
                </a:solidFill>
                <a:latin typeface="Arial" panose="020B0604020202020204" pitchFamily="34" charset="0"/>
                <a:cs typeface="Arial" panose="020B0604020202020204" pitchFamily="34" charset="0"/>
              </a:rPr>
              <a:t> </a:t>
            </a:r>
            <a:r>
              <a:rPr lang="en-US" sz="2400" dirty="0" err="1">
                <a:solidFill>
                  <a:srgbClr val="0070C0"/>
                </a:solidFill>
                <a:latin typeface="Arial" panose="020B0604020202020204" pitchFamily="34" charset="0"/>
                <a:cs typeface="Arial" panose="020B0604020202020204" pitchFamily="34" charset="0"/>
              </a:rPr>
              <a:t>Mĩ</a:t>
            </a:r>
            <a:endParaRPr lang="en-US" sz="2400" dirty="0">
              <a:solidFill>
                <a:srgbClr val="0070C0"/>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id="{36CF0F35-7254-4A74-9DB9-47A16D27319A}"/>
              </a:ext>
            </a:extLst>
          </p:cNvPr>
          <p:cNvSpPr/>
          <p:nvPr/>
        </p:nvSpPr>
        <p:spPr>
          <a:xfrm>
            <a:off x="54233" y="87539"/>
            <a:ext cx="976464" cy="87294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9" name="Isosceles Triangle 28">
            <a:extLst>
              <a:ext uri="{FF2B5EF4-FFF2-40B4-BE49-F238E27FC236}">
                <a16:creationId xmlns:a16="http://schemas.microsoft.com/office/drawing/2014/main" id="{920C4984-ECB3-4510-B814-26326BF4EACC}"/>
              </a:ext>
            </a:extLst>
          </p:cNvPr>
          <p:cNvSpPr/>
          <p:nvPr/>
        </p:nvSpPr>
        <p:spPr>
          <a:xfrm rot="5400000">
            <a:off x="766863" y="431437"/>
            <a:ext cx="262394"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961733F2-9867-45D0-BBE9-0596A34D49C8}"/>
              </a:ext>
            </a:extLst>
          </p:cNvPr>
          <p:cNvPicPr>
            <a:picLocks noChangeAspect="1"/>
          </p:cNvPicPr>
          <p:nvPr/>
        </p:nvPicPr>
        <p:blipFill>
          <a:blip r:embed="rId3"/>
          <a:stretch>
            <a:fillRect/>
          </a:stretch>
        </p:blipFill>
        <p:spPr>
          <a:xfrm>
            <a:off x="8258039" y="104653"/>
            <a:ext cx="791018" cy="927925"/>
          </a:xfrm>
          <a:prstGeom prst="rect">
            <a:avLst/>
          </a:prstGeom>
        </p:spPr>
      </p:pic>
    </p:spTree>
    <p:extLst>
      <p:ext uri="{BB962C8B-B14F-4D97-AF65-F5344CB8AC3E}">
        <p14:creationId xmlns:p14="http://schemas.microsoft.com/office/powerpoint/2010/main" val="33180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9144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145999" y="532670"/>
            <a:ext cx="6849132"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243687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131045" y="723044"/>
            <a:ext cx="50292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78512" y="4839556"/>
            <a:ext cx="859536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A3A451-8674-423A-A93C-A19DBD2679CE}"/>
              </a:ext>
            </a:extLst>
          </p:cNvPr>
          <p:cNvSpPr txBox="1"/>
          <p:nvPr/>
        </p:nvSpPr>
        <p:spPr>
          <a:xfrm>
            <a:off x="347965" y="2247037"/>
            <a:ext cx="8595360" cy="2862322"/>
          </a:xfrm>
          <a:prstGeom prst="rect">
            <a:avLst/>
          </a:prstGeom>
          <a:noFill/>
        </p:spPr>
        <p:txBody>
          <a:bodyPr wrap="square" rtlCol="0">
            <a:spAutoFit/>
          </a:bodyPr>
          <a:lstStyle/>
          <a:p>
            <a:pPr marL="571500" indent="-571500">
              <a:buFont typeface="Wingdings" panose="05000000000000000000" pitchFamily="2" charset="2"/>
              <a:buChar char="ü"/>
            </a:pPr>
            <a:r>
              <a:rPr lang="en-US" altLang="en-US" sz="3600" b="1">
                <a:solidFill>
                  <a:srgbClr val="FF0066"/>
                </a:solidFill>
                <a:latin typeface="Arial" panose="020B0604020202020204" pitchFamily="34" charset="0"/>
                <a:cs typeface="Arial" panose="020B0604020202020204" pitchFamily="34" charset="0"/>
              </a:rPr>
              <a:t>Học sinh nghe câu hỏi, lựa chọn và có đáp án nhanh nhất giơ tay xin trả lời. </a:t>
            </a:r>
          </a:p>
          <a:p>
            <a:pPr marL="571500" indent="-571500">
              <a:buFont typeface="Wingdings" panose="05000000000000000000" pitchFamily="2" charset="2"/>
              <a:buChar char="ü"/>
            </a:pPr>
            <a:r>
              <a:rPr lang="en-US" altLang="en-US" sz="3600" b="1">
                <a:solidFill>
                  <a:srgbClr val="FF0066"/>
                </a:solidFill>
                <a:latin typeface="Arial" panose="020B0604020202020204" pitchFamily="34" charset="0"/>
                <a:cs typeface="Arial" panose="020B0604020202020204" pitchFamily="34" charset="0"/>
              </a:rPr>
              <a:t>Nếu trả lời đúng 1 câu được 1 điểm cộng</a:t>
            </a:r>
            <a:endParaRPr lang="en-US" sz="3600">
              <a:solidFill>
                <a:srgbClr val="FF0066"/>
              </a:solidFill>
            </a:endParaRPr>
          </a:p>
        </p:txBody>
      </p:sp>
    </p:spTree>
    <p:extLst>
      <p:ext uri="{BB962C8B-B14F-4D97-AF65-F5344CB8AC3E}">
        <p14:creationId xmlns:p14="http://schemas.microsoft.com/office/powerpoint/2010/main" val="1829105762"/>
      </p:ext>
    </p:extLst>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407318" y="519112"/>
            <a:ext cx="5820552"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dirty="0">
                <a:solidFill>
                  <a:srgbClr val="0070C0"/>
                </a:solidFill>
              </a:rPr>
              <a:t>Kênh Panama nối Đại Tây Dương</a:t>
            </a:r>
            <a:endParaRPr lang="en-US" sz="2800" dirty="0">
              <a:solidFill>
                <a:srgbClr val="0070C0"/>
              </a:solidFill>
            </a:endParaRPr>
          </a:p>
          <a:p>
            <a:r>
              <a:rPr lang="vi-VN" sz="2800" dirty="0">
                <a:solidFill>
                  <a:srgbClr val="0070C0"/>
                </a:solidFill>
              </a:rPr>
              <a:t> và Thái Bình Dương</a:t>
            </a:r>
            <a:endParaRPr lang="en-US" sz="2800" dirty="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1" y="0"/>
            <a:ext cx="240506"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1726406" y="3017838"/>
            <a:ext cx="17716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Đúng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7" y="3276600"/>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40556" y="3106736"/>
            <a:ext cx="12001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697706" y="3170236"/>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a16="http://schemas.microsoft.com/office/drawing/2014/main" id="{9C05F06F-FA58-4AC6-B15F-84A133C80D99}"/>
              </a:ext>
            </a:extLst>
          </p:cNvPr>
          <p:cNvSpPr>
            <a:spLocks noChangeArrowheads="1" noChangeShapeType="1" noTextEdit="1"/>
          </p:cNvSpPr>
          <p:nvPr/>
        </p:nvSpPr>
        <p:spPr bwMode="auto">
          <a:xfrm>
            <a:off x="812007" y="3246436"/>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sp>
        <p:nvSpPr>
          <p:cNvPr id="4" name="AutoShape 51">
            <a:extLst>
              <a:ext uri="{FF2B5EF4-FFF2-40B4-BE49-F238E27FC236}">
                <a16:creationId xmlns:a16="http://schemas.microsoft.com/office/drawing/2014/main" id="{D84B676D-AB00-4EDF-A0A9-0436A17397D1}"/>
              </a:ext>
            </a:extLst>
          </p:cNvPr>
          <p:cNvSpPr>
            <a:spLocks noChangeArrowheads="1"/>
          </p:cNvSpPr>
          <p:nvPr/>
        </p:nvSpPr>
        <p:spPr bwMode="auto">
          <a:xfrm>
            <a:off x="1727597" y="4176713"/>
            <a:ext cx="182760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Sai</a:t>
            </a:r>
          </a:p>
        </p:txBody>
      </p:sp>
      <p:pic>
        <p:nvPicPr>
          <p:cNvPr id="5" name="Picture 37" descr="Blue_chapterlist">
            <a:extLst>
              <a:ext uri="{FF2B5EF4-FFF2-40B4-BE49-F238E27FC236}">
                <a16:creationId xmlns:a16="http://schemas.microsoft.com/office/drawing/2014/main" id="{9A4849F2-DCA4-40A2-AFD1-DA99E27292C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507" y="4419601"/>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FB020137-BF4A-4A59-8D4F-3BC0CC821DC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40556" y="4197351"/>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F32AAC55-E7B5-4861-B9F3-FE7723A8258B}"/>
              </a:ext>
            </a:extLst>
          </p:cNvPr>
          <p:cNvSpPr>
            <a:spLocks noChangeArrowheads="1"/>
          </p:cNvSpPr>
          <p:nvPr/>
        </p:nvSpPr>
        <p:spPr bwMode="auto">
          <a:xfrm>
            <a:off x="697707" y="4313236"/>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a16="http://schemas.microsoft.com/office/drawing/2014/main" id="{BB051238-A7FB-40F4-B381-12DD7C65BE37}"/>
              </a:ext>
            </a:extLst>
          </p:cNvPr>
          <p:cNvSpPr>
            <a:spLocks noChangeArrowheads="1" noChangeShapeType="1" noTextEdit="1"/>
          </p:cNvSpPr>
          <p:nvPr/>
        </p:nvSpPr>
        <p:spPr bwMode="auto">
          <a:xfrm>
            <a:off x="866776" y="4383086"/>
            <a:ext cx="345281"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panose="020B7200000000000000" pitchFamily="34" charset="0"/>
              </a:rPr>
              <a:t>B</a:t>
            </a: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321468"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607218"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318" y="138112"/>
            <a:ext cx="6400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4800600" y="5486400"/>
            <a:ext cx="10287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28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2800"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2800"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375046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37647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34" name="Picture 33">
            <a:extLst>
              <a:ext uri="{FF2B5EF4-FFF2-40B4-BE49-F238E27FC236}">
                <a16:creationId xmlns:a16="http://schemas.microsoft.com/office/drawing/2014/main" id="{76B2BAEB-1DB8-41CF-BB41-E0EA9C7C1BDA}"/>
              </a:ext>
            </a:extLst>
          </p:cNvPr>
          <p:cNvPicPr>
            <a:picLocks noChangeAspect="1"/>
          </p:cNvPicPr>
          <p:nvPr/>
        </p:nvPicPr>
        <p:blipFill>
          <a:blip r:embed="rId12"/>
          <a:stretch>
            <a:fillRect/>
          </a:stretch>
        </p:blipFill>
        <p:spPr>
          <a:xfrm>
            <a:off x="8258039" y="104653"/>
            <a:ext cx="791018" cy="927925"/>
          </a:xfrm>
          <a:prstGeom prst="rect">
            <a:avLst/>
          </a:prstGeom>
        </p:spPr>
      </p:pic>
    </p:spTree>
    <p:custDataLst>
      <p:tags r:id="rId1"/>
    </p:custDataLst>
    <p:extLst>
      <p:ext uri="{BB962C8B-B14F-4D97-AF65-F5344CB8AC3E}">
        <p14:creationId xmlns:p14="http://schemas.microsoft.com/office/powerpoint/2010/main" val="3087700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6190"/>
                                        </p:tgtEl>
                                        <p:attrNameLst>
                                          <p:attrName>style.visibility</p:attrName>
                                        </p:attrNameLst>
                                      </p:cBhvr>
                                      <p:to>
                                        <p:strVal val="visible"/>
                                      </p:to>
                                    </p:set>
                                    <p:animEffect transition="in" filter="dissolve">
                                      <p:cBhvr>
                                        <p:cTn id="59" dur="500"/>
                                        <p:tgtEl>
                                          <p:spTgt spid="6190"/>
                                        </p:tgtEl>
                                      </p:cBhvr>
                                    </p:animEffect>
                                  </p:childTnLst>
                                  <p:subTnLst>
                                    <p:audio>
                                      <p:cMediaNode>
                                        <p:cTn display="0" masterRel="sameClick">
                                          <p:stCondLst>
                                            <p:cond evt="begin" delay="0">
                                              <p:tn val="57"/>
                                            </p:cond>
                                          </p:stCondLst>
                                          <p:endCondLst>
                                            <p:cond evt="onStopAudio" delay="0">
                                              <p:tgtEl>
                                                <p:sldTgt/>
                                              </p:tgtEl>
                                            </p:cond>
                                          </p:endCondLst>
                                        </p:cTn>
                                        <p:tgtEl>
                                          <p:sndTgt r:embed="rId5" name="camera.wav"/>
                                        </p:tgtEl>
                                      </p:cMediaNode>
                                    </p:audio>
                                  </p:subTnLst>
                                </p:cTn>
                              </p:par>
                            </p:childTnLst>
                          </p:cTn>
                        </p:par>
                        <p:par>
                          <p:cTn id="60" fill="hold" nodeType="afterGroup">
                            <p:stCondLst>
                              <p:cond delay="500"/>
                            </p:stCondLst>
                            <p:childTnLst>
                              <p:par>
                                <p:cTn id="61" presetID="53" presetClass="exit" presetSubtype="0" fill="hold" nodeType="afterEffect">
                                  <p:stCondLst>
                                    <p:cond delay="0"/>
                                  </p:stCondLst>
                                  <p:childTnLst>
                                    <p:anim calcmode="lin" valueType="num">
                                      <p:cBhvr>
                                        <p:cTn id="62" dur="500"/>
                                        <p:tgtEl>
                                          <p:spTgt spid="6190"/>
                                        </p:tgtEl>
                                        <p:attrNameLst>
                                          <p:attrName>ppt_w</p:attrName>
                                        </p:attrNameLst>
                                      </p:cBhvr>
                                      <p:tavLst>
                                        <p:tav tm="0">
                                          <p:val>
                                            <p:strVal val="ppt_w"/>
                                          </p:val>
                                        </p:tav>
                                        <p:tav tm="100000">
                                          <p:val>
                                            <p:fltVal val="0"/>
                                          </p:val>
                                        </p:tav>
                                      </p:tavLst>
                                    </p:anim>
                                    <p:anim calcmode="lin" valueType="num">
                                      <p:cBhvr>
                                        <p:cTn id="63" dur="500"/>
                                        <p:tgtEl>
                                          <p:spTgt spid="6190"/>
                                        </p:tgtEl>
                                        <p:attrNameLst>
                                          <p:attrName>ppt_h</p:attrName>
                                        </p:attrNameLst>
                                      </p:cBhvr>
                                      <p:tavLst>
                                        <p:tav tm="0">
                                          <p:val>
                                            <p:strVal val="ppt_h"/>
                                          </p:val>
                                        </p:tav>
                                        <p:tav tm="100000">
                                          <p:val>
                                            <p:fltVal val="0"/>
                                          </p:val>
                                        </p:tav>
                                      </p:tavLst>
                                    </p:anim>
                                    <p:animEffect transition="out" filter="fade">
                                      <p:cBhvr>
                                        <p:cTn id="64" dur="500"/>
                                        <p:tgtEl>
                                          <p:spTgt spid="6190"/>
                                        </p:tgtEl>
                                      </p:cBhvr>
                                    </p:animEffect>
                                    <p:set>
                                      <p:cBhvr>
                                        <p:cTn id="65" dur="1" fill="hold">
                                          <p:stCondLst>
                                            <p:cond delay="499"/>
                                          </p:stCondLst>
                                        </p:cTn>
                                        <p:tgtEl>
                                          <p:spTgt spid="6190"/>
                                        </p:tgtEl>
                                        <p:attrNameLst>
                                          <p:attrName>style.visibility</p:attrName>
                                        </p:attrNameLst>
                                      </p:cBhvr>
                                      <p:to>
                                        <p:strVal val="hidden"/>
                                      </p:to>
                                    </p:set>
                                  </p:childTnLst>
                                </p:cTn>
                              </p:par>
                            </p:childTnLst>
                          </p:cTn>
                        </p:par>
                        <p:par>
                          <p:cTn id="66" fill="hold" nodeType="afterGroup">
                            <p:stCondLst>
                              <p:cond delay="1000"/>
                            </p:stCondLst>
                            <p:childTnLst>
                              <p:par>
                                <p:cTn id="67" presetID="9" presetClass="entr" presetSubtype="0" fill="hold" nodeType="afterEffect">
                                  <p:stCondLst>
                                    <p:cond delay="0"/>
                                  </p:stCondLst>
                                  <p:childTnLst>
                                    <p:set>
                                      <p:cBhvr>
                                        <p:cTn id="68" dur="1" fill="hold">
                                          <p:stCondLst>
                                            <p:cond delay="0"/>
                                          </p:stCondLst>
                                        </p:cTn>
                                        <p:tgtEl>
                                          <p:spTgt spid="6189"/>
                                        </p:tgtEl>
                                        <p:attrNameLst>
                                          <p:attrName>style.visibility</p:attrName>
                                        </p:attrNameLst>
                                      </p:cBhvr>
                                      <p:to>
                                        <p:strVal val="visible"/>
                                      </p:to>
                                    </p:set>
                                    <p:animEffect transition="in" filter="dissolve">
                                      <p:cBhvr>
                                        <p:cTn id="69" dur="500"/>
                                        <p:tgtEl>
                                          <p:spTgt spid="6189"/>
                                        </p:tgtEl>
                                      </p:cBhvr>
                                    </p:animEffect>
                                  </p:childTnLst>
                                  <p:subTnLst>
                                    <p:audio>
                                      <p:cMediaNode>
                                        <p:cTn display="0" masterRel="sameClick">
                                          <p:stCondLst>
                                            <p:cond evt="begin" delay="0">
                                              <p:tn val="67"/>
                                            </p:cond>
                                          </p:stCondLst>
                                          <p:endCondLst>
                                            <p:cond evt="onStopAudio" delay="0">
                                              <p:tgtEl>
                                                <p:sldTgt/>
                                              </p:tgtEl>
                                            </p:cond>
                                          </p:endCondLst>
                                        </p:cTn>
                                        <p:tgtEl>
                                          <p:sndTgt r:embed="rId5" name="camera.wav"/>
                                        </p:tgtEl>
                                      </p:cMediaNode>
                                    </p:audio>
                                  </p:subTnLst>
                                </p:cTn>
                              </p:par>
                            </p:childTnLst>
                          </p:cTn>
                        </p:par>
                        <p:par>
                          <p:cTn id="70" fill="hold" nodeType="afterGroup">
                            <p:stCondLst>
                              <p:cond delay="1500"/>
                            </p:stCondLst>
                            <p:childTnLst>
                              <p:par>
                                <p:cTn id="71" presetID="53" presetClass="exit" presetSubtype="0" fill="hold" nodeType="afterEffect">
                                  <p:stCondLst>
                                    <p:cond delay="0"/>
                                  </p:stCondLst>
                                  <p:childTnLst>
                                    <p:anim calcmode="lin" valueType="num">
                                      <p:cBhvr>
                                        <p:cTn id="72" dur="500"/>
                                        <p:tgtEl>
                                          <p:spTgt spid="6189"/>
                                        </p:tgtEl>
                                        <p:attrNameLst>
                                          <p:attrName>ppt_w</p:attrName>
                                        </p:attrNameLst>
                                      </p:cBhvr>
                                      <p:tavLst>
                                        <p:tav tm="0">
                                          <p:val>
                                            <p:strVal val="ppt_w"/>
                                          </p:val>
                                        </p:tav>
                                        <p:tav tm="100000">
                                          <p:val>
                                            <p:fltVal val="0"/>
                                          </p:val>
                                        </p:tav>
                                      </p:tavLst>
                                    </p:anim>
                                    <p:anim calcmode="lin" valueType="num">
                                      <p:cBhvr>
                                        <p:cTn id="73" dur="500"/>
                                        <p:tgtEl>
                                          <p:spTgt spid="6189"/>
                                        </p:tgtEl>
                                        <p:attrNameLst>
                                          <p:attrName>ppt_h</p:attrName>
                                        </p:attrNameLst>
                                      </p:cBhvr>
                                      <p:tavLst>
                                        <p:tav tm="0">
                                          <p:val>
                                            <p:strVal val="ppt_h"/>
                                          </p:val>
                                        </p:tav>
                                        <p:tav tm="100000">
                                          <p:val>
                                            <p:fltVal val="0"/>
                                          </p:val>
                                        </p:tav>
                                      </p:tavLst>
                                    </p:anim>
                                    <p:animEffect transition="out" filter="fade">
                                      <p:cBhvr>
                                        <p:cTn id="74" dur="500"/>
                                        <p:tgtEl>
                                          <p:spTgt spid="6189"/>
                                        </p:tgtEl>
                                      </p:cBhvr>
                                    </p:animEffect>
                                    <p:set>
                                      <p:cBhvr>
                                        <p:cTn id="75" dur="1" fill="hold">
                                          <p:stCondLst>
                                            <p:cond delay="499"/>
                                          </p:stCondLst>
                                        </p:cTn>
                                        <p:tgtEl>
                                          <p:spTgt spid="6189"/>
                                        </p:tgtEl>
                                        <p:attrNameLst>
                                          <p:attrName>style.visibility</p:attrName>
                                        </p:attrNameLst>
                                      </p:cBhvr>
                                      <p:to>
                                        <p:strVal val="hidden"/>
                                      </p:to>
                                    </p:set>
                                  </p:childTnLst>
                                </p:cTn>
                              </p:par>
                            </p:childTnLst>
                          </p:cTn>
                        </p:par>
                        <p:par>
                          <p:cTn id="76" fill="hold" nodeType="afterGroup">
                            <p:stCondLst>
                              <p:cond delay="2000"/>
                            </p:stCondLst>
                            <p:childTnLst>
                              <p:par>
                                <p:cTn id="77" presetID="9" presetClass="entr" presetSubtype="0" fill="hold" nodeType="afterEffect">
                                  <p:stCondLst>
                                    <p:cond delay="0"/>
                                  </p:stCondLst>
                                  <p:childTnLst>
                                    <p:set>
                                      <p:cBhvr>
                                        <p:cTn id="78" dur="1" fill="hold">
                                          <p:stCondLst>
                                            <p:cond delay="0"/>
                                          </p:stCondLst>
                                        </p:cTn>
                                        <p:tgtEl>
                                          <p:spTgt spid="6188"/>
                                        </p:tgtEl>
                                        <p:attrNameLst>
                                          <p:attrName>style.visibility</p:attrName>
                                        </p:attrNameLst>
                                      </p:cBhvr>
                                      <p:to>
                                        <p:strVal val="visible"/>
                                      </p:to>
                                    </p:set>
                                    <p:animEffect transition="in" filter="dissolve">
                                      <p:cBhvr>
                                        <p:cTn id="79" dur="500"/>
                                        <p:tgtEl>
                                          <p:spTgt spid="6188"/>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2500"/>
                            </p:stCondLst>
                            <p:childTnLst>
                              <p:par>
                                <p:cTn id="81" presetID="53" presetClass="exit" presetSubtype="0" fill="hold" nodeType="afterEffect">
                                  <p:stCondLst>
                                    <p:cond delay="0"/>
                                  </p:stCondLst>
                                  <p:childTnLst>
                                    <p:anim calcmode="lin" valueType="num">
                                      <p:cBhvr>
                                        <p:cTn id="82" dur="500"/>
                                        <p:tgtEl>
                                          <p:spTgt spid="6188"/>
                                        </p:tgtEl>
                                        <p:attrNameLst>
                                          <p:attrName>ppt_w</p:attrName>
                                        </p:attrNameLst>
                                      </p:cBhvr>
                                      <p:tavLst>
                                        <p:tav tm="0">
                                          <p:val>
                                            <p:strVal val="ppt_w"/>
                                          </p:val>
                                        </p:tav>
                                        <p:tav tm="100000">
                                          <p:val>
                                            <p:fltVal val="0"/>
                                          </p:val>
                                        </p:tav>
                                      </p:tavLst>
                                    </p:anim>
                                    <p:anim calcmode="lin" valueType="num">
                                      <p:cBhvr>
                                        <p:cTn id="83" dur="500"/>
                                        <p:tgtEl>
                                          <p:spTgt spid="6188"/>
                                        </p:tgtEl>
                                        <p:attrNameLst>
                                          <p:attrName>ppt_h</p:attrName>
                                        </p:attrNameLst>
                                      </p:cBhvr>
                                      <p:tavLst>
                                        <p:tav tm="0">
                                          <p:val>
                                            <p:strVal val="ppt_h"/>
                                          </p:val>
                                        </p:tav>
                                        <p:tav tm="100000">
                                          <p:val>
                                            <p:fltVal val="0"/>
                                          </p:val>
                                        </p:tav>
                                      </p:tavLst>
                                    </p:anim>
                                    <p:animEffect transition="out" filter="fade">
                                      <p:cBhvr>
                                        <p:cTn id="84" dur="500"/>
                                        <p:tgtEl>
                                          <p:spTgt spid="6188"/>
                                        </p:tgtEl>
                                      </p:cBhvr>
                                    </p:animEffect>
                                    <p:set>
                                      <p:cBhvr>
                                        <p:cTn id="85" dur="1" fill="hold">
                                          <p:stCondLst>
                                            <p:cond delay="499"/>
                                          </p:stCondLst>
                                        </p:cTn>
                                        <p:tgtEl>
                                          <p:spTgt spid="6188"/>
                                        </p:tgtEl>
                                        <p:attrNameLst>
                                          <p:attrName>style.visibility</p:attrName>
                                        </p:attrNameLst>
                                      </p:cBhvr>
                                      <p:to>
                                        <p:strVal val="hidden"/>
                                      </p:to>
                                    </p:set>
                                  </p:childTnLst>
                                </p:cTn>
                              </p:par>
                            </p:childTnLst>
                          </p:cTn>
                        </p:par>
                        <p:par>
                          <p:cTn id="86" fill="hold" nodeType="afterGroup">
                            <p:stCondLst>
                              <p:cond delay="3000"/>
                            </p:stCondLst>
                            <p:childTnLst>
                              <p:par>
                                <p:cTn id="87" presetID="9" presetClass="entr" presetSubtype="0" fill="hold" nodeType="afterEffect">
                                  <p:stCondLst>
                                    <p:cond delay="0"/>
                                  </p:stCondLst>
                                  <p:childTnLst>
                                    <p:set>
                                      <p:cBhvr>
                                        <p:cTn id="88" dur="1" fill="hold">
                                          <p:stCondLst>
                                            <p:cond delay="0"/>
                                          </p:stCondLst>
                                        </p:cTn>
                                        <p:tgtEl>
                                          <p:spTgt spid="6187"/>
                                        </p:tgtEl>
                                        <p:attrNameLst>
                                          <p:attrName>style.visibility</p:attrName>
                                        </p:attrNameLst>
                                      </p:cBhvr>
                                      <p:to>
                                        <p:strVal val="visible"/>
                                      </p:to>
                                    </p:set>
                                    <p:animEffect transition="in" filter="dissolve">
                                      <p:cBhvr>
                                        <p:cTn id="89" dur="500"/>
                                        <p:tgtEl>
                                          <p:spTgt spid="6187"/>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3500"/>
                            </p:stCondLst>
                            <p:childTnLst>
                              <p:par>
                                <p:cTn id="91" presetID="53" presetClass="exit" presetSubtype="0" fill="hold" nodeType="afterEffect">
                                  <p:stCondLst>
                                    <p:cond delay="0"/>
                                  </p:stCondLst>
                                  <p:childTnLst>
                                    <p:anim calcmode="lin" valueType="num">
                                      <p:cBhvr>
                                        <p:cTn id="92" dur="500"/>
                                        <p:tgtEl>
                                          <p:spTgt spid="6187"/>
                                        </p:tgtEl>
                                        <p:attrNameLst>
                                          <p:attrName>ppt_w</p:attrName>
                                        </p:attrNameLst>
                                      </p:cBhvr>
                                      <p:tavLst>
                                        <p:tav tm="0">
                                          <p:val>
                                            <p:strVal val="ppt_w"/>
                                          </p:val>
                                        </p:tav>
                                        <p:tav tm="100000">
                                          <p:val>
                                            <p:fltVal val="0"/>
                                          </p:val>
                                        </p:tav>
                                      </p:tavLst>
                                    </p:anim>
                                    <p:anim calcmode="lin" valueType="num">
                                      <p:cBhvr>
                                        <p:cTn id="93" dur="500"/>
                                        <p:tgtEl>
                                          <p:spTgt spid="6187"/>
                                        </p:tgtEl>
                                        <p:attrNameLst>
                                          <p:attrName>ppt_h</p:attrName>
                                        </p:attrNameLst>
                                      </p:cBhvr>
                                      <p:tavLst>
                                        <p:tav tm="0">
                                          <p:val>
                                            <p:strVal val="ppt_h"/>
                                          </p:val>
                                        </p:tav>
                                        <p:tav tm="100000">
                                          <p:val>
                                            <p:fltVal val="0"/>
                                          </p:val>
                                        </p:tav>
                                      </p:tavLst>
                                    </p:anim>
                                    <p:animEffect transition="out" filter="fade">
                                      <p:cBhvr>
                                        <p:cTn id="94" dur="500"/>
                                        <p:tgtEl>
                                          <p:spTgt spid="6187"/>
                                        </p:tgtEl>
                                      </p:cBhvr>
                                    </p:animEffect>
                                    <p:set>
                                      <p:cBhvr>
                                        <p:cTn id="95" dur="1" fill="hold">
                                          <p:stCondLst>
                                            <p:cond delay="499"/>
                                          </p:stCondLst>
                                        </p:cTn>
                                        <p:tgtEl>
                                          <p:spTgt spid="6187"/>
                                        </p:tgtEl>
                                        <p:attrNameLst>
                                          <p:attrName>style.visibility</p:attrName>
                                        </p:attrNameLst>
                                      </p:cBhvr>
                                      <p:to>
                                        <p:strVal val="hidden"/>
                                      </p:to>
                                    </p:set>
                                  </p:childTnLst>
                                </p:cTn>
                              </p:par>
                            </p:childTnLst>
                          </p:cTn>
                        </p:par>
                        <p:par>
                          <p:cTn id="96" fill="hold" nodeType="afterGroup">
                            <p:stCondLst>
                              <p:cond delay="4000"/>
                            </p:stCondLst>
                            <p:childTnLst>
                              <p:par>
                                <p:cTn id="97" presetID="9" presetClass="entr" presetSubtype="0" fill="hold" nodeType="afterEffect">
                                  <p:stCondLst>
                                    <p:cond delay="0"/>
                                  </p:stCondLst>
                                  <p:childTnLst>
                                    <p:set>
                                      <p:cBhvr>
                                        <p:cTn id="98" dur="1" fill="hold">
                                          <p:stCondLst>
                                            <p:cond delay="0"/>
                                          </p:stCondLst>
                                        </p:cTn>
                                        <p:tgtEl>
                                          <p:spTgt spid="6186"/>
                                        </p:tgtEl>
                                        <p:attrNameLst>
                                          <p:attrName>style.visibility</p:attrName>
                                        </p:attrNameLst>
                                      </p:cBhvr>
                                      <p:to>
                                        <p:strVal val="visible"/>
                                      </p:to>
                                    </p:set>
                                    <p:animEffect transition="in" filter="dissolve">
                                      <p:cBhvr>
                                        <p:cTn id="99" dur="500"/>
                                        <p:tgtEl>
                                          <p:spTgt spid="6186"/>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4500"/>
                            </p:stCondLst>
                            <p:childTnLst>
                              <p:par>
                                <p:cTn id="101" presetID="53" presetClass="exit" presetSubtype="0" fill="hold" nodeType="afterEffect">
                                  <p:stCondLst>
                                    <p:cond delay="0"/>
                                  </p:stCondLst>
                                  <p:childTnLst>
                                    <p:anim calcmode="lin" valueType="num">
                                      <p:cBhvr>
                                        <p:cTn id="102" dur="500"/>
                                        <p:tgtEl>
                                          <p:spTgt spid="6186"/>
                                        </p:tgtEl>
                                        <p:attrNameLst>
                                          <p:attrName>ppt_w</p:attrName>
                                        </p:attrNameLst>
                                      </p:cBhvr>
                                      <p:tavLst>
                                        <p:tav tm="0">
                                          <p:val>
                                            <p:strVal val="ppt_w"/>
                                          </p:val>
                                        </p:tav>
                                        <p:tav tm="100000">
                                          <p:val>
                                            <p:fltVal val="0"/>
                                          </p:val>
                                        </p:tav>
                                      </p:tavLst>
                                    </p:anim>
                                    <p:anim calcmode="lin" valueType="num">
                                      <p:cBhvr>
                                        <p:cTn id="103" dur="500"/>
                                        <p:tgtEl>
                                          <p:spTgt spid="6186"/>
                                        </p:tgtEl>
                                        <p:attrNameLst>
                                          <p:attrName>ppt_h</p:attrName>
                                        </p:attrNameLst>
                                      </p:cBhvr>
                                      <p:tavLst>
                                        <p:tav tm="0">
                                          <p:val>
                                            <p:strVal val="ppt_h"/>
                                          </p:val>
                                        </p:tav>
                                        <p:tav tm="100000">
                                          <p:val>
                                            <p:fltVal val="0"/>
                                          </p:val>
                                        </p:tav>
                                      </p:tavLst>
                                    </p:anim>
                                    <p:animEffect transition="out" filter="fade">
                                      <p:cBhvr>
                                        <p:cTn id="104" dur="500"/>
                                        <p:tgtEl>
                                          <p:spTgt spid="6186"/>
                                        </p:tgtEl>
                                      </p:cBhvr>
                                    </p:animEffect>
                                    <p:set>
                                      <p:cBhvr>
                                        <p:cTn id="105" dur="1" fill="hold">
                                          <p:stCondLst>
                                            <p:cond delay="499"/>
                                          </p:stCondLst>
                                        </p:cTn>
                                        <p:tgtEl>
                                          <p:spTgt spid="6186"/>
                                        </p:tgtEl>
                                        <p:attrNameLst>
                                          <p:attrName>style.visibility</p:attrName>
                                        </p:attrNameLst>
                                      </p:cBhvr>
                                      <p:to>
                                        <p:strVal val="hidden"/>
                                      </p:to>
                                    </p:set>
                                  </p:childTnLst>
                                </p:cTn>
                              </p:par>
                            </p:childTnLst>
                          </p:cTn>
                        </p:par>
                        <p:par>
                          <p:cTn id="106" fill="hold" nodeType="afterGroup">
                            <p:stCondLst>
                              <p:cond delay="5000"/>
                            </p:stCondLst>
                            <p:childTnLst>
                              <p:par>
                                <p:cTn id="107" presetID="9" presetClass="entr" presetSubtype="0" fill="hold" nodeType="afterEffect">
                                  <p:stCondLst>
                                    <p:cond delay="0"/>
                                  </p:stCondLst>
                                  <p:childTnLst>
                                    <p:set>
                                      <p:cBhvr>
                                        <p:cTn id="108" dur="1" fill="hold">
                                          <p:stCondLst>
                                            <p:cond delay="0"/>
                                          </p:stCondLst>
                                        </p:cTn>
                                        <p:tgtEl>
                                          <p:spTgt spid="6185"/>
                                        </p:tgtEl>
                                        <p:attrNameLst>
                                          <p:attrName>style.visibility</p:attrName>
                                        </p:attrNameLst>
                                      </p:cBhvr>
                                      <p:to>
                                        <p:strVal val="visible"/>
                                      </p:to>
                                    </p:set>
                                    <p:animEffect transition="in" filter="dissolve">
                                      <p:cBhvr>
                                        <p:cTn id="109" dur="500"/>
                                        <p:tgtEl>
                                          <p:spTgt spid="6185"/>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5500"/>
                            </p:stCondLst>
                            <p:childTnLst>
                              <p:par>
                                <p:cTn id="111" presetID="53" presetClass="exit" presetSubtype="0" fill="hold" nodeType="afterEffect">
                                  <p:stCondLst>
                                    <p:cond delay="0"/>
                                  </p:stCondLst>
                                  <p:childTnLst>
                                    <p:anim calcmode="lin" valueType="num">
                                      <p:cBhvr>
                                        <p:cTn id="112" dur="500"/>
                                        <p:tgtEl>
                                          <p:spTgt spid="6185"/>
                                        </p:tgtEl>
                                        <p:attrNameLst>
                                          <p:attrName>ppt_w</p:attrName>
                                        </p:attrNameLst>
                                      </p:cBhvr>
                                      <p:tavLst>
                                        <p:tav tm="0">
                                          <p:val>
                                            <p:strVal val="ppt_w"/>
                                          </p:val>
                                        </p:tav>
                                        <p:tav tm="100000">
                                          <p:val>
                                            <p:fltVal val="0"/>
                                          </p:val>
                                        </p:tav>
                                      </p:tavLst>
                                    </p:anim>
                                    <p:anim calcmode="lin" valueType="num">
                                      <p:cBhvr>
                                        <p:cTn id="113" dur="500"/>
                                        <p:tgtEl>
                                          <p:spTgt spid="6185"/>
                                        </p:tgtEl>
                                        <p:attrNameLst>
                                          <p:attrName>ppt_h</p:attrName>
                                        </p:attrNameLst>
                                      </p:cBhvr>
                                      <p:tavLst>
                                        <p:tav tm="0">
                                          <p:val>
                                            <p:strVal val="ppt_h"/>
                                          </p:val>
                                        </p:tav>
                                        <p:tav tm="100000">
                                          <p:val>
                                            <p:fltVal val="0"/>
                                          </p:val>
                                        </p:tav>
                                      </p:tavLst>
                                    </p:anim>
                                    <p:animEffect transition="out" filter="fade">
                                      <p:cBhvr>
                                        <p:cTn id="114" dur="500"/>
                                        <p:tgtEl>
                                          <p:spTgt spid="6185"/>
                                        </p:tgtEl>
                                      </p:cBhvr>
                                    </p:animEffect>
                                    <p:set>
                                      <p:cBhvr>
                                        <p:cTn id="115" dur="1" fill="hold">
                                          <p:stCondLst>
                                            <p:cond delay="499"/>
                                          </p:stCondLst>
                                        </p:cTn>
                                        <p:tgtEl>
                                          <p:spTgt spid="6185"/>
                                        </p:tgtEl>
                                        <p:attrNameLst>
                                          <p:attrName>style.visibility</p:attrName>
                                        </p:attrNameLst>
                                      </p:cBhvr>
                                      <p:to>
                                        <p:strVal val="hidden"/>
                                      </p:to>
                                    </p:set>
                                  </p:childTnLst>
                                </p:cTn>
                              </p:par>
                            </p:childTnLst>
                          </p:cTn>
                        </p:par>
                        <p:par>
                          <p:cTn id="116" fill="hold" nodeType="afterGroup">
                            <p:stCondLst>
                              <p:cond delay="6000"/>
                            </p:stCondLst>
                            <p:childTnLst>
                              <p:par>
                                <p:cTn id="117" presetID="9" presetClass="entr" presetSubtype="0" fill="hold" nodeType="afterEffect">
                                  <p:stCondLst>
                                    <p:cond delay="0"/>
                                  </p:stCondLst>
                                  <p:childTnLst>
                                    <p:set>
                                      <p:cBhvr>
                                        <p:cTn id="118" dur="1" fill="hold">
                                          <p:stCondLst>
                                            <p:cond delay="0"/>
                                          </p:stCondLst>
                                        </p:cTn>
                                        <p:tgtEl>
                                          <p:spTgt spid="6184"/>
                                        </p:tgtEl>
                                        <p:attrNameLst>
                                          <p:attrName>style.visibility</p:attrName>
                                        </p:attrNameLst>
                                      </p:cBhvr>
                                      <p:to>
                                        <p:strVal val="visible"/>
                                      </p:to>
                                    </p:set>
                                    <p:animEffect transition="in" filter="dissolve">
                                      <p:cBhvr>
                                        <p:cTn id="119" dur="500"/>
                                        <p:tgtEl>
                                          <p:spTgt spid="6184"/>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6500"/>
                            </p:stCondLst>
                            <p:childTnLst>
                              <p:par>
                                <p:cTn id="121" presetID="53" presetClass="exit" presetSubtype="0" fill="hold" nodeType="afterEffect">
                                  <p:stCondLst>
                                    <p:cond delay="0"/>
                                  </p:stCondLst>
                                  <p:childTnLst>
                                    <p:anim calcmode="lin" valueType="num">
                                      <p:cBhvr>
                                        <p:cTn id="122" dur="500"/>
                                        <p:tgtEl>
                                          <p:spTgt spid="6184"/>
                                        </p:tgtEl>
                                        <p:attrNameLst>
                                          <p:attrName>ppt_w</p:attrName>
                                        </p:attrNameLst>
                                      </p:cBhvr>
                                      <p:tavLst>
                                        <p:tav tm="0">
                                          <p:val>
                                            <p:strVal val="ppt_w"/>
                                          </p:val>
                                        </p:tav>
                                        <p:tav tm="100000">
                                          <p:val>
                                            <p:fltVal val="0"/>
                                          </p:val>
                                        </p:tav>
                                      </p:tavLst>
                                    </p:anim>
                                    <p:anim calcmode="lin" valueType="num">
                                      <p:cBhvr>
                                        <p:cTn id="123" dur="500"/>
                                        <p:tgtEl>
                                          <p:spTgt spid="6184"/>
                                        </p:tgtEl>
                                        <p:attrNameLst>
                                          <p:attrName>ppt_h</p:attrName>
                                        </p:attrNameLst>
                                      </p:cBhvr>
                                      <p:tavLst>
                                        <p:tav tm="0">
                                          <p:val>
                                            <p:strVal val="ppt_h"/>
                                          </p:val>
                                        </p:tav>
                                        <p:tav tm="100000">
                                          <p:val>
                                            <p:fltVal val="0"/>
                                          </p:val>
                                        </p:tav>
                                      </p:tavLst>
                                    </p:anim>
                                    <p:animEffect transition="out" filter="fade">
                                      <p:cBhvr>
                                        <p:cTn id="124" dur="500"/>
                                        <p:tgtEl>
                                          <p:spTgt spid="6184"/>
                                        </p:tgtEl>
                                      </p:cBhvr>
                                    </p:animEffect>
                                    <p:set>
                                      <p:cBhvr>
                                        <p:cTn id="125" dur="1" fill="hold">
                                          <p:stCondLst>
                                            <p:cond delay="499"/>
                                          </p:stCondLst>
                                        </p:cTn>
                                        <p:tgtEl>
                                          <p:spTgt spid="6184"/>
                                        </p:tgtEl>
                                        <p:attrNameLst>
                                          <p:attrName>style.visibility</p:attrName>
                                        </p:attrNameLst>
                                      </p:cBhvr>
                                      <p:to>
                                        <p:strVal val="hidden"/>
                                      </p:to>
                                    </p:set>
                                  </p:childTnLst>
                                </p:cTn>
                              </p:par>
                            </p:childTnLst>
                          </p:cTn>
                        </p:par>
                        <p:par>
                          <p:cTn id="126" fill="hold" nodeType="afterGroup">
                            <p:stCondLst>
                              <p:cond delay="7000"/>
                            </p:stCondLst>
                            <p:childTnLst>
                              <p:par>
                                <p:cTn id="127" presetID="9" presetClass="entr" presetSubtype="0" fill="hold" nodeType="afterEffect">
                                  <p:stCondLst>
                                    <p:cond delay="0"/>
                                  </p:stCondLst>
                                  <p:childTnLst>
                                    <p:set>
                                      <p:cBhvr>
                                        <p:cTn id="128" dur="1" fill="hold">
                                          <p:stCondLst>
                                            <p:cond delay="0"/>
                                          </p:stCondLst>
                                        </p:cTn>
                                        <p:tgtEl>
                                          <p:spTgt spid="6183"/>
                                        </p:tgtEl>
                                        <p:attrNameLst>
                                          <p:attrName>style.visibility</p:attrName>
                                        </p:attrNameLst>
                                      </p:cBhvr>
                                      <p:to>
                                        <p:strVal val="visible"/>
                                      </p:to>
                                    </p:set>
                                    <p:animEffect transition="in" filter="dissolve">
                                      <p:cBhvr>
                                        <p:cTn id="129" dur="500"/>
                                        <p:tgtEl>
                                          <p:spTgt spid="6183"/>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7500"/>
                            </p:stCondLst>
                            <p:childTnLst>
                              <p:par>
                                <p:cTn id="131" presetID="53" presetClass="exit" presetSubtype="0" fill="hold" nodeType="afterEffect">
                                  <p:stCondLst>
                                    <p:cond delay="0"/>
                                  </p:stCondLst>
                                  <p:childTnLst>
                                    <p:anim calcmode="lin" valueType="num">
                                      <p:cBhvr>
                                        <p:cTn id="132" dur="500"/>
                                        <p:tgtEl>
                                          <p:spTgt spid="6183"/>
                                        </p:tgtEl>
                                        <p:attrNameLst>
                                          <p:attrName>ppt_w</p:attrName>
                                        </p:attrNameLst>
                                      </p:cBhvr>
                                      <p:tavLst>
                                        <p:tav tm="0">
                                          <p:val>
                                            <p:strVal val="ppt_w"/>
                                          </p:val>
                                        </p:tav>
                                        <p:tav tm="100000">
                                          <p:val>
                                            <p:fltVal val="0"/>
                                          </p:val>
                                        </p:tav>
                                      </p:tavLst>
                                    </p:anim>
                                    <p:anim calcmode="lin" valueType="num">
                                      <p:cBhvr>
                                        <p:cTn id="133" dur="500"/>
                                        <p:tgtEl>
                                          <p:spTgt spid="6183"/>
                                        </p:tgtEl>
                                        <p:attrNameLst>
                                          <p:attrName>ppt_h</p:attrName>
                                        </p:attrNameLst>
                                      </p:cBhvr>
                                      <p:tavLst>
                                        <p:tav tm="0">
                                          <p:val>
                                            <p:strVal val="ppt_h"/>
                                          </p:val>
                                        </p:tav>
                                        <p:tav tm="100000">
                                          <p:val>
                                            <p:fltVal val="0"/>
                                          </p:val>
                                        </p:tav>
                                      </p:tavLst>
                                    </p:anim>
                                    <p:animEffect transition="out" filter="fade">
                                      <p:cBhvr>
                                        <p:cTn id="134" dur="500"/>
                                        <p:tgtEl>
                                          <p:spTgt spid="6183"/>
                                        </p:tgtEl>
                                      </p:cBhvr>
                                    </p:animEffect>
                                    <p:set>
                                      <p:cBhvr>
                                        <p:cTn id="135" dur="1" fill="hold">
                                          <p:stCondLst>
                                            <p:cond delay="499"/>
                                          </p:stCondLst>
                                        </p:cTn>
                                        <p:tgtEl>
                                          <p:spTgt spid="6183"/>
                                        </p:tgtEl>
                                        <p:attrNameLst>
                                          <p:attrName>style.visibility</p:attrName>
                                        </p:attrNameLst>
                                      </p:cBhvr>
                                      <p:to>
                                        <p:strVal val="hidden"/>
                                      </p:to>
                                    </p:set>
                                  </p:childTnLst>
                                </p:cTn>
                              </p:par>
                            </p:childTnLst>
                          </p:cTn>
                        </p:par>
                        <p:par>
                          <p:cTn id="136" fill="hold" nodeType="afterGroup">
                            <p:stCondLst>
                              <p:cond delay="8000"/>
                            </p:stCondLst>
                            <p:childTnLst>
                              <p:par>
                                <p:cTn id="137" presetID="9" presetClass="entr" presetSubtype="0" fill="hold" nodeType="afterEffect">
                                  <p:stCondLst>
                                    <p:cond delay="0"/>
                                  </p:stCondLst>
                                  <p:childTnLst>
                                    <p:set>
                                      <p:cBhvr>
                                        <p:cTn id="138" dur="1" fill="hold">
                                          <p:stCondLst>
                                            <p:cond delay="0"/>
                                          </p:stCondLst>
                                        </p:cTn>
                                        <p:tgtEl>
                                          <p:spTgt spid="6182"/>
                                        </p:tgtEl>
                                        <p:attrNameLst>
                                          <p:attrName>style.visibility</p:attrName>
                                        </p:attrNameLst>
                                      </p:cBhvr>
                                      <p:to>
                                        <p:strVal val="visible"/>
                                      </p:to>
                                    </p:set>
                                    <p:animEffect transition="in" filter="dissolve">
                                      <p:cBhvr>
                                        <p:cTn id="139" dur="500"/>
                                        <p:tgtEl>
                                          <p:spTgt spid="6182"/>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8500"/>
                            </p:stCondLst>
                            <p:childTnLst>
                              <p:par>
                                <p:cTn id="141" presetID="53" presetClass="exit" presetSubtype="0" fill="hold" nodeType="afterEffect">
                                  <p:stCondLst>
                                    <p:cond delay="0"/>
                                  </p:stCondLst>
                                  <p:childTnLst>
                                    <p:anim calcmode="lin" valueType="num">
                                      <p:cBhvr>
                                        <p:cTn id="142" dur="500"/>
                                        <p:tgtEl>
                                          <p:spTgt spid="6182"/>
                                        </p:tgtEl>
                                        <p:attrNameLst>
                                          <p:attrName>ppt_w</p:attrName>
                                        </p:attrNameLst>
                                      </p:cBhvr>
                                      <p:tavLst>
                                        <p:tav tm="0">
                                          <p:val>
                                            <p:strVal val="ppt_w"/>
                                          </p:val>
                                        </p:tav>
                                        <p:tav tm="100000">
                                          <p:val>
                                            <p:fltVal val="0"/>
                                          </p:val>
                                        </p:tav>
                                      </p:tavLst>
                                    </p:anim>
                                    <p:anim calcmode="lin" valueType="num">
                                      <p:cBhvr>
                                        <p:cTn id="143" dur="500"/>
                                        <p:tgtEl>
                                          <p:spTgt spid="6182"/>
                                        </p:tgtEl>
                                        <p:attrNameLst>
                                          <p:attrName>ppt_h</p:attrName>
                                        </p:attrNameLst>
                                      </p:cBhvr>
                                      <p:tavLst>
                                        <p:tav tm="0">
                                          <p:val>
                                            <p:strVal val="ppt_h"/>
                                          </p:val>
                                        </p:tav>
                                        <p:tav tm="100000">
                                          <p:val>
                                            <p:fltVal val="0"/>
                                          </p:val>
                                        </p:tav>
                                      </p:tavLst>
                                    </p:anim>
                                    <p:animEffect transition="out" filter="fade">
                                      <p:cBhvr>
                                        <p:cTn id="144" dur="500"/>
                                        <p:tgtEl>
                                          <p:spTgt spid="6182"/>
                                        </p:tgtEl>
                                      </p:cBhvr>
                                    </p:animEffect>
                                    <p:set>
                                      <p:cBhvr>
                                        <p:cTn id="145" dur="1" fill="hold">
                                          <p:stCondLst>
                                            <p:cond delay="499"/>
                                          </p:stCondLst>
                                        </p:cTn>
                                        <p:tgtEl>
                                          <p:spTgt spid="6182"/>
                                        </p:tgtEl>
                                        <p:attrNameLst>
                                          <p:attrName>style.visibility</p:attrName>
                                        </p:attrNameLst>
                                      </p:cBhvr>
                                      <p:to>
                                        <p:strVal val="hidden"/>
                                      </p:to>
                                    </p:set>
                                  </p:childTnLst>
                                </p:cTn>
                              </p:par>
                            </p:childTnLst>
                          </p:cTn>
                        </p:par>
                        <p:par>
                          <p:cTn id="146" fill="hold" nodeType="afterGroup">
                            <p:stCondLst>
                              <p:cond delay="9000"/>
                            </p:stCondLst>
                            <p:childTnLst>
                              <p:par>
                                <p:cTn id="147" presetID="9" presetClass="entr" presetSubtype="0" fill="hold" nodeType="afterEffect">
                                  <p:stCondLst>
                                    <p:cond delay="0"/>
                                  </p:stCondLst>
                                  <p:childTnLst>
                                    <p:set>
                                      <p:cBhvr>
                                        <p:cTn id="148" dur="1" fill="hold">
                                          <p:stCondLst>
                                            <p:cond delay="0"/>
                                          </p:stCondLst>
                                        </p:cTn>
                                        <p:tgtEl>
                                          <p:spTgt spid="6181"/>
                                        </p:tgtEl>
                                        <p:attrNameLst>
                                          <p:attrName>style.visibility</p:attrName>
                                        </p:attrNameLst>
                                      </p:cBhvr>
                                      <p:to>
                                        <p:strVal val="visible"/>
                                      </p:to>
                                    </p:set>
                                    <p:animEffect transition="in" filter="dissolve">
                                      <p:cBhvr>
                                        <p:cTn id="149" dur="500"/>
                                        <p:tgtEl>
                                          <p:spTgt spid="6181"/>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9500"/>
                            </p:stCondLst>
                            <p:childTnLst>
                              <p:par>
                                <p:cTn id="151" presetID="53" presetClass="exit" presetSubtype="0" fill="hold" nodeType="afterEffect">
                                  <p:stCondLst>
                                    <p:cond delay="0"/>
                                  </p:stCondLst>
                                  <p:childTnLst>
                                    <p:anim calcmode="lin" valueType="num">
                                      <p:cBhvr>
                                        <p:cTn id="152" dur="500"/>
                                        <p:tgtEl>
                                          <p:spTgt spid="6181"/>
                                        </p:tgtEl>
                                        <p:attrNameLst>
                                          <p:attrName>ppt_w</p:attrName>
                                        </p:attrNameLst>
                                      </p:cBhvr>
                                      <p:tavLst>
                                        <p:tav tm="0">
                                          <p:val>
                                            <p:strVal val="ppt_w"/>
                                          </p:val>
                                        </p:tav>
                                        <p:tav tm="100000">
                                          <p:val>
                                            <p:fltVal val="0"/>
                                          </p:val>
                                        </p:tav>
                                      </p:tavLst>
                                    </p:anim>
                                    <p:anim calcmode="lin" valueType="num">
                                      <p:cBhvr>
                                        <p:cTn id="153" dur="500"/>
                                        <p:tgtEl>
                                          <p:spTgt spid="6181"/>
                                        </p:tgtEl>
                                        <p:attrNameLst>
                                          <p:attrName>ppt_h</p:attrName>
                                        </p:attrNameLst>
                                      </p:cBhvr>
                                      <p:tavLst>
                                        <p:tav tm="0">
                                          <p:val>
                                            <p:strVal val="ppt_h"/>
                                          </p:val>
                                        </p:tav>
                                        <p:tav tm="100000">
                                          <p:val>
                                            <p:fltVal val="0"/>
                                          </p:val>
                                        </p:tav>
                                      </p:tavLst>
                                    </p:anim>
                                    <p:animEffect transition="out" filter="fade">
                                      <p:cBhvr>
                                        <p:cTn id="154" dur="500"/>
                                        <p:tgtEl>
                                          <p:spTgt spid="6181"/>
                                        </p:tgtEl>
                                      </p:cBhvr>
                                    </p:animEffect>
                                    <p:set>
                                      <p:cBhvr>
                                        <p:cTn id="155" dur="1" fill="hold">
                                          <p:stCondLst>
                                            <p:cond delay="499"/>
                                          </p:stCondLst>
                                        </p:cTn>
                                        <p:tgtEl>
                                          <p:spTgt spid="6181"/>
                                        </p:tgtEl>
                                        <p:attrNameLst>
                                          <p:attrName>style.visibility</p:attrName>
                                        </p:attrNameLst>
                                      </p:cBhvr>
                                      <p:to>
                                        <p:strVal val="hidden"/>
                                      </p:to>
                                    </p:set>
                                  </p:childTnLst>
                                </p:cTn>
                              </p:par>
                            </p:childTnLst>
                          </p:cTn>
                        </p:par>
                        <p:par>
                          <p:cTn id="156" fill="hold" nodeType="afterGroup">
                            <p:stCondLst>
                              <p:cond delay="10000"/>
                            </p:stCondLst>
                            <p:childTnLst>
                              <p:par>
                                <p:cTn id="157" presetID="9" presetClass="entr" presetSubtype="0" fill="hold" nodeType="afterEffect">
                                  <p:stCondLst>
                                    <p:cond delay="0"/>
                                  </p:stCondLst>
                                  <p:childTnLst>
                                    <p:set>
                                      <p:cBhvr>
                                        <p:cTn id="158" dur="1" fill="hold">
                                          <p:stCondLst>
                                            <p:cond delay="0"/>
                                          </p:stCondLst>
                                        </p:cTn>
                                        <p:tgtEl>
                                          <p:spTgt spid="6180"/>
                                        </p:tgtEl>
                                        <p:attrNameLst>
                                          <p:attrName>style.visibility</p:attrName>
                                        </p:attrNameLst>
                                      </p:cBhvr>
                                      <p:to>
                                        <p:strVal val="visible"/>
                                      </p:to>
                                    </p:set>
                                    <p:animEffect transition="in" filter="dissolve">
                                      <p:cBhvr>
                                        <p:cTn id="159" dur="500"/>
                                        <p:tgtEl>
                                          <p:spTgt spid="6180"/>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10500"/>
                            </p:stCondLst>
                            <p:childTnLst>
                              <p:par>
                                <p:cTn id="161" presetID="53" presetClass="exit" presetSubtype="0" fill="hold" nodeType="afterEffect">
                                  <p:stCondLst>
                                    <p:cond delay="0"/>
                                  </p:stCondLst>
                                  <p:childTnLst>
                                    <p:anim calcmode="lin" valueType="num">
                                      <p:cBhvr>
                                        <p:cTn id="162" dur="500"/>
                                        <p:tgtEl>
                                          <p:spTgt spid="6180"/>
                                        </p:tgtEl>
                                        <p:attrNameLst>
                                          <p:attrName>ppt_w</p:attrName>
                                        </p:attrNameLst>
                                      </p:cBhvr>
                                      <p:tavLst>
                                        <p:tav tm="0">
                                          <p:val>
                                            <p:strVal val="ppt_w"/>
                                          </p:val>
                                        </p:tav>
                                        <p:tav tm="100000">
                                          <p:val>
                                            <p:fltVal val="0"/>
                                          </p:val>
                                        </p:tav>
                                      </p:tavLst>
                                    </p:anim>
                                    <p:anim calcmode="lin" valueType="num">
                                      <p:cBhvr>
                                        <p:cTn id="163" dur="500"/>
                                        <p:tgtEl>
                                          <p:spTgt spid="6180"/>
                                        </p:tgtEl>
                                        <p:attrNameLst>
                                          <p:attrName>ppt_h</p:attrName>
                                        </p:attrNameLst>
                                      </p:cBhvr>
                                      <p:tavLst>
                                        <p:tav tm="0">
                                          <p:val>
                                            <p:strVal val="ppt_h"/>
                                          </p:val>
                                        </p:tav>
                                        <p:tav tm="100000">
                                          <p:val>
                                            <p:fltVal val="0"/>
                                          </p:val>
                                        </p:tav>
                                      </p:tavLst>
                                    </p:anim>
                                    <p:animEffect transition="out" filter="fade">
                                      <p:cBhvr>
                                        <p:cTn id="164" dur="500"/>
                                        <p:tgtEl>
                                          <p:spTgt spid="6180"/>
                                        </p:tgtEl>
                                      </p:cBhvr>
                                    </p:animEffect>
                                    <p:set>
                                      <p:cBhvr>
                                        <p:cTn id="165" dur="1" fill="hold">
                                          <p:stCondLst>
                                            <p:cond delay="499"/>
                                          </p:stCondLst>
                                        </p:cTn>
                                        <p:tgtEl>
                                          <p:spTgt spid="6180"/>
                                        </p:tgtEl>
                                        <p:attrNameLst>
                                          <p:attrName>style.visibility</p:attrName>
                                        </p:attrNameLst>
                                      </p:cBhvr>
                                      <p:to>
                                        <p:strVal val="hidden"/>
                                      </p:to>
                                    </p:set>
                                  </p:childTnLst>
                                </p:cTn>
                              </p:par>
                              <p:par>
                                <p:cTn id="166" presetID="53" presetClass="entr" presetSubtype="0" fill="hold" nodeType="withEffect">
                                  <p:stCondLst>
                                    <p:cond delay="0"/>
                                  </p:stCondLst>
                                  <p:childTnLst>
                                    <p:set>
                                      <p:cBhvr>
                                        <p:cTn id="167" dur="1" fill="hold">
                                          <p:stCondLst>
                                            <p:cond delay="0"/>
                                          </p:stCondLst>
                                        </p:cTn>
                                        <p:tgtEl>
                                          <p:spTgt spid="26"/>
                                        </p:tgtEl>
                                        <p:attrNameLst>
                                          <p:attrName>style.visibility</p:attrName>
                                        </p:attrNameLst>
                                      </p:cBhvr>
                                      <p:to>
                                        <p:strVal val="visible"/>
                                      </p:to>
                                    </p:set>
                                    <p:anim calcmode="lin" valueType="num">
                                      <p:cBhvr>
                                        <p:cTn id="168" dur="500" fill="hold"/>
                                        <p:tgtEl>
                                          <p:spTgt spid="26"/>
                                        </p:tgtEl>
                                        <p:attrNameLst>
                                          <p:attrName>ppt_w</p:attrName>
                                        </p:attrNameLst>
                                      </p:cBhvr>
                                      <p:tavLst>
                                        <p:tav tm="0">
                                          <p:val>
                                            <p:fltVal val="0"/>
                                          </p:val>
                                        </p:tav>
                                        <p:tav tm="100000">
                                          <p:val>
                                            <p:strVal val="#ppt_w"/>
                                          </p:val>
                                        </p:tav>
                                      </p:tavLst>
                                    </p:anim>
                                    <p:anim calcmode="lin" valueType="num">
                                      <p:cBhvr>
                                        <p:cTn id="169" dur="500" fill="hold"/>
                                        <p:tgtEl>
                                          <p:spTgt spid="26"/>
                                        </p:tgtEl>
                                        <p:attrNameLst>
                                          <p:attrName>ppt_h</p:attrName>
                                        </p:attrNameLst>
                                      </p:cBhvr>
                                      <p:tavLst>
                                        <p:tav tm="0">
                                          <p:val>
                                            <p:fltVal val="0"/>
                                          </p:val>
                                        </p:tav>
                                        <p:tav tm="100000">
                                          <p:val>
                                            <p:strVal val="#ppt_h"/>
                                          </p:val>
                                        </p:tav>
                                      </p:tavLst>
                                    </p:anim>
                                    <p:animEffect transition="in" filter="fade">
                                      <p:cBhvr>
                                        <p:cTn id="170" dur="500"/>
                                        <p:tgtEl>
                                          <p:spTgt spid="26"/>
                                        </p:tgtEl>
                                      </p:cBhvr>
                                    </p:animEffect>
                                  </p:childTnLst>
                                  <p:subTnLst>
                                    <p:audio>
                                      <p:cMediaNode>
                                        <p:cTn display="0" masterRel="sameClick">
                                          <p:stCondLst>
                                            <p:cond evt="begin" delay="0">
                                              <p:tn val="166"/>
                                            </p:cond>
                                          </p:stCondLst>
                                          <p:endCondLst>
                                            <p:cond evt="onStopAudio" delay="0">
                                              <p:tgtEl>
                                                <p:sldTgt/>
                                              </p:tgtEl>
                                            </p:cond>
                                          </p:endCondLst>
                                        </p:cTn>
                                        <p:tgtEl>
                                          <p:sndTgt r:embed="rId6" name="Reng reng.wav"/>
                                        </p:tgtEl>
                                      </p:cMediaNode>
                                    </p:audio>
                                  </p:subTnLst>
                                </p:cTn>
                              </p:par>
                            </p:childTnLst>
                          </p:cTn>
                        </p:par>
                      </p:childTnLst>
                    </p:cTn>
                  </p:par>
                  <p:par>
                    <p:cTn id="171" fill="hold" nodeType="clickPar">
                      <p:stCondLst>
                        <p:cond delay="indefinite"/>
                      </p:stCondLst>
                      <p:childTnLst>
                        <p:par>
                          <p:cTn id="172" fill="hold" nodeType="withGroup">
                            <p:stCondLst>
                              <p:cond delay="0"/>
                            </p:stCondLst>
                            <p:childTnLst>
                              <p:par>
                                <p:cTn id="173" presetID="2" presetClass="exit" presetSubtype="1" fill="hold" nodeType="clickEffect">
                                  <p:stCondLst>
                                    <p:cond delay="0"/>
                                  </p:stCondLst>
                                  <p:childTnLst>
                                    <p:anim calcmode="lin" valueType="num">
                                      <p:cBhvr additive="base">
                                        <p:cTn id="174" dur="1000"/>
                                        <p:tgtEl>
                                          <p:spTgt spid="26"/>
                                        </p:tgtEl>
                                        <p:attrNameLst>
                                          <p:attrName>ppt_x</p:attrName>
                                        </p:attrNameLst>
                                      </p:cBhvr>
                                      <p:tavLst>
                                        <p:tav tm="0">
                                          <p:val>
                                            <p:strVal val="ppt_x"/>
                                          </p:val>
                                        </p:tav>
                                        <p:tav tm="100000">
                                          <p:val>
                                            <p:strVal val="ppt_x"/>
                                          </p:val>
                                        </p:tav>
                                      </p:tavLst>
                                    </p:anim>
                                    <p:anim calcmode="lin" valueType="num">
                                      <p:cBhvr additive="base">
                                        <p:cTn id="175" dur="1000"/>
                                        <p:tgtEl>
                                          <p:spTgt spid="26"/>
                                        </p:tgtEl>
                                        <p:attrNameLst>
                                          <p:attrName>ppt_y</p:attrName>
                                        </p:attrNameLst>
                                      </p:cBhvr>
                                      <p:tavLst>
                                        <p:tav tm="0">
                                          <p:val>
                                            <p:strVal val="ppt_y"/>
                                          </p:val>
                                        </p:tav>
                                        <p:tav tm="100000">
                                          <p:val>
                                            <p:strVal val="0-ppt_h/2"/>
                                          </p:val>
                                        </p:tav>
                                      </p:tavLst>
                                    </p:anim>
                                    <p:set>
                                      <p:cBhvr>
                                        <p:cTn id="176" dur="1" fill="hold">
                                          <p:stCondLst>
                                            <p:cond delay="999"/>
                                          </p:stCondLst>
                                        </p:cTn>
                                        <p:tgtEl>
                                          <p:spTgt spid="26"/>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3" presetClass="emph" presetSubtype="0" fill="hold" grpId="1" nodeType="clickEffect">
                                  <p:stCondLst>
                                    <p:cond delay="0"/>
                                  </p:stCondLst>
                                  <p:iterate type="lt">
                                    <p:tmPct val="0"/>
                                  </p:iterate>
                                  <p:childTnLst>
                                    <p:animClr clrSpc="hsl" dir="cw">
                                      <p:cBhvr override="childStyle">
                                        <p:cTn id="180" dur="500" fill="hold"/>
                                        <p:tgtEl>
                                          <p:spTgt spid="3"/>
                                        </p:tgtEl>
                                        <p:attrNameLst>
                                          <p:attrName>style.color</p:attrName>
                                        </p:attrNameLst>
                                      </p:cBhvr>
                                      <p:by>
                                        <p:hsl h="10842353" s="0" l="0"/>
                                      </p:by>
                                    </p:animClr>
                                    <p:animClr clrSpc="hsl" dir="cw">
                                      <p:cBhvr>
                                        <p:cTn id="181" dur="500" fill="hold"/>
                                        <p:tgtEl>
                                          <p:spTgt spid="3"/>
                                        </p:tgtEl>
                                        <p:attrNameLst>
                                          <p:attrName>fillcolor</p:attrName>
                                        </p:attrNameLst>
                                      </p:cBhvr>
                                      <p:by>
                                        <p:hsl h="10842353" s="0" l="0"/>
                                      </p:by>
                                    </p:animClr>
                                    <p:animClr clrSpc="hsl" dir="cw">
                                      <p:cBhvr>
                                        <p:cTn id="182" dur="500" fill="hold"/>
                                        <p:tgtEl>
                                          <p:spTgt spid="3"/>
                                        </p:tgtEl>
                                        <p:attrNameLst>
                                          <p:attrName>stroke.color</p:attrName>
                                        </p:attrNameLst>
                                      </p:cBhvr>
                                      <p:by>
                                        <p:hsl h="10842353" s="0" l="0"/>
                                      </p:by>
                                    </p:animClr>
                                    <p:set>
                                      <p:cBhvr>
                                        <p:cTn id="183" dur="500" fill="hold"/>
                                        <p:tgtEl>
                                          <p:spTgt spid="3"/>
                                        </p:tgtEl>
                                        <p:attrNameLst>
                                          <p:attrName>fill.type</p:attrName>
                                        </p:attrNameLst>
                                      </p:cBhvr>
                                      <p:to>
                                        <p:strVal val="solid"/>
                                      </p:to>
                                    </p:set>
                                  </p:childTnLst>
                                  <p:subTnLst>
                                    <p:audio>
                                      <p:cMediaNode>
                                        <p:cTn display="0" masterRel="sameClick">
                                          <p:stCondLst>
                                            <p:cond evt="begin" delay="0">
                                              <p:tn val="179"/>
                                            </p:cond>
                                          </p:stCondLst>
                                          <p:endCondLst>
                                            <p:cond evt="onStopAudio" delay="0">
                                              <p:tgtEl>
                                                <p:sldTgt/>
                                              </p:tgtEl>
                                            </p:cond>
                                          </p:endCondLst>
                                        </p:cTn>
                                        <p:tgtEl>
                                          <p:sndTgt r:embed="rId7" name="FELIZ2.WAV"/>
                                        </p:tgtEl>
                                      </p:cMediaNode>
                                    </p:audio>
                                  </p:subTnLst>
                                </p:cTn>
                              </p:par>
                              <p:par>
                                <p:cTn id="184" presetID="26" presetClass="entr" presetSubtype="0" fill="hold" grpId="0" nodeType="withEffect">
                                  <p:stCondLst>
                                    <p:cond delay="0"/>
                                  </p:stCondLst>
                                  <p:iterate type="lt">
                                    <p:tmPct val="0"/>
                                  </p:iterate>
                                  <p:childTnLst>
                                    <p:set>
                                      <p:cBhvr>
                                        <p:cTn id="185" dur="1" fill="hold">
                                          <p:stCondLst>
                                            <p:cond delay="0"/>
                                          </p:stCondLst>
                                        </p:cTn>
                                        <p:tgtEl>
                                          <p:spTgt spid="3"/>
                                        </p:tgtEl>
                                        <p:attrNameLst>
                                          <p:attrName>style.visibility</p:attrName>
                                        </p:attrNameLst>
                                      </p:cBhvr>
                                      <p:to>
                                        <p:strVal val="visible"/>
                                      </p:to>
                                    </p:set>
                                    <p:animEffect transition="in" filter="wipe(down)">
                                      <p:cBhvr>
                                        <p:cTn id="186" dur="580">
                                          <p:stCondLst>
                                            <p:cond delay="0"/>
                                          </p:stCondLst>
                                        </p:cTn>
                                        <p:tgtEl>
                                          <p:spTgt spid="3"/>
                                        </p:tgtEl>
                                      </p:cBhvr>
                                    </p:animEffect>
                                    <p:anim calcmode="lin" valueType="num">
                                      <p:cBhvr>
                                        <p:cTn id="18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2" dur="26">
                                          <p:stCondLst>
                                            <p:cond delay="650"/>
                                          </p:stCondLst>
                                        </p:cTn>
                                        <p:tgtEl>
                                          <p:spTgt spid="3"/>
                                        </p:tgtEl>
                                      </p:cBhvr>
                                      <p:to x="100000" y="60000"/>
                                    </p:animScale>
                                    <p:animScale>
                                      <p:cBhvr>
                                        <p:cTn id="193" dur="166" decel="50000">
                                          <p:stCondLst>
                                            <p:cond delay="676"/>
                                          </p:stCondLst>
                                        </p:cTn>
                                        <p:tgtEl>
                                          <p:spTgt spid="3"/>
                                        </p:tgtEl>
                                      </p:cBhvr>
                                      <p:to x="100000" y="100000"/>
                                    </p:animScale>
                                    <p:animScale>
                                      <p:cBhvr>
                                        <p:cTn id="194" dur="26">
                                          <p:stCondLst>
                                            <p:cond delay="1312"/>
                                          </p:stCondLst>
                                        </p:cTn>
                                        <p:tgtEl>
                                          <p:spTgt spid="3"/>
                                        </p:tgtEl>
                                      </p:cBhvr>
                                      <p:to x="100000" y="80000"/>
                                    </p:animScale>
                                    <p:animScale>
                                      <p:cBhvr>
                                        <p:cTn id="195" dur="166" decel="50000">
                                          <p:stCondLst>
                                            <p:cond delay="1338"/>
                                          </p:stCondLst>
                                        </p:cTn>
                                        <p:tgtEl>
                                          <p:spTgt spid="3"/>
                                        </p:tgtEl>
                                      </p:cBhvr>
                                      <p:to x="100000" y="100000"/>
                                    </p:animScale>
                                    <p:animScale>
                                      <p:cBhvr>
                                        <p:cTn id="196" dur="26">
                                          <p:stCondLst>
                                            <p:cond delay="1642"/>
                                          </p:stCondLst>
                                        </p:cTn>
                                        <p:tgtEl>
                                          <p:spTgt spid="3"/>
                                        </p:tgtEl>
                                      </p:cBhvr>
                                      <p:to x="100000" y="90000"/>
                                    </p:animScale>
                                    <p:animScale>
                                      <p:cBhvr>
                                        <p:cTn id="197" dur="166" decel="50000">
                                          <p:stCondLst>
                                            <p:cond delay="1668"/>
                                          </p:stCondLst>
                                        </p:cTn>
                                        <p:tgtEl>
                                          <p:spTgt spid="3"/>
                                        </p:tgtEl>
                                      </p:cBhvr>
                                      <p:to x="100000" y="100000"/>
                                    </p:animScale>
                                    <p:animScale>
                                      <p:cBhvr>
                                        <p:cTn id="198" dur="26">
                                          <p:stCondLst>
                                            <p:cond delay="1808"/>
                                          </p:stCondLst>
                                        </p:cTn>
                                        <p:tgtEl>
                                          <p:spTgt spid="3"/>
                                        </p:tgtEl>
                                      </p:cBhvr>
                                      <p:to x="100000" y="95000"/>
                                    </p:animScale>
                                    <p:animScale>
                                      <p:cBhvr>
                                        <p:cTn id="199" dur="166" decel="50000">
                                          <p:stCondLst>
                                            <p:cond delay="1834"/>
                                          </p:stCondLst>
                                        </p:cTn>
                                        <p:tgtEl>
                                          <p:spTgt spid="3"/>
                                        </p:tgtEl>
                                      </p:cBhvr>
                                      <p:to x="100000" y="100000"/>
                                    </p:animScale>
                                  </p:childTnLst>
                                  <p:subTnLst>
                                    <p:audio>
                                      <p:cMediaNode>
                                        <p:cTn display="0" masterRel="sameClick">
                                          <p:stCondLst>
                                            <p:cond evt="begin" delay="0">
                                              <p:tn val="184"/>
                                            </p:cond>
                                          </p:stCondLst>
                                          <p:endCondLst>
                                            <p:cond evt="onStopAudio" delay="0">
                                              <p:tgtEl>
                                                <p:sldTgt/>
                                              </p:tgtEl>
                                            </p:cond>
                                          </p:endCondLst>
                                        </p:cTn>
                                        <p:tgtEl>
                                          <p:sndTgt r:embed="rId7" name="FELIZ2.WAV"/>
                                        </p:tgtEl>
                                      </p:cMediaNode>
                                    </p:audio>
                                  </p:subTnLst>
                                </p:cTn>
                              </p:par>
                              <p:par>
                                <p:cTn id="200" presetID="23" presetClass="emph" presetSubtype="0" fill="hold" grpId="0" nodeType="withEffect">
                                  <p:stCondLst>
                                    <p:cond delay="0"/>
                                  </p:stCondLst>
                                  <p:childTnLst>
                                    <p:animClr clrSpc="hsl" dir="cw">
                                      <p:cBhvr override="childStyle">
                                        <p:cTn id="201" dur="500" fill="hold"/>
                                        <p:tgtEl>
                                          <p:spTgt spid="1043"/>
                                        </p:tgtEl>
                                        <p:attrNameLst>
                                          <p:attrName>style.color</p:attrName>
                                        </p:attrNameLst>
                                      </p:cBhvr>
                                      <p:by>
                                        <p:hsl h="10842353" s="0" l="0"/>
                                      </p:by>
                                    </p:animClr>
                                    <p:animClr clrSpc="hsl" dir="cw">
                                      <p:cBhvr>
                                        <p:cTn id="202" dur="500" fill="hold"/>
                                        <p:tgtEl>
                                          <p:spTgt spid="1043"/>
                                        </p:tgtEl>
                                        <p:attrNameLst>
                                          <p:attrName>fillcolor</p:attrName>
                                        </p:attrNameLst>
                                      </p:cBhvr>
                                      <p:by>
                                        <p:hsl h="10842353" s="0" l="0"/>
                                      </p:by>
                                    </p:animClr>
                                    <p:animClr clrSpc="hsl" dir="cw">
                                      <p:cBhvr>
                                        <p:cTn id="203" dur="500" fill="hold"/>
                                        <p:tgtEl>
                                          <p:spTgt spid="1043"/>
                                        </p:tgtEl>
                                        <p:attrNameLst>
                                          <p:attrName>stroke.color</p:attrName>
                                        </p:attrNameLst>
                                      </p:cBhvr>
                                      <p:by>
                                        <p:hsl h="10842353" s="0" l="0"/>
                                      </p:by>
                                    </p:animClr>
                                    <p:set>
                                      <p:cBhvr>
                                        <p:cTn id="204"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7BB0A6DF-63AC-4EFB-B34F-FE72893F767F}"/>
              </a:ext>
            </a:extLst>
          </p:cNvPr>
          <p:cNvSpPr>
            <a:spLocks noChangeArrowheads="1"/>
          </p:cNvSpPr>
          <p:nvPr/>
        </p:nvSpPr>
        <p:spPr bwMode="auto">
          <a:xfrm>
            <a:off x="1418117" y="519112"/>
            <a:ext cx="6839922" cy="152400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3600" dirty="0">
                <a:solidFill>
                  <a:srgbClr val="0070C0"/>
                </a:solidFill>
              </a:rPr>
              <a:t>Châu M</a:t>
            </a:r>
            <a:r>
              <a:rPr lang="en-US" sz="3600" dirty="0">
                <a:solidFill>
                  <a:srgbClr val="0070C0"/>
                </a:solidFill>
              </a:rPr>
              <a:t>ỹ</a:t>
            </a:r>
            <a:r>
              <a:rPr lang="vi-VN" sz="3600" dirty="0">
                <a:solidFill>
                  <a:srgbClr val="0070C0"/>
                </a:solidFill>
              </a:rPr>
              <a:t> có diện tích khoảng</a:t>
            </a:r>
            <a:r>
              <a:rPr lang="en-US" sz="3600" dirty="0">
                <a:solidFill>
                  <a:srgbClr val="0070C0"/>
                </a:solidFill>
              </a:rPr>
              <a:t>?</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grpSp>
        <p:nvGrpSpPr>
          <p:cNvPr id="5123" name="Group 51">
            <a:extLst>
              <a:ext uri="{FF2B5EF4-FFF2-40B4-BE49-F238E27FC236}">
                <a16:creationId xmlns:a16="http://schemas.microsoft.com/office/drawing/2014/main" id="{5175F954-22C3-4425-8650-E1A4AC8BF8F4}"/>
              </a:ext>
            </a:extLst>
          </p:cNvPr>
          <p:cNvGrpSpPr>
            <a:grpSpLocks/>
          </p:cNvGrpSpPr>
          <p:nvPr/>
        </p:nvGrpSpPr>
        <p:grpSpPr bwMode="auto">
          <a:xfrm>
            <a:off x="67950" y="0"/>
            <a:ext cx="240506" cy="6858000"/>
            <a:chOff x="202295" y="-322943"/>
            <a:chExt cx="319314" cy="7180943"/>
          </a:xfrm>
        </p:grpSpPr>
        <p:sp>
          <p:nvSpPr>
            <p:cNvPr id="10" name="Rectangle 9">
              <a:extLst>
                <a:ext uri="{FF2B5EF4-FFF2-40B4-BE49-F238E27FC236}">
                  <a16:creationId xmlns:a16="http://schemas.microsoft.com/office/drawing/2014/main" id="{F4C2853F-F8AF-47CD-8E26-3E5DE67A575A}"/>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5157" name="Rectangle 10">
              <a:extLst>
                <a:ext uri="{FF2B5EF4-FFF2-40B4-BE49-F238E27FC236}">
                  <a16:creationId xmlns:a16="http://schemas.microsoft.com/office/drawing/2014/main" id="{CA09071B-CBB2-4C23-AE14-F42A86351555}"/>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03B9C4D3-CE8B-4F35-A8D6-669EAB1E74B3}"/>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a:extLst>
              <a:ext uri="{FF2B5EF4-FFF2-40B4-BE49-F238E27FC236}">
                <a16:creationId xmlns:a16="http://schemas.microsoft.com/office/drawing/2014/main" id="{331C849C-8B91-4DC1-A245-1583657D4A7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118" y="2606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A5115D06-40D1-40EE-B83F-A175007E5FF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75167" y="2436812"/>
            <a:ext cx="12001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51D058DE-B7E3-4E79-8901-0CBBA75DCBB5}"/>
              </a:ext>
            </a:extLst>
          </p:cNvPr>
          <p:cNvSpPr>
            <a:spLocks noChangeArrowheads="1"/>
          </p:cNvSpPr>
          <p:nvPr/>
        </p:nvSpPr>
        <p:spPr bwMode="auto">
          <a:xfrm>
            <a:off x="732317" y="2500312"/>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a16="http://schemas.microsoft.com/office/drawing/2014/main" id="{3101477F-16BE-4EC3-ACBB-9B3EF5909A56}"/>
              </a:ext>
            </a:extLst>
          </p:cNvPr>
          <p:cNvSpPr>
            <a:spLocks noChangeArrowheads="1" noChangeShapeType="1" noTextEdit="1"/>
          </p:cNvSpPr>
          <p:nvPr/>
        </p:nvSpPr>
        <p:spPr bwMode="auto">
          <a:xfrm>
            <a:off x="960919" y="2576512"/>
            <a:ext cx="28813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pic>
        <p:nvPicPr>
          <p:cNvPr id="5" name="Picture 37" descr="Blue_chapterlist">
            <a:extLst>
              <a:ext uri="{FF2B5EF4-FFF2-40B4-BE49-F238E27FC236}">
                <a16:creationId xmlns:a16="http://schemas.microsoft.com/office/drawing/2014/main" id="{A6BC3A77-7312-4EAB-93C3-5EC77C5F158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118" y="3749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8B47CC87-F616-48F7-9950-4A54336F62B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75167" y="3527427"/>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4D4474C8-4A48-4829-85C4-9A11FAEC93F3}"/>
              </a:ext>
            </a:extLst>
          </p:cNvPr>
          <p:cNvSpPr>
            <a:spLocks noChangeArrowheads="1"/>
          </p:cNvSpPr>
          <p:nvPr/>
        </p:nvSpPr>
        <p:spPr bwMode="auto">
          <a:xfrm>
            <a:off x="732319" y="3643312"/>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a16="http://schemas.microsoft.com/office/drawing/2014/main" id="{B9317D47-2E22-49FD-A4A7-D6AE079BEEF3}"/>
              </a:ext>
            </a:extLst>
          </p:cNvPr>
          <p:cNvSpPr>
            <a:spLocks noChangeArrowheads="1" noChangeShapeType="1" noTextEdit="1"/>
          </p:cNvSpPr>
          <p:nvPr/>
        </p:nvSpPr>
        <p:spPr bwMode="auto">
          <a:xfrm>
            <a:off x="901387" y="3713162"/>
            <a:ext cx="345281"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panose="020B7200000000000000" pitchFamily="34" charset="0"/>
              </a:rPr>
              <a:t>B</a:t>
            </a:r>
          </a:p>
        </p:txBody>
      </p:sp>
      <p:pic>
        <p:nvPicPr>
          <p:cNvPr id="11" name="Picture 37" descr="Blue_chapterlist">
            <a:extLst>
              <a:ext uri="{FF2B5EF4-FFF2-40B4-BE49-F238E27FC236}">
                <a16:creationId xmlns:a16="http://schemas.microsoft.com/office/drawing/2014/main" id="{ECF6FB41-4A35-41C7-A21A-ED1FC939B75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118" y="4892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CBDC5234-4D2E-4403-9CA0-AC1DD71C475E}"/>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75167" y="4670427"/>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9B8A914E-1400-44D2-828C-150085FBD56E}"/>
              </a:ext>
            </a:extLst>
          </p:cNvPr>
          <p:cNvSpPr>
            <a:spLocks noChangeArrowheads="1"/>
          </p:cNvSpPr>
          <p:nvPr/>
        </p:nvSpPr>
        <p:spPr bwMode="auto">
          <a:xfrm>
            <a:off x="732319" y="4710114"/>
            <a:ext cx="61317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5" name="WordArt 226">
            <a:extLst>
              <a:ext uri="{FF2B5EF4-FFF2-40B4-BE49-F238E27FC236}">
                <a16:creationId xmlns:a16="http://schemas.microsoft.com/office/drawing/2014/main" id="{16F38679-06FF-4EDF-ADFA-5ADBFB266A83}"/>
              </a:ext>
            </a:extLst>
          </p:cNvPr>
          <p:cNvSpPr>
            <a:spLocks noChangeArrowheads="1" noChangeShapeType="1" noTextEdit="1"/>
          </p:cNvSpPr>
          <p:nvPr/>
        </p:nvSpPr>
        <p:spPr bwMode="auto">
          <a:xfrm>
            <a:off x="846619" y="4856162"/>
            <a:ext cx="345281"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panose="020B7200000000000000" pitchFamily="34" charset="0"/>
              </a:rPr>
              <a:t>C</a:t>
            </a:r>
          </a:p>
        </p:txBody>
      </p:sp>
      <p:sp>
        <p:nvSpPr>
          <p:cNvPr id="6171" name="AutoShape 27">
            <a:extLst>
              <a:ext uri="{FF2B5EF4-FFF2-40B4-BE49-F238E27FC236}">
                <a16:creationId xmlns:a16="http://schemas.microsoft.com/office/drawing/2014/main" id="{46E7C6FF-11D8-4B6D-987D-584D5D66159D}"/>
              </a:ext>
            </a:extLst>
          </p:cNvPr>
          <p:cNvSpPr>
            <a:spLocks noChangeArrowheads="1"/>
          </p:cNvSpPr>
          <p:nvPr/>
        </p:nvSpPr>
        <p:spPr bwMode="auto">
          <a:xfrm>
            <a:off x="389417"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1933C21D-114B-4289-AB05-CA447468F997}"/>
              </a:ext>
            </a:extLst>
          </p:cNvPr>
          <p:cNvSpPr>
            <a:spLocks noChangeArrowheads="1" noChangeShapeType="1" noTextEdit="1"/>
          </p:cNvSpPr>
          <p:nvPr/>
        </p:nvSpPr>
        <p:spPr bwMode="auto">
          <a:xfrm>
            <a:off x="675167"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5138" name="Picture 29" descr="Picture1">
            <a:extLst>
              <a:ext uri="{FF2B5EF4-FFF2-40B4-BE49-F238E27FC236}">
                <a16:creationId xmlns:a16="http://schemas.microsoft.com/office/drawing/2014/main" id="{BA1437FB-0F84-4BDA-BFF0-345B8AD9A420}"/>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2267" y="138112"/>
            <a:ext cx="6400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F5A7FEF3-CBFF-4426-AB13-D7CB8FA35C59}"/>
              </a:ext>
            </a:extLst>
          </p:cNvPr>
          <p:cNvGrpSpPr>
            <a:grpSpLocks/>
          </p:cNvGrpSpPr>
          <p:nvPr/>
        </p:nvGrpSpPr>
        <p:grpSpPr bwMode="auto">
          <a:xfrm>
            <a:off x="3532667" y="5472112"/>
            <a:ext cx="1028700" cy="1371600"/>
            <a:chOff x="4320" y="2928"/>
            <a:chExt cx="1104" cy="1104"/>
          </a:xfrm>
        </p:grpSpPr>
        <p:sp>
          <p:nvSpPr>
            <p:cNvPr id="5154" name="AutoShape 34">
              <a:extLst>
                <a:ext uri="{FF2B5EF4-FFF2-40B4-BE49-F238E27FC236}">
                  <a16:creationId xmlns:a16="http://schemas.microsoft.com/office/drawing/2014/main" id="{7004D67E-B9E2-4FB6-8C27-53A2EE4ED89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5155" name="WordArt 35">
              <a:extLst>
                <a:ext uri="{FF2B5EF4-FFF2-40B4-BE49-F238E27FC236}">
                  <a16:creationId xmlns:a16="http://schemas.microsoft.com/office/drawing/2014/main" id="{11839870-6F99-4296-A2DD-D9B5FC43851B}"/>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D972F93-2CB8-47E6-B4BA-0AFE9CDE1BC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1F3B61C4-C65F-43ED-842B-CB630723583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DD1801DC-A01C-45B8-BD19-EACA1D45051B}"/>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C35B7088-0356-4635-A275-D94502917C8B}"/>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6118B4EC-C436-4C6E-92D7-A5F17F488B59}"/>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4BDC88BE-DE1E-45C3-AAEF-240993ECBA6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AC60A0E9-F7AE-4BC1-A7D4-3D06C17818A7}"/>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DB8CCC6A-B307-4DB1-A904-2BB01A6E9FC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A2A043EC-0E9E-46E7-B08E-739D6E9A3EA3}"/>
              </a:ext>
            </a:extLst>
          </p:cNvPr>
          <p:cNvSpPr>
            <a:spLocks noChangeArrowheads="1" noChangeShapeType="1" noTextEdit="1"/>
          </p:cNvSpPr>
          <p:nvPr/>
        </p:nvSpPr>
        <p:spPr bwMode="auto">
          <a:xfrm>
            <a:off x="381841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6BE6B317-A0E3-4EE7-8419-B752FCB7A312}"/>
              </a:ext>
            </a:extLst>
          </p:cNvPr>
          <p:cNvSpPr>
            <a:spLocks noChangeArrowheads="1" noChangeShapeType="1" noTextEdit="1"/>
          </p:cNvSpPr>
          <p:nvPr/>
        </p:nvSpPr>
        <p:spPr bwMode="auto">
          <a:xfrm>
            <a:off x="38327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B3441B17-884B-4312-926D-073D23D0AF65}"/>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11303" name="Text Box 39">
            <a:extLst>
              <a:ext uri="{FF2B5EF4-FFF2-40B4-BE49-F238E27FC236}">
                <a16:creationId xmlns:a16="http://schemas.microsoft.com/office/drawing/2014/main" id="{2D70E8F7-B961-4FF8-870F-2F7CEAA7B89E}"/>
              </a:ext>
            </a:extLst>
          </p:cNvPr>
          <p:cNvSpPr txBox="1">
            <a:spLocks noChangeArrowheads="1"/>
          </p:cNvSpPr>
          <p:nvPr/>
        </p:nvSpPr>
        <p:spPr bwMode="auto">
          <a:xfrm>
            <a:off x="1932467" y="2347913"/>
            <a:ext cx="2905610"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lvl="0"/>
            <a:r>
              <a:rPr lang="vi-VN" sz="4000" b="1">
                <a:solidFill>
                  <a:schemeClr val="bg1"/>
                </a:solidFill>
              </a:rPr>
              <a:t>40.000km</a:t>
            </a:r>
            <a:r>
              <a:rPr lang="vi-VN" sz="4000" b="1" baseline="30000">
                <a:solidFill>
                  <a:schemeClr val="bg1"/>
                </a:solidFill>
              </a:rPr>
              <a:t>2</a:t>
            </a:r>
            <a:endParaRPr lang="en-US" sz="4000" b="1">
              <a:solidFill>
                <a:schemeClr val="bg1"/>
              </a:solidFill>
            </a:endParaRPr>
          </a:p>
        </p:txBody>
      </p:sp>
      <p:sp>
        <p:nvSpPr>
          <p:cNvPr id="11304" name="Text Box 40">
            <a:extLst>
              <a:ext uri="{FF2B5EF4-FFF2-40B4-BE49-F238E27FC236}">
                <a16:creationId xmlns:a16="http://schemas.microsoft.com/office/drawing/2014/main" id="{F61759B5-B160-45CE-8B56-A058246CB7C0}"/>
              </a:ext>
            </a:extLst>
          </p:cNvPr>
          <p:cNvSpPr txBox="1">
            <a:spLocks noChangeArrowheads="1"/>
          </p:cNvSpPr>
          <p:nvPr/>
        </p:nvSpPr>
        <p:spPr bwMode="auto">
          <a:xfrm>
            <a:off x="1932466" y="3532187"/>
            <a:ext cx="2905611"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flatTx/>
          </a:bodyPr>
          <a:lstStyle/>
          <a:p>
            <a:pPr lvl="0"/>
            <a:r>
              <a:rPr lang="vi-VN" sz="4000" b="1" dirty="0">
                <a:solidFill>
                  <a:schemeClr val="bg1"/>
                </a:solidFill>
              </a:rPr>
              <a:t>4</a:t>
            </a:r>
            <a:r>
              <a:rPr lang="en-US" sz="4000" b="1" dirty="0">
                <a:solidFill>
                  <a:schemeClr val="bg1"/>
                </a:solidFill>
                <a:latin typeface="Arial" panose="020B0604020202020204" pitchFamily="34" charset="0"/>
                <a:cs typeface="Arial" panose="020B0604020202020204" pitchFamily="34" charset="0"/>
              </a:rPr>
              <a:t>2</a:t>
            </a:r>
            <a:r>
              <a:rPr lang="vi-VN" sz="4000" b="1" dirty="0">
                <a:solidFill>
                  <a:schemeClr val="bg1"/>
                </a:solidFill>
                <a:latin typeface="Arial" panose="020B0604020202020204" pitchFamily="34" charset="0"/>
                <a:cs typeface="Arial" panose="020B0604020202020204" pitchFamily="34" charset="0"/>
              </a:rPr>
              <a:t>.000km</a:t>
            </a:r>
            <a:r>
              <a:rPr lang="vi-VN" sz="4000" b="1" baseline="30000" dirty="0">
                <a:solidFill>
                  <a:schemeClr val="bg1"/>
                </a:solidFill>
                <a:latin typeface="Arial" panose="020B0604020202020204" pitchFamily="34" charset="0"/>
                <a:cs typeface="Arial" panose="020B0604020202020204" pitchFamily="34" charset="0"/>
              </a:rPr>
              <a:t>2</a:t>
            </a:r>
            <a:endParaRPr lang="en-US" sz="4000" b="1" dirty="0">
              <a:solidFill>
                <a:schemeClr val="bg1"/>
              </a:solidFill>
              <a:latin typeface="Arial" panose="020B0604020202020204" pitchFamily="34" charset="0"/>
              <a:cs typeface="Arial" panose="020B0604020202020204" pitchFamily="34" charset="0"/>
            </a:endParaRPr>
          </a:p>
        </p:txBody>
      </p:sp>
      <p:sp>
        <p:nvSpPr>
          <p:cNvPr id="11305" name="Text Box 41">
            <a:extLst>
              <a:ext uri="{FF2B5EF4-FFF2-40B4-BE49-F238E27FC236}">
                <a16:creationId xmlns:a16="http://schemas.microsoft.com/office/drawing/2014/main" id="{B9901747-0AC3-476E-A4F9-EF89BE68F6A4}"/>
              </a:ext>
            </a:extLst>
          </p:cNvPr>
          <p:cNvSpPr txBox="1">
            <a:spLocks noChangeArrowheads="1"/>
          </p:cNvSpPr>
          <p:nvPr/>
        </p:nvSpPr>
        <p:spPr bwMode="auto">
          <a:xfrm>
            <a:off x="1875317" y="4633912"/>
            <a:ext cx="2514600"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lvl="0"/>
            <a:r>
              <a:rPr lang="vi-VN" sz="4000" b="1">
                <a:solidFill>
                  <a:schemeClr val="bg1"/>
                </a:solidFill>
              </a:rPr>
              <a:t>4</a:t>
            </a:r>
            <a:r>
              <a:rPr lang="en-US" sz="4000" b="1">
                <a:solidFill>
                  <a:schemeClr val="bg1"/>
                </a:solidFill>
              </a:rPr>
              <a:t>.</a:t>
            </a:r>
            <a:r>
              <a:rPr lang="vi-VN" sz="4000" b="1">
                <a:solidFill>
                  <a:schemeClr val="bg1"/>
                </a:solidFill>
              </a:rPr>
              <a:t>000km</a:t>
            </a:r>
            <a:r>
              <a:rPr lang="vi-VN" sz="4000" b="1" baseline="30000">
                <a:solidFill>
                  <a:schemeClr val="bg1"/>
                </a:solidFill>
              </a:rPr>
              <a:t>2</a:t>
            </a:r>
            <a:endParaRPr lang="en-US" sz="4000" b="1">
              <a:solidFill>
                <a:schemeClr val="bg1"/>
              </a:solidFill>
            </a:endParaRPr>
          </a:p>
        </p:txBody>
      </p:sp>
      <p:pic>
        <p:nvPicPr>
          <p:cNvPr id="41" name="Picture 40">
            <a:extLst>
              <a:ext uri="{FF2B5EF4-FFF2-40B4-BE49-F238E27FC236}">
                <a16:creationId xmlns:a16="http://schemas.microsoft.com/office/drawing/2014/main" id="{5714E6EB-59F5-4D66-AD79-8E16DA3A8036}"/>
              </a:ext>
            </a:extLst>
          </p:cNvPr>
          <p:cNvPicPr>
            <a:picLocks noChangeAspect="1"/>
          </p:cNvPicPr>
          <p:nvPr/>
        </p:nvPicPr>
        <p:blipFill>
          <a:blip r:embed="rId12"/>
          <a:stretch>
            <a:fillRect/>
          </a:stretch>
        </p:blipFill>
        <p:spPr>
          <a:xfrm>
            <a:off x="8258039" y="104653"/>
            <a:ext cx="791018" cy="927925"/>
          </a:xfrm>
          <a:prstGeom prst="rect">
            <a:avLst/>
          </a:prstGeom>
        </p:spPr>
      </p:pic>
    </p:spTree>
    <p:custDataLst>
      <p:tags r:id="rId1"/>
    </p:custDataLst>
    <p:extLst>
      <p:ext uri="{BB962C8B-B14F-4D97-AF65-F5344CB8AC3E}">
        <p14:creationId xmlns:p14="http://schemas.microsoft.com/office/powerpoint/2010/main" val="3369732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1303"/>
                                        </p:tgtEl>
                                        <p:attrNameLst>
                                          <p:attrName>style.visibility</p:attrName>
                                        </p:attrNameLst>
                                      </p:cBhvr>
                                      <p:to>
                                        <p:strVal val="visible"/>
                                      </p:to>
                                    </p:set>
                                    <p:anim calcmode="lin" valueType="num">
                                      <p:cBhvr additive="base">
                                        <p:cTn id="28" dur="500" fill="hold"/>
                                        <p:tgtEl>
                                          <p:spTgt spid="11303"/>
                                        </p:tgtEl>
                                        <p:attrNameLst>
                                          <p:attrName>ppt_x</p:attrName>
                                        </p:attrNameLst>
                                      </p:cBhvr>
                                      <p:tavLst>
                                        <p:tav tm="0">
                                          <p:val>
                                            <p:strVal val="1+#ppt_w/2"/>
                                          </p:val>
                                        </p:tav>
                                        <p:tav tm="100000">
                                          <p:val>
                                            <p:strVal val="#ppt_x"/>
                                          </p:val>
                                        </p:tav>
                                      </p:tavLst>
                                    </p:anim>
                                    <p:anim calcmode="lin" valueType="num">
                                      <p:cBhvr additive="base">
                                        <p:cTn id="29" dur="500" fill="hold"/>
                                        <p:tgtEl>
                                          <p:spTgt spid="11303"/>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1304"/>
                                        </p:tgtEl>
                                        <p:attrNameLst>
                                          <p:attrName>style.visibility</p:attrName>
                                        </p:attrNameLst>
                                      </p:cBhvr>
                                      <p:to>
                                        <p:strVal val="visible"/>
                                      </p:to>
                                    </p:set>
                                    <p:anim calcmode="lin" valueType="num">
                                      <p:cBhvr additive="base">
                                        <p:cTn id="46" dur="500" fill="hold"/>
                                        <p:tgtEl>
                                          <p:spTgt spid="11304"/>
                                        </p:tgtEl>
                                        <p:attrNameLst>
                                          <p:attrName>ppt_x</p:attrName>
                                        </p:attrNameLst>
                                      </p:cBhvr>
                                      <p:tavLst>
                                        <p:tav tm="0">
                                          <p:val>
                                            <p:strVal val="1+#ppt_w/2"/>
                                          </p:val>
                                        </p:tav>
                                        <p:tav tm="100000">
                                          <p:val>
                                            <p:strVal val="#ppt_x"/>
                                          </p:val>
                                        </p:tav>
                                      </p:tavLst>
                                    </p:anim>
                                    <p:anim calcmode="lin" valueType="num">
                                      <p:cBhvr additive="base">
                                        <p:cTn id="47" dur="500" fill="hold"/>
                                        <p:tgtEl>
                                          <p:spTgt spid="11304"/>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heckerboard(across)">
                                      <p:cBhvr>
                                        <p:cTn id="61" dur="500"/>
                                        <p:tgtEl>
                                          <p:spTgt spid="11"/>
                                        </p:tgtEl>
                                      </p:cBhvr>
                                    </p:animEffect>
                                  </p:childTnLst>
                                </p:cTn>
                              </p:par>
                              <p:par>
                                <p:cTn id="62" presetID="2" presetClass="entr" presetSubtype="2" fill="hold" grpId="0" nodeType="withEffect">
                                  <p:stCondLst>
                                    <p:cond delay="0"/>
                                  </p:stCondLst>
                                  <p:childTnLst>
                                    <p:set>
                                      <p:cBhvr>
                                        <p:cTn id="63" dur="1" fill="hold">
                                          <p:stCondLst>
                                            <p:cond delay="0"/>
                                          </p:stCondLst>
                                        </p:cTn>
                                        <p:tgtEl>
                                          <p:spTgt spid="11305"/>
                                        </p:tgtEl>
                                        <p:attrNameLst>
                                          <p:attrName>style.visibility</p:attrName>
                                        </p:attrNameLst>
                                      </p:cBhvr>
                                      <p:to>
                                        <p:strVal val="visible"/>
                                      </p:to>
                                    </p:set>
                                    <p:anim calcmode="lin" valueType="num">
                                      <p:cBhvr additive="base">
                                        <p:cTn id="64" dur="500" fill="hold"/>
                                        <p:tgtEl>
                                          <p:spTgt spid="11305"/>
                                        </p:tgtEl>
                                        <p:attrNameLst>
                                          <p:attrName>ppt_x</p:attrName>
                                        </p:attrNameLst>
                                      </p:cBhvr>
                                      <p:tavLst>
                                        <p:tav tm="0">
                                          <p:val>
                                            <p:strVal val="1+#ppt_w/2"/>
                                          </p:val>
                                        </p:tav>
                                        <p:tav tm="100000">
                                          <p:val>
                                            <p:strVal val="#ppt_x"/>
                                          </p:val>
                                        </p:tav>
                                      </p:tavLst>
                                    </p:anim>
                                    <p:anim calcmode="lin" valueType="num">
                                      <p:cBhvr additive="base">
                                        <p:cTn id="65" dur="500" fill="hold"/>
                                        <p:tgtEl>
                                          <p:spTgt spid="11305"/>
                                        </p:tgtEl>
                                        <p:attrNameLst>
                                          <p:attrName>ppt_y</p:attrName>
                                        </p:attrNameLst>
                                      </p:cBhvr>
                                      <p:tavLst>
                                        <p:tav tm="0">
                                          <p:val>
                                            <p:strVal val="#ppt_y"/>
                                          </p:val>
                                        </p:tav>
                                        <p:tav tm="100000">
                                          <p:val>
                                            <p:strVal val="#ppt_y"/>
                                          </p:val>
                                        </p:tav>
                                      </p:tavLst>
                                    </p:anim>
                                  </p:childTnLst>
                                </p:cTn>
                              </p:par>
                              <p:par>
                                <p:cTn id="66" presetID="5" presetClass="entr" presetSubtype="1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heckerboard(across)">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4" name="Chimes 3-CL (2).wav"/>
                                        </p:tgtEl>
                                      </p:cMediaNode>
                                    </p:audio>
                                  </p:subTnLst>
                                </p:cTn>
                              </p:par>
                              <p:par>
                                <p:cTn id="69" presetID="5"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heckerboard(across)">
                                      <p:cBhvr>
                                        <p:cTn id="71" dur="500"/>
                                        <p:tgtEl>
                                          <p:spTgt spid="13"/>
                                        </p:tgtEl>
                                      </p:cBhvr>
                                    </p:animEffect>
                                  </p:childTnLst>
                                </p:cTn>
                              </p:par>
                              <p:par>
                                <p:cTn id="72" presetID="5" presetClass="entr" presetSubtype="1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checkerboard(across)">
                                      <p:cBhvr>
                                        <p:cTn id="74" dur="500"/>
                                        <p:tgtEl>
                                          <p:spTgt spid="1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nodeType="clickEffect">
                                  <p:stCondLst>
                                    <p:cond delay="0"/>
                                  </p:stCondLst>
                                  <p:childTnLst>
                                    <p:set>
                                      <p:cBhvr>
                                        <p:cTn id="78" dur="1" fill="hold">
                                          <p:stCondLst>
                                            <p:cond delay="0"/>
                                          </p:stCondLst>
                                        </p:cTn>
                                        <p:tgtEl>
                                          <p:spTgt spid="6190"/>
                                        </p:tgtEl>
                                        <p:attrNameLst>
                                          <p:attrName>style.visibility</p:attrName>
                                        </p:attrNameLst>
                                      </p:cBhvr>
                                      <p:to>
                                        <p:strVal val="visible"/>
                                      </p:to>
                                    </p:set>
                                    <p:animEffect transition="in" filter="dissolve">
                                      <p:cBhvr>
                                        <p:cTn id="79" dur="500"/>
                                        <p:tgtEl>
                                          <p:spTgt spid="6190"/>
                                        </p:tgtEl>
                                      </p:cBhvr>
                                    </p:animEffect>
                                  </p:childTnLst>
                                  <p:subTnLst>
                                    <p:audio>
                                      <p:cMediaNode>
                                        <p:cTn display="0" masterRel="sameClick">
                                          <p:stCondLst>
                                            <p:cond evt="begin" delay="0">
                                              <p:tn val="77"/>
                                            </p:cond>
                                          </p:stCondLst>
                                          <p:endCondLst>
                                            <p:cond evt="onStopAudio" delay="0">
                                              <p:tgtEl>
                                                <p:sldTgt/>
                                              </p:tgtEl>
                                            </p:cond>
                                          </p:endCondLst>
                                        </p:cTn>
                                        <p:tgtEl>
                                          <p:sndTgt r:embed="rId5" name="camera.wav"/>
                                        </p:tgtEl>
                                      </p:cMediaNode>
                                    </p:audio>
                                  </p:subTnLst>
                                </p:cTn>
                              </p:par>
                            </p:childTnLst>
                          </p:cTn>
                        </p:par>
                        <p:par>
                          <p:cTn id="80" fill="hold" nodeType="afterGroup">
                            <p:stCondLst>
                              <p:cond delay="500"/>
                            </p:stCondLst>
                            <p:childTnLst>
                              <p:par>
                                <p:cTn id="81" presetID="53" presetClass="exit" presetSubtype="0" fill="hold" nodeType="afterEffect">
                                  <p:stCondLst>
                                    <p:cond delay="0"/>
                                  </p:stCondLst>
                                  <p:childTnLst>
                                    <p:anim calcmode="lin" valueType="num">
                                      <p:cBhvr>
                                        <p:cTn id="82" dur="500"/>
                                        <p:tgtEl>
                                          <p:spTgt spid="6190"/>
                                        </p:tgtEl>
                                        <p:attrNameLst>
                                          <p:attrName>ppt_w</p:attrName>
                                        </p:attrNameLst>
                                      </p:cBhvr>
                                      <p:tavLst>
                                        <p:tav tm="0">
                                          <p:val>
                                            <p:strVal val="ppt_w"/>
                                          </p:val>
                                        </p:tav>
                                        <p:tav tm="100000">
                                          <p:val>
                                            <p:fltVal val="0"/>
                                          </p:val>
                                        </p:tav>
                                      </p:tavLst>
                                    </p:anim>
                                    <p:anim calcmode="lin" valueType="num">
                                      <p:cBhvr>
                                        <p:cTn id="83" dur="500"/>
                                        <p:tgtEl>
                                          <p:spTgt spid="6190"/>
                                        </p:tgtEl>
                                        <p:attrNameLst>
                                          <p:attrName>ppt_h</p:attrName>
                                        </p:attrNameLst>
                                      </p:cBhvr>
                                      <p:tavLst>
                                        <p:tav tm="0">
                                          <p:val>
                                            <p:strVal val="ppt_h"/>
                                          </p:val>
                                        </p:tav>
                                        <p:tav tm="100000">
                                          <p:val>
                                            <p:fltVal val="0"/>
                                          </p:val>
                                        </p:tav>
                                      </p:tavLst>
                                    </p:anim>
                                    <p:animEffect transition="out" filter="fade">
                                      <p:cBhvr>
                                        <p:cTn id="84" dur="500"/>
                                        <p:tgtEl>
                                          <p:spTgt spid="6190"/>
                                        </p:tgtEl>
                                      </p:cBhvr>
                                    </p:animEffect>
                                    <p:set>
                                      <p:cBhvr>
                                        <p:cTn id="85" dur="1" fill="hold">
                                          <p:stCondLst>
                                            <p:cond delay="499"/>
                                          </p:stCondLst>
                                        </p:cTn>
                                        <p:tgtEl>
                                          <p:spTgt spid="6190"/>
                                        </p:tgtEl>
                                        <p:attrNameLst>
                                          <p:attrName>style.visibility</p:attrName>
                                        </p:attrNameLst>
                                      </p:cBhvr>
                                      <p:to>
                                        <p:strVal val="hidden"/>
                                      </p:to>
                                    </p:set>
                                  </p:childTnLst>
                                </p:cTn>
                              </p:par>
                            </p:childTnLst>
                          </p:cTn>
                        </p:par>
                        <p:par>
                          <p:cTn id="86" fill="hold" nodeType="afterGroup">
                            <p:stCondLst>
                              <p:cond delay="1000"/>
                            </p:stCondLst>
                            <p:childTnLst>
                              <p:par>
                                <p:cTn id="87" presetID="9" presetClass="entr" presetSubtype="0" fill="hold" nodeType="afterEffect">
                                  <p:stCondLst>
                                    <p:cond delay="0"/>
                                  </p:stCondLst>
                                  <p:childTnLst>
                                    <p:set>
                                      <p:cBhvr>
                                        <p:cTn id="88" dur="1" fill="hold">
                                          <p:stCondLst>
                                            <p:cond delay="0"/>
                                          </p:stCondLst>
                                        </p:cTn>
                                        <p:tgtEl>
                                          <p:spTgt spid="6189"/>
                                        </p:tgtEl>
                                        <p:attrNameLst>
                                          <p:attrName>style.visibility</p:attrName>
                                        </p:attrNameLst>
                                      </p:cBhvr>
                                      <p:to>
                                        <p:strVal val="visible"/>
                                      </p:to>
                                    </p:set>
                                    <p:animEffect transition="in" filter="dissolve">
                                      <p:cBhvr>
                                        <p:cTn id="89" dur="500"/>
                                        <p:tgtEl>
                                          <p:spTgt spid="6189"/>
                                        </p:tgtEl>
                                      </p:cBhvr>
                                    </p:animEffect>
                                  </p:childTnLst>
                                  <p:subTnLst>
                                    <p:audio>
                                      <p:cMediaNode>
                                        <p:cTn display="0" masterRel="sameClick">
                                          <p:stCondLst>
                                            <p:cond evt="begin" delay="0">
                                              <p:tn val="87"/>
                                            </p:cond>
                                          </p:stCondLst>
                                          <p:endCondLst>
                                            <p:cond evt="onStopAudio" delay="0">
                                              <p:tgtEl>
                                                <p:sldTgt/>
                                              </p:tgtEl>
                                            </p:cond>
                                          </p:endCondLst>
                                        </p:cTn>
                                        <p:tgtEl>
                                          <p:sndTgt r:embed="rId5" name="camera.wav"/>
                                        </p:tgtEl>
                                      </p:cMediaNode>
                                    </p:audio>
                                  </p:subTnLst>
                                </p:cTn>
                              </p:par>
                            </p:childTnLst>
                          </p:cTn>
                        </p:par>
                        <p:par>
                          <p:cTn id="90" fill="hold" nodeType="afterGroup">
                            <p:stCondLst>
                              <p:cond delay="1500"/>
                            </p:stCondLst>
                            <p:childTnLst>
                              <p:par>
                                <p:cTn id="91" presetID="53" presetClass="exit" presetSubtype="0" fill="hold" nodeType="afterEffect">
                                  <p:stCondLst>
                                    <p:cond delay="0"/>
                                  </p:stCondLst>
                                  <p:childTnLst>
                                    <p:anim calcmode="lin" valueType="num">
                                      <p:cBhvr>
                                        <p:cTn id="92" dur="500"/>
                                        <p:tgtEl>
                                          <p:spTgt spid="6189"/>
                                        </p:tgtEl>
                                        <p:attrNameLst>
                                          <p:attrName>ppt_w</p:attrName>
                                        </p:attrNameLst>
                                      </p:cBhvr>
                                      <p:tavLst>
                                        <p:tav tm="0">
                                          <p:val>
                                            <p:strVal val="ppt_w"/>
                                          </p:val>
                                        </p:tav>
                                        <p:tav tm="100000">
                                          <p:val>
                                            <p:fltVal val="0"/>
                                          </p:val>
                                        </p:tav>
                                      </p:tavLst>
                                    </p:anim>
                                    <p:anim calcmode="lin" valueType="num">
                                      <p:cBhvr>
                                        <p:cTn id="93" dur="500"/>
                                        <p:tgtEl>
                                          <p:spTgt spid="6189"/>
                                        </p:tgtEl>
                                        <p:attrNameLst>
                                          <p:attrName>ppt_h</p:attrName>
                                        </p:attrNameLst>
                                      </p:cBhvr>
                                      <p:tavLst>
                                        <p:tav tm="0">
                                          <p:val>
                                            <p:strVal val="ppt_h"/>
                                          </p:val>
                                        </p:tav>
                                        <p:tav tm="100000">
                                          <p:val>
                                            <p:fltVal val="0"/>
                                          </p:val>
                                        </p:tav>
                                      </p:tavLst>
                                    </p:anim>
                                    <p:animEffect transition="out" filter="fade">
                                      <p:cBhvr>
                                        <p:cTn id="94" dur="500"/>
                                        <p:tgtEl>
                                          <p:spTgt spid="6189"/>
                                        </p:tgtEl>
                                      </p:cBhvr>
                                    </p:animEffect>
                                    <p:set>
                                      <p:cBhvr>
                                        <p:cTn id="95" dur="1" fill="hold">
                                          <p:stCondLst>
                                            <p:cond delay="499"/>
                                          </p:stCondLst>
                                        </p:cTn>
                                        <p:tgtEl>
                                          <p:spTgt spid="6189"/>
                                        </p:tgtEl>
                                        <p:attrNameLst>
                                          <p:attrName>style.visibility</p:attrName>
                                        </p:attrNameLst>
                                      </p:cBhvr>
                                      <p:to>
                                        <p:strVal val="hidden"/>
                                      </p:to>
                                    </p:set>
                                  </p:childTnLst>
                                </p:cTn>
                              </p:par>
                            </p:childTnLst>
                          </p:cTn>
                        </p:par>
                        <p:par>
                          <p:cTn id="96" fill="hold" nodeType="afterGroup">
                            <p:stCondLst>
                              <p:cond delay="2000"/>
                            </p:stCondLst>
                            <p:childTnLst>
                              <p:par>
                                <p:cTn id="97" presetID="9" presetClass="entr" presetSubtype="0" fill="hold" nodeType="afterEffect">
                                  <p:stCondLst>
                                    <p:cond delay="0"/>
                                  </p:stCondLst>
                                  <p:childTnLst>
                                    <p:set>
                                      <p:cBhvr>
                                        <p:cTn id="98" dur="1" fill="hold">
                                          <p:stCondLst>
                                            <p:cond delay="0"/>
                                          </p:stCondLst>
                                        </p:cTn>
                                        <p:tgtEl>
                                          <p:spTgt spid="6188"/>
                                        </p:tgtEl>
                                        <p:attrNameLst>
                                          <p:attrName>style.visibility</p:attrName>
                                        </p:attrNameLst>
                                      </p:cBhvr>
                                      <p:to>
                                        <p:strVal val="visible"/>
                                      </p:to>
                                    </p:set>
                                    <p:animEffect transition="in" filter="dissolve">
                                      <p:cBhvr>
                                        <p:cTn id="99" dur="500"/>
                                        <p:tgtEl>
                                          <p:spTgt spid="6188"/>
                                        </p:tgtEl>
                                      </p:cBhvr>
                                    </p:animEffect>
                                  </p:childTnLst>
                                  <p:subTnLst>
                                    <p:audio>
                                      <p:cMediaNode>
                                        <p:cTn display="0" masterRel="sameClick">
                                          <p:stCondLst>
                                            <p:cond evt="begin" delay="0">
                                              <p:tn val="97"/>
                                            </p:cond>
                                          </p:stCondLst>
                                          <p:endCondLst>
                                            <p:cond evt="onStopAudio" delay="0">
                                              <p:tgtEl>
                                                <p:sldTgt/>
                                              </p:tgtEl>
                                            </p:cond>
                                          </p:endCondLst>
                                        </p:cTn>
                                        <p:tgtEl>
                                          <p:sndTgt r:embed="rId5" name="camera.wav"/>
                                        </p:tgtEl>
                                      </p:cMediaNode>
                                    </p:audio>
                                  </p:subTnLst>
                                </p:cTn>
                              </p:par>
                            </p:childTnLst>
                          </p:cTn>
                        </p:par>
                        <p:par>
                          <p:cTn id="100" fill="hold" nodeType="afterGroup">
                            <p:stCondLst>
                              <p:cond delay="2500"/>
                            </p:stCondLst>
                            <p:childTnLst>
                              <p:par>
                                <p:cTn id="101" presetID="53" presetClass="exit" presetSubtype="0" fill="hold" nodeType="afterEffect">
                                  <p:stCondLst>
                                    <p:cond delay="0"/>
                                  </p:stCondLst>
                                  <p:childTnLst>
                                    <p:anim calcmode="lin" valueType="num">
                                      <p:cBhvr>
                                        <p:cTn id="102" dur="500"/>
                                        <p:tgtEl>
                                          <p:spTgt spid="6188"/>
                                        </p:tgtEl>
                                        <p:attrNameLst>
                                          <p:attrName>ppt_w</p:attrName>
                                        </p:attrNameLst>
                                      </p:cBhvr>
                                      <p:tavLst>
                                        <p:tav tm="0">
                                          <p:val>
                                            <p:strVal val="ppt_w"/>
                                          </p:val>
                                        </p:tav>
                                        <p:tav tm="100000">
                                          <p:val>
                                            <p:fltVal val="0"/>
                                          </p:val>
                                        </p:tav>
                                      </p:tavLst>
                                    </p:anim>
                                    <p:anim calcmode="lin" valueType="num">
                                      <p:cBhvr>
                                        <p:cTn id="103" dur="500"/>
                                        <p:tgtEl>
                                          <p:spTgt spid="6188"/>
                                        </p:tgtEl>
                                        <p:attrNameLst>
                                          <p:attrName>ppt_h</p:attrName>
                                        </p:attrNameLst>
                                      </p:cBhvr>
                                      <p:tavLst>
                                        <p:tav tm="0">
                                          <p:val>
                                            <p:strVal val="ppt_h"/>
                                          </p:val>
                                        </p:tav>
                                        <p:tav tm="100000">
                                          <p:val>
                                            <p:fltVal val="0"/>
                                          </p:val>
                                        </p:tav>
                                      </p:tavLst>
                                    </p:anim>
                                    <p:animEffect transition="out" filter="fade">
                                      <p:cBhvr>
                                        <p:cTn id="104" dur="500"/>
                                        <p:tgtEl>
                                          <p:spTgt spid="6188"/>
                                        </p:tgtEl>
                                      </p:cBhvr>
                                    </p:animEffect>
                                    <p:set>
                                      <p:cBhvr>
                                        <p:cTn id="105" dur="1" fill="hold">
                                          <p:stCondLst>
                                            <p:cond delay="499"/>
                                          </p:stCondLst>
                                        </p:cTn>
                                        <p:tgtEl>
                                          <p:spTgt spid="6188"/>
                                        </p:tgtEl>
                                        <p:attrNameLst>
                                          <p:attrName>style.visibility</p:attrName>
                                        </p:attrNameLst>
                                      </p:cBhvr>
                                      <p:to>
                                        <p:strVal val="hidden"/>
                                      </p:to>
                                    </p:set>
                                  </p:childTnLst>
                                </p:cTn>
                              </p:par>
                            </p:childTnLst>
                          </p:cTn>
                        </p:par>
                        <p:par>
                          <p:cTn id="106" fill="hold" nodeType="afterGroup">
                            <p:stCondLst>
                              <p:cond delay="3000"/>
                            </p:stCondLst>
                            <p:childTnLst>
                              <p:par>
                                <p:cTn id="107" presetID="9" presetClass="entr" presetSubtype="0" fill="hold" nodeType="afterEffect">
                                  <p:stCondLst>
                                    <p:cond delay="0"/>
                                  </p:stCondLst>
                                  <p:childTnLst>
                                    <p:set>
                                      <p:cBhvr>
                                        <p:cTn id="108" dur="1" fill="hold">
                                          <p:stCondLst>
                                            <p:cond delay="0"/>
                                          </p:stCondLst>
                                        </p:cTn>
                                        <p:tgtEl>
                                          <p:spTgt spid="6187"/>
                                        </p:tgtEl>
                                        <p:attrNameLst>
                                          <p:attrName>style.visibility</p:attrName>
                                        </p:attrNameLst>
                                      </p:cBhvr>
                                      <p:to>
                                        <p:strVal val="visible"/>
                                      </p:to>
                                    </p:set>
                                    <p:animEffect transition="in" filter="dissolve">
                                      <p:cBhvr>
                                        <p:cTn id="109" dur="500"/>
                                        <p:tgtEl>
                                          <p:spTgt spid="6187"/>
                                        </p:tgtEl>
                                      </p:cBhvr>
                                    </p:animEffect>
                                  </p:childTnLst>
                                  <p:subTnLst>
                                    <p:audio>
                                      <p:cMediaNode>
                                        <p:cTn display="0" masterRel="sameClick">
                                          <p:stCondLst>
                                            <p:cond evt="begin" delay="0">
                                              <p:tn val="107"/>
                                            </p:cond>
                                          </p:stCondLst>
                                          <p:endCondLst>
                                            <p:cond evt="onStopAudio" delay="0">
                                              <p:tgtEl>
                                                <p:sldTgt/>
                                              </p:tgtEl>
                                            </p:cond>
                                          </p:endCondLst>
                                        </p:cTn>
                                        <p:tgtEl>
                                          <p:sndTgt r:embed="rId5" name="camera.wav"/>
                                        </p:tgtEl>
                                      </p:cMediaNode>
                                    </p:audio>
                                  </p:subTnLst>
                                </p:cTn>
                              </p:par>
                            </p:childTnLst>
                          </p:cTn>
                        </p:par>
                        <p:par>
                          <p:cTn id="110" fill="hold" nodeType="afterGroup">
                            <p:stCondLst>
                              <p:cond delay="3500"/>
                            </p:stCondLst>
                            <p:childTnLst>
                              <p:par>
                                <p:cTn id="111" presetID="53" presetClass="exit" presetSubtype="0" fill="hold" nodeType="afterEffect">
                                  <p:stCondLst>
                                    <p:cond delay="0"/>
                                  </p:stCondLst>
                                  <p:childTnLst>
                                    <p:anim calcmode="lin" valueType="num">
                                      <p:cBhvr>
                                        <p:cTn id="112" dur="500"/>
                                        <p:tgtEl>
                                          <p:spTgt spid="6187"/>
                                        </p:tgtEl>
                                        <p:attrNameLst>
                                          <p:attrName>ppt_w</p:attrName>
                                        </p:attrNameLst>
                                      </p:cBhvr>
                                      <p:tavLst>
                                        <p:tav tm="0">
                                          <p:val>
                                            <p:strVal val="ppt_w"/>
                                          </p:val>
                                        </p:tav>
                                        <p:tav tm="100000">
                                          <p:val>
                                            <p:fltVal val="0"/>
                                          </p:val>
                                        </p:tav>
                                      </p:tavLst>
                                    </p:anim>
                                    <p:anim calcmode="lin" valueType="num">
                                      <p:cBhvr>
                                        <p:cTn id="113" dur="500"/>
                                        <p:tgtEl>
                                          <p:spTgt spid="6187"/>
                                        </p:tgtEl>
                                        <p:attrNameLst>
                                          <p:attrName>ppt_h</p:attrName>
                                        </p:attrNameLst>
                                      </p:cBhvr>
                                      <p:tavLst>
                                        <p:tav tm="0">
                                          <p:val>
                                            <p:strVal val="ppt_h"/>
                                          </p:val>
                                        </p:tav>
                                        <p:tav tm="100000">
                                          <p:val>
                                            <p:fltVal val="0"/>
                                          </p:val>
                                        </p:tav>
                                      </p:tavLst>
                                    </p:anim>
                                    <p:animEffect transition="out" filter="fade">
                                      <p:cBhvr>
                                        <p:cTn id="114" dur="500"/>
                                        <p:tgtEl>
                                          <p:spTgt spid="6187"/>
                                        </p:tgtEl>
                                      </p:cBhvr>
                                    </p:animEffect>
                                    <p:set>
                                      <p:cBhvr>
                                        <p:cTn id="115" dur="1" fill="hold">
                                          <p:stCondLst>
                                            <p:cond delay="499"/>
                                          </p:stCondLst>
                                        </p:cTn>
                                        <p:tgtEl>
                                          <p:spTgt spid="6187"/>
                                        </p:tgtEl>
                                        <p:attrNameLst>
                                          <p:attrName>style.visibility</p:attrName>
                                        </p:attrNameLst>
                                      </p:cBhvr>
                                      <p:to>
                                        <p:strVal val="hidden"/>
                                      </p:to>
                                    </p:set>
                                  </p:childTnLst>
                                </p:cTn>
                              </p:par>
                            </p:childTnLst>
                          </p:cTn>
                        </p:par>
                        <p:par>
                          <p:cTn id="116" fill="hold" nodeType="afterGroup">
                            <p:stCondLst>
                              <p:cond delay="4000"/>
                            </p:stCondLst>
                            <p:childTnLst>
                              <p:par>
                                <p:cTn id="117" presetID="9" presetClass="entr" presetSubtype="0" fill="hold" nodeType="afterEffect">
                                  <p:stCondLst>
                                    <p:cond delay="0"/>
                                  </p:stCondLst>
                                  <p:childTnLst>
                                    <p:set>
                                      <p:cBhvr>
                                        <p:cTn id="118" dur="1" fill="hold">
                                          <p:stCondLst>
                                            <p:cond delay="0"/>
                                          </p:stCondLst>
                                        </p:cTn>
                                        <p:tgtEl>
                                          <p:spTgt spid="6186"/>
                                        </p:tgtEl>
                                        <p:attrNameLst>
                                          <p:attrName>style.visibility</p:attrName>
                                        </p:attrNameLst>
                                      </p:cBhvr>
                                      <p:to>
                                        <p:strVal val="visible"/>
                                      </p:to>
                                    </p:set>
                                    <p:animEffect transition="in" filter="dissolve">
                                      <p:cBhvr>
                                        <p:cTn id="119" dur="500"/>
                                        <p:tgtEl>
                                          <p:spTgt spid="6186"/>
                                        </p:tgtEl>
                                      </p:cBhvr>
                                    </p:animEffect>
                                  </p:childTnLst>
                                  <p:subTnLst>
                                    <p:audio>
                                      <p:cMediaNode>
                                        <p:cTn display="0" masterRel="sameClick">
                                          <p:stCondLst>
                                            <p:cond evt="begin" delay="0">
                                              <p:tn val="117"/>
                                            </p:cond>
                                          </p:stCondLst>
                                          <p:endCondLst>
                                            <p:cond evt="onStopAudio" delay="0">
                                              <p:tgtEl>
                                                <p:sldTgt/>
                                              </p:tgtEl>
                                            </p:cond>
                                          </p:endCondLst>
                                        </p:cTn>
                                        <p:tgtEl>
                                          <p:sndTgt r:embed="rId5" name="camera.wav"/>
                                        </p:tgtEl>
                                      </p:cMediaNode>
                                    </p:audio>
                                  </p:subTnLst>
                                </p:cTn>
                              </p:par>
                            </p:childTnLst>
                          </p:cTn>
                        </p:par>
                        <p:par>
                          <p:cTn id="120" fill="hold" nodeType="afterGroup">
                            <p:stCondLst>
                              <p:cond delay="4500"/>
                            </p:stCondLst>
                            <p:childTnLst>
                              <p:par>
                                <p:cTn id="121" presetID="53" presetClass="exit" presetSubtype="0" fill="hold" nodeType="afterEffect">
                                  <p:stCondLst>
                                    <p:cond delay="0"/>
                                  </p:stCondLst>
                                  <p:childTnLst>
                                    <p:anim calcmode="lin" valueType="num">
                                      <p:cBhvr>
                                        <p:cTn id="122" dur="500"/>
                                        <p:tgtEl>
                                          <p:spTgt spid="6186"/>
                                        </p:tgtEl>
                                        <p:attrNameLst>
                                          <p:attrName>ppt_w</p:attrName>
                                        </p:attrNameLst>
                                      </p:cBhvr>
                                      <p:tavLst>
                                        <p:tav tm="0">
                                          <p:val>
                                            <p:strVal val="ppt_w"/>
                                          </p:val>
                                        </p:tav>
                                        <p:tav tm="100000">
                                          <p:val>
                                            <p:fltVal val="0"/>
                                          </p:val>
                                        </p:tav>
                                      </p:tavLst>
                                    </p:anim>
                                    <p:anim calcmode="lin" valueType="num">
                                      <p:cBhvr>
                                        <p:cTn id="123" dur="500"/>
                                        <p:tgtEl>
                                          <p:spTgt spid="6186"/>
                                        </p:tgtEl>
                                        <p:attrNameLst>
                                          <p:attrName>ppt_h</p:attrName>
                                        </p:attrNameLst>
                                      </p:cBhvr>
                                      <p:tavLst>
                                        <p:tav tm="0">
                                          <p:val>
                                            <p:strVal val="ppt_h"/>
                                          </p:val>
                                        </p:tav>
                                        <p:tav tm="100000">
                                          <p:val>
                                            <p:fltVal val="0"/>
                                          </p:val>
                                        </p:tav>
                                      </p:tavLst>
                                    </p:anim>
                                    <p:animEffect transition="out" filter="fade">
                                      <p:cBhvr>
                                        <p:cTn id="124" dur="500"/>
                                        <p:tgtEl>
                                          <p:spTgt spid="6186"/>
                                        </p:tgtEl>
                                      </p:cBhvr>
                                    </p:animEffect>
                                    <p:set>
                                      <p:cBhvr>
                                        <p:cTn id="125" dur="1" fill="hold">
                                          <p:stCondLst>
                                            <p:cond delay="499"/>
                                          </p:stCondLst>
                                        </p:cTn>
                                        <p:tgtEl>
                                          <p:spTgt spid="6186"/>
                                        </p:tgtEl>
                                        <p:attrNameLst>
                                          <p:attrName>style.visibility</p:attrName>
                                        </p:attrNameLst>
                                      </p:cBhvr>
                                      <p:to>
                                        <p:strVal val="hidden"/>
                                      </p:to>
                                    </p:set>
                                  </p:childTnLst>
                                </p:cTn>
                              </p:par>
                            </p:childTnLst>
                          </p:cTn>
                        </p:par>
                        <p:par>
                          <p:cTn id="126" fill="hold" nodeType="afterGroup">
                            <p:stCondLst>
                              <p:cond delay="5000"/>
                            </p:stCondLst>
                            <p:childTnLst>
                              <p:par>
                                <p:cTn id="127" presetID="9" presetClass="entr" presetSubtype="0" fill="hold" nodeType="afterEffect">
                                  <p:stCondLst>
                                    <p:cond delay="0"/>
                                  </p:stCondLst>
                                  <p:childTnLst>
                                    <p:set>
                                      <p:cBhvr>
                                        <p:cTn id="128" dur="1" fill="hold">
                                          <p:stCondLst>
                                            <p:cond delay="0"/>
                                          </p:stCondLst>
                                        </p:cTn>
                                        <p:tgtEl>
                                          <p:spTgt spid="6185"/>
                                        </p:tgtEl>
                                        <p:attrNameLst>
                                          <p:attrName>style.visibility</p:attrName>
                                        </p:attrNameLst>
                                      </p:cBhvr>
                                      <p:to>
                                        <p:strVal val="visible"/>
                                      </p:to>
                                    </p:set>
                                    <p:animEffect transition="in" filter="dissolve">
                                      <p:cBhvr>
                                        <p:cTn id="129" dur="500"/>
                                        <p:tgtEl>
                                          <p:spTgt spid="6185"/>
                                        </p:tgtEl>
                                      </p:cBhvr>
                                    </p:animEffect>
                                  </p:childTnLst>
                                  <p:subTnLst>
                                    <p:audio>
                                      <p:cMediaNode>
                                        <p:cTn display="0" masterRel="sameClick">
                                          <p:stCondLst>
                                            <p:cond evt="begin" delay="0">
                                              <p:tn val="127"/>
                                            </p:cond>
                                          </p:stCondLst>
                                          <p:endCondLst>
                                            <p:cond evt="onStopAudio" delay="0">
                                              <p:tgtEl>
                                                <p:sldTgt/>
                                              </p:tgtEl>
                                            </p:cond>
                                          </p:endCondLst>
                                        </p:cTn>
                                        <p:tgtEl>
                                          <p:sndTgt r:embed="rId5" name="camera.wav"/>
                                        </p:tgtEl>
                                      </p:cMediaNode>
                                    </p:audio>
                                  </p:subTnLst>
                                </p:cTn>
                              </p:par>
                            </p:childTnLst>
                          </p:cTn>
                        </p:par>
                        <p:par>
                          <p:cTn id="130" fill="hold" nodeType="afterGroup">
                            <p:stCondLst>
                              <p:cond delay="5500"/>
                            </p:stCondLst>
                            <p:childTnLst>
                              <p:par>
                                <p:cTn id="131" presetID="53" presetClass="exit" presetSubtype="0" fill="hold" nodeType="afterEffect">
                                  <p:stCondLst>
                                    <p:cond delay="0"/>
                                  </p:stCondLst>
                                  <p:childTnLst>
                                    <p:anim calcmode="lin" valueType="num">
                                      <p:cBhvr>
                                        <p:cTn id="132" dur="500"/>
                                        <p:tgtEl>
                                          <p:spTgt spid="6185"/>
                                        </p:tgtEl>
                                        <p:attrNameLst>
                                          <p:attrName>ppt_w</p:attrName>
                                        </p:attrNameLst>
                                      </p:cBhvr>
                                      <p:tavLst>
                                        <p:tav tm="0">
                                          <p:val>
                                            <p:strVal val="ppt_w"/>
                                          </p:val>
                                        </p:tav>
                                        <p:tav tm="100000">
                                          <p:val>
                                            <p:fltVal val="0"/>
                                          </p:val>
                                        </p:tav>
                                      </p:tavLst>
                                    </p:anim>
                                    <p:anim calcmode="lin" valueType="num">
                                      <p:cBhvr>
                                        <p:cTn id="133" dur="500"/>
                                        <p:tgtEl>
                                          <p:spTgt spid="6185"/>
                                        </p:tgtEl>
                                        <p:attrNameLst>
                                          <p:attrName>ppt_h</p:attrName>
                                        </p:attrNameLst>
                                      </p:cBhvr>
                                      <p:tavLst>
                                        <p:tav tm="0">
                                          <p:val>
                                            <p:strVal val="ppt_h"/>
                                          </p:val>
                                        </p:tav>
                                        <p:tav tm="100000">
                                          <p:val>
                                            <p:fltVal val="0"/>
                                          </p:val>
                                        </p:tav>
                                      </p:tavLst>
                                    </p:anim>
                                    <p:animEffect transition="out" filter="fade">
                                      <p:cBhvr>
                                        <p:cTn id="134" dur="500"/>
                                        <p:tgtEl>
                                          <p:spTgt spid="6185"/>
                                        </p:tgtEl>
                                      </p:cBhvr>
                                    </p:animEffect>
                                    <p:set>
                                      <p:cBhvr>
                                        <p:cTn id="135" dur="1" fill="hold">
                                          <p:stCondLst>
                                            <p:cond delay="499"/>
                                          </p:stCondLst>
                                        </p:cTn>
                                        <p:tgtEl>
                                          <p:spTgt spid="6185"/>
                                        </p:tgtEl>
                                        <p:attrNameLst>
                                          <p:attrName>style.visibility</p:attrName>
                                        </p:attrNameLst>
                                      </p:cBhvr>
                                      <p:to>
                                        <p:strVal val="hidden"/>
                                      </p:to>
                                    </p:set>
                                  </p:childTnLst>
                                </p:cTn>
                              </p:par>
                            </p:childTnLst>
                          </p:cTn>
                        </p:par>
                        <p:par>
                          <p:cTn id="136" fill="hold" nodeType="afterGroup">
                            <p:stCondLst>
                              <p:cond delay="6000"/>
                            </p:stCondLst>
                            <p:childTnLst>
                              <p:par>
                                <p:cTn id="137" presetID="9" presetClass="entr" presetSubtype="0" fill="hold" nodeType="afterEffect">
                                  <p:stCondLst>
                                    <p:cond delay="0"/>
                                  </p:stCondLst>
                                  <p:childTnLst>
                                    <p:set>
                                      <p:cBhvr>
                                        <p:cTn id="138" dur="1" fill="hold">
                                          <p:stCondLst>
                                            <p:cond delay="0"/>
                                          </p:stCondLst>
                                        </p:cTn>
                                        <p:tgtEl>
                                          <p:spTgt spid="6184"/>
                                        </p:tgtEl>
                                        <p:attrNameLst>
                                          <p:attrName>style.visibility</p:attrName>
                                        </p:attrNameLst>
                                      </p:cBhvr>
                                      <p:to>
                                        <p:strVal val="visible"/>
                                      </p:to>
                                    </p:set>
                                    <p:animEffect transition="in" filter="dissolve">
                                      <p:cBhvr>
                                        <p:cTn id="139" dur="500"/>
                                        <p:tgtEl>
                                          <p:spTgt spid="6184"/>
                                        </p:tgtEl>
                                      </p:cBhvr>
                                    </p:animEffect>
                                  </p:childTnLst>
                                  <p:subTnLst>
                                    <p:audio>
                                      <p:cMediaNode>
                                        <p:cTn display="0" masterRel="sameClick">
                                          <p:stCondLst>
                                            <p:cond evt="begin" delay="0">
                                              <p:tn val="137"/>
                                            </p:cond>
                                          </p:stCondLst>
                                          <p:endCondLst>
                                            <p:cond evt="onStopAudio" delay="0">
                                              <p:tgtEl>
                                                <p:sldTgt/>
                                              </p:tgtEl>
                                            </p:cond>
                                          </p:endCondLst>
                                        </p:cTn>
                                        <p:tgtEl>
                                          <p:sndTgt r:embed="rId5" name="camera.wav"/>
                                        </p:tgtEl>
                                      </p:cMediaNode>
                                    </p:audio>
                                  </p:subTnLst>
                                </p:cTn>
                              </p:par>
                            </p:childTnLst>
                          </p:cTn>
                        </p:par>
                        <p:par>
                          <p:cTn id="140" fill="hold" nodeType="afterGroup">
                            <p:stCondLst>
                              <p:cond delay="6500"/>
                            </p:stCondLst>
                            <p:childTnLst>
                              <p:par>
                                <p:cTn id="141" presetID="53" presetClass="exit" presetSubtype="0" fill="hold" nodeType="afterEffect">
                                  <p:stCondLst>
                                    <p:cond delay="0"/>
                                  </p:stCondLst>
                                  <p:childTnLst>
                                    <p:anim calcmode="lin" valueType="num">
                                      <p:cBhvr>
                                        <p:cTn id="142" dur="500"/>
                                        <p:tgtEl>
                                          <p:spTgt spid="6184"/>
                                        </p:tgtEl>
                                        <p:attrNameLst>
                                          <p:attrName>ppt_w</p:attrName>
                                        </p:attrNameLst>
                                      </p:cBhvr>
                                      <p:tavLst>
                                        <p:tav tm="0">
                                          <p:val>
                                            <p:strVal val="ppt_w"/>
                                          </p:val>
                                        </p:tav>
                                        <p:tav tm="100000">
                                          <p:val>
                                            <p:fltVal val="0"/>
                                          </p:val>
                                        </p:tav>
                                      </p:tavLst>
                                    </p:anim>
                                    <p:anim calcmode="lin" valueType="num">
                                      <p:cBhvr>
                                        <p:cTn id="143" dur="500"/>
                                        <p:tgtEl>
                                          <p:spTgt spid="6184"/>
                                        </p:tgtEl>
                                        <p:attrNameLst>
                                          <p:attrName>ppt_h</p:attrName>
                                        </p:attrNameLst>
                                      </p:cBhvr>
                                      <p:tavLst>
                                        <p:tav tm="0">
                                          <p:val>
                                            <p:strVal val="ppt_h"/>
                                          </p:val>
                                        </p:tav>
                                        <p:tav tm="100000">
                                          <p:val>
                                            <p:fltVal val="0"/>
                                          </p:val>
                                        </p:tav>
                                      </p:tavLst>
                                    </p:anim>
                                    <p:animEffect transition="out" filter="fade">
                                      <p:cBhvr>
                                        <p:cTn id="144" dur="500"/>
                                        <p:tgtEl>
                                          <p:spTgt spid="6184"/>
                                        </p:tgtEl>
                                      </p:cBhvr>
                                    </p:animEffect>
                                    <p:set>
                                      <p:cBhvr>
                                        <p:cTn id="145" dur="1" fill="hold">
                                          <p:stCondLst>
                                            <p:cond delay="499"/>
                                          </p:stCondLst>
                                        </p:cTn>
                                        <p:tgtEl>
                                          <p:spTgt spid="6184"/>
                                        </p:tgtEl>
                                        <p:attrNameLst>
                                          <p:attrName>style.visibility</p:attrName>
                                        </p:attrNameLst>
                                      </p:cBhvr>
                                      <p:to>
                                        <p:strVal val="hidden"/>
                                      </p:to>
                                    </p:set>
                                  </p:childTnLst>
                                </p:cTn>
                              </p:par>
                            </p:childTnLst>
                          </p:cTn>
                        </p:par>
                        <p:par>
                          <p:cTn id="146" fill="hold" nodeType="afterGroup">
                            <p:stCondLst>
                              <p:cond delay="7000"/>
                            </p:stCondLst>
                            <p:childTnLst>
                              <p:par>
                                <p:cTn id="147" presetID="9" presetClass="entr" presetSubtype="0" fill="hold" nodeType="afterEffect">
                                  <p:stCondLst>
                                    <p:cond delay="0"/>
                                  </p:stCondLst>
                                  <p:childTnLst>
                                    <p:set>
                                      <p:cBhvr>
                                        <p:cTn id="148" dur="1" fill="hold">
                                          <p:stCondLst>
                                            <p:cond delay="0"/>
                                          </p:stCondLst>
                                        </p:cTn>
                                        <p:tgtEl>
                                          <p:spTgt spid="6183"/>
                                        </p:tgtEl>
                                        <p:attrNameLst>
                                          <p:attrName>style.visibility</p:attrName>
                                        </p:attrNameLst>
                                      </p:cBhvr>
                                      <p:to>
                                        <p:strVal val="visible"/>
                                      </p:to>
                                    </p:set>
                                    <p:animEffect transition="in" filter="dissolve">
                                      <p:cBhvr>
                                        <p:cTn id="149" dur="500"/>
                                        <p:tgtEl>
                                          <p:spTgt spid="6183"/>
                                        </p:tgtEl>
                                      </p:cBhvr>
                                    </p:animEffect>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childTnLst>
                          </p:cTn>
                        </p:par>
                        <p:par>
                          <p:cTn id="150" fill="hold" nodeType="afterGroup">
                            <p:stCondLst>
                              <p:cond delay="7500"/>
                            </p:stCondLst>
                            <p:childTnLst>
                              <p:par>
                                <p:cTn id="151" presetID="53" presetClass="exit" presetSubtype="0" fill="hold" nodeType="afterEffect">
                                  <p:stCondLst>
                                    <p:cond delay="0"/>
                                  </p:stCondLst>
                                  <p:childTnLst>
                                    <p:anim calcmode="lin" valueType="num">
                                      <p:cBhvr>
                                        <p:cTn id="152" dur="500"/>
                                        <p:tgtEl>
                                          <p:spTgt spid="6183"/>
                                        </p:tgtEl>
                                        <p:attrNameLst>
                                          <p:attrName>ppt_w</p:attrName>
                                        </p:attrNameLst>
                                      </p:cBhvr>
                                      <p:tavLst>
                                        <p:tav tm="0">
                                          <p:val>
                                            <p:strVal val="ppt_w"/>
                                          </p:val>
                                        </p:tav>
                                        <p:tav tm="100000">
                                          <p:val>
                                            <p:fltVal val="0"/>
                                          </p:val>
                                        </p:tav>
                                      </p:tavLst>
                                    </p:anim>
                                    <p:anim calcmode="lin" valueType="num">
                                      <p:cBhvr>
                                        <p:cTn id="153" dur="500"/>
                                        <p:tgtEl>
                                          <p:spTgt spid="6183"/>
                                        </p:tgtEl>
                                        <p:attrNameLst>
                                          <p:attrName>ppt_h</p:attrName>
                                        </p:attrNameLst>
                                      </p:cBhvr>
                                      <p:tavLst>
                                        <p:tav tm="0">
                                          <p:val>
                                            <p:strVal val="ppt_h"/>
                                          </p:val>
                                        </p:tav>
                                        <p:tav tm="100000">
                                          <p:val>
                                            <p:fltVal val="0"/>
                                          </p:val>
                                        </p:tav>
                                      </p:tavLst>
                                    </p:anim>
                                    <p:animEffect transition="out" filter="fade">
                                      <p:cBhvr>
                                        <p:cTn id="154" dur="500"/>
                                        <p:tgtEl>
                                          <p:spTgt spid="6183"/>
                                        </p:tgtEl>
                                      </p:cBhvr>
                                    </p:animEffect>
                                    <p:set>
                                      <p:cBhvr>
                                        <p:cTn id="155" dur="1" fill="hold">
                                          <p:stCondLst>
                                            <p:cond delay="499"/>
                                          </p:stCondLst>
                                        </p:cTn>
                                        <p:tgtEl>
                                          <p:spTgt spid="6183"/>
                                        </p:tgtEl>
                                        <p:attrNameLst>
                                          <p:attrName>style.visibility</p:attrName>
                                        </p:attrNameLst>
                                      </p:cBhvr>
                                      <p:to>
                                        <p:strVal val="hidden"/>
                                      </p:to>
                                    </p:set>
                                  </p:childTnLst>
                                </p:cTn>
                              </p:par>
                            </p:childTnLst>
                          </p:cTn>
                        </p:par>
                        <p:par>
                          <p:cTn id="156" fill="hold" nodeType="afterGroup">
                            <p:stCondLst>
                              <p:cond delay="8000"/>
                            </p:stCondLst>
                            <p:childTnLst>
                              <p:par>
                                <p:cTn id="157" presetID="9" presetClass="entr" presetSubtype="0" fill="hold" nodeType="afterEffect">
                                  <p:stCondLst>
                                    <p:cond delay="0"/>
                                  </p:stCondLst>
                                  <p:childTnLst>
                                    <p:set>
                                      <p:cBhvr>
                                        <p:cTn id="158" dur="1" fill="hold">
                                          <p:stCondLst>
                                            <p:cond delay="0"/>
                                          </p:stCondLst>
                                        </p:cTn>
                                        <p:tgtEl>
                                          <p:spTgt spid="6182"/>
                                        </p:tgtEl>
                                        <p:attrNameLst>
                                          <p:attrName>style.visibility</p:attrName>
                                        </p:attrNameLst>
                                      </p:cBhvr>
                                      <p:to>
                                        <p:strVal val="visible"/>
                                      </p:to>
                                    </p:set>
                                    <p:animEffect transition="in" filter="dissolve">
                                      <p:cBhvr>
                                        <p:cTn id="159" dur="500"/>
                                        <p:tgtEl>
                                          <p:spTgt spid="6182"/>
                                        </p:tgtEl>
                                      </p:cBhvr>
                                    </p:animEffect>
                                  </p:childTnLst>
                                  <p:subTnLst>
                                    <p:audio>
                                      <p:cMediaNode>
                                        <p:cTn display="0" masterRel="sameClick">
                                          <p:stCondLst>
                                            <p:cond evt="begin" delay="0">
                                              <p:tn val="157"/>
                                            </p:cond>
                                          </p:stCondLst>
                                          <p:endCondLst>
                                            <p:cond evt="onStopAudio" delay="0">
                                              <p:tgtEl>
                                                <p:sldTgt/>
                                              </p:tgtEl>
                                            </p:cond>
                                          </p:endCondLst>
                                        </p:cTn>
                                        <p:tgtEl>
                                          <p:sndTgt r:embed="rId5" name="camera.wav"/>
                                        </p:tgtEl>
                                      </p:cMediaNode>
                                    </p:audio>
                                  </p:subTnLst>
                                </p:cTn>
                              </p:par>
                            </p:childTnLst>
                          </p:cTn>
                        </p:par>
                        <p:par>
                          <p:cTn id="160" fill="hold" nodeType="afterGroup">
                            <p:stCondLst>
                              <p:cond delay="8500"/>
                            </p:stCondLst>
                            <p:childTnLst>
                              <p:par>
                                <p:cTn id="161" presetID="53" presetClass="exit" presetSubtype="0" fill="hold" nodeType="afterEffect">
                                  <p:stCondLst>
                                    <p:cond delay="0"/>
                                  </p:stCondLst>
                                  <p:childTnLst>
                                    <p:anim calcmode="lin" valueType="num">
                                      <p:cBhvr>
                                        <p:cTn id="162" dur="500"/>
                                        <p:tgtEl>
                                          <p:spTgt spid="6182"/>
                                        </p:tgtEl>
                                        <p:attrNameLst>
                                          <p:attrName>ppt_w</p:attrName>
                                        </p:attrNameLst>
                                      </p:cBhvr>
                                      <p:tavLst>
                                        <p:tav tm="0">
                                          <p:val>
                                            <p:strVal val="ppt_w"/>
                                          </p:val>
                                        </p:tav>
                                        <p:tav tm="100000">
                                          <p:val>
                                            <p:fltVal val="0"/>
                                          </p:val>
                                        </p:tav>
                                      </p:tavLst>
                                    </p:anim>
                                    <p:anim calcmode="lin" valueType="num">
                                      <p:cBhvr>
                                        <p:cTn id="163" dur="500"/>
                                        <p:tgtEl>
                                          <p:spTgt spid="6182"/>
                                        </p:tgtEl>
                                        <p:attrNameLst>
                                          <p:attrName>ppt_h</p:attrName>
                                        </p:attrNameLst>
                                      </p:cBhvr>
                                      <p:tavLst>
                                        <p:tav tm="0">
                                          <p:val>
                                            <p:strVal val="ppt_h"/>
                                          </p:val>
                                        </p:tav>
                                        <p:tav tm="100000">
                                          <p:val>
                                            <p:fltVal val="0"/>
                                          </p:val>
                                        </p:tav>
                                      </p:tavLst>
                                    </p:anim>
                                    <p:animEffect transition="out" filter="fade">
                                      <p:cBhvr>
                                        <p:cTn id="164" dur="500"/>
                                        <p:tgtEl>
                                          <p:spTgt spid="6182"/>
                                        </p:tgtEl>
                                      </p:cBhvr>
                                    </p:animEffect>
                                    <p:set>
                                      <p:cBhvr>
                                        <p:cTn id="165" dur="1" fill="hold">
                                          <p:stCondLst>
                                            <p:cond delay="499"/>
                                          </p:stCondLst>
                                        </p:cTn>
                                        <p:tgtEl>
                                          <p:spTgt spid="6182"/>
                                        </p:tgtEl>
                                        <p:attrNameLst>
                                          <p:attrName>style.visibility</p:attrName>
                                        </p:attrNameLst>
                                      </p:cBhvr>
                                      <p:to>
                                        <p:strVal val="hidden"/>
                                      </p:to>
                                    </p:set>
                                  </p:childTnLst>
                                </p:cTn>
                              </p:par>
                            </p:childTnLst>
                          </p:cTn>
                        </p:par>
                        <p:par>
                          <p:cTn id="166" fill="hold" nodeType="afterGroup">
                            <p:stCondLst>
                              <p:cond delay="9000"/>
                            </p:stCondLst>
                            <p:childTnLst>
                              <p:par>
                                <p:cTn id="167" presetID="9" presetClass="entr" presetSubtype="0" fill="hold" nodeType="afterEffect">
                                  <p:stCondLst>
                                    <p:cond delay="0"/>
                                  </p:stCondLst>
                                  <p:childTnLst>
                                    <p:set>
                                      <p:cBhvr>
                                        <p:cTn id="168" dur="1" fill="hold">
                                          <p:stCondLst>
                                            <p:cond delay="0"/>
                                          </p:stCondLst>
                                        </p:cTn>
                                        <p:tgtEl>
                                          <p:spTgt spid="6181"/>
                                        </p:tgtEl>
                                        <p:attrNameLst>
                                          <p:attrName>style.visibility</p:attrName>
                                        </p:attrNameLst>
                                      </p:cBhvr>
                                      <p:to>
                                        <p:strVal val="visible"/>
                                      </p:to>
                                    </p:set>
                                    <p:animEffect transition="in" filter="dissolve">
                                      <p:cBhvr>
                                        <p:cTn id="169" dur="500"/>
                                        <p:tgtEl>
                                          <p:spTgt spid="6181"/>
                                        </p:tgtEl>
                                      </p:cBhvr>
                                    </p:animEffect>
                                  </p:childTnLst>
                                  <p:subTnLst>
                                    <p:audio>
                                      <p:cMediaNode>
                                        <p:cTn display="0" masterRel="sameClick">
                                          <p:stCondLst>
                                            <p:cond evt="begin" delay="0">
                                              <p:tn val="167"/>
                                            </p:cond>
                                          </p:stCondLst>
                                          <p:endCondLst>
                                            <p:cond evt="onStopAudio" delay="0">
                                              <p:tgtEl>
                                                <p:sldTgt/>
                                              </p:tgtEl>
                                            </p:cond>
                                          </p:endCondLst>
                                        </p:cTn>
                                        <p:tgtEl>
                                          <p:sndTgt r:embed="rId5" name="camera.wav"/>
                                        </p:tgtEl>
                                      </p:cMediaNode>
                                    </p:audio>
                                  </p:subTnLst>
                                </p:cTn>
                              </p:par>
                            </p:childTnLst>
                          </p:cTn>
                        </p:par>
                        <p:par>
                          <p:cTn id="170" fill="hold" nodeType="afterGroup">
                            <p:stCondLst>
                              <p:cond delay="9500"/>
                            </p:stCondLst>
                            <p:childTnLst>
                              <p:par>
                                <p:cTn id="171" presetID="53" presetClass="exit" presetSubtype="0" fill="hold" nodeType="afterEffect">
                                  <p:stCondLst>
                                    <p:cond delay="0"/>
                                  </p:stCondLst>
                                  <p:childTnLst>
                                    <p:anim calcmode="lin" valueType="num">
                                      <p:cBhvr>
                                        <p:cTn id="172" dur="500"/>
                                        <p:tgtEl>
                                          <p:spTgt spid="6181"/>
                                        </p:tgtEl>
                                        <p:attrNameLst>
                                          <p:attrName>ppt_w</p:attrName>
                                        </p:attrNameLst>
                                      </p:cBhvr>
                                      <p:tavLst>
                                        <p:tav tm="0">
                                          <p:val>
                                            <p:strVal val="ppt_w"/>
                                          </p:val>
                                        </p:tav>
                                        <p:tav tm="100000">
                                          <p:val>
                                            <p:fltVal val="0"/>
                                          </p:val>
                                        </p:tav>
                                      </p:tavLst>
                                    </p:anim>
                                    <p:anim calcmode="lin" valueType="num">
                                      <p:cBhvr>
                                        <p:cTn id="173" dur="500"/>
                                        <p:tgtEl>
                                          <p:spTgt spid="6181"/>
                                        </p:tgtEl>
                                        <p:attrNameLst>
                                          <p:attrName>ppt_h</p:attrName>
                                        </p:attrNameLst>
                                      </p:cBhvr>
                                      <p:tavLst>
                                        <p:tav tm="0">
                                          <p:val>
                                            <p:strVal val="ppt_h"/>
                                          </p:val>
                                        </p:tav>
                                        <p:tav tm="100000">
                                          <p:val>
                                            <p:fltVal val="0"/>
                                          </p:val>
                                        </p:tav>
                                      </p:tavLst>
                                    </p:anim>
                                    <p:animEffect transition="out" filter="fade">
                                      <p:cBhvr>
                                        <p:cTn id="174" dur="500"/>
                                        <p:tgtEl>
                                          <p:spTgt spid="6181"/>
                                        </p:tgtEl>
                                      </p:cBhvr>
                                    </p:animEffect>
                                    <p:set>
                                      <p:cBhvr>
                                        <p:cTn id="175" dur="1" fill="hold">
                                          <p:stCondLst>
                                            <p:cond delay="499"/>
                                          </p:stCondLst>
                                        </p:cTn>
                                        <p:tgtEl>
                                          <p:spTgt spid="6181"/>
                                        </p:tgtEl>
                                        <p:attrNameLst>
                                          <p:attrName>style.visibility</p:attrName>
                                        </p:attrNameLst>
                                      </p:cBhvr>
                                      <p:to>
                                        <p:strVal val="hidden"/>
                                      </p:to>
                                    </p:set>
                                  </p:childTnLst>
                                </p:cTn>
                              </p:par>
                            </p:childTnLst>
                          </p:cTn>
                        </p:par>
                        <p:par>
                          <p:cTn id="176" fill="hold" nodeType="afterGroup">
                            <p:stCondLst>
                              <p:cond delay="10000"/>
                            </p:stCondLst>
                            <p:childTnLst>
                              <p:par>
                                <p:cTn id="177" presetID="9" presetClass="entr" presetSubtype="0" fill="hold" nodeType="afterEffect">
                                  <p:stCondLst>
                                    <p:cond delay="0"/>
                                  </p:stCondLst>
                                  <p:childTnLst>
                                    <p:set>
                                      <p:cBhvr>
                                        <p:cTn id="178" dur="1" fill="hold">
                                          <p:stCondLst>
                                            <p:cond delay="0"/>
                                          </p:stCondLst>
                                        </p:cTn>
                                        <p:tgtEl>
                                          <p:spTgt spid="6180"/>
                                        </p:tgtEl>
                                        <p:attrNameLst>
                                          <p:attrName>style.visibility</p:attrName>
                                        </p:attrNameLst>
                                      </p:cBhvr>
                                      <p:to>
                                        <p:strVal val="visible"/>
                                      </p:to>
                                    </p:set>
                                    <p:animEffect transition="in" filter="dissolve">
                                      <p:cBhvr>
                                        <p:cTn id="179" dur="500"/>
                                        <p:tgtEl>
                                          <p:spTgt spid="6180"/>
                                        </p:tgtEl>
                                      </p:cBhvr>
                                    </p:animEffect>
                                  </p:childTnLst>
                                  <p:subTnLst>
                                    <p:audio>
                                      <p:cMediaNode>
                                        <p:cTn display="0" masterRel="sameClick">
                                          <p:stCondLst>
                                            <p:cond evt="begin" delay="0">
                                              <p:tn val="177"/>
                                            </p:cond>
                                          </p:stCondLst>
                                          <p:endCondLst>
                                            <p:cond evt="onStopAudio" delay="0">
                                              <p:tgtEl>
                                                <p:sldTgt/>
                                              </p:tgtEl>
                                            </p:cond>
                                          </p:endCondLst>
                                        </p:cTn>
                                        <p:tgtEl>
                                          <p:sndTgt r:embed="rId5" name="camera.wav"/>
                                        </p:tgtEl>
                                      </p:cMediaNode>
                                    </p:audio>
                                  </p:subTnLst>
                                </p:cTn>
                              </p:par>
                            </p:childTnLst>
                          </p:cTn>
                        </p:par>
                        <p:par>
                          <p:cTn id="180" fill="hold" nodeType="afterGroup">
                            <p:stCondLst>
                              <p:cond delay="10500"/>
                            </p:stCondLst>
                            <p:childTnLst>
                              <p:par>
                                <p:cTn id="181" presetID="53" presetClass="exit" presetSubtype="0" fill="hold" nodeType="afterEffect">
                                  <p:stCondLst>
                                    <p:cond delay="0"/>
                                  </p:stCondLst>
                                  <p:childTnLst>
                                    <p:anim calcmode="lin" valueType="num">
                                      <p:cBhvr>
                                        <p:cTn id="182" dur="500"/>
                                        <p:tgtEl>
                                          <p:spTgt spid="6180"/>
                                        </p:tgtEl>
                                        <p:attrNameLst>
                                          <p:attrName>ppt_w</p:attrName>
                                        </p:attrNameLst>
                                      </p:cBhvr>
                                      <p:tavLst>
                                        <p:tav tm="0">
                                          <p:val>
                                            <p:strVal val="ppt_w"/>
                                          </p:val>
                                        </p:tav>
                                        <p:tav tm="100000">
                                          <p:val>
                                            <p:fltVal val="0"/>
                                          </p:val>
                                        </p:tav>
                                      </p:tavLst>
                                    </p:anim>
                                    <p:anim calcmode="lin" valueType="num">
                                      <p:cBhvr>
                                        <p:cTn id="183" dur="500"/>
                                        <p:tgtEl>
                                          <p:spTgt spid="6180"/>
                                        </p:tgtEl>
                                        <p:attrNameLst>
                                          <p:attrName>ppt_h</p:attrName>
                                        </p:attrNameLst>
                                      </p:cBhvr>
                                      <p:tavLst>
                                        <p:tav tm="0">
                                          <p:val>
                                            <p:strVal val="ppt_h"/>
                                          </p:val>
                                        </p:tav>
                                        <p:tav tm="100000">
                                          <p:val>
                                            <p:fltVal val="0"/>
                                          </p:val>
                                        </p:tav>
                                      </p:tavLst>
                                    </p:anim>
                                    <p:animEffect transition="out" filter="fade">
                                      <p:cBhvr>
                                        <p:cTn id="184" dur="500"/>
                                        <p:tgtEl>
                                          <p:spTgt spid="6180"/>
                                        </p:tgtEl>
                                      </p:cBhvr>
                                    </p:animEffect>
                                    <p:set>
                                      <p:cBhvr>
                                        <p:cTn id="185" dur="1" fill="hold">
                                          <p:stCondLst>
                                            <p:cond delay="499"/>
                                          </p:stCondLst>
                                        </p:cTn>
                                        <p:tgtEl>
                                          <p:spTgt spid="6180"/>
                                        </p:tgtEl>
                                        <p:attrNameLst>
                                          <p:attrName>style.visibility</p:attrName>
                                        </p:attrNameLst>
                                      </p:cBhvr>
                                      <p:to>
                                        <p:strVal val="hidden"/>
                                      </p:to>
                                    </p:set>
                                  </p:childTnLst>
                                </p:cTn>
                              </p:par>
                              <p:par>
                                <p:cTn id="186" presetID="53" presetClass="entr" presetSubtype="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 calcmode="lin" valueType="num">
                                      <p:cBhvr>
                                        <p:cTn id="188" dur="500" fill="hold"/>
                                        <p:tgtEl>
                                          <p:spTgt spid="26"/>
                                        </p:tgtEl>
                                        <p:attrNameLst>
                                          <p:attrName>ppt_w</p:attrName>
                                        </p:attrNameLst>
                                      </p:cBhvr>
                                      <p:tavLst>
                                        <p:tav tm="0">
                                          <p:val>
                                            <p:fltVal val="0"/>
                                          </p:val>
                                        </p:tav>
                                        <p:tav tm="100000">
                                          <p:val>
                                            <p:strVal val="#ppt_w"/>
                                          </p:val>
                                        </p:tav>
                                      </p:tavLst>
                                    </p:anim>
                                    <p:anim calcmode="lin" valueType="num">
                                      <p:cBhvr>
                                        <p:cTn id="189" dur="500" fill="hold"/>
                                        <p:tgtEl>
                                          <p:spTgt spid="26"/>
                                        </p:tgtEl>
                                        <p:attrNameLst>
                                          <p:attrName>ppt_h</p:attrName>
                                        </p:attrNameLst>
                                      </p:cBhvr>
                                      <p:tavLst>
                                        <p:tav tm="0">
                                          <p:val>
                                            <p:fltVal val="0"/>
                                          </p:val>
                                        </p:tav>
                                        <p:tav tm="100000">
                                          <p:val>
                                            <p:strVal val="#ppt_h"/>
                                          </p:val>
                                        </p:tav>
                                      </p:tavLst>
                                    </p:anim>
                                    <p:animEffect transition="in" filter="fade">
                                      <p:cBhvr>
                                        <p:cTn id="190" dur="500"/>
                                        <p:tgtEl>
                                          <p:spTgt spid="26"/>
                                        </p:tgtEl>
                                      </p:cBhvr>
                                    </p:animEffect>
                                  </p:childTnLst>
                                  <p:subTnLst>
                                    <p:audio>
                                      <p:cMediaNode>
                                        <p:cTn display="0" masterRel="sameClick">
                                          <p:stCondLst>
                                            <p:cond evt="begin" delay="0">
                                              <p:tn val="186"/>
                                            </p:cond>
                                          </p:stCondLst>
                                          <p:endCondLst>
                                            <p:cond evt="onStopAudio" delay="0">
                                              <p:tgtEl>
                                                <p:sldTgt/>
                                              </p:tgtEl>
                                            </p:cond>
                                          </p:endCondLst>
                                        </p:cTn>
                                        <p:tgtEl>
                                          <p:sndTgt r:embed="rId6" name="Reng reng.wav"/>
                                        </p:tgtEl>
                                      </p:cMediaNode>
                                    </p:audio>
                                  </p:subTnLst>
                                </p:cTn>
                              </p:par>
                            </p:childTnLst>
                          </p:cTn>
                        </p:par>
                      </p:childTnLst>
                    </p:cTn>
                  </p:par>
                  <p:par>
                    <p:cTn id="191" fill="hold" nodeType="clickPar">
                      <p:stCondLst>
                        <p:cond delay="indefinite"/>
                      </p:stCondLst>
                      <p:childTnLst>
                        <p:par>
                          <p:cTn id="192" fill="hold" nodeType="withGroup">
                            <p:stCondLst>
                              <p:cond delay="0"/>
                            </p:stCondLst>
                            <p:childTnLst>
                              <p:par>
                                <p:cTn id="193" presetID="2" presetClass="exit" presetSubtype="1" fill="hold" nodeType="clickEffect">
                                  <p:stCondLst>
                                    <p:cond delay="0"/>
                                  </p:stCondLst>
                                  <p:childTnLst>
                                    <p:anim calcmode="lin" valueType="num">
                                      <p:cBhvr additive="base">
                                        <p:cTn id="194" dur="1000"/>
                                        <p:tgtEl>
                                          <p:spTgt spid="26"/>
                                        </p:tgtEl>
                                        <p:attrNameLst>
                                          <p:attrName>ppt_x</p:attrName>
                                        </p:attrNameLst>
                                      </p:cBhvr>
                                      <p:tavLst>
                                        <p:tav tm="0">
                                          <p:val>
                                            <p:strVal val="ppt_x"/>
                                          </p:val>
                                        </p:tav>
                                        <p:tav tm="100000">
                                          <p:val>
                                            <p:strVal val="ppt_x"/>
                                          </p:val>
                                        </p:tav>
                                      </p:tavLst>
                                    </p:anim>
                                    <p:anim calcmode="lin" valueType="num">
                                      <p:cBhvr additive="base">
                                        <p:cTn id="195" dur="1000"/>
                                        <p:tgtEl>
                                          <p:spTgt spid="26"/>
                                        </p:tgtEl>
                                        <p:attrNameLst>
                                          <p:attrName>ppt_y</p:attrName>
                                        </p:attrNameLst>
                                      </p:cBhvr>
                                      <p:tavLst>
                                        <p:tav tm="0">
                                          <p:val>
                                            <p:strVal val="ppt_y"/>
                                          </p:val>
                                        </p:tav>
                                        <p:tav tm="100000">
                                          <p:val>
                                            <p:strVal val="0-ppt_h/2"/>
                                          </p:val>
                                        </p:tav>
                                      </p:tavLst>
                                    </p:anim>
                                    <p:set>
                                      <p:cBhvr>
                                        <p:cTn id="196" dur="1" fill="hold">
                                          <p:stCondLst>
                                            <p:cond delay="999"/>
                                          </p:stCondLst>
                                        </p:cTn>
                                        <p:tgtEl>
                                          <p:spTgt spid="26"/>
                                        </p:tgtEl>
                                        <p:attrNameLst>
                                          <p:attrName>style.visibility</p:attrName>
                                        </p:attrNameLst>
                                      </p:cBhvr>
                                      <p:to>
                                        <p:strVal val="hidden"/>
                                      </p:to>
                                    </p:se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6" presetClass="entr" presetSubtype="0" fill="hold" grpId="1" nodeType="clickEffect">
                                  <p:stCondLst>
                                    <p:cond delay="0"/>
                                  </p:stCondLst>
                                  <p:iterate type="lt">
                                    <p:tmPct val="0"/>
                                  </p:iterate>
                                  <p:childTnLst>
                                    <p:set>
                                      <p:cBhvr>
                                        <p:cTn id="200" dur="1" fill="hold">
                                          <p:stCondLst>
                                            <p:cond delay="0"/>
                                          </p:stCondLst>
                                        </p:cTn>
                                        <p:tgtEl>
                                          <p:spTgt spid="11304"/>
                                        </p:tgtEl>
                                        <p:attrNameLst>
                                          <p:attrName>style.visibility</p:attrName>
                                        </p:attrNameLst>
                                      </p:cBhvr>
                                      <p:to>
                                        <p:strVal val="visible"/>
                                      </p:to>
                                    </p:set>
                                    <p:animEffect transition="in" filter="wipe(down)">
                                      <p:cBhvr>
                                        <p:cTn id="201" dur="580">
                                          <p:stCondLst>
                                            <p:cond delay="0"/>
                                          </p:stCondLst>
                                        </p:cTn>
                                        <p:tgtEl>
                                          <p:spTgt spid="11304"/>
                                        </p:tgtEl>
                                      </p:cBhvr>
                                    </p:animEffect>
                                    <p:anim calcmode="lin" valueType="num">
                                      <p:cBhvr>
                                        <p:cTn id="202" dur="1822" tmFilter="0,0; 0.14,0.36; 0.43,0.73; 0.71,0.91; 1.0,1.0">
                                          <p:stCondLst>
                                            <p:cond delay="0"/>
                                          </p:stCondLst>
                                        </p:cTn>
                                        <p:tgtEl>
                                          <p:spTgt spid="11304"/>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1304"/>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1304"/>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1304"/>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1304"/>
                                        </p:tgtEl>
                                        <p:attrNameLst>
                                          <p:attrName>ppt_y</p:attrName>
                                        </p:attrNameLst>
                                      </p:cBhvr>
                                      <p:tavLst>
                                        <p:tav tm="0" fmla="#ppt_y-sin(pi*$)/81">
                                          <p:val>
                                            <p:fltVal val="0"/>
                                          </p:val>
                                        </p:tav>
                                        <p:tav tm="100000">
                                          <p:val>
                                            <p:fltVal val="1"/>
                                          </p:val>
                                        </p:tav>
                                      </p:tavLst>
                                    </p:anim>
                                    <p:animScale>
                                      <p:cBhvr>
                                        <p:cTn id="207" dur="26">
                                          <p:stCondLst>
                                            <p:cond delay="650"/>
                                          </p:stCondLst>
                                        </p:cTn>
                                        <p:tgtEl>
                                          <p:spTgt spid="11304"/>
                                        </p:tgtEl>
                                      </p:cBhvr>
                                      <p:to x="100000" y="60000"/>
                                    </p:animScale>
                                    <p:animScale>
                                      <p:cBhvr>
                                        <p:cTn id="208" dur="166" decel="50000">
                                          <p:stCondLst>
                                            <p:cond delay="676"/>
                                          </p:stCondLst>
                                        </p:cTn>
                                        <p:tgtEl>
                                          <p:spTgt spid="11304"/>
                                        </p:tgtEl>
                                      </p:cBhvr>
                                      <p:to x="100000" y="100000"/>
                                    </p:animScale>
                                    <p:animScale>
                                      <p:cBhvr>
                                        <p:cTn id="209" dur="26">
                                          <p:stCondLst>
                                            <p:cond delay="1312"/>
                                          </p:stCondLst>
                                        </p:cTn>
                                        <p:tgtEl>
                                          <p:spTgt spid="11304"/>
                                        </p:tgtEl>
                                      </p:cBhvr>
                                      <p:to x="100000" y="80000"/>
                                    </p:animScale>
                                    <p:animScale>
                                      <p:cBhvr>
                                        <p:cTn id="210" dur="166" decel="50000">
                                          <p:stCondLst>
                                            <p:cond delay="1338"/>
                                          </p:stCondLst>
                                        </p:cTn>
                                        <p:tgtEl>
                                          <p:spTgt spid="11304"/>
                                        </p:tgtEl>
                                      </p:cBhvr>
                                      <p:to x="100000" y="100000"/>
                                    </p:animScale>
                                    <p:animScale>
                                      <p:cBhvr>
                                        <p:cTn id="211" dur="26">
                                          <p:stCondLst>
                                            <p:cond delay="1642"/>
                                          </p:stCondLst>
                                        </p:cTn>
                                        <p:tgtEl>
                                          <p:spTgt spid="11304"/>
                                        </p:tgtEl>
                                      </p:cBhvr>
                                      <p:to x="100000" y="90000"/>
                                    </p:animScale>
                                    <p:animScale>
                                      <p:cBhvr>
                                        <p:cTn id="212" dur="166" decel="50000">
                                          <p:stCondLst>
                                            <p:cond delay="1668"/>
                                          </p:stCondLst>
                                        </p:cTn>
                                        <p:tgtEl>
                                          <p:spTgt spid="11304"/>
                                        </p:tgtEl>
                                      </p:cBhvr>
                                      <p:to x="100000" y="100000"/>
                                    </p:animScale>
                                    <p:animScale>
                                      <p:cBhvr>
                                        <p:cTn id="213" dur="26">
                                          <p:stCondLst>
                                            <p:cond delay="1808"/>
                                          </p:stCondLst>
                                        </p:cTn>
                                        <p:tgtEl>
                                          <p:spTgt spid="11304"/>
                                        </p:tgtEl>
                                      </p:cBhvr>
                                      <p:to x="100000" y="95000"/>
                                    </p:animScale>
                                    <p:animScale>
                                      <p:cBhvr>
                                        <p:cTn id="214" dur="166" decel="50000">
                                          <p:stCondLst>
                                            <p:cond delay="1834"/>
                                          </p:stCondLst>
                                        </p:cTn>
                                        <p:tgtEl>
                                          <p:spTgt spid="11304"/>
                                        </p:tgtEl>
                                      </p:cBhvr>
                                      <p:to x="100000" y="100000"/>
                                    </p:animScale>
                                  </p:childTnLst>
                                  <p:subTnLst>
                                    <p:audio>
                                      <p:cMediaNode>
                                        <p:cTn display="0" masterRel="sameClick">
                                          <p:stCondLst>
                                            <p:cond evt="begin" delay="0">
                                              <p:tn val="199"/>
                                            </p:cond>
                                          </p:stCondLst>
                                          <p:endCondLst>
                                            <p:cond evt="onStopAudio" delay="0">
                                              <p:tgtEl>
                                                <p:sldTgt/>
                                              </p:tgtEl>
                                            </p:cond>
                                          </p:endCondLst>
                                        </p:cTn>
                                        <p:tgtEl>
                                          <p:sndTgt r:embed="rId7" name="FELIZ2.WAV"/>
                                        </p:tgtEl>
                                      </p:cMediaNode>
                                    </p:audio>
                                  </p:subTnLst>
                                </p:cTn>
                              </p:par>
                              <p:par>
                                <p:cTn id="215" presetID="23" presetClass="emph" presetSubtype="0" fill="hold" grpId="2" nodeType="withEffect">
                                  <p:stCondLst>
                                    <p:cond delay="0"/>
                                  </p:stCondLst>
                                  <p:iterate type="lt">
                                    <p:tmPct val="0"/>
                                  </p:iterate>
                                  <p:childTnLst>
                                    <p:animClr clrSpc="hsl" dir="cw">
                                      <p:cBhvr override="childStyle">
                                        <p:cTn id="216" dur="500" fill="hold"/>
                                        <p:tgtEl>
                                          <p:spTgt spid="11304"/>
                                        </p:tgtEl>
                                        <p:attrNameLst>
                                          <p:attrName>style.color</p:attrName>
                                        </p:attrNameLst>
                                      </p:cBhvr>
                                      <p:by>
                                        <p:hsl h="10842353" s="0" l="0"/>
                                      </p:by>
                                    </p:animClr>
                                    <p:animClr clrSpc="hsl" dir="cw">
                                      <p:cBhvr>
                                        <p:cTn id="217" dur="500" fill="hold"/>
                                        <p:tgtEl>
                                          <p:spTgt spid="11304"/>
                                        </p:tgtEl>
                                        <p:attrNameLst>
                                          <p:attrName>fillcolor</p:attrName>
                                        </p:attrNameLst>
                                      </p:cBhvr>
                                      <p:by>
                                        <p:hsl h="10842353" s="0" l="0"/>
                                      </p:by>
                                    </p:animClr>
                                    <p:animClr clrSpc="hsl" dir="cw">
                                      <p:cBhvr>
                                        <p:cTn id="218" dur="500" fill="hold"/>
                                        <p:tgtEl>
                                          <p:spTgt spid="11304"/>
                                        </p:tgtEl>
                                        <p:attrNameLst>
                                          <p:attrName>stroke.color</p:attrName>
                                        </p:attrNameLst>
                                      </p:cBhvr>
                                      <p:by>
                                        <p:hsl h="10842353" s="0" l="0"/>
                                      </p:by>
                                    </p:animClr>
                                    <p:set>
                                      <p:cBhvr>
                                        <p:cTn id="219" dur="500" fill="hold"/>
                                        <p:tgtEl>
                                          <p:spTgt spid="11304"/>
                                        </p:tgtEl>
                                        <p:attrNameLst>
                                          <p:attrName>fill.type</p:attrName>
                                        </p:attrNameLst>
                                      </p:cBhvr>
                                      <p:to>
                                        <p:strVal val="solid"/>
                                      </p:to>
                                    </p:set>
                                  </p:childTnLst>
                                </p:cTn>
                              </p:par>
                              <p:par>
                                <p:cTn id="220" presetID="23" presetClass="emph" presetSubtype="0" fill="hold" grpId="0" nodeType="withEffect">
                                  <p:stCondLst>
                                    <p:cond delay="0"/>
                                  </p:stCondLst>
                                  <p:childTnLst>
                                    <p:animClr clrSpc="hsl" dir="cw">
                                      <p:cBhvr override="childStyle">
                                        <p:cTn id="221" dur="500" fill="hold"/>
                                        <p:tgtEl>
                                          <p:spTgt spid="7"/>
                                        </p:tgtEl>
                                        <p:attrNameLst>
                                          <p:attrName>style.color</p:attrName>
                                        </p:attrNameLst>
                                      </p:cBhvr>
                                      <p:by>
                                        <p:hsl h="10842353" s="0" l="0"/>
                                      </p:by>
                                    </p:animClr>
                                    <p:animClr clrSpc="hsl" dir="cw">
                                      <p:cBhvr>
                                        <p:cTn id="222" dur="500" fill="hold"/>
                                        <p:tgtEl>
                                          <p:spTgt spid="7"/>
                                        </p:tgtEl>
                                        <p:attrNameLst>
                                          <p:attrName>fillcolor</p:attrName>
                                        </p:attrNameLst>
                                      </p:cBhvr>
                                      <p:by>
                                        <p:hsl h="10842353" s="0" l="0"/>
                                      </p:by>
                                    </p:animClr>
                                    <p:animClr clrSpc="hsl" dir="cw">
                                      <p:cBhvr>
                                        <p:cTn id="223" dur="500" fill="hold"/>
                                        <p:tgtEl>
                                          <p:spTgt spid="7"/>
                                        </p:tgtEl>
                                        <p:attrNameLst>
                                          <p:attrName>stroke.color</p:attrName>
                                        </p:attrNameLst>
                                      </p:cBhvr>
                                      <p:by>
                                        <p:hsl h="10842353" s="0" l="0"/>
                                      </p:by>
                                    </p:animClr>
                                    <p:set>
                                      <p:cBhvr>
                                        <p:cTn id="224"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71" grpId="0" animBg="1"/>
      <p:bldP spid="6171" grpId="1" animBg="1"/>
      <p:bldP spid="11303" grpId="0" animBg="1"/>
      <p:bldP spid="11304" grpId="0" animBg="1"/>
      <p:bldP spid="11304" grpId="1" animBg="1"/>
      <p:bldP spid="11304" grpId="2" animBg="1"/>
      <p:bldP spid="1130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7BB0A6DF-63AC-4EFB-B34F-FE72893F767F}"/>
              </a:ext>
            </a:extLst>
          </p:cNvPr>
          <p:cNvSpPr>
            <a:spLocks noChangeArrowheads="1"/>
          </p:cNvSpPr>
          <p:nvPr/>
        </p:nvSpPr>
        <p:spPr bwMode="auto">
          <a:xfrm>
            <a:off x="1418117" y="519112"/>
            <a:ext cx="7146408" cy="152400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dirty="0">
                <a:solidFill>
                  <a:srgbClr val="0070C0"/>
                </a:solidFill>
              </a:rPr>
              <a:t>Trong các châu lục châu Mỹ là châu lục trải dài </a:t>
            </a:r>
            <a:endParaRPr lang="en-US" sz="2400" dirty="0">
              <a:solidFill>
                <a:srgbClr val="0070C0"/>
              </a:solidFill>
            </a:endParaRPr>
          </a:p>
          <a:p>
            <a:r>
              <a:rPr lang="vi-VN" sz="2400" dirty="0">
                <a:solidFill>
                  <a:srgbClr val="0070C0"/>
                </a:solidFill>
              </a:rPr>
              <a:t>trên nhiều vĩ độ nhất </a:t>
            </a:r>
            <a:r>
              <a:rPr lang="en-US" sz="2400" dirty="0">
                <a:solidFill>
                  <a:srgbClr val="0070C0"/>
                </a:solidFill>
              </a:rPr>
              <a:t>.</a:t>
            </a:r>
          </a:p>
        </p:txBody>
      </p:sp>
      <p:grpSp>
        <p:nvGrpSpPr>
          <p:cNvPr id="5123" name="Group 51">
            <a:extLst>
              <a:ext uri="{FF2B5EF4-FFF2-40B4-BE49-F238E27FC236}">
                <a16:creationId xmlns:a16="http://schemas.microsoft.com/office/drawing/2014/main" id="{5175F954-22C3-4425-8650-E1A4AC8BF8F4}"/>
              </a:ext>
            </a:extLst>
          </p:cNvPr>
          <p:cNvGrpSpPr>
            <a:grpSpLocks/>
          </p:cNvGrpSpPr>
          <p:nvPr/>
        </p:nvGrpSpPr>
        <p:grpSpPr bwMode="auto">
          <a:xfrm>
            <a:off x="67950" y="0"/>
            <a:ext cx="240506" cy="6858000"/>
            <a:chOff x="202295" y="-322943"/>
            <a:chExt cx="319314" cy="7180943"/>
          </a:xfrm>
        </p:grpSpPr>
        <p:sp>
          <p:nvSpPr>
            <p:cNvPr id="10" name="Rectangle 9">
              <a:extLst>
                <a:ext uri="{FF2B5EF4-FFF2-40B4-BE49-F238E27FC236}">
                  <a16:creationId xmlns:a16="http://schemas.microsoft.com/office/drawing/2014/main" id="{F4C2853F-F8AF-47CD-8E26-3E5DE67A575A}"/>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5157" name="Rectangle 10">
              <a:extLst>
                <a:ext uri="{FF2B5EF4-FFF2-40B4-BE49-F238E27FC236}">
                  <a16:creationId xmlns:a16="http://schemas.microsoft.com/office/drawing/2014/main" id="{CA09071B-CBB2-4C23-AE14-F42A86351555}"/>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03B9C4D3-CE8B-4F35-A8D6-669EAB1E74B3}"/>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pic>
        <p:nvPicPr>
          <p:cNvPr id="39" name="Picture 37" descr="Blue_chapterlist">
            <a:extLst>
              <a:ext uri="{FF2B5EF4-FFF2-40B4-BE49-F238E27FC236}">
                <a16:creationId xmlns:a16="http://schemas.microsoft.com/office/drawing/2014/main" id="{331C849C-8B91-4DC1-A245-1583657D4A7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118" y="3270390"/>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A5115D06-40D1-40EE-B83F-A175007E5FF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75167" y="3100525"/>
            <a:ext cx="12001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51D058DE-B7E3-4E79-8901-0CBBA75DCBB5}"/>
              </a:ext>
            </a:extLst>
          </p:cNvPr>
          <p:cNvSpPr>
            <a:spLocks noChangeArrowheads="1"/>
          </p:cNvSpPr>
          <p:nvPr/>
        </p:nvSpPr>
        <p:spPr bwMode="auto">
          <a:xfrm>
            <a:off x="732317" y="3164025"/>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a16="http://schemas.microsoft.com/office/drawing/2014/main" id="{3101477F-16BE-4EC3-ACBB-9B3EF5909A56}"/>
              </a:ext>
            </a:extLst>
          </p:cNvPr>
          <p:cNvSpPr>
            <a:spLocks noChangeArrowheads="1" noChangeShapeType="1" noTextEdit="1"/>
          </p:cNvSpPr>
          <p:nvPr/>
        </p:nvSpPr>
        <p:spPr bwMode="auto">
          <a:xfrm>
            <a:off x="960919" y="3240225"/>
            <a:ext cx="28813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pic>
        <p:nvPicPr>
          <p:cNvPr id="5" name="Picture 37" descr="Blue_chapterlist">
            <a:extLst>
              <a:ext uri="{FF2B5EF4-FFF2-40B4-BE49-F238E27FC236}">
                <a16:creationId xmlns:a16="http://schemas.microsoft.com/office/drawing/2014/main" id="{A6BC3A77-7312-4EAB-93C3-5EC77C5F158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118" y="4413390"/>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8B47CC87-F616-48F7-9950-4A54336F62B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75167" y="4191140"/>
            <a:ext cx="1125141"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4D4474C8-4A48-4829-85C4-9A11FAEC93F3}"/>
              </a:ext>
            </a:extLst>
          </p:cNvPr>
          <p:cNvSpPr>
            <a:spLocks noChangeArrowheads="1"/>
          </p:cNvSpPr>
          <p:nvPr/>
        </p:nvSpPr>
        <p:spPr bwMode="auto">
          <a:xfrm>
            <a:off x="732319" y="4307025"/>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a16="http://schemas.microsoft.com/office/drawing/2014/main" id="{B9317D47-2E22-49FD-A4A7-D6AE079BEEF3}"/>
              </a:ext>
            </a:extLst>
          </p:cNvPr>
          <p:cNvSpPr>
            <a:spLocks noChangeArrowheads="1" noChangeShapeType="1" noTextEdit="1"/>
          </p:cNvSpPr>
          <p:nvPr/>
        </p:nvSpPr>
        <p:spPr bwMode="auto">
          <a:xfrm>
            <a:off x="901387" y="4376875"/>
            <a:ext cx="345281"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panose="020B7200000000000000" pitchFamily="34" charset="0"/>
              </a:rPr>
              <a:t>B</a:t>
            </a:r>
          </a:p>
        </p:txBody>
      </p:sp>
      <p:sp>
        <p:nvSpPr>
          <p:cNvPr id="6171" name="AutoShape 27">
            <a:extLst>
              <a:ext uri="{FF2B5EF4-FFF2-40B4-BE49-F238E27FC236}">
                <a16:creationId xmlns:a16="http://schemas.microsoft.com/office/drawing/2014/main" id="{46E7C6FF-11D8-4B6D-987D-584D5D66159D}"/>
              </a:ext>
            </a:extLst>
          </p:cNvPr>
          <p:cNvSpPr>
            <a:spLocks noChangeArrowheads="1"/>
          </p:cNvSpPr>
          <p:nvPr/>
        </p:nvSpPr>
        <p:spPr bwMode="auto">
          <a:xfrm>
            <a:off x="389417"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1933C21D-114B-4289-AB05-CA447468F997}"/>
              </a:ext>
            </a:extLst>
          </p:cNvPr>
          <p:cNvSpPr>
            <a:spLocks noChangeArrowheads="1" noChangeShapeType="1" noTextEdit="1"/>
          </p:cNvSpPr>
          <p:nvPr/>
        </p:nvSpPr>
        <p:spPr bwMode="auto">
          <a:xfrm>
            <a:off x="675167"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5138" name="Picture 29" descr="Picture1">
            <a:extLst>
              <a:ext uri="{FF2B5EF4-FFF2-40B4-BE49-F238E27FC236}">
                <a16:creationId xmlns:a16="http://schemas.microsoft.com/office/drawing/2014/main" id="{BA1437FB-0F84-4BDA-BFF0-345B8AD9A420}"/>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2267" y="138112"/>
            <a:ext cx="6400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F5A7FEF3-CBFF-4426-AB13-D7CB8FA35C59}"/>
              </a:ext>
            </a:extLst>
          </p:cNvPr>
          <p:cNvGrpSpPr>
            <a:grpSpLocks/>
          </p:cNvGrpSpPr>
          <p:nvPr/>
        </p:nvGrpSpPr>
        <p:grpSpPr bwMode="auto">
          <a:xfrm>
            <a:off x="3532667" y="5472112"/>
            <a:ext cx="1028700" cy="1371600"/>
            <a:chOff x="4320" y="2928"/>
            <a:chExt cx="1104" cy="1104"/>
          </a:xfrm>
        </p:grpSpPr>
        <p:sp>
          <p:nvSpPr>
            <p:cNvPr id="5154" name="AutoShape 34">
              <a:extLst>
                <a:ext uri="{FF2B5EF4-FFF2-40B4-BE49-F238E27FC236}">
                  <a16:creationId xmlns:a16="http://schemas.microsoft.com/office/drawing/2014/main" id="{7004D67E-B9E2-4FB6-8C27-53A2EE4ED89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5155" name="WordArt 35">
              <a:extLst>
                <a:ext uri="{FF2B5EF4-FFF2-40B4-BE49-F238E27FC236}">
                  <a16:creationId xmlns:a16="http://schemas.microsoft.com/office/drawing/2014/main" id="{11839870-6F99-4296-A2DD-D9B5FC43851B}"/>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D972F93-2CB8-47E6-B4BA-0AFE9CDE1BC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1F3B61C4-C65F-43ED-842B-CB630723583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DD1801DC-A01C-45B8-BD19-EACA1D45051B}"/>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C35B7088-0356-4635-A275-D94502917C8B}"/>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6118B4EC-C436-4C6E-92D7-A5F17F488B59}"/>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4BDC88BE-DE1E-45C3-AAEF-240993ECBA61}"/>
              </a:ext>
            </a:extLst>
          </p:cNvPr>
          <p:cNvSpPr>
            <a:spLocks noChangeArrowheads="1" noChangeShapeType="1" noTextEdit="1"/>
          </p:cNvSpPr>
          <p:nvPr/>
        </p:nvSpPr>
        <p:spPr bwMode="auto">
          <a:xfrm>
            <a:off x="376126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AC60A0E9-F7AE-4BC1-A7D4-3D06C17818A7}"/>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DB8CCC6A-B307-4DB1-A904-2BB01A6E9FCF}"/>
              </a:ext>
            </a:extLst>
          </p:cNvPr>
          <p:cNvSpPr>
            <a:spLocks noChangeArrowheads="1" noChangeShapeType="1" noTextEdit="1"/>
          </p:cNvSpPr>
          <p:nvPr/>
        </p:nvSpPr>
        <p:spPr bwMode="auto">
          <a:xfrm>
            <a:off x="377555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A2A043EC-0E9E-46E7-B08E-739D6E9A3EA3}"/>
              </a:ext>
            </a:extLst>
          </p:cNvPr>
          <p:cNvSpPr>
            <a:spLocks noChangeArrowheads="1" noChangeShapeType="1" noTextEdit="1"/>
          </p:cNvSpPr>
          <p:nvPr/>
        </p:nvSpPr>
        <p:spPr bwMode="auto">
          <a:xfrm>
            <a:off x="3818417"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6BE6B317-A0E3-4EE7-8419-B752FCB7A312}"/>
              </a:ext>
            </a:extLst>
          </p:cNvPr>
          <p:cNvSpPr>
            <a:spLocks noChangeArrowheads="1" noChangeShapeType="1" noTextEdit="1"/>
          </p:cNvSpPr>
          <p:nvPr/>
        </p:nvSpPr>
        <p:spPr bwMode="auto">
          <a:xfrm>
            <a:off x="38327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B3441B17-884B-4312-926D-073D23D0AF65}"/>
              </a:ext>
            </a:extLst>
          </p:cNvPr>
          <p:cNvSpPr>
            <a:spLocks noChangeArrowheads="1" noChangeShapeType="1" noTextEdit="1"/>
          </p:cNvSpPr>
          <p:nvPr/>
        </p:nvSpPr>
        <p:spPr bwMode="auto">
          <a:xfrm>
            <a:off x="37755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
        <p:nvSpPr>
          <p:cNvPr id="11303" name="Text Box 39">
            <a:extLst>
              <a:ext uri="{FF2B5EF4-FFF2-40B4-BE49-F238E27FC236}">
                <a16:creationId xmlns:a16="http://schemas.microsoft.com/office/drawing/2014/main" id="{2D70E8F7-B961-4FF8-870F-2F7CEAA7B89E}"/>
              </a:ext>
            </a:extLst>
          </p:cNvPr>
          <p:cNvSpPr txBox="1">
            <a:spLocks noChangeArrowheads="1"/>
          </p:cNvSpPr>
          <p:nvPr/>
        </p:nvSpPr>
        <p:spPr bwMode="auto">
          <a:xfrm>
            <a:off x="1932467" y="3011626"/>
            <a:ext cx="2400300"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lvl="0" algn="ctr"/>
            <a:r>
              <a:rPr lang="en-US" sz="4000" b="1">
                <a:solidFill>
                  <a:schemeClr val="bg1"/>
                </a:solidFill>
              </a:rPr>
              <a:t>Sai</a:t>
            </a:r>
          </a:p>
        </p:txBody>
      </p:sp>
      <p:sp>
        <p:nvSpPr>
          <p:cNvPr id="11304" name="Text Box 40">
            <a:extLst>
              <a:ext uri="{FF2B5EF4-FFF2-40B4-BE49-F238E27FC236}">
                <a16:creationId xmlns:a16="http://schemas.microsoft.com/office/drawing/2014/main" id="{F61759B5-B160-45CE-8B56-A058246CB7C0}"/>
              </a:ext>
            </a:extLst>
          </p:cNvPr>
          <p:cNvSpPr txBox="1">
            <a:spLocks noChangeArrowheads="1"/>
          </p:cNvSpPr>
          <p:nvPr/>
        </p:nvSpPr>
        <p:spPr bwMode="auto">
          <a:xfrm>
            <a:off x="1903892" y="4174029"/>
            <a:ext cx="2457450" cy="707886"/>
          </a:xfrm>
          <a:prstGeom prst="rect">
            <a:avLst/>
          </a:prstGeom>
          <a:solidFill>
            <a:srgbClr val="800080"/>
          </a:solidFill>
          <a:ln w="3175">
            <a:miter lim="800000"/>
            <a:headEnd/>
            <a:tailEnd/>
          </a:ln>
          <a:effectLst/>
          <a:scene3d>
            <a:camera prst="legacyObliqueBottomLeft"/>
            <a:lightRig rig="legacyFlat3" dir="t"/>
          </a:scene3d>
          <a:sp3d extrusionH="430200" prstMaterial="legacyMatte">
            <a:bevelT w="13500" h="13500" prst="angle"/>
            <a:bevelB w="13500" h="13500" prst="angle"/>
            <a:extrusionClr>
              <a:srgbClr val="8000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lvl="0" algn="ctr"/>
            <a:r>
              <a:rPr lang="en-US" sz="4000" b="1">
                <a:solidFill>
                  <a:schemeClr val="bg1"/>
                </a:solidFill>
              </a:rPr>
              <a:t>Đúng</a:t>
            </a:r>
            <a:endParaRPr lang="en-US" sz="4000"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99888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2" presetClass="entr" presetSubtype="2" fill="hold" grpId="0" nodeType="withEffect">
                                  <p:stCondLst>
                                    <p:cond delay="0"/>
                                  </p:stCondLst>
                                  <p:childTnLst>
                                    <p:set>
                                      <p:cBhvr>
                                        <p:cTn id="27" dur="1" fill="hold">
                                          <p:stCondLst>
                                            <p:cond delay="0"/>
                                          </p:stCondLst>
                                        </p:cTn>
                                        <p:tgtEl>
                                          <p:spTgt spid="11303"/>
                                        </p:tgtEl>
                                        <p:attrNameLst>
                                          <p:attrName>style.visibility</p:attrName>
                                        </p:attrNameLst>
                                      </p:cBhvr>
                                      <p:to>
                                        <p:strVal val="visible"/>
                                      </p:to>
                                    </p:set>
                                    <p:anim calcmode="lin" valueType="num">
                                      <p:cBhvr additive="base">
                                        <p:cTn id="28" dur="500" fill="hold"/>
                                        <p:tgtEl>
                                          <p:spTgt spid="11303"/>
                                        </p:tgtEl>
                                        <p:attrNameLst>
                                          <p:attrName>ppt_x</p:attrName>
                                        </p:attrNameLst>
                                      </p:cBhvr>
                                      <p:tavLst>
                                        <p:tav tm="0">
                                          <p:val>
                                            <p:strVal val="1+#ppt_w/2"/>
                                          </p:val>
                                        </p:tav>
                                        <p:tav tm="100000">
                                          <p:val>
                                            <p:strVal val="#ppt_x"/>
                                          </p:val>
                                        </p:tav>
                                      </p:tavLst>
                                    </p:anim>
                                    <p:anim calcmode="lin" valueType="num">
                                      <p:cBhvr additive="base">
                                        <p:cTn id="29" dur="500" fill="hold"/>
                                        <p:tgtEl>
                                          <p:spTgt spid="11303"/>
                                        </p:tgtEl>
                                        <p:attrNameLst>
                                          <p:attrName>ppt_y</p:attrName>
                                        </p:attrNameLst>
                                      </p:cBhvr>
                                      <p:tavLst>
                                        <p:tav tm="0">
                                          <p:val>
                                            <p:strVal val="#ppt_y"/>
                                          </p:val>
                                        </p:tav>
                                        <p:tav tm="100000">
                                          <p:val>
                                            <p:strVal val="#ppt_y"/>
                                          </p:val>
                                        </p:tav>
                                      </p:tavLst>
                                    </p:anim>
                                  </p:childTnLst>
                                </p:cTn>
                              </p:par>
                              <p:par>
                                <p:cTn id="30" presetID="5" presetClass="entr" presetSubtype="1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checkerboard(across)">
                                      <p:cBhvr>
                                        <p:cTn id="32" dur="500"/>
                                        <p:tgtEl>
                                          <p:spTgt spid="40"/>
                                        </p:tgtEl>
                                      </p:cBhvr>
                                    </p:animEffect>
                                  </p:childTnLst>
                                  <p:subTnLst>
                                    <p:audio>
                                      <p:cMediaNode>
                                        <p:cTn display="0" masterRel="sameClick">
                                          <p:stCondLst>
                                            <p:cond evt="begin" delay="0">
                                              <p:tn val="30"/>
                                            </p:cond>
                                          </p:stCondLst>
                                          <p:endCondLst>
                                            <p:cond evt="onStopAudio" delay="0">
                                              <p:tgtEl>
                                                <p:sldTgt/>
                                              </p:tgtEl>
                                            </p:cond>
                                          </p:endCondLst>
                                        </p:cTn>
                                        <p:tgtEl>
                                          <p:sndTgt r:embed="rId4" name="Chimes 3-CL (2).wav"/>
                                        </p:tgtEl>
                                      </p:cMediaNode>
                                    </p:audio>
                                  </p:subTnLst>
                                </p:cTn>
                              </p:par>
                              <p:par>
                                <p:cTn id="33" presetID="5" presetClass="entr" presetSubtype="10" fill="hold" nodeType="with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checkerboard(across)">
                                      <p:cBhvr>
                                        <p:cTn id="35" dur="500"/>
                                        <p:tgtEl>
                                          <p:spTgt spid="1043"/>
                                        </p:tgtEl>
                                      </p:cBhvr>
                                    </p:animEffect>
                                  </p:childTnLst>
                                </p:cTn>
                              </p:par>
                              <p:par>
                                <p:cTn id="36" presetID="5" presetClass="entr" presetSubtype="10" fill="hold" nodeType="withEffect">
                                  <p:stCondLst>
                                    <p:cond delay="0"/>
                                  </p:stCondLst>
                                  <p:childTnLst>
                                    <p:set>
                                      <p:cBhvr>
                                        <p:cTn id="37" dur="1" fill="hold">
                                          <p:stCondLst>
                                            <p:cond delay="0"/>
                                          </p:stCondLst>
                                        </p:cTn>
                                        <p:tgtEl>
                                          <p:spTgt spid="1044"/>
                                        </p:tgtEl>
                                        <p:attrNameLst>
                                          <p:attrName>style.visibility</p:attrName>
                                        </p:attrNameLst>
                                      </p:cBhvr>
                                      <p:to>
                                        <p:strVal val="visible"/>
                                      </p:to>
                                    </p:set>
                                    <p:animEffect transition="in" filter="checkerboard(across)">
                                      <p:cBhvr>
                                        <p:cTn id="38" dur="500"/>
                                        <p:tgtEl>
                                          <p:spTgt spid="104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 presetClass="entr" presetSubtype="1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heckerboard(across)">
                                      <p:cBhvr>
                                        <p:cTn id="43" dur="500"/>
                                        <p:tgtEl>
                                          <p:spTgt spid="5"/>
                                        </p:tgtEl>
                                      </p:cBhvr>
                                    </p:animEffect>
                                  </p:childTnLst>
                                </p:cTn>
                              </p:par>
                              <p:par>
                                <p:cTn id="44" presetID="2" presetClass="entr" presetSubtype="2" fill="hold" grpId="0" nodeType="withEffect">
                                  <p:stCondLst>
                                    <p:cond delay="0"/>
                                  </p:stCondLst>
                                  <p:iterate type="lt">
                                    <p:tmPct val="0"/>
                                  </p:iterate>
                                  <p:childTnLst>
                                    <p:set>
                                      <p:cBhvr>
                                        <p:cTn id="45" dur="1" fill="hold">
                                          <p:stCondLst>
                                            <p:cond delay="0"/>
                                          </p:stCondLst>
                                        </p:cTn>
                                        <p:tgtEl>
                                          <p:spTgt spid="11304"/>
                                        </p:tgtEl>
                                        <p:attrNameLst>
                                          <p:attrName>style.visibility</p:attrName>
                                        </p:attrNameLst>
                                      </p:cBhvr>
                                      <p:to>
                                        <p:strVal val="visible"/>
                                      </p:to>
                                    </p:set>
                                    <p:anim calcmode="lin" valueType="num">
                                      <p:cBhvr additive="base">
                                        <p:cTn id="46" dur="500" fill="hold"/>
                                        <p:tgtEl>
                                          <p:spTgt spid="11304"/>
                                        </p:tgtEl>
                                        <p:attrNameLst>
                                          <p:attrName>ppt_x</p:attrName>
                                        </p:attrNameLst>
                                      </p:cBhvr>
                                      <p:tavLst>
                                        <p:tav tm="0">
                                          <p:val>
                                            <p:strVal val="1+#ppt_w/2"/>
                                          </p:val>
                                        </p:tav>
                                        <p:tav tm="100000">
                                          <p:val>
                                            <p:strVal val="#ppt_x"/>
                                          </p:val>
                                        </p:tav>
                                      </p:tavLst>
                                    </p:anim>
                                    <p:anim calcmode="lin" valueType="num">
                                      <p:cBhvr additive="base">
                                        <p:cTn id="47" dur="500" fill="hold"/>
                                        <p:tgtEl>
                                          <p:spTgt spid="11304"/>
                                        </p:tgtEl>
                                        <p:attrNameLst>
                                          <p:attrName>ppt_y</p:attrName>
                                        </p:attrNameLst>
                                      </p:cBhvr>
                                      <p:tavLst>
                                        <p:tav tm="0">
                                          <p:val>
                                            <p:strVal val="#ppt_y"/>
                                          </p:val>
                                        </p:tav>
                                        <p:tav tm="100000">
                                          <p:val>
                                            <p:strVal val="#ppt_y"/>
                                          </p:val>
                                        </p:tav>
                                      </p:tavLst>
                                    </p:anim>
                                  </p:childTnLst>
                                </p:cTn>
                              </p:par>
                              <p:par>
                                <p:cTn id="48" presetID="5" presetClass="entr" presetSubtype="10" fill="hold"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heckerboard(across)">
                                      <p:cBhvr>
                                        <p:cTn id="50" dur="500"/>
                                        <p:tgtEl>
                                          <p:spTgt spid="6"/>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 3-CL (2).wav"/>
                                        </p:tgtEl>
                                      </p:cMediaNode>
                                    </p:audio>
                                  </p:subTnLst>
                                </p:cTn>
                              </p:par>
                              <p:par>
                                <p:cTn id="51" presetID="5" presetClass="entr" presetSubtype="1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heckerboard(across)">
                                      <p:cBhvr>
                                        <p:cTn id="53" dur="500"/>
                                        <p:tgtEl>
                                          <p:spTgt spid="7"/>
                                        </p:tgtEl>
                                      </p:cBhvr>
                                    </p:animEffect>
                                  </p:childTnLst>
                                </p:cTn>
                              </p:par>
                              <p:par>
                                <p:cTn id="54" presetID="5" presetClass="entr" presetSubtype="1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6190"/>
                                        </p:tgtEl>
                                        <p:attrNameLst>
                                          <p:attrName>style.visibility</p:attrName>
                                        </p:attrNameLst>
                                      </p:cBhvr>
                                      <p:to>
                                        <p:strVal val="visible"/>
                                      </p:to>
                                    </p:set>
                                    <p:animEffect transition="in" filter="dissolve">
                                      <p:cBhvr>
                                        <p:cTn id="61" dur="500"/>
                                        <p:tgtEl>
                                          <p:spTgt spid="6190"/>
                                        </p:tgtEl>
                                      </p:cBhvr>
                                    </p:animEffect>
                                  </p:childTnLst>
                                  <p:subTnLst>
                                    <p:audio>
                                      <p:cMediaNode>
                                        <p:cTn display="0" masterRel="sameClick">
                                          <p:stCondLst>
                                            <p:cond evt="begin" delay="0">
                                              <p:tn val="59"/>
                                            </p:cond>
                                          </p:stCondLst>
                                          <p:endCondLst>
                                            <p:cond evt="onStopAudio" delay="0">
                                              <p:tgtEl>
                                                <p:sldTgt/>
                                              </p:tgtEl>
                                            </p:cond>
                                          </p:endCondLst>
                                        </p:cTn>
                                        <p:tgtEl>
                                          <p:sndTgt r:embed="rId5" name="camera.wav"/>
                                        </p:tgtEl>
                                      </p:cMediaNode>
                                    </p:audio>
                                  </p:subTnLst>
                                </p:cTn>
                              </p:par>
                            </p:childTnLst>
                          </p:cTn>
                        </p:par>
                        <p:par>
                          <p:cTn id="62" fill="hold" nodeType="afterGroup">
                            <p:stCondLst>
                              <p:cond delay="500"/>
                            </p:stCondLst>
                            <p:childTnLst>
                              <p:par>
                                <p:cTn id="63" presetID="53" presetClass="exit" presetSubtype="0" fill="hold" nodeType="afterEffect">
                                  <p:stCondLst>
                                    <p:cond delay="0"/>
                                  </p:stCondLst>
                                  <p:childTnLst>
                                    <p:anim calcmode="lin" valueType="num">
                                      <p:cBhvr>
                                        <p:cTn id="64" dur="500"/>
                                        <p:tgtEl>
                                          <p:spTgt spid="6190"/>
                                        </p:tgtEl>
                                        <p:attrNameLst>
                                          <p:attrName>ppt_w</p:attrName>
                                        </p:attrNameLst>
                                      </p:cBhvr>
                                      <p:tavLst>
                                        <p:tav tm="0">
                                          <p:val>
                                            <p:strVal val="ppt_w"/>
                                          </p:val>
                                        </p:tav>
                                        <p:tav tm="100000">
                                          <p:val>
                                            <p:fltVal val="0"/>
                                          </p:val>
                                        </p:tav>
                                      </p:tavLst>
                                    </p:anim>
                                    <p:anim calcmode="lin" valueType="num">
                                      <p:cBhvr>
                                        <p:cTn id="65" dur="500"/>
                                        <p:tgtEl>
                                          <p:spTgt spid="6190"/>
                                        </p:tgtEl>
                                        <p:attrNameLst>
                                          <p:attrName>ppt_h</p:attrName>
                                        </p:attrNameLst>
                                      </p:cBhvr>
                                      <p:tavLst>
                                        <p:tav tm="0">
                                          <p:val>
                                            <p:strVal val="ppt_h"/>
                                          </p:val>
                                        </p:tav>
                                        <p:tav tm="100000">
                                          <p:val>
                                            <p:fltVal val="0"/>
                                          </p:val>
                                        </p:tav>
                                      </p:tavLst>
                                    </p:anim>
                                    <p:animEffect transition="out" filter="fade">
                                      <p:cBhvr>
                                        <p:cTn id="66" dur="500"/>
                                        <p:tgtEl>
                                          <p:spTgt spid="6190"/>
                                        </p:tgtEl>
                                      </p:cBhvr>
                                    </p:animEffect>
                                    <p:set>
                                      <p:cBhvr>
                                        <p:cTn id="67" dur="1" fill="hold">
                                          <p:stCondLst>
                                            <p:cond delay="499"/>
                                          </p:stCondLst>
                                        </p:cTn>
                                        <p:tgtEl>
                                          <p:spTgt spid="6190"/>
                                        </p:tgtEl>
                                        <p:attrNameLst>
                                          <p:attrName>style.visibility</p:attrName>
                                        </p:attrNameLst>
                                      </p:cBhvr>
                                      <p:to>
                                        <p:strVal val="hidden"/>
                                      </p:to>
                                    </p:set>
                                  </p:childTnLst>
                                </p:cTn>
                              </p:par>
                            </p:childTnLst>
                          </p:cTn>
                        </p:par>
                        <p:par>
                          <p:cTn id="68" fill="hold" nodeType="afterGroup">
                            <p:stCondLst>
                              <p:cond delay="1000"/>
                            </p:stCondLst>
                            <p:childTnLst>
                              <p:par>
                                <p:cTn id="69" presetID="9" presetClass="entr" presetSubtype="0" fill="hold" nodeType="afterEffect">
                                  <p:stCondLst>
                                    <p:cond delay="0"/>
                                  </p:stCondLst>
                                  <p:childTnLst>
                                    <p:set>
                                      <p:cBhvr>
                                        <p:cTn id="70" dur="1" fill="hold">
                                          <p:stCondLst>
                                            <p:cond delay="0"/>
                                          </p:stCondLst>
                                        </p:cTn>
                                        <p:tgtEl>
                                          <p:spTgt spid="6189"/>
                                        </p:tgtEl>
                                        <p:attrNameLst>
                                          <p:attrName>style.visibility</p:attrName>
                                        </p:attrNameLst>
                                      </p:cBhvr>
                                      <p:to>
                                        <p:strVal val="visible"/>
                                      </p:to>
                                    </p:set>
                                    <p:animEffect transition="in" filter="dissolve">
                                      <p:cBhvr>
                                        <p:cTn id="71" dur="500"/>
                                        <p:tgtEl>
                                          <p:spTgt spid="6189"/>
                                        </p:tgtEl>
                                      </p:cBhvr>
                                    </p:animEffect>
                                  </p:childTnLst>
                                  <p:subTnLst>
                                    <p:audio>
                                      <p:cMediaNode>
                                        <p:cTn display="0" masterRel="sameClick">
                                          <p:stCondLst>
                                            <p:cond evt="begin" delay="0">
                                              <p:tn val="69"/>
                                            </p:cond>
                                          </p:stCondLst>
                                          <p:endCondLst>
                                            <p:cond evt="onStopAudio" delay="0">
                                              <p:tgtEl>
                                                <p:sldTgt/>
                                              </p:tgtEl>
                                            </p:cond>
                                          </p:endCondLst>
                                        </p:cTn>
                                        <p:tgtEl>
                                          <p:sndTgt r:embed="rId5" name="camera.wav"/>
                                        </p:tgtEl>
                                      </p:cMediaNode>
                                    </p:audio>
                                  </p:subTnLst>
                                </p:cTn>
                              </p:par>
                            </p:childTnLst>
                          </p:cTn>
                        </p:par>
                        <p:par>
                          <p:cTn id="72" fill="hold" nodeType="afterGroup">
                            <p:stCondLst>
                              <p:cond delay="1500"/>
                            </p:stCondLst>
                            <p:childTnLst>
                              <p:par>
                                <p:cTn id="73" presetID="53" presetClass="exit" presetSubtype="0" fill="hold" nodeType="afterEffect">
                                  <p:stCondLst>
                                    <p:cond delay="0"/>
                                  </p:stCondLst>
                                  <p:childTnLst>
                                    <p:anim calcmode="lin" valueType="num">
                                      <p:cBhvr>
                                        <p:cTn id="74" dur="500"/>
                                        <p:tgtEl>
                                          <p:spTgt spid="6189"/>
                                        </p:tgtEl>
                                        <p:attrNameLst>
                                          <p:attrName>ppt_w</p:attrName>
                                        </p:attrNameLst>
                                      </p:cBhvr>
                                      <p:tavLst>
                                        <p:tav tm="0">
                                          <p:val>
                                            <p:strVal val="ppt_w"/>
                                          </p:val>
                                        </p:tav>
                                        <p:tav tm="100000">
                                          <p:val>
                                            <p:fltVal val="0"/>
                                          </p:val>
                                        </p:tav>
                                      </p:tavLst>
                                    </p:anim>
                                    <p:anim calcmode="lin" valueType="num">
                                      <p:cBhvr>
                                        <p:cTn id="75" dur="500"/>
                                        <p:tgtEl>
                                          <p:spTgt spid="6189"/>
                                        </p:tgtEl>
                                        <p:attrNameLst>
                                          <p:attrName>ppt_h</p:attrName>
                                        </p:attrNameLst>
                                      </p:cBhvr>
                                      <p:tavLst>
                                        <p:tav tm="0">
                                          <p:val>
                                            <p:strVal val="ppt_h"/>
                                          </p:val>
                                        </p:tav>
                                        <p:tav tm="100000">
                                          <p:val>
                                            <p:fltVal val="0"/>
                                          </p:val>
                                        </p:tav>
                                      </p:tavLst>
                                    </p:anim>
                                    <p:animEffect transition="out" filter="fade">
                                      <p:cBhvr>
                                        <p:cTn id="76" dur="500"/>
                                        <p:tgtEl>
                                          <p:spTgt spid="6189"/>
                                        </p:tgtEl>
                                      </p:cBhvr>
                                    </p:animEffect>
                                    <p:set>
                                      <p:cBhvr>
                                        <p:cTn id="77" dur="1" fill="hold">
                                          <p:stCondLst>
                                            <p:cond delay="499"/>
                                          </p:stCondLst>
                                        </p:cTn>
                                        <p:tgtEl>
                                          <p:spTgt spid="6189"/>
                                        </p:tgtEl>
                                        <p:attrNameLst>
                                          <p:attrName>style.visibility</p:attrName>
                                        </p:attrNameLst>
                                      </p:cBhvr>
                                      <p:to>
                                        <p:strVal val="hidden"/>
                                      </p:to>
                                    </p:set>
                                  </p:childTnLst>
                                </p:cTn>
                              </p:par>
                            </p:childTnLst>
                          </p:cTn>
                        </p:par>
                        <p:par>
                          <p:cTn id="78" fill="hold" nodeType="afterGroup">
                            <p:stCondLst>
                              <p:cond delay="2000"/>
                            </p:stCondLst>
                            <p:childTnLst>
                              <p:par>
                                <p:cTn id="79" presetID="9" presetClass="entr" presetSubtype="0" fill="hold" nodeType="afterEffect">
                                  <p:stCondLst>
                                    <p:cond delay="0"/>
                                  </p:stCondLst>
                                  <p:childTnLst>
                                    <p:set>
                                      <p:cBhvr>
                                        <p:cTn id="80" dur="1" fill="hold">
                                          <p:stCondLst>
                                            <p:cond delay="0"/>
                                          </p:stCondLst>
                                        </p:cTn>
                                        <p:tgtEl>
                                          <p:spTgt spid="6188"/>
                                        </p:tgtEl>
                                        <p:attrNameLst>
                                          <p:attrName>style.visibility</p:attrName>
                                        </p:attrNameLst>
                                      </p:cBhvr>
                                      <p:to>
                                        <p:strVal val="visible"/>
                                      </p:to>
                                    </p:set>
                                    <p:animEffect transition="in" filter="dissolve">
                                      <p:cBhvr>
                                        <p:cTn id="81" dur="500"/>
                                        <p:tgtEl>
                                          <p:spTgt spid="6188"/>
                                        </p:tgtEl>
                                      </p:cBhvr>
                                    </p:animEffect>
                                  </p:childTnLst>
                                  <p:subTnLst>
                                    <p:audio>
                                      <p:cMediaNode>
                                        <p:cTn display="0" masterRel="sameClick">
                                          <p:stCondLst>
                                            <p:cond evt="begin" delay="0">
                                              <p:tn val="79"/>
                                            </p:cond>
                                          </p:stCondLst>
                                          <p:endCondLst>
                                            <p:cond evt="onStopAudio" delay="0">
                                              <p:tgtEl>
                                                <p:sldTgt/>
                                              </p:tgtEl>
                                            </p:cond>
                                          </p:endCondLst>
                                        </p:cTn>
                                        <p:tgtEl>
                                          <p:sndTgt r:embed="rId5" name="camera.wav"/>
                                        </p:tgtEl>
                                      </p:cMediaNode>
                                    </p:audio>
                                  </p:subTnLst>
                                </p:cTn>
                              </p:par>
                            </p:childTnLst>
                          </p:cTn>
                        </p:par>
                        <p:par>
                          <p:cTn id="82" fill="hold" nodeType="afterGroup">
                            <p:stCondLst>
                              <p:cond delay="2500"/>
                            </p:stCondLst>
                            <p:childTnLst>
                              <p:par>
                                <p:cTn id="83" presetID="53" presetClass="exit" presetSubtype="0" fill="hold" nodeType="afterEffect">
                                  <p:stCondLst>
                                    <p:cond delay="0"/>
                                  </p:stCondLst>
                                  <p:childTnLst>
                                    <p:anim calcmode="lin" valueType="num">
                                      <p:cBhvr>
                                        <p:cTn id="84" dur="500"/>
                                        <p:tgtEl>
                                          <p:spTgt spid="6188"/>
                                        </p:tgtEl>
                                        <p:attrNameLst>
                                          <p:attrName>ppt_w</p:attrName>
                                        </p:attrNameLst>
                                      </p:cBhvr>
                                      <p:tavLst>
                                        <p:tav tm="0">
                                          <p:val>
                                            <p:strVal val="ppt_w"/>
                                          </p:val>
                                        </p:tav>
                                        <p:tav tm="100000">
                                          <p:val>
                                            <p:fltVal val="0"/>
                                          </p:val>
                                        </p:tav>
                                      </p:tavLst>
                                    </p:anim>
                                    <p:anim calcmode="lin" valueType="num">
                                      <p:cBhvr>
                                        <p:cTn id="85" dur="500"/>
                                        <p:tgtEl>
                                          <p:spTgt spid="6188"/>
                                        </p:tgtEl>
                                        <p:attrNameLst>
                                          <p:attrName>ppt_h</p:attrName>
                                        </p:attrNameLst>
                                      </p:cBhvr>
                                      <p:tavLst>
                                        <p:tav tm="0">
                                          <p:val>
                                            <p:strVal val="ppt_h"/>
                                          </p:val>
                                        </p:tav>
                                        <p:tav tm="100000">
                                          <p:val>
                                            <p:fltVal val="0"/>
                                          </p:val>
                                        </p:tav>
                                      </p:tavLst>
                                    </p:anim>
                                    <p:animEffect transition="out" filter="fade">
                                      <p:cBhvr>
                                        <p:cTn id="86" dur="500"/>
                                        <p:tgtEl>
                                          <p:spTgt spid="6188"/>
                                        </p:tgtEl>
                                      </p:cBhvr>
                                    </p:animEffect>
                                    <p:set>
                                      <p:cBhvr>
                                        <p:cTn id="87" dur="1" fill="hold">
                                          <p:stCondLst>
                                            <p:cond delay="499"/>
                                          </p:stCondLst>
                                        </p:cTn>
                                        <p:tgtEl>
                                          <p:spTgt spid="6188"/>
                                        </p:tgtEl>
                                        <p:attrNameLst>
                                          <p:attrName>style.visibility</p:attrName>
                                        </p:attrNameLst>
                                      </p:cBhvr>
                                      <p:to>
                                        <p:strVal val="hidden"/>
                                      </p:to>
                                    </p:set>
                                  </p:childTnLst>
                                </p:cTn>
                              </p:par>
                            </p:childTnLst>
                          </p:cTn>
                        </p:par>
                        <p:par>
                          <p:cTn id="88" fill="hold" nodeType="afterGroup">
                            <p:stCondLst>
                              <p:cond delay="3000"/>
                            </p:stCondLst>
                            <p:childTnLst>
                              <p:par>
                                <p:cTn id="89" presetID="9" presetClass="entr" presetSubtype="0" fill="hold" nodeType="afterEffect">
                                  <p:stCondLst>
                                    <p:cond delay="0"/>
                                  </p:stCondLst>
                                  <p:childTnLst>
                                    <p:set>
                                      <p:cBhvr>
                                        <p:cTn id="90" dur="1" fill="hold">
                                          <p:stCondLst>
                                            <p:cond delay="0"/>
                                          </p:stCondLst>
                                        </p:cTn>
                                        <p:tgtEl>
                                          <p:spTgt spid="6187"/>
                                        </p:tgtEl>
                                        <p:attrNameLst>
                                          <p:attrName>style.visibility</p:attrName>
                                        </p:attrNameLst>
                                      </p:cBhvr>
                                      <p:to>
                                        <p:strVal val="visible"/>
                                      </p:to>
                                    </p:set>
                                    <p:animEffect transition="in" filter="dissolve">
                                      <p:cBhvr>
                                        <p:cTn id="91" dur="500"/>
                                        <p:tgtEl>
                                          <p:spTgt spid="6187"/>
                                        </p:tgtEl>
                                      </p:cBhvr>
                                    </p:animEffect>
                                  </p:childTnLst>
                                  <p:subTnLst>
                                    <p:audio>
                                      <p:cMediaNode>
                                        <p:cTn display="0" masterRel="sameClick">
                                          <p:stCondLst>
                                            <p:cond evt="begin" delay="0">
                                              <p:tn val="89"/>
                                            </p:cond>
                                          </p:stCondLst>
                                          <p:endCondLst>
                                            <p:cond evt="onStopAudio" delay="0">
                                              <p:tgtEl>
                                                <p:sldTgt/>
                                              </p:tgtEl>
                                            </p:cond>
                                          </p:endCondLst>
                                        </p:cTn>
                                        <p:tgtEl>
                                          <p:sndTgt r:embed="rId5" name="camera.wav"/>
                                        </p:tgtEl>
                                      </p:cMediaNode>
                                    </p:audio>
                                  </p:subTnLst>
                                </p:cTn>
                              </p:par>
                            </p:childTnLst>
                          </p:cTn>
                        </p:par>
                        <p:par>
                          <p:cTn id="92" fill="hold" nodeType="afterGroup">
                            <p:stCondLst>
                              <p:cond delay="3500"/>
                            </p:stCondLst>
                            <p:childTnLst>
                              <p:par>
                                <p:cTn id="93" presetID="53" presetClass="exit" presetSubtype="0" fill="hold" nodeType="afterEffect">
                                  <p:stCondLst>
                                    <p:cond delay="0"/>
                                  </p:stCondLst>
                                  <p:childTnLst>
                                    <p:anim calcmode="lin" valueType="num">
                                      <p:cBhvr>
                                        <p:cTn id="94" dur="500"/>
                                        <p:tgtEl>
                                          <p:spTgt spid="6187"/>
                                        </p:tgtEl>
                                        <p:attrNameLst>
                                          <p:attrName>ppt_w</p:attrName>
                                        </p:attrNameLst>
                                      </p:cBhvr>
                                      <p:tavLst>
                                        <p:tav tm="0">
                                          <p:val>
                                            <p:strVal val="ppt_w"/>
                                          </p:val>
                                        </p:tav>
                                        <p:tav tm="100000">
                                          <p:val>
                                            <p:fltVal val="0"/>
                                          </p:val>
                                        </p:tav>
                                      </p:tavLst>
                                    </p:anim>
                                    <p:anim calcmode="lin" valueType="num">
                                      <p:cBhvr>
                                        <p:cTn id="95" dur="500"/>
                                        <p:tgtEl>
                                          <p:spTgt spid="6187"/>
                                        </p:tgtEl>
                                        <p:attrNameLst>
                                          <p:attrName>ppt_h</p:attrName>
                                        </p:attrNameLst>
                                      </p:cBhvr>
                                      <p:tavLst>
                                        <p:tav tm="0">
                                          <p:val>
                                            <p:strVal val="ppt_h"/>
                                          </p:val>
                                        </p:tav>
                                        <p:tav tm="100000">
                                          <p:val>
                                            <p:fltVal val="0"/>
                                          </p:val>
                                        </p:tav>
                                      </p:tavLst>
                                    </p:anim>
                                    <p:animEffect transition="out" filter="fade">
                                      <p:cBhvr>
                                        <p:cTn id="96" dur="500"/>
                                        <p:tgtEl>
                                          <p:spTgt spid="6187"/>
                                        </p:tgtEl>
                                      </p:cBhvr>
                                    </p:animEffect>
                                    <p:set>
                                      <p:cBhvr>
                                        <p:cTn id="97" dur="1" fill="hold">
                                          <p:stCondLst>
                                            <p:cond delay="499"/>
                                          </p:stCondLst>
                                        </p:cTn>
                                        <p:tgtEl>
                                          <p:spTgt spid="6187"/>
                                        </p:tgtEl>
                                        <p:attrNameLst>
                                          <p:attrName>style.visibility</p:attrName>
                                        </p:attrNameLst>
                                      </p:cBhvr>
                                      <p:to>
                                        <p:strVal val="hidden"/>
                                      </p:to>
                                    </p:set>
                                  </p:childTnLst>
                                </p:cTn>
                              </p:par>
                            </p:childTnLst>
                          </p:cTn>
                        </p:par>
                        <p:par>
                          <p:cTn id="98" fill="hold" nodeType="afterGroup">
                            <p:stCondLst>
                              <p:cond delay="4000"/>
                            </p:stCondLst>
                            <p:childTnLst>
                              <p:par>
                                <p:cTn id="99" presetID="9" presetClass="entr" presetSubtype="0" fill="hold" nodeType="afterEffect">
                                  <p:stCondLst>
                                    <p:cond delay="0"/>
                                  </p:stCondLst>
                                  <p:childTnLst>
                                    <p:set>
                                      <p:cBhvr>
                                        <p:cTn id="100" dur="1" fill="hold">
                                          <p:stCondLst>
                                            <p:cond delay="0"/>
                                          </p:stCondLst>
                                        </p:cTn>
                                        <p:tgtEl>
                                          <p:spTgt spid="6186"/>
                                        </p:tgtEl>
                                        <p:attrNameLst>
                                          <p:attrName>style.visibility</p:attrName>
                                        </p:attrNameLst>
                                      </p:cBhvr>
                                      <p:to>
                                        <p:strVal val="visible"/>
                                      </p:to>
                                    </p:set>
                                    <p:animEffect transition="in" filter="dissolve">
                                      <p:cBhvr>
                                        <p:cTn id="101" dur="500"/>
                                        <p:tgtEl>
                                          <p:spTgt spid="6186"/>
                                        </p:tgtEl>
                                      </p:cBhvr>
                                    </p:animEffect>
                                  </p:childTnLst>
                                  <p:subTnLst>
                                    <p:audio>
                                      <p:cMediaNode>
                                        <p:cTn display="0" masterRel="sameClick">
                                          <p:stCondLst>
                                            <p:cond evt="begin" delay="0">
                                              <p:tn val="99"/>
                                            </p:cond>
                                          </p:stCondLst>
                                          <p:endCondLst>
                                            <p:cond evt="onStopAudio" delay="0">
                                              <p:tgtEl>
                                                <p:sldTgt/>
                                              </p:tgtEl>
                                            </p:cond>
                                          </p:endCondLst>
                                        </p:cTn>
                                        <p:tgtEl>
                                          <p:sndTgt r:embed="rId5" name="camera.wav"/>
                                        </p:tgtEl>
                                      </p:cMediaNode>
                                    </p:audio>
                                  </p:subTnLst>
                                </p:cTn>
                              </p:par>
                            </p:childTnLst>
                          </p:cTn>
                        </p:par>
                        <p:par>
                          <p:cTn id="102" fill="hold" nodeType="afterGroup">
                            <p:stCondLst>
                              <p:cond delay="4500"/>
                            </p:stCondLst>
                            <p:childTnLst>
                              <p:par>
                                <p:cTn id="103" presetID="53" presetClass="exit" presetSubtype="0" fill="hold" nodeType="afterEffect">
                                  <p:stCondLst>
                                    <p:cond delay="0"/>
                                  </p:stCondLst>
                                  <p:childTnLst>
                                    <p:anim calcmode="lin" valueType="num">
                                      <p:cBhvr>
                                        <p:cTn id="104" dur="500"/>
                                        <p:tgtEl>
                                          <p:spTgt spid="6186"/>
                                        </p:tgtEl>
                                        <p:attrNameLst>
                                          <p:attrName>ppt_w</p:attrName>
                                        </p:attrNameLst>
                                      </p:cBhvr>
                                      <p:tavLst>
                                        <p:tav tm="0">
                                          <p:val>
                                            <p:strVal val="ppt_w"/>
                                          </p:val>
                                        </p:tav>
                                        <p:tav tm="100000">
                                          <p:val>
                                            <p:fltVal val="0"/>
                                          </p:val>
                                        </p:tav>
                                      </p:tavLst>
                                    </p:anim>
                                    <p:anim calcmode="lin" valueType="num">
                                      <p:cBhvr>
                                        <p:cTn id="105" dur="500"/>
                                        <p:tgtEl>
                                          <p:spTgt spid="6186"/>
                                        </p:tgtEl>
                                        <p:attrNameLst>
                                          <p:attrName>ppt_h</p:attrName>
                                        </p:attrNameLst>
                                      </p:cBhvr>
                                      <p:tavLst>
                                        <p:tav tm="0">
                                          <p:val>
                                            <p:strVal val="ppt_h"/>
                                          </p:val>
                                        </p:tav>
                                        <p:tav tm="100000">
                                          <p:val>
                                            <p:fltVal val="0"/>
                                          </p:val>
                                        </p:tav>
                                      </p:tavLst>
                                    </p:anim>
                                    <p:animEffect transition="out" filter="fade">
                                      <p:cBhvr>
                                        <p:cTn id="106" dur="500"/>
                                        <p:tgtEl>
                                          <p:spTgt spid="6186"/>
                                        </p:tgtEl>
                                      </p:cBhvr>
                                    </p:animEffect>
                                    <p:set>
                                      <p:cBhvr>
                                        <p:cTn id="107" dur="1" fill="hold">
                                          <p:stCondLst>
                                            <p:cond delay="499"/>
                                          </p:stCondLst>
                                        </p:cTn>
                                        <p:tgtEl>
                                          <p:spTgt spid="6186"/>
                                        </p:tgtEl>
                                        <p:attrNameLst>
                                          <p:attrName>style.visibility</p:attrName>
                                        </p:attrNameLst>
                                      </p:cBhvr>
                                      <p:to>
                                        <p:strVal val="hidden"/>
                                      </p:to>
                                    </p:set>
                                  </p:childTnLst>
                                </p:cTn>
                              </p:par>
                            </p:childTnLst>
                          </p:cTn>
                        </p:par>
                        <p:par>
                          <p:cTn id="108" fill="hold" nodeType="afterGroup">
                            <p:stCondLst>
                              <p:cond delay="5000"/>
                            </p:stCondLst>
                            <p:childTnLst>
                              <p:par>
                                <p:cTn id="109" presetID="9" presetClass="entr" presetSubtype="0" fill="hold" nodeType="afterEffect">
                                  <p:stCondLst>
                                    <p:cond delay="0"/>
                                  </p:stCondLst>
                                  <p:childTnLst>
                                    <p:set>
                                      <p:cBhvr>
                                        <p:cTn id="110" dur="1" fill="hold">
                                          <p:stCondLst>
                                            <p:cond delay="0"/>
                                          </p:stCondLst>
                                        </p:cTn>
                                        <p:tgtEl>
                                          <p:spTgt spid="6185"/>
                                        </p:tgtEl>
                                        <p:attrNameLst>
                                          <p:attrName>style.visibility</p:attrName>
                                        </p:attrNameLst>
                                      </p:cBhvr>
                                      <p:to>
                                        <p:strVal val="visible"/>
                                      </p:to>
                                    </p:set>
                                    <p:animEffect transition="in" filter="dissolve">
                                      <p:cBhvr>
                                        <p:cTn id="111" dur="500"/>
                                        <p:tgtEl>
                                          <p:spTgt spid="6185"/>
                                        </p:tgtEl>
                                      </p:cBhvr>
                                    </p:animEffect>
                                  </p:childTnLst>
                                  <p:subTnLst>
                                    <p:audio>
                                      <p:cMediaNode>
                                        <p:cTn display="0" masterRel="sameClick">
                                          <p:stCondLst>
                                            <p:cond evt="begin" delay="0">
                                              <p:tn val="109"/>
                                            </p:cond>
                                          </p:stCondLst>
                                          <p:endCondLst>
                                            <p:cond evt="onStopAudio" delay="0">
                                              <p:tgtEl>
                                                <p:sldTgt/>
                                              </p:tgtEl>
                                            </p:cond>
                                          </p:endCondLst>
                                        </p:cTn>
                                        <p:tgtEl>
                                          <p:sndTgt r:embed="rId5" name="camera.wav"/>
                                        </p:tgtEl>
                                      </p:cMediaNode>
                                    </p:audio>
                                  </p:subTnLst>
                                </p:cTn>
                              </p:par>
                            </p:childTnLst>
                          </p:cTn>
                        </p:par>
                        <p:par>
                          <p:cTn id="112" fill="hold" nodeType="afterGroup">
                            <p:stCondLst>
                              <p:cond delay="5500"/>
                            </p:stCondLst>
                            <p:childTnLst>
                              <p:par>
                                <p:cTn id="113" presetID="53" presetClass="exit" presetSubtype="0" fill="hold" nodeType="afterEffect">
                                  <p:stCondLst>
                                    <p:cond delay="0"/>
                                  </p:stCondLst>
                                  <p:childTnLst>
                                    <p:anim calcmode="lin" valueType="num">
                                      <p:cBhvr>
                                        <p:cTn id="114" dur="500"/>
                                        <p:tgtEl>
                                          <p:spTgt spid="6185"/>
                                        </p:tgtEl>
                                        <p:attrNameLst>
                                          <p:attrName>ppt_w</p:attrName>
                                        </p:attrNameLst>
                                      </p:cBhvr>
                                      <p:tavLst>
                                        <p:tav tm="0">
                                          <p:val>
                                            <p:strVal val="ppt_w"/>
                                          </p:val>
                                        </p:tav>
                                        <p:tav tm="100000">
                                          <p:val>
                                            <p:fltVal val="0"/>
                                          </p:val>
                                        </p:tav>
                                      </p:tavLst>
                                    </p:anim>
                                    <p:anim calcmode="lin" valueType="num">
                                      <p:cBhvr>
                                        <p:cTn id="115" dur="500"/>
                                        <p:tgtEl>
                                          <p:spTgt spid="6185"/>
                                        </p:tgtEl>
                                        <p:attrNameLst>
                                          <p:attrName>ppt_h</p:attrName>
                                        </p:attrNameLst>
                                      </p:cBhvr>
                                      <p:tavLst>
                                        <p:tav tm="0">
                                          <p:val>
                                            <p:strVal val="ppt_h"/>
                                          </p:val>
                                        </p:tav>
                                        <p:tav tm="100000">
                                          <p:val>
                                            <p:fltVal val="0"/>
                                          </p:val>
                                        </p:tav>
                                      </p:tavLst>
                                    </p:anim>
                                    <p:animEffect transition="out" filter="fade">
                                      <p:cBhvr>
                                        <p:cTn id="116" dur="500"/>
                                        <p:tgtEl>
                                          <p:spTgt spid="6185"/>
                                        </p:tgtEl>
                                      </p:cBhvr>
                                    </p:animEffect>
                                    <p:set>
                                      <p:cBhvr>
                                        <p:cTn id="117" dur="1" fill="hold">
                                          <p:stCondLst>
                                            <p:cond delay="499"/>
                                          </p:stCondLst>
                                        </p:cTn>
                                        <p:tgtEl>
                                          <p:spTgt spid="6185"/>
                                        </p:tgtEl>
                                        <p:attrNameLst>
                                          <p:attrName>style.visibility</p:attrName>
                                        </p:attrNameLst>
                                      </p:cBhvr>
                                      <p:to>
                                        <p:strVal val="hidden"/>
                                      </p:to>
                                    </p:set>
                                  </p:childTnLst>
                                </p:cTn>
                              </p:par>
                            </p:childTnLst>
                          </p:cTn>
                        </p:par>
                        <p:par>
                          <p:cTn id="118" fill="hold" nodeType="afterGroup">
                            <p:stCondLst>
                              <p:cond delay="6000"/>
                            </p:stCondLst>
                            <p:childTnLst>
                              <p:par>
                                <p:cTn id="119" presetID="9" presetClass="entr" presetSubtype="0" fill="hold" nodeType="afterEffect">
                                  <p:stCondLst>
                                    <p:cond delay="0"/>
                                  </p:stCondLst>
                                  <p:childTnLst>
                                    <p:set>
                                      <p:cBhvr>
                                        <p:cTn id="120" dur="1" fill="hold">
                                          <p:stCondLst>
                                            <p:cond delay="0"/>
                                          </p:stCondLst>
                                        </p:cTn>
                                        <p:tgtEl>
                                          <p:spTgt spid="6184"/>
                                        </p:tgtEl>
                                        <p:attrNameLst>
                                          <p:attrName>style.visibility</p:attrName>
                                        </p:attrNameLst>
                                      </p:cBhvr>
                                      <p:to>
                                        <p:strVal val="visible"/>
                                      </p:to>
                                    </p:set>
                                    <p:animEffect transition="in" filter="dissolve">
                                      <p:cBhvr>
                                        <p:cTn id="121" dur="500"/>
                                        <p:tgtEl>
                                          <p:spTgt spid="6184"/>
                                        </p:tgtEl>
                                      </p:cBhvr>
                                    </p:animEffect>
                                  </p:childTnLst>
                                  <p:subTnLst>
                                    <p:audio>
                                      <p:cMediaNode>
                                        <p:cTn display="0" masterRel="sameClick">
                                          <p:stCondLst>
                                            <p:cond evt="begin" delay="0">
                                              <p:tn val="119"/>
                                            </p:cond>
                                          </p:stCondLst>
                                          <p:endCondLst>
                                            <p:cond evt="onStopAudio" delay="0">
                                              <p:tgtEl>
                                                <p:sldTgt/>
                                              </p:tgtEl>
                                            </p:cond>
                                          </p:endCondLst>
                                        </p:cTn>
                                        <p:tgtEl>
                                          <p:sndTgt r:embed="rId5" name="camera.wav"/>
                                        </p:tgtEl>
                                      </p:cMediaNode>
                                    </p:audio>
                                  </p:subTnLst>
                                </p:cTn>
                              </p:par>
                            </p:childTnLst>
                          </p:cTn>
                        </p:par>
                        <p:par>
                          <p:cTn id="122" fill="hold" nodeType="afterGroup">
                            <p:stCondLst>
                              <p:cond delay="6500"/>
                            </p:stCondLst>
                            <p:childTnLst>
                              <p:par>
                                <p:cTn id="123" presetID="53" presetClass="exit" presetSubtype="0" fill="hold" nodeType="afterEffect">
                                  <p:stCondLst>
                                    <p:cond delay="0"/>
                                  </p:stCondLst>
                                  <p:childTnLst>
                                    <p:anim calcmode="lin" valueType="num">
                                      <p:cBhvr>
                                        <p:cTn id="124" dur="500"/>
                                        <p:tgtEl>
                                          <p:spTgt spid="6184"/>
                                        </p:tgtEl>
                                        <p:attrNameLst>
                                          <p:attrName>ppt_w</p:attrName>
                                        </p:attrNameLst>
                                      </p:cBhvr>
                                      <p:tavLst>
                                        <p:tav tm="0">
                                          <p:val>
                                            <p:strVal val="ppt_w"/>
                                          </p:val>
                                        </p:tav>
                                        <p:tav tm="100000">
                                          <p:val>
                                            <p:fltVal val="0"/>
                                          </p:val>
                                        </p:tav>
                                      </p:tavLst>
                                    </p:anim>
                                    <p:anim calcmode="lin" valueType="num">
                                      <p:cBhvr>
                                        <p:cTn id="125" dur="500"/>
                                        <p:tgtEl>
                                          <p:spTgt spid="6184"/>
                                        </p:tgtEl>
                                        <p:attrNameLst>
                                          <p:attrName>ppt_h</p:attrName>
                                        </p:attrNameLst>
                                      </p:cBhvr>
                                      <p:tavLst>
                                        <p:tav tm="0">
                                          <p:val>
                                            <p:strVal val="ppt_h"/>
                                          </p:val>
                                        </p:tav>
                                        <p:tav tm="100000">
                                          <p:val>
                                            <p:fltVal val="0"/>
                                          </p:val>
                                        </p:tav>
                                      </p:tavLst>
                                    </p:anim>
                                    <p:animEffect transition="out" filter="fade">
                                      <p:cBhvr>
                                        <p:cTn id="126" dur="500"/>
                                        <p:tgtEl>
                                          <p:spTgt spid="6184"/>
                                        </p:tgtEl>
                                      </p:cBhvr>
                                    </p:animEffect>
                                    <p:set>
                                      <p:cBhvr>
                                        <p:cTn id="127" dur="1" fill="hold">
                                          <p:stCondLst>
                                            <p:cond delay="499"/>
                                          </p:stCondLst>
                                        </p:cTn>
                                        <p:tgtEl>
                                          <p:spTgt spid="6184"/>
                                        </p:tgtEl>
                                        <p:attrNameLst>
                                          <p:attrName>style.visibility</p:attrName>
                                        </p:attrNameLst>
                                      </p:cBhvr>
                                      <p:to>
                                        <p:strVal val="hidden"/>
                                      </p:to>
                                    </p:set>
                                  </p:childTnLst>
                                </p:cTn>
                              </p:par>
                            </p:childTnLst>
                          </p:cTn>
                        </p:par>
                        <p:par>
                          <p:cTn id="128" fill="hold" nodeType="afterGroup">
                            <p:stCondLst>
                              <p:cond delay="7000"/>
                            </p:stCondLst>
                            <p:childTnLst>
                              <p:par>
                                <p:cTn id="129" presetID="9" presetClass="entr" presetSubtype="0" fill="hold" nodeType="afterEffect">
                                  <p:stCondLst>
                                    <p:cond delay="0"/>
                                  </p:stCondLst>
                                  <p:childTnLst>
                                    <p:set>
                                      <p:cBhvr>
                                        <p:cTn id="130" dur="1" fill="hold">
                                          <p:stCondLst>
                                            <p:cond delay="0"/>
                                          </p:stCondLst>
                                        </p:cTn>
                                        <p:tgtEl>
                                          <p:spTgt spid="6183"/>
                                        </p:tgtEl>
                                        <p:attrNameLst>
                                          <p:attrName>style.visibility</p:attrName>
                                        </p:attrNameLst>
                                      </p:cBhvr>
                                      <p:to>
                                        <p:strVal val="visible"/>
                                      </p:to>
                                    </p:set>
                                    <p:animEffect transition="in" filter="dissolve">
                                      <p:cBhvr>
                                        <p:cTn id="131" dur="500"/>
                                        <p:tgtEl>
                                          <p:spTgt spid="6183"/>
                                        </p:tgtEl>
                                      </p:cBhvr>
                                    </p:animEffect>
                                  </p:childTnLst>
                                  <p:subTnLst>
                                    <p:audio>
                                      <p:cMediaNode>
                                        <p:cTn display="0" masterRel="sameClick">
                                          <p:stCondLst>
                                            <p:cond evt="begin" delay="0">
                                              <p:tn val="129"/>
                                            </p:cond>
                                          </p:stCondLst>
                                          <p:endCondLst>
                                            <p:cond evt="onStopAudio" delay="0">
                                              <p:tgtEl>
                                                <p:sldTgt/>
                                              </p:tgtEl>
                                            </p:cond>
                                          </p:endCondLst>
                                        </p:cTn>
                                        <p:tgtEl>
                                          <p:sndTgt r:embed="rId5" name="camera.wav"/>
                                        </p:tgtEl>
                                      </p:cMediaNode>
                                    </p:audio>
                                  </p:subTnLst>
                                </p:cTn>
                              </p:par>
                            </p:childTnLst>
                          </p:cTn>
                        </p:par>
                        <p:par>
                          <p:cTn id="132" fill="hold" nodeType="afterGroup">
                            <p:stCondLst>
                              <p:cond delay="7500"/>
                            </p:stCondLst>
                            <p:childTnLst>
                              <p:par>
                                <p:cTn id="133" presetID="53" presetClass="exit" presetSubtype="0" fill="hold" nodeType="afterEffect">
                                  <p:stCondLst>
                                    <p:cond delay="0"/>
                                  </p:stCondLst>
                                  <p:childTnLst>
                                    <p:anim calcmode="lin" valueType="num">
                                      <p:cBhvr>
                                        <p:cTn id="134" dur="500"/>
                                        <p:tgtEl>
                                          <p:spTgt spid="6183"/>
                                        </p:tgtEl>
                                        <p:attrNameLst>
                                          <p:attrName>ppt_w</p:attrName>
                                        </p:attrNameLst>
                                      </p:cBhvr>
                                      <p:tavLst>
                                        <p:tav tm="0">
                                          <p:val>
                                            <p:strVal val="ppt_w"/>
                                          </p:val>
                                        </p:tav>
                                        <p:tav tm="100000">
                                          <p:val>
                                            <p:fltVal val="0"/>
                                          </p:val>
                                        </p:tav>
                                      </p:tavLst>
                                    </p:anim>
                                    <p:anim calcmode="lin" valueType="num">
                                      <p:cBhvr>
                                        <p:cTn id="135" dur="500"/>
                                        <p:tgtEl>
                                          <p:spTgt spid="6183"/>
                                        </p:tgtEl>
                                        <p:attrNameLst>
                                          <p:attrName>ppt_h</p:attrName>
                                        </p:attrNameLst>
                                      </p:cBhvr>
                                      <p:tavLst>
                                        <p:tav tm="0">
                                          <p:val>
                                            <p:strVal val="ppt_h"/>
                                          </p:val>
                                        </p:tav>
                                        <p:tav tm="100000">
                                          <p:val>
                                            <p:fltVal val="0"/>
                                          </p:val>
                                        </p:tav>
                                      </p:tavLst>
                                    </p:anim>
                                    <p:animEffect transition="out" filter="fade">
                                      <p:cBhvr>
                                        <p:cTn id="136" dur="500"/>
                                        <p:tgtEl>
                                          <p:spTgt spid="6183"/>
                                        </p:tgtEl>
                                      </p:cBhvr>
                                    </p:animEffect>
                                    <p:set>
                                      <p:cBhvr>
                                        <p:cTn id="137" dur="1" fill="hold">
                                          <p:stCondLst>
                                            <p:cond delay="499"/>
                                          </p:stCondLst>
                                        </p:cTn>
                                        <p:tgtEl>
                                          <p:spTgt spid="6183"/>
                                        </p:tgtEl>
                                        <p:attrNameLst>
                                          <p:attrName>style.visibility</p:attrName>
                                        </p:attrNameLst>
                                      </p:cBhvr>
                                      <p:to>
                                        <p:strVal val="hidden"/>
                                      </p:to>
                                    </p:set>
                                  </p:childTnLst>
                                </p:cTn>
                              </p:par>
                            </p:childTnLst>
                          </p:cTn>
                        </p:par>
                        <p:par>
                          <p:cTn id="138" fill="hold" nodeType="afterGroup">
                            <p:stCondLst>
                              <p:cond delay="8000"/>
                            </p:stCondLst>
                            <p:childTnLst>
                              <p:par>
                                <p:cTn id="139" presetID="9" presetClass="entr" presetSubtype="0" fill="hold" nodeType="afterEffect">
                                  <p:stCondLst>
                                    <p:cond delay="0"/>
                                  </p:stCondLst>
                                  <p:childTnLst>
                                    <p:set>
                                      <p:cBhvr>
                                        <p:cTn id="140" dur="1" fill="hold">
                                          <p:stCondLst>
                                            <p:cond delay="0"/>
                                          </p:stCondLst>
                                        </p:cTn>
                                        <p:tgtEl>
                                          <p:spTgt spid="6182"/>
                                        </p:tgtEl>
                                        <p:attrNameLst>
                                          <p:attrName>style.visibility</p:attrName>
                                        </p:attrNameLst>
                                      </p:cBhvr>
                                      <p:to>
                                        <p:strVal val="visible"/>
                                      </p:to>
                                    </p:set>
                                    <p:animEffect transition="in" filter="dissolve">
                                      <p:cBhvr>
                                        <p:cTn id="141" dur="500"/>
                                        <p:tgtEl>
                                          <p:spTgt spid="6182"/>
                                        </p:tgtEl>
                                      </p:cBhvr>
                                    </p:animEffect>
                                  </p:childTnLst>
                                  <p:subTnLst>
                                    <p:audio>
                                      <p:cMediaNode>
                                        <p:cTn display="0" masterRel="sameClick">
                                          <p:stCondLst>
                                            <p:cond evt="begin" delay="0">
                                              <p:tn val="139"/>
                                            </p:cond>
                                          </p:stCondLst>
                                          <p:endCondLst>
                                            <p:cond evt="onStopAudio" delay="0">
                                              <p:tgtEl>
                                                <p:sldTgt/>
                                              </p:tgtEl>
                                            </p:cond>
                                          </p:endCondLst>
                                        </p:cTn>
                                        <p:tgtEl>
                                          <p:sndTgt r:embed="rId5" name="camera.wav"/>
                                        </p:tgtEl>
                                      </p:cMediaNode>
                                    </p:audio>
                                  </p:subTnLst>
                                </p:cTn>
                              </p:par>
                            </p:childTnLst>
                          </p:cTn>
                        </p:par>
                        <p:par>
                          <p:cTn id="142" fill="hold" nodeType="afterGroup">
                            <p:stCondLst>
                              <p:cond delay="8500"/>
                            </p:stCondLst>
                            <p:childTnLst>
                              <p:par>
                                <p:cTn id="143" presetID="53" presetClass="exit" presetSubtype="0" fill="hold" nodeType="afterEffect">
                                  <p:stCondLst>
                                    <p:cond delay="0"/>
                                  </p:stCondLst>
                                  <p:childTnLst>
                                    <p:anim calcmode="lin" valueType="num">
                                      <p:cBhvr>
                                        <p:cTn id="144" dur="500"/>
                                        <p:tgtEl>
                                          <p:spTgt spid="6182"/>
                                        </p:tgtEl>
                                        <p:attrNameLst>
                                          <p:attrName>ppt_w</p:attrName>
                                        </p:attrNameLst>
                                      </p:cBhvr>
                                      <p:tavLst>
                                        <p:tav tm="0">
                                          <p:val>
                                            <p:strVal val="ppt_w"/>
                                          </p:val>
                                        </p:tav>
                                        <p:tav tm="100000">
                                          <p:val>
                                            <p:fltVal val="0"/>
                                          </p:val>
                                        </p:tav>
                                      </p:tavLst>
                                    </p:anim>
                                    <p:anim calcmode="lin" valueType="num">
                                      <p:cBhvr>
                                        <p:cTn id="145" dur="500"/>
                                        <p:tgtEl>
                                          <p:spTgt spid="6182"/>
                                        </p:tgtEl>
                                        <p:attrNameLst>
                                          <p:attrName>ppt_h</p:attrName>
                                        </p:attrNameLst>
                                      </p:cBhvr>
                                      <p:tavLst>
                                        <p:tav tm="0">
                                          <p:val>
                                            <p:strVal val="ppt_h"/>
                                          </p:val>
                                        </p:tav>
                                        <p:tav tm="100000">
                                          <p:val>
                                            <p:fltVal val="0"/>
                                          </p:val>
                                        </p:tav>
                                      </p:tavLst>
                                    </p:anim>
                                    <p:animEffect transition="out" filter="fade">
                                      <p:cBhvr>
                                        <p:cTn id="146" dur="500"/>
                                        <p:tgtEl>
                                          <p:spTgt spid="6182"/>
                                        </p:tgtEl>
                                      </p:cBhvr>
                                    </p:animEffect>
                                    <p:set>
                                      <p:cBhvr>
                                        <p:cTn id="147" dur="1" fill="hold">
                                          <p:stCondLst>
                                            <p:cond delay="499"/>
                                          </p:stCondLst>
                                        </p:cTn>
                                        <p:tgtEl>
                                          <p:spTgt spid="6182"/>
                                        </p:tgtEl>
                                        <p:attrNameLst>
                                          <p:attrName>style.visibility</p:attrName>
                                        </p:attrNameLst>
                                      </p:cBhvr>
                                      <p:to>
                                        <p:strVal val="hidden"/>
                                      </p:to>
                                    </p:set>
                                  </p:childTnLst>
                                </p:cTn>
                              </p:par>
                            </p:childTnLst>
                          </p:cTn>
                        </p:par>
                        <p:par>
                          <p:cTn id="148" fill="hold" nodeType="afterGroup">
                            <p:stCondLst>
                              <p:cond delay="9000"/>
                            </p:stCondLst>
                            <p:childTnLst>
                              <p:par>
                                <p:cTn id="149" presetID="9" presetClass="entr" presetSubtype="0" fill="hold" nodeType="afterEffect">
                                  <p:stCondLst>
                                    <p:cond delay="0"/>
                                  </p:stCondLst>
                                  <p:childTnLst>
                                    <p:set>
                                      <p:cBhvr>
                                        <p:cTn id="150" dur="1" fill="hold">
                                          <p:stCondLst>
                                            <p:cond delay="0"/>
                                          </p:stCondLst>
                                        </p:cTn>
                                        <p:tgtEl>
                                          <p:spTgt spid="6181"/>
                                        </p:tgtEl>
                                        <p:attrNameLst>
                                          <p:attrName>style.visibility</p:attrName>
                                        </p:attrNameLst>
                                      </p:cBhvr>
                                      <p:to>
                                        <p:strVal val="visible"/>
                                      </p:to>
                                    </p:set>
                                    <p:animEffect transition="in" filter="dissolve">
                                      <p:cBhvr>
                                        <p:cTn id="151" dur="500"/>
                                        <p:tgtEl>
                                          <p:spTgt spid="6181"/>
                                        </p:tgtEl>
                                      </p:cBhvr>
                                    </p:animEffect>
                                  </p:childTnLst>
                                  <p:subTnLst>
                                    <p:audio>
                                      <p:cMediaNode>
                                        <p:cTn display="0" masterRel="sameClick">
                                          <p:stCondLst>
                                            <p:cond evt="begin" delay="0">
                                              <p:tn val="149"/>
                                            </p:cond>
                                          </p:stCondLst>
                                          <p:endCondLst>
                                            <p:cond evt="onStopAudio" delay="0">
                                              <p:tgtEl>
                                                <p:sldTgt/>
                                              </p:tgtEl>
                                            </p:cond>
                                          </p:endCondLst>
                                        </p:cTn>
                                        <p:tgtEl>
                                          <p:sndTgt r:embed="rId5" name="camera.wav"/>
                                        </p:tgtEl>
                                      </p:cMediaNode>
                                    </p:audio>
                                  </p:subTnLst>
                                </p:cTn>
                              </p:par>
                            </p:childTnLst>
                          </p:cTn>
                        </p:par>
                        <p:par>
                          <p:cTn id="152" fill="hold" nodeType="afterGroup">
                            <p:stCondLst>
                              <p:cond delay="9500"/>
                            </p:stCondLst>
                            <p:childTnLst>
                              <p:par>
                                <p:cTn id="153" presetID="53" presetClass="exit" presetSubtype="0" fill="hold" nodeType="afterEffect">
                                  <p:stCondLst>
                                    <p:cond delay="0"/>
                                  </p:stCondLst>
                                  <p:childTnLst>
                                    <p:anim calcmode="lin" valueType="num">
                                      <p:cBhvr>
                                        <p:cTn id="154" dur="500"/>
                                        <p:tgtEl>
                                          <p:spTgt spid="6181"/>
                                        </p:tgtEl>
                                        <p:attrNameLst>
                                          <p:attrName>ppt_w</p:attrName>
                                        </p:attrNameLst>
                                      </p:cBhvr>
                                      <p:tavLst>
                                        <p:tav tm="0">
                                          <p:val>
                                            <p:strVal val="ppt_w"/>
                                          </p:val>
                                        </p:tav>
                                        <p:tav tm="100000">
                                          <p:val>
                                            <p:fltVal val="0"/>
                                          </p:val>
                                        </p:tav>
                                      </p:tavLst>
                                    </p:anim>
                                    <p:anim calcmode="lin" valueType="num">
                                      <p:cBhvr>
                                        <p:cTn id="155" dur="500"/>
                                        <p:tgtEl>
                                          <p:spTgt spid="6181"/>
                                        </p:tgtEl>
                                        <p:attrNameLst>
                                          <p:attrName>ppt_h</p:attrName>
                                        </p:attrNameLst>
                                      </p:cBhvr>
                                      <p:tavLst>
                                        <p:tav tm="0">
                                          <p:val>
                                            <p:strVal val="ppt_h"/>
                                          </p:val>
                                        </p:tav>
                                        <p:tav tm="100000">
                                          <p:val>
                                            <p:fltVal val="0"/>
                                          </p:val>
                                        </p:tav>
                                      </p:tavLst>
                                    </p:anim>
                                    <p:animEffect transition="out" filter="fade">
                                      <p:cBhvr>
                                        <p:cTn id="156" dur="500"/>
                                        <p:tgtEl>
                                          <p:spTgt spid="6181"/>
                                        </p:tgtEl>
                                      </p:cBhvr>
                                    </p:animEffect>
                                    <p:set>
                                      <p:cBhvr>
                                        <p:cTn id="157" dur="1" fill="hold">
                                          <p:stCondLst>
                                            <p:cond delay="499"/>
                                          </p:stCondLst>
                                        </p:cTn>
                                        <p:tgtEl>
                                          <p:spTgt spid="6181"/>
                                        </p:tgtEl>
                                        <p:attrNameLst>
                                          <p:attrName>style.visibility</p:attrName>
                                        </p:attrNameLst>
                                      </p:cBhvr>
                                      <p:to>
                                        <p:strVal val="hidden"/>
                                      </p:to>
                                    </p:set>
                                  </p:childTnLst>
                                </p:cTn>
                              </p:par>
                            </p:childTnLst>
                          </p:cTn>
                        </p:par>
                        <p:par>
                          <p:cTn id="158" fill="hold" nodeType="afterGroup">
                            <p:stCondLst>
                              <p:cond delay="10000"/>
                            </p:stCondLst>
                            <p:childTnLst>
                              <p:par>
                                <p:cTn id="159" presetID="9" presetClass="entr" presetSubtype="0" fill="hold" nodeType="afterEffect">
                                  <p:stCondLst>
                                    <p:cond delay="0"/>
                                  </p:stCondLst>
                                  <p:childTnLst>
                                    <p:set>
                                      <p:cBhvr>
                                        <p:cTn id="160" dur="1" fill="hold">
                                          <p:stCondLst>
                                            <p:cond delay="0"/>
                                          </p:stCondLst>
                                        </p:cTn>
                                        <p:tgtEl>
                                          <p:spTgt spid="6180"/>
                                        </p:tgtEl>
                                        <p:attrNameLst>
                                          <p:attrName>style.visibility</p:attrName>
                                        </p:attrNameLst>
                                      </p:cBhvr>
                                      <p:to>
                                        <p:strVal val="visible"/>
                                      </p:to>
                                    </p:set>
                                    <p:animEffect transition="in" filter="dissolve">
                                      <p:cBhvr>
                                        <p:cTn id="161" dur="500"/>
                                        <p:tgtEl>
                                          <p:spTgt spid="6180"/>
                                        </p:tgtEl>
                                      </p:cBhvr>
                                    </p:animEffect>
                                  </p:childTnLst>
                                  <p:subTnLst>
                                    <p:audio>
                                      <p:cMediaNode>
                                        <p:cTn display="0" masterRel="sameClick">
                                          <p:stCondLst>
                                            <p:cond evt="begin" delay="0">
                                              <p:tn val="159"/>
                                            </p:cond>
                                          </p:stCondLst>
                                          <p:endCondLst>
                                            <p:cond evt="onStopAudio" delay="0">
                                              <p:tgtEl>
                                                <p:sldTgt/>
                                              </p:tgtEl>
                                            </p:cond>
                                          </p:endCondLst>
                                        </p:cTn>
                                        <p:tgtEl>
                                          <p:sndTgt r:embed="rId5" name="camera.wav"/>
                                        </p:tgtEl>
                                      </p:cMediaNode>
                                    </p:audio>
                                  </p:subTnLst>
                                </p:cTn>
                              </p:par>
                            </p:childTnLst>
                          </p:cTn>
                        </p:par>
                        <p:par>
                          <p:cTn id="162" fill="hold" nodeType="afterGroup">
                            <p:stCondLst>
                              <p:cond delay="10500"/>
                            </p:stCondLst>
                            <p:childTnLst>
                              <p:par>
                                <p:cTn id="163" presetID="53" presetClass="exit" presetSubtype="0" fill="hold" nodeType="afterEffect">
                                  <p:stCondLst>
                                    <p:cond delay="0"/>
                                  </p:stCondLst>
                                  <p:childTnLst>
                                    <p:anim calcmode="lin" valueType="num">
                                      <p:cBhvr>
                                        <p:cTn id="164" dur="500"/>
                                        <p:tgtEl>
                                          <p:spTgt spid="6180"/>
                                        </p:tgtEl>
                                        <p:attrNameLst>
                                          <p:attrName>ppt_w</p:attrName>
                                        </p:attrNameLst>
                                      </p:cBhvr>
                                      <p:tavLst>
                                        <p:tav tm="0">
                                          <p:val>
                                            <p:strVal val="ppt_w"/>
                                          </p:val>
                                        </p:tav>
                                        <p:tav tm="100000">
                                          <p:val>
                                            <p:fltVal val="0"/>
                                          </p:val>
                                        </p:tav>
                                      </p:tavLst>
                                    </p:anim>
                                    <p:anim calcmode="lin" valueType="num">
                                      <p:cBhvr>
                                        <p:cTn id="165" dur="500"/>
                                        <p:tgtEl>
                                          <p:spTgt spid="6180"/>
                                        </p:tgtEl>
                                        <p:attrNameLst>
                                          <p:attrName>ppt_h</p:attrName>
                                        </p:attrNameLst>
                                      </p:cBhvr>
                                      <p:tavLst>
                                        <p:tav tm="0">
                                          <p:val>
                                            <p:strVal val="ppt_h"/>
                                          </p:val>
                                        </p:tav>
                                        <p:tav tm="100000">
                                          <p:val>
                                            <p:fltVal val="0"/>
                                          </p:val>
                                        </p:tav>
                                      </p:tavLst>
                                    </p:anim>
                                    <p:animEffect transition="out" filter="fade">
                                      <p:cBhvr>
                                        <p:cTn id="166" dur="500"/>
                                        <p:tgtEl>
                                          <p:spTgt spid="6180"/>
                                        </p:tgtEl>
                                      </p:cBhvr>
                                    </p:animEffect>
                                    <p:set>
                                      <p:cBhvr>
                                        <p:cTn id="167" dur="1" fill="hold">
                                          <p:stCondLst>
                                            <p:cond delay="499"/>
                                          </p:stCondLst>
                                        </p:cTn>
                                        <p:tgtEl>
                                          <p:spTgt spid="6180"/>
                                        </p:tgtEl>
                                        <p:attrNameLst>
                                          <p:attrName>style.visibility</p:attrName>
                                        </p:attrNameLst>
                                      </p:cBhvr>
                                      <p:to>
                                        <p:strVal val="hidden"/>
                                      </p:to>
                                    </p:set>
                                  </p:childTnLst>
                                </p:cTn>
                              </p:par>
                              <p:par>
                                <p:cTn id="168" presetID="53" presetClass="entr" presetSubtype="0" fill="hold" nodeType="withEffect">
                                  <p:stCondLst>
                                    <p:cond delay="0"/>
                                  </p:stCondLst>
                                  <p:childTnLst>
                                    <p:set>
                                      <p:cBhvr>
                                        <p:cTn id="169" dur="1" fill="hold">
                                          <p:stCondLst>
                                            <p:cond delay="0"/>
                                          </p:stCondLst>
                                        </p:cTn>
                                        <p:tgtEl>
                                          <p:spTgt spid="26"/>
                                        </p:tgtEl>
                                        <p:attrNameLst>
                                          <p:attrName>style.visibility</p:attrName>
                                        </p:attrNameLst>
                                      </p:cBhvr>
                                      <p:to>
                                        <p:strVal val="visible"/>
                                      </p:to>
                                    </p:set>
                                    <p:anim calcmode="lin" valueType="num">
                                      <p:cBhvr>
                                        <p:cTn id="170" dur="500" fill="hold"/>
                                        <p:tgtEl>
                                          <p:spTgt spid="26"/>
                                        </p:tgtEl>
                                        <p:attrNameLst>
                                          <p:attrName>ppt_w</p:attrName>
                                        </p:attrNameLst>
                                      </p:cBhvr>
                                      <p:tavLst>
                                        <p:tav tm="0">
                                          <p:val>
                                            <p:fltVal val="0"/>
                                          </p:val>
                                        </p:tav>
                                        <p:tav tm="100000">
                                          <p:val>
                                            <p:strVal val="#ppt_w"/>
                                          </p:val>
                                        </p:tav>
                                      </p:tavLst>
                                    </p:anim>
                                    <p:anim calcmode="lin" valueType="num">
                                      <p:cBhvr>
                                        <p:cTn id="171" dur="500" fill="hold"/>
                                        <p:tgtEl>
                                          <p:spTgt spid="26"/>
                                        </p:tgtEl>
                                        <p:attrNameLst>
                                          <p:attrName>ppt_h</p:attrName>
                                        </p:attrNameLst>
                                      </p:cBhvr>
                                      <p:tavLst>
                                        <p:tav tm="0">
                                          <p:val>
                                            <p:fltVal val="0"/>
                                          </p:val>
                                        </p:tav>
                                        <p:tav tm="100000">
                                          <p:val>
                                            <p:strVal val="#ppt_h"/>
                                          </p:val>
                                        </p:tav>
                                      </p:tavLst>
                                    </p:anim>
                                    <p:animEffect transition="in" filter="fade">
                                      <p:cBhvr>
                                        <p:cTn id="172" dur="500"/>
                                        <p:tgtEl>
                                          <p:spTgt spid="26"/>
                                        </p:tgtEl>
                                      </p:cBhvr>
                                    </p:animEffect>
                                  </p:childTnLst>
                                  <p:subTnLst>
                                    <p:audio>
                                      <p:cMediaNode>
                                        <p:cTn display="0" masterRel="sameClick">
                                          <p:stCondLst>
                                            <p:cond evt="begin" delay="0">
                                              <p:tn val="168"/>
                                            </p:cond>
                                          </p:stCondLst>
                                          <p:endCondLst>
                                            <p:cond evt="onStopAudio" delay="0">
                                              <p:tgtEl>
                                                <p:sldTgt/>
                                              </p:tgtEl>
                                            </p:cond>
                                          </p:endCondLst>
                                        </p:cTn>
                                        <p:tgtEl>
                                          <p:sndTgt r:embed="rId6" name="Reng reng.wav"/>
                                        </p:tgtEl>
                                      </p:cMediaNode>
                                    </p:audio>
                                  </p:subTnLst>
                                </p:cTn>
                              </p:par>
                            </p:childTnLst>
                          </p:cTn>
                        </p:par>
                      </p:childTnLst>
                    </p:cTn>
                  </p:par>
                  <p:par>
                    <p:cTn id="173" fill="hold" nodeType="clickPar">
                      <p:stCondLst>
                        <p:cond delay="indefinite"/>
                      </p:stCondLst>
                      <p:childTnLst>
                        <p:par>
                          <p:cTn id="174" fill="hold" nodeType="withGroup">
                            <p:stCondLst>
                              <p:cond delay="0"/>
                            </p:stCondLst>
                            <p:childTnLst>
                              <p:par>
                                <p:cTn id="175" presetID="2" presetClass="exit" presetSubtype="1" fill="hold" nodeType="clickEffect">
                                  <p:stCondLst>
                                    <p:cond delay="0"/>
                                  </p:stCondLst>
                                  <p:childTnLst>
                                    <p:anim calcmode="lin" valueType="num">
                                      <p:cBhvr additive="base">
                                        <p:cTn id="176" dur="1000"/>
                                        <p:tgtEl>
                                          <p:spTgt spid="26"/>
                                        </p:tgtEl>
                                        <p:attrNameLst>
                                          <p:attrName>ppt_x</p:attrName>
                                        </p:attrNameLst>
                                      </p:cBhvr>
                                      <p:tavLst>
                                        <p:tav tm="0">
                                          <p:val>
                                            <p:strVal val="ppt_x"/>
                                          </p:val>
                                        </p:tav>
                                        <p:tav tm="100000">
                                          <p:val>
                                            <p:strVal val="ppt_x"/>
                                          </p:val>
                                        </p:tav>
                                      </p:tavLst>
                                    </p:anim>
                                    <p:anim calcmode="lin" valueType="num">
                                      <p:cBhvr additive="base">
                                        <p:cTn id="177" dur="1000"/>
                                        <p:tgtEl>
                                          <p:spTgt spid="26"/>
                                        </p:tgtEl>
                                        <p:attrNameLst>
                                          <p:attrName>ppt_y</p:attrName>
                                        </p:attrNameLst>
                                      </p:cBhvr>
                                      <p:tavLst>
                                        <p:tav tm="0">
                                          <p:val>
                                            <p:strVal val="ppt_y"/>
                                          </p:val>
                                        </p:tav>
                                        <p:tav tm="100000">
                                          <p:val>
                                            <p:strVal val="0-ppt_h/2"/>
                                          </p:val>
                                        </p:tav>
                                      </p:tavLst>
                                    </p:anim>
                                    <p:set>
                                      <p:cBhvr>
                                        <p:cTn id="178" dur="1" fill="hold">
                                          <p:stCondLst>
                                            <p:cond delay="999"/>
                                          </p:stCondLst>
                                        </p:cTn>
                                        <p:tgtEl>
                                          <p:spTgt spid="26"/>
                                        </p:tgtEl>
                                        <p:attrNameLst>
                                          <p:attrName>style.visibility</p:attrName>
                                        </p:attrNameLst>
                                      </p:cBhvr>
                                      <p:to>
                                        <p:strVal val="hidden"/>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6" presetClass="entr" presetSubtype="0" fill="hold" grpId="1" nodeType="clickEffect">
                                  <p:stCondLst>
                                    <p:cond delay="0"/>
                                  </p:stCondLst>
                                  <p:iterate type="lt">
                                    <p:tmPct val="0"/>
                                  </p:iterate>
                                  <p:childTnLst>
                                    <p:set>
                                      <p:cBhvr>
                                        <p:cTn id="182" dur="1" fill="hold">
                                          <p:stCondLst>
                                            <p:cond delay="0"/>
                                          </p:stCondLst>
                                        </p:cTn>
                                        <p:tgtEl>
                                          <p:spTgt spid="11304"/>
                                        </p:tgtEl>
                                        <p:attrNameLst>
                                          <p:attrName>style.visibility</p:attrName>
                                        </p:attrNameLst>
                                      </p:cBhvr>
                                      <p:to>
                                        <p:strVal val="visible"/>
                                      </p:to>
                                    </p:set>
                                    <p:animEffect transition="in" filter="wipe(down)">
                                      <p:cBhvr>
                                        <p:cTn id="183" dur="580">
                                          <p:stCondLst>
                                            <p:cond delay="0"/>
                                          </p:stCondLst>
                                        </p:cTn>
                                        <p:tgtEl>
                                          <p:spTgt spid="11304"/>
                                        </p:tgtEl>
                                      </p:cBhvr>
                                    </p:animEffect>
                                    <p:anim calcmode="lin" valueType="num">
                                      <p:cBhvr>
                                        <p:cTn id="184" dur="1822" tmFilter="0,0; 0.14,0.36; 0.43,0.73; 0.71,0.91; 1.0,1.0">
                                          <p:stCondLst>
                                            <p:cond delay="0"/>
                                          </p:stCondLst>
                                        </p:cTn>
                                        <p:tgtEl>
                                          <p:spTgt spid="11304"/>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1304"/>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1304"/>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1304"/>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1304"/>
                                        </p:tgtEl>
                                        <p:attrNameLst>
                                          <p:attrName>ppt_y</p:attrName>
                                        </p:attrNameLst>
                                      </p:cBhvr>
                                      <p:tavLst>
                                        <p:tav tm="0" fmla="#ppt_y-sin(pi*$)/81">
                                          <p:val>
                                            <p:fltVal val="0"/>
                                          </p:val>
                                        </p:tav>
                                        <p:tav tm="100000">
                                          <p:val>
                                            <p:fltVal val="1"/>
                                          </p:val>
                                        </p:tav>
                                      </p:tavLst>
                                    </p:anim>
                                    <p:animScale>
                                      <p:cBhvr>
                                        <p:cTn id="189" dur="26">
                                          <p:stCondLst>
                                            <p:cond delay="650"/>
                                          </p:stCondLst>
                                        </p:cTn>
                                        <p:tgtEl>
                                          <p:spTgt spid="11304"/>
                                        </p:tgtEl>
                                      </p:cBhvr>
                                      <p:to x="100000" y="60000"/>
                                    </p:animScale>
                                    <p:animScale>
                                      <p:cBhvr>
                                        <p:cTn id="190" dur="166" decel="50000">
                                          <p:stCondLst>
                                            <p:cond delay="676"/>
                                          </p:stCondLst>
                                        </p:cTn>
                                        <p:tgtEl>
                                          <p:spTgt spid="11304"/>
                                        </p:tgtEl>
                                      </p:cBhvr>
                                      <p:to x="100000" y="100000"/>
                                    </p:animScale>
                                    <p:animScale>
                                      <p:cBhvr>
                                        <p:cTn id="191" dur="26">
                                          <p:stCondLst>
                                            <p:cond delay="1312"/>
                                          </p:stCondLst>
                                        </p:cTn>
                                        <p:tgtEl>
                                          <p:spTgt spid="11304"/>
                                        </p:tgtEl>
                                      </p:cBhvr>
                                      <p:to x="100000" y="80000"/>
                                    </p:animScale>
                                    <p:animScale>
                                      <p:cBhvr>
                                        <p:cTn id="192" dur="166" decel="50000">
                                          <p:stCondLst>
                                            <p:cond delay="1338"/>
                                          </p:stCondLst>
                                        </p:cTn>
                                        <p:tgtEl>
                                          <p:spTgt spid="11304"/>
                                        </p:tgtEl>
                                      </p:cBhvr>
                                      <p:to x="100000" y="100000"/>
                                    </p:animScale>
                                    <p:animScale>
                                      <p:cBhvr>
                                        <p:cTn id="193" dur="26">
                                          <p:stCondLst>
                                            <p:cond delay="1642"/>
                                          </p:stCondLst>
                                        </p:cTn>
                                        <p:tgtEl>
                                          <p:spTgt spid="11304"/>
                                        </p:tgtEl>
                                      </p:cBhvr>
                                      <p:to x="100000" y="90000"/>
                                    </p:animScale>
                                    <p:animScale>
                                      <p:cBhvr>
                                        <p:cTn id="194" dur="166" decel="50000">
                                          <p:stCondLst>
                                            <p:cond delay="1668"/>
                                          </p:stCondLst>
                                        </p:cTn>
                                        <p:tgtEl>
                                          <p:spTgt spid="11304"/>
                                        </p:tgtEl>
                                      </p:cBhvr>
                                      <p:to x="100000" y="100000"/>
                                    </p:animScale>
                                    <p:animScale>
                                      <p:cBhvr>
                                        <p:cTn id="195" dur="26">
                                          <p:stCondLst>
                                            <p:cond delay="1808"/>
                                          </p:stCondLst>
                                        </p:cTn>
                                        <p:tgtEl>
                                          <p:spTgt spid="11304"/>
                                        </p:tgtEl>
                                      </p:cBhvr>
                                      <p:to x="100000" y="95000"/>
                                    </p:animScale>
                                    <p:animScale>
                                      <p:cBhvr>
                                        <p:cTn id="196" dur="166" decel="50000">
                                          <p:stCondLst>
                                            <p:cond delay="1834"/>
                                          </p:stCondLst>
                                        </p:cTn>
                                        <p:tgtEl>
                                          <p:spTgt spid="11304"/>
                                        </p:tgtEl>
                                      </p:cBhvr>
                                      <p:to x="100000" y="100000"/>
                                    </p:animScale>
                                  </p:childTnLst>
                                  <p:subTnLst>
                                    <p:audio>
                                      <p:cMediaNode>
                                        <p:cTn display="0" masterRel="sameClick">
                                          <p:stCondLst>
                                            <p:cond evt="begin" delay="0">
                                              <p:tn val="181"/>
                                            </p:cond>
                                          </p:stCondLst>
                                          <p:endCondLst>
                                            <p:cond evt="onStopAudio" delay="0">
                                              <p:tgtEl>
                                                <p:sldTgt/>
                                              </p:tgtEl>
                                            </p:cond>
                                          </p:endCondLst>
                                        </p:cTn>
                                        <p:tgtEl>
                                          <p:sndTgt r:embed="rId7" name="FELIZ2.WAV"/>
                                        </p:tgtEl>
                                      </p:cMediaNode>
                                    </p:audio>
                                  </p:subTnLst>
                                </p:cTn>
                              </p:par>
                              <p:par>
                                <p:cTn id="197" presetID="23" presetClass="emph" presetSubtype="0" fill="hold" grpId="2" nodeType="withEffect">
                                  <p:stCondLst>
                                    <p:cond delay="0"/>
                                  </p:stCondLst>
                                  <p:iterate type="lt">
                                    <p:tmPct val="0"/>
                                  </p:iterate>
                                  <p:childTnLst>
                                    <p:animClr clrSpc="hsl" dir="cw">
                                      <p:cBhvr override="childStyle">
                                        <p:cTn id="198" dur="500" fill="hold"/>
                                        <p:tgtEl>
                                          <p:spTgt spid="11304"/>
                                        </p:tgtEl>
                                        <p:attrNameLst>
                                          <p:attrName>style.color</p:attrName>
                                        </p:attrNameLst>
                                      </p:cBhvr>
                                      <p:by>
                                        <p:hsl h="10842353" s="0" l="0"/>
                                      </p:by>
                                    </p:animClr>
                                    <p:animClr clrSpc="hsl" dir="cw">
                                      <p:cBhvr>
                                        <p:cTn id="199" dur="500" fill="hold"/>
                                        <p:tgtEl>
                                          <p:spTgt spid="11304"/>
                                        </p:tgtEl>
                                        <p:attrNameLst>
                                          <p:attrName>fillcolor</p:attrName>
                                        </p:attrNameLst>
                                      </p:cBhvr>
                                      <p:by>
                                        <p:hsl h="10842353" s="0" l="0"/>
                                      </p:by>
                                    </p:animClr>
                                    <p:animClr clrSpc="hsl" dir="cw">
                                      <p:cBhvr>
                                        <p:cTn id="200" dur="500" fill="hold"/>
                                        <p:tgtEl>
                                          <p:spTgt spid="11304"/>
                                        </p:tgtEl>
                                        <p:attrNameLst>
                                          <p:attrName>stroke.color</p:attrName>
                                        </p:attrNameLst>
                                      </p:cBhvr>
                                      <p:by>
                                        <p:hsl h="10842353" s="0" l="0"/>
                                      </p:by>
                                    </p:animClr>
                                    <p:set>
                                      <p:cBhvr>
                                        <p:cTn id="201" dur="500" fill="hold"/>
                                        <p:tgtEl>
                                          <p:spTgt spid="11304"/>
                                        </p:tgtEl>
                                        <p:attrNameLst>
                                          <p:attrName>fill.type</p:attrName>
                                        </p:attrNameLst>
                                      </p:cBhvr>
                                      <p:to>
                                        <p:strVal val="solid"/>
                                      </p:to>
                                    </p:set>
                                  </p:childTnLst>
                                </p:cTn>
                              </p:par>
                              <p:par>
                                <p:cTn id="202" presetID="23" presetClass="emph" presetSubtype="0" fill="hold" grpId="0" nodeType="withEffect">
                                  <p:stCondLst>
                                    <p:cond delay="0"/>
                                  </p:stCondLst>
                                  <p:childTnLst>
                                    <p:animClr clrSpc="hsl" dir="cw">
                                      <p:cBhvr override="childStyle">
                                        <p:cTn id="203" dur="500" fill="hold"/>
                                        <p:tgtEl>
                                          <p:spTgt spid="7"/>
                                        </p:tgtEl>
                                        <p:attrNameLst>
                                          <p:attrName>style.color</p:attrName>
                                        </p:attrNameLst>
                                      </p:cBhvr>
                                      <p:by>
                                        <p:hsl h="10842353" s="0" l="0"/>
                                      </p:by>
                                    </p:animClr>
                                    <p:animClr clrSpc="hsl" dir="cw">
                                      <p:cBhvr>
                                        <p:cTn id="204" dur="500" fill="hold"/>
                                        <p:tgtEl>
                                          <p:spTgt spid="7"/>
                                        </p:tgtEl>
                                        <p:attrNameLst>
                                          <p:attrName>fillcolor</p:attrName>
                                        </p:attrNameLst>
                                      </p:cBhvr>
                                      <p:by>
                                        <p:hsl h="10842353" s="0" l="0"/>
                                      </p:by>
                                    </p:animClr>
                                    <p:animClr clrSpc="hsl" dir="cw">
                                      <p:cBhvr>
                                        <p:cTn id="205" dur="500" fill="hold"/>
                                        <p:tgtEl>
                                          <p:spTgt spid="7"/>
                                        </p:tgtEl>
                                        <p:attrNameLst>
                                          <p:attrName>stroke.color</p:attrName>
                                        </p:attrNameLst>
                                      </p:cBhvr>
                                      <p:by>
                                        <p:hsl h="10842353" s="0" l="0"/>
                                      </p:by>
                                    </p:animClr>
                                    <p:set>
                                      <p:cBhvr>
                                        <p:cTn id="206"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171" grpId="0" animBg="1"/>
      <p:bldP spid="6171" grpId="1" animBg="1"/>
      <p:bldP spid="11303" grpId="0" animBg="1"/>
      <p:bldP spid="11304" grpId="0" animBg="1"/>
      <p:bldP spid="11304" grpId="1" animBg="1"/>
      <p:bldP spid="11304"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863821C8-C749-4566-B4EC-8D10AE0E8354}"/>
              </a:ext>
            </a:extLst>
          </p:cNvPr>
          <p:cNvSpPr>
            <a:spLocks noChangeArrowheads="1"/>
          </p:cNvSpPr>
          <p:nvPr/>
        </p:nvSpPr>
        <p:spPr bwMode="auto">
          <a:xfrm>
            <a:off x="1350168" y="519112"/>
            <a:ext cx="7186614"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4000" dirty="0">
                <a:solidFill>
                  <a:srgbClr val="0070C0"/>
                </a:solidFill>
              </a:rPr>
              <a:t>Châu Mỹ giáp với những đại</a:t>
            </a:r>
            <a:endParaRPr lang="en-US" sz="4000" dirty="0">
              <a:solidFill>
                <a:srgbClr val="0070C0"/>
              </a:solidFill>
            </a:endParaRPr>
          </a:p>
          <a:p>
            <a:r>
              <a:rPr lang="vi-VN" sz="4000" dirty="0">
                <a:solidFill>
                  <a:srgbClr val="0070C0"/>
                </a:solidFill>
              </a:rPr>
              <a:t> dương nào</a:t>
            </a:r>
            <a:r>
              <a:rPr lang="en-US" sz="4000" dirty="0">
                <a:solidFill>
                  <a:srgbClr val="0070C0"/>
                </a:solidFill>
              </a:rPr>
              <a:t>?</a:t>
            </a:r>
          </a:p>
        </p:txBody>
      </p:sp>
      <p:grpSp>
        <p:nvGrpSpPr>
          <p:cNvPr id="6147" name="Group 51">
            <a:extLst>
              <a:ext uri="{FF2B5EF4-FFF2-40B4-BE49-F238E27FC236}">
                <a16:creationId xmlns:a16="http://schemas.microsoft.com/office/drawing/2014/main" id="{3E63C55F-7AE4-41F0-B462-AB0E8FF391E2}"/>
              </a:ext>
            </a:extLst>
          </p:cNvPr>
          <p:cNvGrpSpPr>
            <a:grpSpLocks/>
          </p:cNvGrpSpPr>
          <p:nvPr/>
        </p:nvGrpSpPr>
        <p:grpSpPr bwMode="auto">
          <a:xfrm>
            <a:off x="1" y="0"/>
            <a:ext cx="240506" cy="6858000"/>
            <a:chOff x="202295" y="-322943"/>
            <a:chExt cx="319314" cy="7180943"/>
          </a:xfrm>
        </p:grpSpPr>
        <p:sp>
          <p:nvSpPr>
            <p:cNvPr id="10" name="Rectangle 9">
              <a:extLst>
                <a:ext uri="{FF2B5EF4-FFF2-40B4-BE49-F238E27FC236}">
                  <a16:creationId xmlns:a16="http://schemas.microsoft.com/office/drawing/2014/main" id="{1439BA21-35C6-40F5-99A8-6CAA3E75BA9E}"/>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2" name="Rectangle 10">
              <a:extLst>
                <a:ext uri="{FF2B5EF4-FFF2-40B4-BE49-F238E27FC236}">
                  <a16:creationId xmlns:a16="http://schemas.microsoft.com/office/drawing/2014/main" id="{B1CBC24E-F295-4115-812C-22C945EBCDC8}"/>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53EF24E0-DD97-4FED-AC09-F3DB4AF8B94F}"/>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BE5E6211-44DC-4B80-AD37-0C9AF6242086}"/>
              </a:ext>
            </a:extLst>
          </p:cNvPr>
          <p:cNvSpPr>
            <a:spLocks noChangeArrowheads="1"/>
          </p:cNvSpPr>
          <p:nvPr/>
        </p:nvSpPr>
        <p:spPr bwMode="auto">
          <a:xfrm>
            <a:off x="1602581" y="2347914"/>
            <a:ext cx="7449740" cy="822325"/>
          </a:xfrm>
          <a:prstGeom prst="roundRect">
            <a:avLst>
              <a:gd name="adj" fmla="val 16667"/>
            </a:avLst>
          </a:prstGeom>
          <a:solidFill>
            <a:srgbClr val="7030A0"/>
          </a:solidFill>
          <a:ln w="50800">
            <a:solidFill>
              <a:srgbClr val="00B05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chemeClr val="bg1"/>
                </a:solidFill>
              </a:rPr>
              <a:t>Thái</a:t>
            </a:r>
            <a:r>
              <a:rPr lang="en-US" altLang="en-US" sz="2400" b="1" dirty="0">
                <a:solidFill>
                  <a:schemeClr val="bg1"/>
                </a:solidFill>
              </a:rPr>
              <a:t> </a:t>
            </a:r>
            <a:r>
              <a:rPr lang="en-US" altLang="en-US" sz="2400" b="1" dirty="0" err="1">
                <a:solidFill>
                  <a:schemeClr val="bg1"/>
                </a:solidFill>
              </a:rPr>
              <a:t>Bình</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Ấn</a:t>
            </a:r>
            <a:r>
              <a:rPr lang="en-US" altLang="en-US" sz="2400" b="1" dirty="0">
                <a:solidFill>
                  <a:schemeClr val="bg1"/>
                </a:solidFill>
              </a:rPr>
              <a:t> </a:t>
            </a:r>
            <a:r>
              <a:rPr lang="en-US" altLang="en-US" sz="2400" b="1" dirty="0" err="1">
                <a:solidFill>
                  <a:schemeClr val="bg1"/>
                </a:solidFill>
              </a:rPr>
              <a:t>Độ</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Bắc</a:t>
            </a:r>
            <a:r>
              <a:rPr lang="en-US" altLang="en-US" sz="2400" b="1" dirty="0">
                <a:solidFill>
                  <a:schemeClr val="bg1"/>
                </a:solidFill>
              </a:rPr>
              <a:t> </a:t>
            </a:r>
            <a:r>
              <a:rPr lang="en-US" altLang="en-US" sz="2400" b="1" dirty="0" err="1">
                <a:solidFill>
                  <a:schemeClr val="bg1"/>
                </a:solidFill>
              </a:rPr>
              <a:t>Băng</a:t>
            </a:r>
            <a:r>
              <a:rPr lang="en-US" altLang="en-US" sz="2400" b="1" dirty="0">
                <a:solidFill>
                  <a:schemeClr val="bg1"/>
                </a:solidFill>
              </a:rPr>
              <a:t> </a:t>
            </a:r>
            <a:r>
              <a:rPr lang="en-US" altLang="en-US" sz="2400" b="1" dirty="0" err="1">
                <a:solidFill>
                  <a:schemeClr val="bg1"/>
                </a:solidFill>
              </a:rPr>
              <a:t>Dương</a:t>
            </a:r>
            <a:endParaRPr lang="en-US" altLang="en-US" sz="2400" b="1" dirty="0">
              <a:solidFill>
                <a:schemeClr val="bg1"/>
              </a:solidFill>
            </a:endParaRPr>
          </a:p>
        </p:txBody>
      </p:sp>
      <p:pic>
        <p:nvPicPr>
          <p:cNvPr id="39" name="Picture 37" descr="Blue_chapterlist">
            <a:extLst>
              <a:ext uri="{FF2B5EF4-FFF2-40B4-BE49-F238E27FC236}">
                <a16:creationId xmlns:a16="http://schemas.microsoft.com/office/drawing/2014/main" id="{651039E7-A7BA-4BA4-9BE4-FC7FFBD7D45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169" y="2606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9B58D62-65AC-4C2E-86ED-41D7C6AFAD1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07218" y="2436812"/>
            <a:ext cx="97155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C80B5BA8-8D73-4EFC-AB86-805CA377003A}"/>
              </a:ext>
            </a:extLst>
          </p:cNvPr>
          <p:cNvSpPr>
            <a:spLocks noChangeArrowheads="1"/>
          </p:cNvSpPr>
          <p:nvPr/>
        </p:nvSpPr>
        <p:spPr bwMode="auto">
          <a:xfrm>
            <a:off x="664368" y="2500312"/>
            <a:ext cx="62865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044" name="WordArt 226">
            <a:extLst>
              <a:ext uri="{FF2B5EF4-FFF2-40B4-BE49-F238E27FC236}">
                <a16:creationId xmlns:a16="http://schemas.microsoft.com/office/drawing/2014/main" id="{545C02A5-723B-4C38-9FB2-08A4B2AFAF85}"/>
              </a:ext>
            </a:extLst>
          </p:cNvPr>
          <p:cNvSpPr>
            <a:spLocks noChangeArrowheads="1" noChangeShapeType="1" noTextEdit="1"/>
          </p:cNvSpPr>
          <p:nvPr/>
        </p:nvSpPr>
        <p:spPr bwMode="auto">
          <a:xfrm>
            <a:off x="778669" y="2576512"/>
            <a:ext cx="345281"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panose="020B7200000000000000" pitchFamily="34" charset="0"/>
              </a:rPr>
              <a:t>A</a:t>
            </a:r>
          </a:p>
        </p:txBody>
      </p:sp>
      <p:sp>
        <p:nvSpPr>
          <p:cNvPr id="4" name="AutoShape 51">
            <a:extLst>
              <a:ext uri="{FF2B5EF4-FFF2-40B4-BE49-F238E27FC236}">
                <a16:creationId xmlns:a16="http://schemas.microsoft.com/office/drawing/2014/main" id="{3AAEA197-2F1D-4FFA-B0A1-3DFD814D5801}"/>
              </a:ext>
            </a:extLst>
          </p:cNvPr>
          <p:cNvSpPr>
            <a:spLocks noChangeArrowheads="1"/>
          </p:cNvSpPr>
          <p:nvPr/>
        </p:nvSpPr>
        <p:spPr bwMode="auto">
          <a:xfrm>
            <a:off x="1659732" y="3506789"/>
            <a:ext cx="7484268" cy="822325"/>
          </a:xfrm>
          <a:prstGeom prst="roundRect">
            <a:avLst>
              <a:gd name="adj" fmla="val 16667"/>
            </a:avLst>
          </a:prstGeom>
          <a:solidFill>
            <a:srgbClr val="7030A0"/>
          </a:solidFill>
          <a:ln w="50800">
            <a:solidFill>
              <a:srgbClr val="00B05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chemeClr val="bg1"/>
                </a:solidFill>
              </a:rPr>
              <a:t>Thái</a:t>
            </a:r>
            <a:r>
              <a:rPr lang="en-US" altLang="en-US" sz="2400" b="1" dirty="0">
                <a:solidFill>
                  <a:schemeClr val="bg1"/>
                </a:solidFill>
              </a:rPr>
              <a:t> </a:t>
            </a:r>
            <a:r>
              <a:rPr lang="en-US" altLang="en-US" sz="2400" b="1" dirty="0" err="1">
                <a:solidFill>
                  <a:schemeClr val="bg1"/>
                </a:solidFill>
              </a:rPr>
              <a:t>Bình</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Đại</a:t>
            </a:r>
            <a:r>
              <a:rPr lang="en-US" altLang="en-US" sz="2400" b="1" dirty="0">
                <a:solidFill>
                  <a:schemeClr val="bg1"/>
                </a:solidFill>
              </a:rPr>
              <a:t> </a:t>
            </a:r>
            <a:r>
              <a:rPr lang="en-US" altLang="en-US" sz="2400" b="1" dirty="0" err="1">
                <a:solidFill>
                  <a:schemeClr val="bg1"/>
                </a:solidFill>
              </a:rPr>
              <a:t>Tây</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Bắc</a:t>
            </a:r>
            <a:r>
              <a:rPr lang="en-US" altLang="en-US" sz="2400" b="1" dirty="0">
                <a:solidFill>
                  <a:schemeClr val="bg1"/>
                </a:solidFill>
              </a:rPr>
              <a:t> </a:t>
            </a:r>
            <a:r>
              <a:rPr lang="en-US" altLang="en-US" sz="2400" b="1" dirty="0" err="1">
                <a:solidFill>
                  <a:schemeClr val="bg1"/>
                </a:solidFill>
              </a:rPr>
              <a:t>Băng</a:t>
            </a:r>
            <a:r>
              <a:rPr lang="en-US" altLang="en-US" sz="2400" b="1" dirty="0">
                <a:solidFill>
                  <a:schemeClr val="bg1"/>
                </a:solidFill>
              </a:rPr>
              <a:t> </a:t>
            </a:r>
            <a:r>
              <a:rPr lang="en-US" altLang="en-US" sz="2400" b="1" dirty="0" err="1">
                <a:solidFill>
                  <a:schemeClr val="bg1"/>
                </a:solidFill>
              </a:rPr>
              <a:t>Dương</a:t>
            </a:r>
            <a:endParaRPr lang="en-US" altLang="en-US" sz="2400" b="1" dirty="0">
              <a:solidFill>
                <a:schemeClr val="bg1"/>
              </a:solidFill>
            </a:endParaRPr>
          </a:p>
        </p:txBody>
      </p:sp>
      <p:pic>
        <p:nvPicPr>
          <p:cNvPr id="5" name="Picture 37" descr="Blue_chapterlist">
            <a:extLst>
              <a:ext uri="{FF2B5EF4-FFF2-40B4-BE49-F238E27FC236}">
                <a16:creationId xmlns:a16="http://schemas.microsoft.com/office/drawing/2014/main" id="{A6DBCD91-8744-4CF7-AF8A-CBDD2F5DF4AF}"/>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169" y="3749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5DE2BC5C-231F-46D4-97B8-A807BDA8C338}"/>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07218" y="3527427"/>
            <a:ext cx="995363"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a:extLst>
              <a:ext uri="{FF2B5EF4-FFF2-40B4-BE49-F238E27FC236}">
                <a16:creationId xmlns:a16="http://schemas.microsoft.com/office/drawing/2014/main" id="{CC8539AD-F11F-430D-9A56-84C9A5E36088}"/>
              </a:ext>
            </a:extLst>
          </p:cNvPr>
          <p:cNvSpPr>
            <a:spLocks noChangeArrowheads="1"/>
          </p:cNvSpPr>
          <p:nvPr/>
        </p:nvSpPr>
        <p:spPr bwMode="auto">
          <a:xfrm>
            <a:off x="664369" y="3643312"/>
            <a:ext cx="613172"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8" name="WordArt 226">
            <a:extLst>
              <a:ext uri="{FF2B5EF4-FFF2-40B4-BE49-F238E27FC236}">
                <a16:creationId xmlns:a16="http://schemas.microsoft.com/office/drawing/2014/main" id="{271A4943-5E3D-4967-9A9C-4B48B6F299E3}"/>
              </a:ext>
            </a:extLst>
          </p:cNvPr>
          <p:cNvSpPr>
            <a:spLocks noChangeArrowheads="1" noChangeShapeType="1" noTextEdit="1"/>
          </p:cNvSpPr>
          <p:nvPr/>
        </p:nvSpPr>
        <p:spPr bwMode="auto">
          <a:xfrm>
            <a:off x="833438" y="3713162"/>
            <a:ext cx="345281"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panose="020B7200000000000000" pitchFamily="34" charset="0"/>
              </a:rPr>
              <a:t>B</a:t>
            </a:r>
          </a:p>
        </p:txBody>
      </p:sp>
      <p:sp>
        <p:nvSpPr>
          <p:cNvPr id="9" name="AutoShape 51">
            <a:extLst>
              <a:ext uri="{FF2B5EF4-FFF2-40B4-BE49-F238E27FC236}">
                <a16:creationId xmlns:a16="http://schemas.microsoft.com/office/drawing/2014/main" id="{E10E2BAF-B712-4BA6-94A8-02259B304F8B}"/>
              </a:ext>
            </a:extLst>
          </p:cNvPr>
          <p:cNvSpPr>
            <a:spLocks noChangeArrowheads="1"/>
          </p:cNvSpPr>
          <p:nvPr/>
        </p:nvSpPr>
        <p:spPr bwMode="auto">
          <a:xfrm>
            <a:off x="1693068" y="4649789"/>
            <a:ext cx="7242572" cy="822325"/>
          </a:xfrm>
          <a:prstGeom prst="roundRect">
            <a:avLst>
              <a:gd name="adj" fmla="val 16667"/>
            </a:avLst>
          </a:prstGeom>
          <a:solidFill>
            <a:srgbClr val="7030A0"/>
          </a:solidFill>
          <a:ln w="50800">
            <a:solidFill>
              <a:srgbClr val="00B05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dirty="0" err="1">
                <a:solidFill>
                  <a:schemeClr val="bg1"/>
                </a:solidFill>
              </a:rPr>
              <a:t>Bắc</a:t>
            </a:r>
            <a:r>
              <a:rPr lang="en-US" altLang="en-US" sz="2400" b="1" dirty="0">
                <a:solidFill>
                  <a:schemeClr val="bg1"/>
                </a:solidFill>
              </a:rPr>
              <a:t> </a:t>
            </a:r>
            <a:r>
              <a:rPr lang="en-US" altLang="en-US" sz="2400" b="1" dirty="0" err="1">
                <a:solidFill>
                  <a:schemeClr val="bg1"/>
                </a:solidFill>
              </a:rPr>
              <a:t>Băng</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Ấn</a:t>
            </a:r>
            <a:r>
              <a:rPr lang="en-US" altLang="en-US" sz="2400" b="1" dirty="0">
                <a:solidFill>
                  <a:schemeClr val="bg1"/>
                </a:solidFill>
              </a:rPr>
              <a:t> </a:t>
            </a:r>
            <a:r>
              <a:rPr lang="en-US" altLang="en-US" sz="2400" b="1" dirty="0" err="1">
                <a:solidFill>
                  <a:schemeClr val="bg1"/>
                </a:solidFill>
              </a:rPr>
              <a:t>Độ</a:t>
            </a:r>
            <a:r>
              <a:rPr lang="en-US" altLang="en-US" sz="2400" b="1" dirty="0">
                <a:solidFill>
                  <a:schemeClr val="bg1"/>
                </a:solidFill>
              </a:rPr>
              <a:t> </a:t>
            </a:r>
            <a:r>
              <a:rPr lang="en-US" altLang="en-US" sz="2400" b="1" dirty="0" err="1">
                <a:solidFill>
                  <a:schemeClr val="bg1"/>
                </a:solidFill>
              </a:rPr>
              <a:t>Dương</a:t>
            </a:r>
            <a:r>
              <a:rPr lang="en-US" altLang="en-US" sz="2400" b="1" dirty="0">
                <a:solidFill>
                  <a:schemeClr val="bg1"/>
                </a:solidFill>
              </a:rPr>
              <a:t>, </a:t>
            </a:r>
            <a:r>
              <a:rPr lang="en-US" altLang="en-US" sz="2400" b="1" dirty="0" err="1">
                <a:solidFill>
                  <a:schemeClr val="bg1"/>
                </a:solidFill>
              </a:rPr>
              <a:t>Đại</a:t>
            </a:r>
            <a:r>
              <a:rPr lang="en-US" altLang="en-US" sz="2400" b="1" dirty="0">
                <a:solidFill>
                  <a:schemeClr val="bg1"/>
                </a:solidFill>
              </a:rPr>
              <a:t> </a:t>
            </a:r>
            <a:r>
              <a:rPr lang="en-US" altLang="en-US" sz="2400" b="1" dirty="0" err="1">
                <a:solidFill>
                  <a:schemeClr val="bg1"/>
                </a:solidFill>
              </a:rPr>
              <a:t>Tây</a:t>
            </a:r>
            <a:r>
              <a:rPr lang="en-US" altLang="en-US" sz="2400" b="1" dirty="0">
                <a:solidFill>
                  <a:schemeClr val="bg1"/>
                </a:solidFill>
              </a:rPr>
              <a:t> </a:t>
            </a:r>
            <a:r>
              <a:rPr lang="en-US" altLang="en-US" sz="2400" b="1" dirty="0" err="1">
                <a:solidFill>
                  <a:schemeClr val="bg1"/>
                </a:solidFill>
              </a:rPr>
              <a:t>Dương</a:t>
            </a:r>
            <a:endParaRPr lang="en-US" altLang="en-US" sz="2400" b="1" dirty="0">
              <a:solidFill>
                <a:schemeClr val="bg1"/>
              </a:solidFill>
            </a:endParaRPr>
          </a:p>
        </p:txBody>
      </p:sp>
      <p:pic>
        <p:nvPicPr>
          <p:cNvPr id="11" name="Picture 37" descr="Blue_chapterlist">
            <a:extLst>
              <a:ext uri="{FF2B5EF4-FFF2-40B4-BE49-F238E27FC236}">
                <a16:creationId xmlns:a16="http://schemas.microsoft.com/office/drawing/2014/main" id="{8F844FDF-B7DE-47AB-882C-76DCB7C1CA0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169" y="4892677"/>
            <a:ext cx="445294"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76C7937D-1652-4C59-8AF9-C16FD12C93DA}"/>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607218" y="4670427"/>
            <a:ext cx="995363"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a:extLst>
              <a:ext uri="{FF2B5EF4-FFF2-40B4-BE49-F238E27FC236}">
                <a16:creationId xmlns:a16="http://schemas.microsoft.com/office/drawing/2014/main" id="{85A4BBFF-2661-4178-ADE4-60906AF9CCBA}"/>
              </a:ext>
            </a:extLst>
          </p:cNvPr>
          <p:cNvSpPr>
            <a:spLocks noChangeArrowheads="1"/>
          </p:cNvSpPr>
          <p:nvPr/>
        </p:nvSpPr>
        <p:spPr bwMode="auto">
          <a:xfrm>
            <a:off x="664369" y="4710114"/>
            <a:ext cx="61317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5" name="WordArt 226">
            <a:extLst>
              <a:ext uri="{FF2B5EF4-FFF2-40B4-BE49-F238E27FC236}">
                <a16:creationId xmlns:a16="http://schemas.microsoft.com/office/drawing/2014/main" id="{60E5C9A8-C9AB-4797-8615-443C61A0C396}"/>
              </a:ext>
            </a:extLst>
          </p:cNvPr>
          <p:cNvSpPr>
            <a:spLocks noChangeArrowheads="1" noChangeShapeType="1" noTextEdit="1"/>
          </p:cNvSpPr>
          <p:nvPr/>
        </p:nvSpPr>
        <p:spPr bwMode="auto">
          <a:xfrm>
            <a:off x="778669" y="4856162"/>
            <a:ext cx="345281"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panose="020B7200000000000000" pitchFamily="34" charset="0"/>
              </a:rPr>
              <a:t>C</a:t>
            </a:r>
          </a:p>
        </p:txBody>
      </p:sp>
      <p:sp>
        <p:nvSpPr>
          <p:cNvPr id="6171" name="AutoShape 27">
            <a:extLst>
              <a:ext uri="{FF2B5EF4-FFF2-40B4-BE49-F238E27FC236}">
                <a16:creationId xmlns:a16="http://schemas.microsoft.com/office/drawing/2014/main" id="{160AC8E6-FBDA-488A-B6FA-EBB7EB896E9A}"/>
              </a:ext>
            </a:extLst>
          </p:cNvPr>
          <p:cNvSpPr>
            <a:spLocks noChangeArrowheads="1"/>
          </p:cNvSpPr>
          <p:nvPr/>
        </p:nvSpPr>
        <p:spPr bwMode="auto">
          <a:xfrm>
            <a:off x="321468" y="823912"/>
            <a:ext cx="97155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D4C6DE25-8C5F-4A93-89DB-5C9152710766}"/>
              </a:ext>
            </a:extLst>
          </p:cNvPr>
          <p:cNvSpPr>
            <a:spLocks noChangeArrowheads="1" noChangeShapeType="1" noTextEdit="1"/>
          </p:cNvSpPr>
          <p:nvPr/>
        </p:nvSpPr>
        <p:spPr bwMode="auto">
          <a:xfrm>
            <a:off x="607218" y="1281112"/>
            <a:ext cx="40005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6165" name="Picture 29" descr="Picture1">
            <a:extLst>
              <a:ext uri="{FF2B5EF4-FFF2-40B4-BE49-F238E27FC236}">
                <a16:creationId xmlns:a16="http://schemas.microsoft.com/office/drawing/2014/main" id="{92E6B04A-AE58-4A82-B8B8-77B9B5135BF9}"/>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64318" y="138112"/>
            <a:ext cx="6400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E70940E1-722D-4BB0-AC2A-BDA9414D6A19}"/>
              </a:ext>
            </a:extLst>
          </p:cNvPr>
          <p:cNvGrpSpPr>
            <a:grpSpLocks/>
          </p:cNvGrpSpPr>
          <p:nvPr/>
        </p:nvGrpSpPr>
        <p:grpSpPr bwMode="auto">
          <a:xfrm>
            <a:off x="4800600" y="5486400"/>
            <a:ext cx="1028700" cy="1371600"/>
            <a:chOff x="4320" y="2928"/>
            <a:chExt cx="1104" cy="1104"/>
          </a:xfrm>
        </p:grpSpPr>
        <p:sp>
          <p:nvSpPr>
            <p:cNvPr id="6178" name="AutoShape 34">
              <a:extLst>
                <a:ext uri="{FF2B5EF4-FFF2-40B4-BE49-F238E27FC236}">
                  <a16:creationId xmlns:a16="http://schemas.microsoft.com/office/drawing/2014/main" id="{A11D8BDF-D5DC-4AD1-86A7-729CE40BCC77}"/>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6179" name="WordArt 35">
              <a:extLst>
                <a:ext uri="{FF2B5EF4-FFF2-40B4-BE49-F238E27FC236}">
                  <a16:creationId xmlns:a16="http://schemas.microsoft.com/office/drawing/2014/main" id="{3CB6E952-986B-4837-AA1B-6F2EC8133548}"/>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ED0C1922-B45E-4B4B-A0D6-64E191BFA42B}"/>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213784EF-C5B4-456B-A1EC-CC9092AF9B78}"/>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6061F5C-793B-4C7B-90B7-3BB9D3D8B571}"/>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422C6E9-4DDC-4EFB-9F3C-3297AA8CED94}"/>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F5D44947-675B-4A6C-8268-CA317F59A026}"/>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1E7C1098-D42B-42C9-BFF9-B528501C044A}"/>
              </a:ext>
            </a:extLst>
          </p:cNvPr>
          <p:cNvSpPr>
            <a:spLocks noChangeArrowheads="1" noChangeShapeType="1" noTextEdit="1"/>
          </p:cNvSpPr>
          <p:nvPr/>
        </p:nvSpPr>
        <p:spPr bwMode="auto">
          <a:xfrm>
            <a:off x="369331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88CFD502-7869-41B8-8C57-ACFE4E088A8F}"/>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44D59E25-B973-47C7-B8F5-624EE8121A45}"/>
              </a:ext>
            </a:extLst>
          </p:cNvPr>
          <p:cNvSpPr>
            <a:spLocks noChangeArrowheads="1" noChangeShapeType="1" noTextEdit="1"/>
          </p:cNvSpPr>
          <p:nvPr/>
        </p:nvSpPr>
        <p:spPr bwMode="auto">
          <a:xfrm>
            <a:off x="3707605"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B5519E01-5AD5-46BD-85D1-29456AC71039}"/>
              </a:ext>
            </a:extLst>
          </p:cNvPr>
          <p:cNvSpPr>
            <a:spLocks noChangeArrowheads="1" noChangeShapeType="1" noTextEdit="1"/>
          </p:cNvSpPr>
          <p:nvPr/>
        </p:nvSpPr>
        <p:spPr bwMode="auto">
          <a:xfrm>
            <a:off x="3750468" y="577691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11B9AB2E-ADE1-4B84-B2B7-6C8E4431C50D}"/>
              </a:ext>
            </a:extLst>
          </p:cNvPr>
          <p:cNvSpPr>
            <a:spLocks noChangeArrowheads="1" noChangeShapeType="1" noTextEdit="1"/>
          </p:cNvSpPr>
          <p:nvPr/>
        </p:nvSpPr>
        <p:spPr bwMode="auto">
          <a:xfrm>
            <a:off x="376475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F4C557EF-308D-4D9C-90C0-536B86FD9362}"/>
              </a:ext>
            </a:extLst>
          </p:cNvPr>
          <p:cNvSpPr>
            <a:spLocks noChangeArrowheads="1" noChangeShapeType="1" noTextEdit="1"/>
          </p:cNvSpPr>
          <p:nvPr/>
        </p:nvSpPr>
        <p:spPr bwMode="auto">
          <a:xfrm>
            <a:off x="3707605" y="5795962"/>
            <a:ext cx="500063"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3242677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4"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6190"/>
                                        </p:tgtEl>
                                        <p:attrNameLst>
                                          <p:attrName>style.visibility</p:attrName>
                                        </p:attrNameLst>
                                      </p:cBhvr>
                                      <p:to>
                                        <p:strVal val="visible"/>
                                      </p:to>
                                    </p:set>
                                    <p:animEffect transition="in" filter="dissolve">
                                      <p:cBhvr>
                                        <p:cTn id="76" dur="500"/>
                                        <p:tgtEl>
                                          <p:spTgt spid="6190"/>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500"/>
                            </p:stCondLst>
                            <p:childTnLst>
                              <p:par>
                                <p:cTn id="78" presetID="53" presetClass="exit" presetSubtype="0" fill="hold" nodeType="afterEffect">
                                  <p:stCondLst>
                                    <p:cond delay="0"/>
                                  </p:stCondLst>
                                  <p:childTnLst>
                                    <p:anim calcmode="lin" valueType="num">
                                      <p:cBhvr>
                                        <p:cTn id="79" dur="500"/>
                                        <p:tgtEl>
                                          <p:spTgt spid="6190"/>
                                        </p:tgtEl>
                                        <p:attrNameLst>
                                          <p:attrName>ppt_w</p:attrName>
                                        </p:attrNameLst>
                                      </p:cBhvr>
                                      <p:tavLst>
                                        <p:tav tm="0">
                                          <p:val>
                                            <p:strVal val="ppt_w"/>
                                          </p:val>
                                        </p:tav>
                                        <p:tav tm="100000">
                                          <p:val>
                                            <p:fltVal val="0"/>
                                          </p:val>
                                        </p:tav>
                                      </p:tavLst>
                                    </p:anim>
                                    <p:anim calcmode="lin" valueType="num">
                                      <p:cBhvr>
                                        <p:cTn id="80" dur="500"/>
                                        <p:tgtEl>
                                          <p:spTgt spid="6190"/>
                                        </p:tgtEl>
                                        <p:attrNameLst>
                                          <p:attrName>ppt_h</p:attrName>
                                        </p:attrNameLst>
                                      </p:cBhvr>
                                      <p:tavLst>
                                        <p:tav tm="0">
                                          <p:val>
                                            <p:strVal val="ppt_h"/>
                                          </p:val>
                                        </p:tav>
                                        <p:tav tm="100000">
                                          <p:val>
                                            <p:fltVal val="0"/>
                                          </p:val>
                                        </p:tav>
                                      </p:tavLst>
                                    </p:anim>
                                    <p:animEffect transition="out" filter="fade">
                                      <p:cBhvr>
                                        <p:cTn id="81" dur="500"/>
                                        <p:tgtEl>
                                          <p:spTgt spid="6190"/>
                                        </p:tgtEl>
                                      </p:cBhvr>
                                    </p:animEffect>
                                    <p:set>
                                      <p:cBhvr>
                                        <p:cTn id="82" dur="1" fill="hold">
                                          <p:stCondLst>
                                            <p:cond delay="499"/>
                                          </p:stCondLst>
                                        </p:cTn>
                                        <p:tgtEl>
                                          <p:spTgt spid="6190"/>
                                        </p:tgtEl>
                                        <p:attrNameLst>
                                          <p:attrName>style.visibility</p:attrName>
                                        </p:attrNameLst>
                                      </p:cBhvr>
                                      <p:to>
                                        <p:strVal val="hidden"/>
                                      </p:to>
                                    </p:set>
                                  </p:childTnLst>
                                </p:cTn>
                              </p:par>
                            </p:childTnLst>
                          </p:cTn>
                        </p:par>
                        <p:par>
                          <p:cTn id="83" fill="hold" nodeType="afterGroup">
                            <p:stCondLst>
                              <p:cond delay="1000"/>
                            </p:stCondLst>
                            <p:childTnLst>
                              <p:par>
                                <p:cTn id="84" presetID="9" presetClass="entr" presetSubtype="0" fill="hold" nodeType="afterEffect">
                                  <p:stCondLst>
                                    <p:cond delay="0"/>
                                  </p:stCondLst>
                                  <p:childTnLst>
                                    <p:set>
                                      <p:cBhvr>
                                        <p:cTn id="85" dur="1" fill="hold">
                                          <p:stCondLst>
                                            <p:cond delay="0"/>
                                          </p:stCondLst>
                                        </p:cTn>
                                        <p:tgtEl>
                                          <p:spTgt spid="6189"/>
                                        </p:tgtEl>
                                        <p:attrNameLst>
                                          <p:attrName>style.visibility</p:attrName>
                                        </p:attrNameLst>
                                      </p:cBhvr>
                                      <p:to>
                                        <p:strVal val="visible"/>
                                      </p:to>
                                    </p:set>
                                    <p:animEffect transition="in" filter="dissolve">
                                      <p:cBhvr>
                                        <p:cTn id="86" dur="500"/>
                                        <p:tgtEl>
                                          <p:spTgt spid="6189"/>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1500"/>
                            </p:stCondLst>
                            <p:childTnLst>
                              <p:par>
                                <p:cTn id="88" presetID="53" presetClass="exit" presetSubtype="0" fill="hold" nodeType="afterEffect">
                                  <p:stCondLst>
                                    <p:cond delay="0"/>
                                  </p:stCondLst>
                                  <p:childTnLst>
                                    <p:anim calcmode="lin" valueType="num">
                                      <p:cBhvr>
                                        <p:cTn id="89" dur="500"/>
                                        <p:tgtEl>
                                          <p:spTgt spid="6189"/>
                                        </p:tgtEl>
                                        <p:attrNameLst>
                                          <p:attrName>ppt_w</p:attrName>
                                        </p:attrNameLst>
                                      </p:cBhvr>
                                      <p:tavLst>
                                        <p:tav tm="0">
                                          <p:val>
                                            <p:strVal val="ppt_w"/>
                                          </p:val>
                                        </p:tav>
                                        <p:tav tm="100000">
                                          <p:val>
                                            <p:fltVal val="0"/>
                                          </p:val>
                                        </p:tav>
                                      </p:tavLst>
                                    </p:anim>
                                    <p:anim calcmode="lin" valueType="num">
                                      <p:cBhvr>
                                        <p:cTn id="90" dur="500"/>
                                        <p:tgtEl>
                                          <p:spTgt spid="6189"/>
                                        </p:tgtEl>
                                        <p:attrNameLst>
                                          <p:attrName>ppt_h</p:attrName>
                                        </p:attrNameLst>
                                      </p:cBhvr>
                                      <p:tavLst>
                                        <p:tav tm="0">
                                          <p:val>
                                            <p:strVal val="ppt_h"/>
                                          </p:val>
                                        </p:tav>
                                        <p:tav tm="100000">
                                          <p:val>
                                            <p:fltVal val="0"/>
                                          </p:val>
                                        </p:tav>
                                      </p:tavLst>
                                    </p:anim>
                                    <p:animEffect transition="out" filter="fade">
                                      <p:cBhvr>
                                        <p:cTn id="91" dur="500"/>
                                        <p:tgtEl>
                                          <p:spTgt spid="6189"/>
                                        </p:tgtEl>
                                      </p:cBhvr>
                                    </p:animEffect>
                                    <p:set>
                                      <p:cBhvr>
                                        <p:cTn id="92" dur="1" fill="hold">
                                          <p:stCondLst>
                                            <p:cond delay="499"/>
                                          </p:stCondLst>
                                        </p:cTn>
                                        <p:tgtEl>
                                          <p:spTgt spid="6189"/>
                                        </p:tgtEl>
                                        <p:attrNameLst>
                                          <p:attrName>style.visibility</p:attrName>
                                        </p:attrNameLst>
                                      </p:cBhvr>
                                      <p:to>
                                        <p:strVal val="hidden"/>
                                      </p:to>
                                    </p:set>
                                  </p:childTnLst>
                                </p:cTn>
                              </p:par>
                            </p:childTnLst>
                          </p:cTn>
                        </p:par>
                        <p:par>
                          <p:cTn id="93" fill="hold" nodeType="afterGroup">
                            <p:stCondLst>
                              <p:cond delay="2000"/>
                            </p:stCondLst>
                            <p:childTnLst>
                              <p:par>
                                <p:cTn id="94" presetID="9" presetClass="entr" presetSubtype="0" fill="hold" nodeType="afterEffect">
                                  <p:stCondLst>
                                    <p:cond delay="0"/>
                                  </p:stCondLst>
                                  <p:childTnLst>
                                    <p:set>
                                      <p:cBhvr>
                                        <p:cTn id="95" dur="1" fill="hold">
                                          <p:stCondLst>
                                            <p:cond delay="0"/>
                                          </p:stCondLst>
                                        </p:cTn>
                                        <p:tgtEl>
                                          <p:spTgt spid="6188"/>
                                        </p:tgtEl>
                                        <p:attrNameLst>
                                          <p:attrName>style.visibility</p:attrName>
                                        </p:attrNameLst>
                                      </p:cBhvr>
                                      <p:to>
                                        <p:strVal val="visible"/>
                                      </p:to>
                                    </p:set>
                                    <p:animEffect transition="in" filter="dissolve">
                                      <p:cBhvr>
                                        <p:cTn id="96" dur="500"/>
                                        <p:tgtEl>
                                          <p:spTgt spid="6188"/>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2500"/>
                            </p:stCondLst>
                            <p:childTnLst>
                              <p:par>
                                <p:cTn id="98" presetID="53" presetClass="exit" presetSubtype="0" fill="hold" nodeType="afterEffect">
                                  <p:stCondLst>
                                    <p:cond delay="0"/>
                                  </p:stCondLst>
                                  <p:childTnLst>
                                    <p:anim calcmode="lin" valueType="num">
                                      <p:cBhvr>
                                        <p:cTn id="99" dur="500"/>
                                        <p:tgtEl>
                                          <p:spTgt spid="6188"/>
                                        </p:tgtEl>
                                        <p:attrNameLst>
                                          <p:attrName>ppt_w</p:attrName>
                                        </p:attrNameLst>
                                      </p:cBhvr>
                                      <p:tavLst>
                                        <p:tav tm="0">
                                          <p:val>
                                            <p:strVal val="ppt_w"/>
                                          </p:val>
                                        </p:tav>
                                        <p:tav tm="100000">
                                          <p:val>
                                            <p:fltVal val="0"/>
                                          </p:val>
                                        </p:tav>
                                      </p:tavLst>
                                    </p:anim>
                                    <p:anim calcmode="lin" valueType="num">
                                      <p:cBhvr>
                                        <p:cTn id="100" dur="500"/>
                                        <p:tgtEl>
                                          <p:spTgt spid="6188"/>
                                        </p:tgtEl>
                                        <p:attrNameLst>
                                          <p:attrName>ppt_h</p:attrName>
                                        </p:attrNameLst>
                                      </p:cBhvr>
                                      <p:tavLst>
                                        <p:tav tm="0">
                                          <p:val>
                                            <p:strVal val="ppt_h"/>
                                          </p:val>
                                        </p:tav>
                                        <p:tav tm="100000">
                                          <p:val>
                                            <p:fltVal val="0"/>
                                          </p:val>
                                        </p:tav>
                                      </p:tavLst>
                                    </p:anim>
                                    <p:animEffect transition="out" filter="fade">
                                      <p:cBhvr>
                                        <p:cTn id="101" dur="500"/>
                                        <p:tgtEl>
                                          <p:spTgt spid="6188"/>
                                        </p:tgtEl>
                                      </p:cBhvr>
                                    </p:animEffect>
                                    <p:set>
                                      <p:cBhvr>
                                        <p:cTn id="102" dur="1" fill="hold">
                                          <p:stCondLst>
                                            <p:cond delay="499"/>
                                          </p:stCondLst>
                                        </p:cTn>
                                        <p:tgtEl>
                                          <p:spTgt spid="6188"/>
                                        </p:tgtEl>
                                        <p:attrNameLst>
                                          <p:attrName>style.visibility</p:attrName>
                                        </p:attrNameLst>
                                      </p:cBhvr>
                                      <p:to>
                                        <p:strVal val="hidden"/>
                                      </p:to>
                                    </p:set>
                                  </p:childTnLst>
                                </p:cTn>
                              </p:par>
                            </p:childTnLst>
                          </p:cTn>
                        </p:par>
                        <p:par>
                          <p:cTn id="103" fill="hold" nodeType="afterGroup">
                            <p:stCondLst>
                              <p:cond delay="3000"/>
                            </p:stCondLst>
                            <p:childTnLst>
                              <p:par>
                                <p:cTn id="104" presetID="9" presetClass="entr" presetSubtype="0" fill="hold" nodeType="afterEffect">
                                  <p:stCondLst>
                                    <p:cond delay="0"/>
                                  </p:stCondLst>
                                  <p:childTnLst>
                                    <p:set>
                                      <p:cBhvr>
                                        <p:cTn id="105" dur="1" fill="hold">
                                          <p:stCondLst>
                                            <p:cond delay="0"/>
                                          </p:stCondLst>
                                        </p:cTn>
                                        <p:tgtEl>
                                          <p:spTgt spid="6187"/>
                                        </p:tgtEl>
                                        <p:attrNameLst>
                                          <p:attrName>style.visibility</p:attrName>
                                        </p:attrNameLst>
                                      </p:cBhvr>
                                      <p:to>
                                        <p:strVal val="visible"/>
                                      </p:to>
                                    </p:set>
                                    <p:animEffect transition="in" filter="dissolve">
                                      <p:cBhvr>
                                        <p:cTn id="106" dur="500"/>
                                        <p:tgtEl>
                                          <p:spTgt spid="6187"/>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3500"/>
                            </p:stCondLst>
                            <p:childTnLst>
                              <p:par>
                                <p:cTn id="108" presetID="53" presetClass="exit" presetSubtype="0" fill="hold" nodeType="afterEffect">
                                  <p:stCondLst>
                                    <p:cond delay="0"/>
                                  </p:stCondLst>
                                  <p:childTnLst>
                                    <p:anim calcmode="lin" valueType="num">
                                      <p:cBhvr>
                                        <p:cTn id="109" dur="500"/>
                                        <p:tgtEl>
                                          <p:spTgt spid="6187"/>
                                        </p:tgtEl>
                                        <p:attrNameLst>
                                          <p:attrName>ppt_w</p:attrName>
                                        </p:attrNameLst>
                                      </p:cBhvr>
                                      <p:tavLst>
                                        <p:tav tm="0">
                                          <p:val>
                                            <p:strVal val="ppt_w"/>
                                          </p:val>
                                        </p:tav>
                                        <p:tav tm="100000">
                                          <p:val>
                                            <p:fltVal val="0"/>
                                          </p:val>
                                        </p:tav>
                                      </p:tavLst>
                                    </p:anim>
                                    <p:anim calcmode="lin" valueType="num">
                                      <p:cBhvr>
                                        <p:cTn id="110" dur="500"/>
                                        <p:tgtEl>
                                          <p:spTgt spid="6187"/>
                                        </p:tgtEl>
                                        <p:attrNameLst>
                                          <p:attrName>ppt_h</p:attrName>
                                        </p:attrNameLst>
                                      </p:cBhvr>
                                      <p:tavLst>
                                        <p:tav tm="0">
                                          <p:val>
                                            <p:strVal val="ppt_h"/>
                                          </p:val>
                                        </p:tav>
                                        <p:tav tm="100000">
                                          <p:val>
                                            <p:fltVal val="0"/>
                                          </p:val>
                                        </p:tav>
                                      </p:tavLst>
                                    </p:anim>
                                    <p:animEffect transition="out" filter="fade">
                                      <p:cBhvr>
                                        <p:cTn id="111" dur="500"/>
                                        <p:tgtEl>
                                          <p:spTgt spid="6187"/>
                                        </p:tgtEl>
                                      </p:cBhvr>
                                    </p:animEffect>
                                    <p:set>
                                      <p:cBhvr>
                                        <p:cTn id="112" dur="1" fill="hold">
                                          <p:stCondLst>
                                            <p:cond delay="499"/>
                                          </p:stCondLst>
                                        </p:cTn>
                                        <p:tgtEl>
                                          <p:spTgt spid="6187"/>
                                        </p:tgtEl>
                                        <p:attrNameLst>
                                          <p:attrName>style.visibility</p:attrName>
                                        </p:attrNameLst>
                                      </p:cBhvr>
                                      <p:to>
                                        <p:strVal val="hidden"/>
                                      </p:to>
                                    </p:set>
                                  </p:childTnLst>
                                </p:cTn>
                              </p:par>
                            </p:childTnLst>
                          </p:cTn>
                        </p:par>
                        <p:par>
                          <p:cTn id="113" fill="hold" nodeType="afterGroup">
                            <p:stCondLst>
                              <p:cond delay="4000"/>
                            </p:stCondLst>
                            <p:childTnLst>
                              <p:par>
                                <p:cTn id="114" presetID="9" presetClass="entr" presetSubtype="0" fill="hold" nodeType="afterEffect">
                                  <p:stCondLst>
                                    <p:cond delay="0"/>
                                  </p:stCondLst>
                                  <p:childTnLst>
                                    <p:set>
                                      <p:cBhvr>
                                        <p:cTn id="115" dur="1" fill="hold">
                                          <p:stCondLst>
                                            <p:cond delay="0"/>
                                          </p:stCondLst>
                                        </p:cTn>
                                        <p:tgtEl>
                                          <p:spTgt spid="6186"/>
                                        </p:tgtEl>
                                        <p:attrNameLst>
                                          <p:attrName>style.visibility</p:attrName>
                                        </p:attrNameLst>
                                      </p:cBhvr>
                                      <p:to>
                                        <p:strVal val="visible"/>
                                      </p:to>
                                    </p:set>
                                    <p:animEffect transition="in" filter="dissolve">
                                      <p:cBhvr>
                                        <p:cTn id="116" dur="500"/>
                                        <p:tgtEl>
                                          <p:spTgt spid="6186"/>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4500"/>
                            </p:stCondLst>
                            <p:childTnLst>
                              <p:par>
                                <p:cTn id="118" presetID="53" presetClass="exit" presetSubtype="0" fill="hold" nodeType="afterEffect">
                                  <p:stCondLst>
                                    <p:cond delay="0"/>
                                  </p:stCondLst>
                                  <p:childTnLst>
                                    <p:anim calcmode="lin" valueType="num">
                                      <p:cBhvr>
                                        <p:cTn id="119" dur="500"/>
                                        <p:tgtEl>
                                          <p:spTgt spid="6186"/>
                                        </p:tgtEl>
                                        <p:attrNameLst>
                                          <p:attrName>ppt_w</p:attrName>
                                        </p:attrNameLst>
                                      </p:cBhvr>
                                      <p:tavLst>
                                        <p:tav tm="0">
                                          <p:val>
                                            <p:strVal val="ppt_w"/>
                                          </p:val>
                                        </p:tav>
                                        <p:tav tm="100000">
                                          <p:val>
                                            <p:fltVal val="0"/>
                                          </p:val>
                                        </p:tav>
                                      </p:tavLst>
                                    </p:anim>
                                    <p:anim calcmode="lin" valueType="num">
                                      <p:cBhvr>
                                        <p:cTn id="120" dur="500"/>
                                        <p:tgtEl>
                                          <p:spTgt spid="6186"/>
                                        </p:tgtEl>
                                        <p:attrNameLst>
                                          <p:attrName>ppt_h</p:attrName>
                                        </p:attrNameLst>
                                      </p:cBhvr>
                                      <p:tavLst>
                                        <p:tav tm="0">
                                          <p:val>
                                            <p:strVal val="ppt_h"/>
                                          </p:val>
                                        </p:tav>
                                        <p:tav tm="100000">
                                          <p:val>
                                            <p:fltVal val="0"/>
                                          </p:val>
                                        </p:tav>
                                      </p:tavLst>
                                    </p:anim>
                                    <p:animEffect transition="out" filter="fade">
                                      <p:cBhvr>
                                        <p:cTn id="121" dur="500"/>
                                        <p:tgtEl>
                                          <p:spTgt spid="6186"/>
                                        </p:tgtEl>
                                      </p:cBhvr>
                                    </p:animEffect>
                                    <p:set>
                                      <p:cBhvr>
                                        <p:cTn id="122" dur="1" fill="hold">
                                          <p:stCondLst>
                                            <p:cond delay="499"/>
                                          </p:stCondLst>
                                        </p:cTn>
                                        <p:tgtEl>
                                          <p:spTgt spid="6186"/>
                                        </p:tgtEl>
                                        <p:attrNameLst>
                                          <p:attrName>style.visibility</p:attrName>
                                        </p:attrNameLst>
                                      </p:cBhvr>
                                      <p:to>
                                        <p:strVal val="hidden"/>
                                      </p:to>
                                    </p:set>
                                  </p:childTnLst>
                                </p:cTn>
                              </p:par>
                            </p:childTnLst>
                          </p:cTn>
                        </p:par>
                        <p:par>
                          <p:cTn id="123" fill="hold" nodeType="afterGroup">
                            <p:stCondLst>
                              <p:cond delay="5000"/>
                            </p:stCondLst>
                            <p:childTnLst>
                              <p:par>
                                <p:cTn id="124" presetID="9" presetClass="entr" presetSubtype="0" fill="hold" nodeType="afterEffect">
                                  <p:stCondLst>
                                    <p:cond delay="0"/>
                                  </p:stCondLst>
                                  <p:childTnLst>
                                    <p:set>
                                      <p:cBhvr>
                                        <p:cTn id="125" dur="1" fill="hold">
                                          <p:stCondLst>
                                            <p:cond delay="0"/>
                                          </p:stCondLst>
                                        </p:cTn>
                                        <p:tgtEl>
                                          <p:spTgt spid="6185"/>
                                        </p:tgtEl>
                                        <p:attrNameLst>
                                          <p:attrName>style.visibility</p:attrName>
                                        </p:attrNameLst>
                                      </p:cBhvr>
                                      <p:to>
                                        <p:strVal val="visible"/>
                                      </p:to>
                                    </p:set>
                                    <p:animEffect transition="in" filter="dissolve">
                                      <p:cBhvr>
                                        <p:cTn id="126" dur="500"/>
                                        <p:tgtEl>
                                          <p:spTgt spid="6185"/>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5500"/>
                            </p:stCondLst>
                            <p:childTnLst>
                              <p:par>
                                <p:cTn id="128" presetID="53" presetClass="exit" presetSubtype="0" fill="hold" nodeType="afterEffect">
                                  <p:stCondLst>
                                    <p:cond delay="0"/>
                                  </p:stCondLst>
                                  <p:childTnLst>
                                    <p:anim calcmode="lin" valueType="num">
                                      <p:cBhvr>
                                        <p:cTn id="129" dur="500"/>
                                        <p:tgtEl>
                                          <p:spTgt spid="6185"/>
                                        </p:tgtEl>
                                        <p:attrNameLst>
                                          <p:attrName>ppt_w</p:attrName>
                                        </p:attrNameLst>
                                      </p:cBhvr>
                                      <p:tavLst>
                                        <p:tav tm="0">
                                          <p:val>
                                            <p:strVal val="ppt_w"/>
                                          </p:val>
                                        </p:tav>
                                        <p:tav tm="100000">
                                          <p:val>
                                            <p:fltVal val="0"/>
                                          </p:val>
                                        </p:tav>
                                      </p:tavLst>
                                    </p:anim>
                                    <p:anim calcmode="lin" valueType="num">
                                      <p:cBhvr>
                                        <p:cTn id="130" dur="500"/>
                                        <p:tgtEl>
                                          <p:spTgt spid="6185"/>
                                        </p:tgtEl>
                                        <p:attrNameLst>
                                          <p:attrName>ppt_h</p:attrName>
                                        </p:attrNameLst>
                                      </p:cBhvr>
                                      <p:tavLst>
                                        <p:tav tm="0">
                                          <p:val>
                                            <p:strVal val="ppt_h"/>
                                          </p:val>
                                        </p:tav>
                                        <p:tav tm="100000">
                                          <p:val>
                                            <p:fltVal val="0"/>
                                          </p:val>
                                        </p:tav>
                                      </p:tavLst>
                                    </p:anim>
                                    <p:animEffect transition="out" filter="fade">
                                      <p:cBhvr>
                                        <p:cTn id="131" dur="500"/>
                                        <p:tgtEl>
                                          <p:spTgt spid="6185"/>
                                        </p:tgtEl>
                                      </p:cBhvr>
                                    </p:animEffect>
                                    <p:set>
                                      <p:cBhvr>
                                        <p:cTn id="132" dur="1" fill="hold">
                                          <p:stCondLst>
                                            <p:cond delay="499"/>
                                          </p:stCondLst>
                                        </p:cTn>
                                        <p:tgtEl>
                                          <p:spTgt spid="6185"/>
                                        </p:tgtEl>
                                        <p:attrNameLst>
                                          <p:attrName>style.visibility</p:attrName>
                                        </p:attrNameLst>
                                      </p:cBhvr>
                                      <p:to>
                                        <p:strVal val="hidden"/>
                                      </p:to>
                                    </p:set>
                                  </p:childTnLst>
                                </p:cTn>
                              </p:par>
                            </p:childTnLst>
                          </p:cTn>
                        </p:par>
                        <p:par>
                          <p:cTn id="133" fill="hold" nodeType="afterGroup">
                            <p:stCondLst>
                              <p:cond delay="6000"/>
                            </p:stCondLst>
                            <p:childTnLst>
                              <p:par>
                                <p:cTn id="134" presetID="9" presetClass="entr" presetSubtype="0" fill="hold" nodeType="afterEffect">
                                  <p:stCondLst>
                                    <p:cond delay="0"/>
                                  </p:stCondLst>
                                  <p:childTnLst>
                                    <p:set>
                                      <p:cBhvr>
                                        <p:cTn id="135" dur="1" fill="hold">
                                          <p:stCondLst>
                                            <p:cond delay="0"/>
                                          </p:stCondLst>
                                        </p:cTn>
                                        <p:tgtEl>
                                          <p:spTgt spid="6184"/>
                                        </p:tgtEl>
                                        <p:attrNameLst>
                                          <p:attrName>style.visibility</p:attrName>
                                        </p:attrNameLst>
                                      </p:cBhvr>
                                      <p:to>
                                        <p:strVal val="visible"/>
                                      </p:to>
                                    </p:set>
                                    <p:animEffect transition="in" filter="dissolve">
                                      <p:cBhvr>
                                        <p:cTn id="136" dur="500"/>
                                        <p:tgtEl>
                                          <p:spTgt spid="6184"/>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6500"/>
                            </p:stCondLst>
                            <p:childTnLst>
                              <p:par>
                                <p:cTn id="138" presetID="53" presetClass="exit" presetSubtype="0" fill="hold" nodeType="afterEffect">
                                  <p:stCondLst>
                                    <p:cond delay="0"/>
                                  </p:stCondLst>
                                  <p:childTnLst>
                                    <p:anim calcmode="lin" valueType="num">
                                      <p:cBhvr>
                                        <p:cTn id="139" dur="500"/>
                                        <p:tgtEl>
                                          <p:spTgt spid="6184"/>
                                        </p:tgtEl>
                                        <p:attrNameLst>
                                          <p:attrName>ppt_w</p:attrName>
                                        </p:attrNameLst>
                                      </p:cBhvr>
                                      <p:tavLst>
                                        <p:tav tm="0">
                                          <p:val>
                                            <p:strVal val="ppt_w"/>
                                          </p:val>
                                        </p:tav>
                                        <p:tav tm="100000">
                                          <p:val>
                                            <p:fltVal val="0"/>
                                          </p:val>
                                        </p:tav>
                                      </p:tavLst>
                                    </p:anim>
                                    <p:anim calcmode="lin" valueType="num">
                                      <p:cBhvr>
                                        <p:cTn id="140" dur="500"/>
                                        <p:tgtEl>
                                          <p:spTgt spid="6184"/>
                                        </p:tgtEl>
                                        <p:attrNameLst>
                                          <p:attrName>ppt_h</p:attrName>
                                        </p:attrNameLst>
                                      </p:cBhvr>
                                      <p:tavLst>
                                        <p:tav tm="0">
                                          <p:val>
                                            <p:strVal val="ppt_h"/>
                                          </p:val>
                                        </p:tav>
                                        <p:tav tm="100000">
                                          <p:val>
                                            <p:fltVal val="0"/>
                                          </p:val>
                                        </p:tav>
                                      </p:tavLst>
                                    </p:anim>
                                    <p:animEffect transition="out" filter="fade">
                                      <p:cBhvr>
                                        <p:cTn id="141" dur="500"/>
                                        <p:tgtEl>
                                          <p:spTgt spid="6184"/>
                                        </p:tgtEl>
                                      </p:cBhvr>
                                    </p:animEffect>
                                    <p:set>
                                      <p:cBhvr>
                                        <p:cTn id="142" dur="1" fill="hold">
                                          <p:stCondLst>
                                            <p:cond delay="499"/>
                                          </p:stCondLst>
                                        </p:cTn>
                                        <p:tgtEl>
                                          <p:spTgt spid="6184"/>
                                        </p:tgtEl>
                                        <p:attrNameLst>
                                          <p:attrName>style.visibility</p:attrName>
                                        </p:attrNameLst>
                                      </p:cBhvr>
                                      <p:to>
                                        <p:strVal val="hidden"/>
                                      </p:to>
                                    </p:set>
                                  </p:childTnLst>
                                </p:cTn>
                              </p:par>
                            </p:childTnLst>
                          </p:cTn>
                        </p:par>
                        <p:par>
                          <p:cTn id="143" fill="hold" nodeType="afterGroup">
                            <p:stCondLst>
                              <p:cond delay="7000"/>
                            </p:stCondLst>
                            <p:childTnLst>
                              <p:par>
                                <p:cTn id="144" presetID="9" presetClass="entr" presetSubtype="0" fill="hold" nodeType="afterEffect">
                                  <p:stCondLst>
                                    <p:cond delay="0"/>
                                  </p:stCondLst>
                                  <p:childTnLst>
                                    <p:set>
                                      <p:cBhvr>
                                        <p:cTn id="145" dur="1" fill="hold">
                                          <p:stCondLst>
                                            <p:cond delay="0"/>
                                          </p:stCondLst>
                                        </p:cTn>
                                        <p:tgtEl>
                                          <p:spTgt spid="6183"/>
                                        </p:tgtEl>
                                        <p:attrNameLst>
                                          <p:attrName>style.visibility</p:attrName>
                                        </p:attrNameLst>
                                      </p:cBhvr>
                                      <p:to>
                                        <p:strVal val="visible"/>
                                      </p:to>
                                    </p:set>
                                    <p:animEffect transition="in" filter="dissolve">
                                      <p:cBhvr>
                                        <p:cTn id="146" dur="500"/>
                                        <p:tgtEl>
                                          <p:spTgt spid="6183"/>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7500"/>
                            </p:stCondLst>
                            <p:childTnLst>
                              <p:par>
                                <p:cTn id="148" presetID="53" presetClass="exit" presetSubtype="0" fill="hold" nodeType="afterEffect">
                                  <p:stCondLst>
                                    <p:cond delay="0"/>
                                  </p:stCondLst>
                                  <p:childTnLst>
                                    <p:anim calcmode="lin" valueType="num">
                                      <p:cBhvr>
                                        <p:cTn id="149" dur="500"/>
                                        <p:tgtEl>
                                          <p:spTgt spid="6183"/>
                                        </p:tgtEl>
                                        <p:attrNameLst>
                                          <p:attrName>ppt_w</p:attrName>
                                        </p:attrNameLst>
                                      </p:cBhvr>
                                      <p:tavLst>
                                        <p:tav tm="0">
                                          <p:val>
                                            <p:strVal val="ppt_w"/>
                                          </p:val>
                                        </p:tav>
                                        <p:tav tm="100000">
                                          <p:val>
                                            <p:fltVal val="0"/>
                                          </p:val>
                                        </p:tav>
                                      </p:tavLst>
                                    </p:anim>
                                    <p:anim calcmode="lin" valueType="num">
                                      <p:cBhvr>
                                        <p:cTn id="150" dur="500"/>
                                        <p:tgtEl>
                                          <p:spTgt spid="6183"/>
                                        </p:tgtEl>
                                        <p:attrNameLst>
                                          <p:attrName>ppt_h</p:attrName>
                                        </p:attrNameLst>
                                      </p:cBhvr>
                                      <p:tavLst>
                                        <p:tav tm="0">
                                          <p:val>
                                            <p:strVal val="ppt_h"/>
                                          </p:val>
                                        </p:tav>
                                        <p:tav tm="100000">
                                          <p:val>
                                            <p:fltVal val="0"/>
                                          </p:val>
                                        </p:tav>
                                      </p:tavLst>
                                    </p:anim>
                                    <p:animEffect transition="out" filter="fade">
                                      <p:cBhvr>
                                        <p:cTn id="151" dur="500"/>
                                        <p:tgtEl>
                                          <p:spTgt spid="6183"/>
                                        </p:tgtEl>
                                      </p:cBhvr>
                                    </p:animEffect>
                                    <p:set>
                                      <p:cBhvr>
                                        <p:cTn id="152" dur="1" fill="hold">
                                          <p:stCondLst>
                                            <p:cond delay="499"/>
                                          </p:stCondLst>
                                        </p:cTn>
                                        <p:tgtEl>
                                          <p:spTgt spid="6183"/>
                                        </p:tgtEl>
                                        <p:attrNameLst>
                                          <p:attrName>style.visibility</p:attrName>
                                        </p:attrNameLst>
                                      </p:cBhvr>
                                      <p:to>
                                        <p:strVal val="hidden"/>
                                      </p:to>
                                    </p:set>
                                  </p:childTnLst>
                                </p:cTn>
                              </p:par>
                            </p:childTnLst>
                          </p:cTn>
                        </p:par>
                        <p:par>
                          <p:cTn id="153" fill="hold" nodeType="afterGroup">
                            <p:stCondLst>
                              <p:cond delay="8000"/>
                            </p:stCondLst>
                            <p:childTnLst>
                              <p:par>
                                <p:cTn id="154" presetID="9" presetClass="entr" presetSubtype="0" fill="hold" nodeType="afterEffect">
                                  <p:stCondLst>
                                    <p:cond delay="0"/>
                                  </p:stCondLst>
                                  <p:childTnLst>
                                    <p:set>
                                      <p:cBhvr>
                                        <p:cTn id="155" dur="1" fill="hold">
                                          <p:stCondLst>
                                            <p:cond delay="0"/>
                                          </p:stCondLst>
                                        </p:cTn>
                                        <p:tgtEl>
                                          <p:spTgt spid="6182"/>
                                        </p:tgtEl>
                                        <p:attrNameLst>
                                          <p:attrName>style.visibility</p:attrName>
                                        </p:attrNameLst>
                                      </p:cBhvr>
                                      <p:to>
                                        <p:strVal val="visible"/>
                                      </p:to>
                                    </p:set>
                                    <p:animEffect transition="in" filter="dissolve">
                                      <p:cBhvr>
                                        <p:cTn id="156" dur="500"/>
                                        <p:tgtEl>
                                          <p:spTgt spid="6182"/>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8500"/>
                            </p:stCondLst>
                            <p:childTnLst>
                              <p:par>
                                <p:cTn id="158" presetID="53" presetClass="exit" presetSubtype="0" fill="hold" nodeType="afterEffect">
                                  <p:stCondLst>
                                    <p:cond delay="0"/>
                                  </p:stCondLst>
                                  <p:childTnLst>
                                    <p:anim calcmode="lin" valueType="num">
                                      <p:cBhvr>
                                        <p:cTn id="159" dur="500"/>
                                        <p:tgtEl>
                                          <p:spTgt spid="6182"/>
                                        </p:tgtEl>
                                        <p:attrNameLst>
                                          <p:attrName>ppt_w</p:attrName>
                                        </p:attrNameLst>
                                      </p:cBhvr>
                                      <p:tavLst>
                                        <p:tav tm="0">
                                          <p:val>
                                            <p:strVal val="ppt_w"/>
                                          </p:val>
                                        </p:tav>
                                        <p:tav tm="100000">
                                          <p:val>
                                            <p:fltVal val="0"/>
                                          </p:val>
                                        </p:tav>
                                      </p:tavLst>
                                    </p:anim>
                                    <p:anim calcmode="lin" valueType="num">
                                      <p:cBhvr>
                                        <p:cTn id="160" dur="500"/>
                                        <p:tgtEl>
                                          <p:spTgt spid="6182"/>
                                        </p:tgtEl>
                                        <p:attrNameLst>
                                          <p:attrName>ppt_h</p:attrName>
                                        </p:attrNameLst>
                                      </p:cBhvr>
                                      <p:tavLst>
                                        <p:tav tm="0">
                                          <p:val>
                                            <p:strVal val="ppt_h"/>
                                          </p:val>
                                        </p:tav>
                                        <p:tav tm="100000">
                                          <p:val>
                                            <p:fltVal val="0"/>
                                          </p:val>
                                        </p:tav>
                                      </p:tavLst>
                                    </p:anim>
                                    <p:animEffect transition="out" filter="fade">
                                      <p:cBhvr>
                                        <p:cTn id="161" dur="500"/>
                                        <p:tgtEl>
                                          <p:spTgt spid="6182"/>
                                        </p:tgtEl>
                                      </p:cBhvr>
                                    </p:animEffect>
                                    <p:set>
                                      <p:cBhvr>
                                        <p:cTn id="162" dur="1" fill="hold">
                                          <p:stCondLst>
                                            <p:cond delay="499"/>
                                          </p:stCondLst>
                                        </p:cTn>
                                        <p:tgtEl>
                                          <p:spTgt spid="6182"/>
                                        </p:tgtEl>
                                        <p:attrNameLst>
                                          <p:attrName>style.visibility</p:attrName>
                                        </p:attrNameLst>
                                      </p:cBhvr>
                                      <p:to>
                                        <p:strVal val="hidden"/>
                                      </p:to>
                                    </p:set>
                                  </p:childTnLst>
                                </p:cTn>
                              </p:par>
                            </p:childTnLst>
                          </p:cTn>
                        </p:par>
                        <p:par>
                          <p:cTn id="163" fill="hold" nodeType="afterGroup">
                            <p:stCondLst>
                              <p:cond delay="9000"/>
                            </p:stCondLst>
                            <p:childTnLst>
                              <p:par>
                                <p:cTn id="164" presetID="9" presetClass="entr" presetSubtype="0" fill="hold" nodeType="afterEffect">
                                  <p:stCondLst>
                                    <p:cond delay="0"/>
                                  </p:stCondLst>
                                  <p:childTnLst>
                                    <p:set>
                                      <p:cBhvr>
                                        <p:cTn id="165" dur="1" fill="hold">
                                          <p:stCondLst>
                                            <p:cond delay="0"/>
                                          </p:stCondLst>
                                        </p:cTn>
                                        <p:tgtEl>
                                          <p:spTgt spid="6181"/>
                                        </p:tgtEl>
                                        <p:attrNameLst>
                                          <p:attrName>style.visibility</p:attrName>
                                        </p:attrNameLst>
                                      </p:cBhvr>
                                      <p:to>
                                        <p:strVal val="visible"/>
                                      </p:to>
                                    </p:set>
                                    <p:animEffect transition="in" filter="dissolve">
                                      <p:cBhvr>
                                        <p:cTn id="166" dur="500"/>
                                        <p:tgtEl>
                                          <p:spTgt spid="6181"/>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9500"/>
                            </p:stCondLst>
                            <p:childTnLst>
                              <p:par>
                                <p:cTn id="168" presetID="53" presetClass="exit" presetSubtype="0" fill="hold" nodeType="afterEffect">
                                  <p:stCondLst>
                                    <p:cond delay="0"/>
                                  </p:stCondLst>
                                  <p:childTnLst>
                                    <p:anim calcmode="lin" valueType="num">
                                      <p:cBhvr>
                                        <p:cTn id="169" dur="500"/>
                                        <p:tgtEl>
                                          <p:spTgt spid="6181"/>
                                        </p:tgtEl>
                                        <p:attrNameLst>
                                          <p:attrName>ppt_w</p:attrName>
                                        </p:attrNameLst>
                                      </p:cBhvr>
                                      <p:tavLst>
                                        <p:tav tm="0">
                                          <p:val>
                                            <p:strVal val="ppt_w"/>
                                          </p:val>
                                        </p:tav>
                                        <p:tav tm="100000">
                                          <p:val>
                                            <p:fltVal val="0"/>
                                          </p:val>
                                        </p:tav>
                                      </p:tavLst>
                                    </p:anim>
                                    <p:anim calcmode="lin" valueType="num">
                                      <p:cBhvr>
                                        <p:cTn id="170" dur="500"/>
                                        <p:tgtEl>
                                          <p:spTgt spid="6181"/>
                                        </p:tgtEl>
                                        <p:attrNameLst>
                                          <p:attrName>ppt_h</p:attrName>
                                        </p:attrNameLst>
                                      </p:cBhvr>
                                      <p:tavLst>
                                        <p:tav tm="0">
                                          <p:val>
                                            <p:strVal val="ppt_h"/>
                                          </p:val>
                                        </p:tav>
                                        <p:tav tm="100000">
                                          <p:val>
                                            <p:fltVal val="0"/>
                                          </p:val>
                                        </p:tav>
                                      </p:tavLst>
                                    </p:anim>
                                    <p:animEffect transition="out" filter="fade">
                                      <p:cBhvr>
                                        <p:cTn id="171" dur="500"/>
                                        <p:tgtEl>
                                          <p:spTgt spid="6181"/>
                                        </p:tgtEl>
                                      </p:cBhvr>
                                    </p:animEffect>
                                    <p:set>
                                      <p:cBhvr>
                                        <p:cTn id="172" dur="1" fill="hold">
                                          <p:stCondLst>
                                            <p:cond delay="499"/>
                                          </p:stCondLst>
                                        </p:cTn>
                                        <p:tgtEl>
                                          <p:spTgt spid="6181"/>
                                        </p:tgtEl>
                                        <p:attrNameLst>
                                          <p:attrName>style.visibility</p:attrName>
                                        </p:attrNameLst>
                                      </p:cBhvr>
                                      <p:to>
                                        <p:strVal val="hidden"/>
                                      </p:to>
                                    </p:set>
                                  </p:childTnLst>
                                </p:cTn>
                              </p:par>
                            </p:childTnLst>
                          </p:cTn>
                        </p:par>
                        <p:par>
                          <p:cTn id="173" fill="hold" nodeType="afterGroup">
                            <p:stCondLst>
                              <p:cond delay="10000"/>
                            </p:stCondLst>
                            <p:childTnLst>
                              <p:par>
                                <p:cTn id="174" presetID="9" presetClass="entr" presetSubtype="0" fill="hold" nodeType="afterEffect">
                                  <p:stCondLst>
                                    <p:cond delay="0"/>
                                  </p:stCondLst>
                                  <p:childTnLst>
                                    <p:set>
                                      <p:cBhvr>
                                        <p:cTn id="175" dur="1" fill="hold">
                                          <p:stCondLst>
                                            <p:cond delay="0"/>
                                          </p:stCondLst>
                                        </p:cTn>
                                        <p:tgtEl>
                                          <p:spTgt spid="6180"/>
                                        </p:tgtEl>
                                        <p:attrNameLst>
                                          <p:attrName>style.visibility</p:attrName>
                                        </p:attrNameLst>
                                      </p:cBhvr>
                                      <p:to>
                                        <p:strVal val="visible"/>
                                      </p:to>
                                    </p:set>
                                    <p:animEffect transition="in" filter="dissolve">
                                      <p:cBhvr>
                                        <p:cTn id="176" dur="500"/>
                                        <p:tgtEl>
                                          <p:spTgt spid="6180"/>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0500"/>
                            </p:stCondLst>
                            <p:childTnLst>
                              <p:par>
                                <p:cTn id="178" presetID="53" presetClass="exit" presetSubtype="0" fill="hold" nodeType="afterEffect">
                                  <p:stCondLst>
                                    <p:cond delay="0"/>
                                  </p:stCondLst>
                                  <p:childTnLst>
                                    <p:anim calcmode="lin" valueType="num">
                                      <p:cBhvr>
                                        <p:cTn id="179" dur="500"/>
                                        <p:tgtEl>
                                          <p:spTgt spid="6180"/>
                                        </p:tgtEl>
                                        <p:attrNameLst>
                                          <p:attrName>ppt_w</p:attrName>
                                        </p:attrNameLst>
                                      </p:cBhvr>
                                      <p:tavLst>
                                        <p:tav tm="0">
                                          <p:val>
                                            <p:strVal val="ppt_w"/>
                                          </p:val>
                                        </p:tav>
                                        <p:tav tm="100000">
                                          <p:val>
                                            <p:fltVal val="0"/>
                                          </p:val>
                                        </p:tav>
                                      </p:tavLst>
                                    </p:anim>
                                    <p:anim calcmode="lin" valueType="num">
                                      <p:cBhvr>
                                        <p:cTn id="180" dur="500"/>
                                        <p:tgtEl>
                                          <p:spTgt spid="6180"/>
                                        </p:tgtEl>
                                        <p:attrNameLst>
                                          <p:attrName>ppt_h</p:attrName>
                                        </p:attrNameLst>
                                      </p:cBhvr>
                                      <p:tavLst>
                                        <p:tav tm="0">
                                          <p:val>
                                            <p:strVal val="ppt_h"/>
                                          </p:val>
                                        </p:tav>
                                        <p:tav tm="100000">
                                          <p:val>
                                            <p:fltVal val="0"/>
                                          </p:val>
                                        </p:tav>
                                      </p:tavLst>
                                    </p:anim>
                                    <p:animEffect transition="out" filter="fade">
                                      <p:cBhvr>
                                        <p:cTn id="181" dur="500"/>
                                        <p:tgtEl>
                                          <p:spTgt spid="6180"/>
                                        </p:tgtEl>
                                      </p:cBhvr>
                                    </p:animEffect>
                                    <p:set>
                                      <p:cBhvr>
                                        <p:cTn id="182" dur="1" fill="hold">
                                          <p:stCondLst>
                                            <p:cond delay="499"/>
                                          </p:stCondLst>
                                        </p:cTn>
                                        <p:tgtEl>
                                          <p:spTgt spid="6180"/>
                                        </p:tgtEl>
                                        <p:attrNameLst>
                                          <p:attrName>style.visibility</p:attrName>
                                        </p:attrNameLst>
                                      </p:cBhvr>
                                      <p:to>
                                        <p:strVal val="hidden"/>
                                      </p:to>
                                    </p:set>
                                  </p:childTnLst>
                                </p:cTn>
                              </p:par>
                              <p:par>
                                <p:cTn id="183" presetID="53" presetClass="entr" presetSubtype="0" fill="hold" nodeType="withEffect">
                                  <p:stCondLst>
                                    <p:cond delay="0"/>
                                  </p:stCondLst>
                                  <p:childTnLst>
                                    <p:set>
                                      <p:cBhvr>
                                        <p:cTn id="184" dur="1" fill="hold">
                                          <p:stCondLst>
                                            <p:cond delay="0"/>
                                          </p:stCondLst>
                                        </p:cTn>
                                        <p:tgtEl>
                                          <p:spTgt spid="26"/>
                                        </p:tgtEl>
                                        <p:attrNameLst>
                                          <p:attrName>style.visibility</p:attrName>
                                        </p:attrNameLst>
                                      </p:cBhvr>
                                      <p:to>
                                        <p:strVal val="visible"/>
                                      </p:to>
                                    </p:set>
                                    <p:anim calcmode="lin" valueType="num">
                                      <p:cBhvr>
                                        <p:cTn id="185" dur="500" fill="hold"/>
                                        <p:tgtEl>
                                          <p:spTgt spid="26"/>
                                        </p:tgtEl>
                                        <p:attrNameLst>
                                          <p:attrName>ppt_w</p:attrName>
                                        </p:attrNameLst>
                                      </p:cBhvr>
                                      <p:tavLst>
                                        <p:tav tm="0">
                                          <p:val>
                                            <p:fltVal val="0"/>
                                          </p:val>
                                        </p:tav>
                                        <p:tav tm="100000">
                                          <p:val>
                                            <p:strVal val="#ppt_w"/>
                                          </p:val>
                                        </p:tav>
                                      </p:tavLst>
                                    </p:anim>
                                    <p:anim calcmode="lin" valueType="num">
                                      <p:cBhvr>
                                        <p:cTn id="186" dur="500" fill="hold"/>
                                        <p:tgtEl>
                                          <p:spTgt spid="26"/>
                                        </p:tgtEl>
                                        <p:attrNameLst>
                                          <p:attrName>ppt_h</p:attrName>
                                        </p:attrNameLst>
                                      </p:cBhvr>
                                      <p:tavLst>
                                        <p:tav tm="0">
                                          <p:val>
                                            <p:fltVal val="0"/>
                                          </p:val>
                                        </p:tav>
                                        <p:tav tm="100000">
                                          <p:val>
                                            <p:strVal val="#ppt_h"/>
                                          </p:val>
                                        </p:tav>
                                      </p:tavLst>
                                    </p:anim>
                                    <p:animEffect transition="in" filter="fade">
                                      <p:cBhvr>
                                        <p:cTn id="187" dur="500"/>
                                        <p:tgtEl>
                                          <p:spTgt spid="26"/>
                                        </p:tgtEl>
                                      </p:cBhvr>
                                    </p:animEffect>
                                  </p:childTnLst>
                                  <p:subTnLst>
                                    <p:audio>
                                      <p:cMediaNode>
                                        <p:cTn display="0" masterRel="sameClick">
                                          <p:stCondLst>
                                            <p:cond evt="begin" delay="0">
                                              <p:tn val="183"/>
                                            </p:cond>
                                          </p:stCondLst>
                                          <p:endCondLst>
                                            <p:cond evt="onStopAudio" delay="0">
                                              <p:tgtEl>
                                                <p:sldTgt/>
                                              </p:tgtEl>
                                            </p:cond>
                                          </p:endCondLst>
                                        </p:cTn>
                                        <p:tgtEl>
                                          <p:sndTgt r:embed="rId6" name="Reng reng.wav"/>
                                        </p:tgtEl>
                                      </p:cMediaNode>
                                    </p:audio>
                                  </p:sub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xit" presetSubtype="1" fill="hold" nodeType="clickEffect">
                                  <p:stCondLst>
                                    <p:cond delay="0"/>
                                  </p:stCondLst>
                                  <p:childTnLst>
                                    <p:anim calcmode="lin" valueType="num">
                                      <p:cBhvr additive="base">
                                        <p:cTn id="191" dur="1000"/>
                                        <p:tgtEl>
                                          <p:spTgt spid="26"/>
                                        </p:tgtEl>
                                        <p:attrNameLst>
                                          <p:attrName>ppt_x</p:attrName>
                                        </p:attrNameLst>
                                      </p:cBhvr>
                                      <p:tavLst>
                                        <p:tav tm="0">
                                          <p:val>
                                            <p:strVal val="ppt_x"/>
                                          </p:val>
                                        </p:tav>
                                        <p:tav tm="100000">
                                          <p:val>
                                            <p:strVal val="ppt_x"/>
                                          </p:val>
                                        </p:tav>
                                      </p:tavLst>
                                    </p:anim>
                                    <p:anim calcmode="lin" valueType="num">
                                      <p:cBhvr additive="base">
                                        <p:cTn id="192" dur="1000"/>
                                        <p:tgtEl>
                                          <p:spTgt spid="26"/>
                                        </p:tgtEl>
                                        <p:attrNameLst>
                                          <p:attrName>ppt_y</p:attrName>
                                        </p:attrNameLst>
                                      </p:cBhvr>
                                      <p:tavLst>
                                        <p:tav tm="0">
                                          <p:val>
                                            <p:strVal val="ppt_y"/>
                                          </p:val>
                                        </p:tav>
                                        <p:tav tm="100000">
                                          <p:val>
                                            <p:strVal val="0-ppt_h/2"/>
                                          </p:val>
                                        </p:tav>
                                      </p:tavLst>
                                    </p:anim>
                                    <p:set>
                                      <p:cBhvr>
                                        <p:cTn id="193" dur="1" fill="hold">
                                          <p:stCondLst>
                                            <p:cond delay="999"/>
                                          </p:stCondLst>
                                        </p:cTn>
                                        <p:tgtEl>
                                          <p:spTgt spid="26"/>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3" presetClass="entr" presetSubtype="10" fill="hold" grpId="0" nodeType="clickEffect">
                                  <p:stCondLst>
                                    <p:cond delay="0"/>
                                  </p:stCondLst>
                                  <p:childTnLst>
                                    <p:set>
                                      <p:cBhvr>
                                        <p:cTn id="197" dur="1" fill="hold">
                                          <p:stCondLst>
                                            <p:cond delay="0"/>
                                          </p:stCondLst>
                                        </p:cTn>
                                        <p:tgtEl>
                                          <p:spTgt spid="4"/>
                                        </p:tgtEl>
                                        <p:attrNameLst>
                                          <p:attrName>style.visibility</p:attrName>
                                        </p:attrNameLst>
                                      </p:cBhvr>
                                      <p:to>
                                        <p:strVal val="visible"/>
                                      </p:to>
                                    </p:set>
                                    <p:animEffect transition="in" filter="blinds(horizontal)">
                                      <p:cBhvr>
                                        <p:cTn id="198" dur="500"/>
                                        <p:tgtEl>
                                          <p:spTgt spid="4"/>
                                        </p:tgtEl>
                                      </p:cBhvr>
                                    </p:animEffect>
                                  </p:childTnLst>
                                  <p:subTnLst>
                                    <p:audio>
                                      <p:cMediaNode>
                                        <p:cTn display="0" masterRel="sameClick">
                                          <p:stCondLst>
                                            <p:cond evt="begin" delay="0">
                                              <p:tn val="196"/>
                                            </p:cond>
                                          </p:stCondLst>
                                          <p:endCondLst>
                                            <p:cond evt="onStopAudio" delay="0">
                                              <p:tgtEl>
                                                <p:sldTgt/>
                                              </p:tgtEl>
                                            </p:cond>
                                          </p:endCondLst>
                                        </p:cTn>
                                        <p:tgtEl>
                                          <p:sndTgt r:embed="rId7" name="FELIZ2.WAV"/>
                                        </p:tgtEl>
                                      </p:cMediaNode>
                                    </p:audio>
                                  </p:subTnLst>
                                </p:cTn>
                              </p:par>
                              <p:par>
                                <p:cTn id="199" presetID="23" presetClass="emph" presetSubtype="0" fill="hold" grpId="0" nodeType="withEffect">
                                  <p:stCondLst>
                                    <p:cond delay="0"/>
                                  </p:stCondLst>
                                  <p:childTnLst>
                                    <p:animClr clrSpc="hsl" dir="cw">
                                      <p:cBhvr override="childStyle">
                                        <p:cTn id="200" dur="500" fill="hold"/>
                                        <p:tgtEl>
                                          <p:spTgt spid="7"/>
                                        </p:tgtEl>
                                        <p:attrNameLst>
                                          <p:attrName>style.color</p:attrName>
                                        </p:attrNameLst>
                                      </p:cBhvr>
                                      <p:by>
                                        <p:hsl h="10842353" s="0" l="0"/>
                                      </p:by>
                                    </p:animClr>
                                    <p:animClr clrSpc="hsl" dir="cw">
                                      <p:cBhvr>
                                        <p:cTn id="201" dur="500" fill="hold"/>
                                        <p:tgtEl>
                                          <p:spTgt spid="7"/>
                                        </p:tgtEl>
                                        <p:attrNameLst>
                                          <p:attrName>fillcolor</p:attrName>
                                        </p:attrNameLst>
                                      </p:cBhvr>
                                      <p:by>
                                        <p:hsl h="10842353" s="0" l="0"/>
                                      </p:by>
                                    </p:animClr>
                                    <p:animClr clrSpc="hsl" dir="cw">
                                      <p:cBhvr>
                                        <p:cTn id="202" dur="500" fill="hold"/>
                                        <p:tgtEl>
                                          <p:spTgt spid="7"/>
                                        </p:tgtEl>
                                        <p:attrNameLst>
                                          <p:attrName>stroke.color</p:attrName>
                                        </p:attrNameLst>
                                      </p:cBhvr>
                                      <p:by>
                                        <p:hsl h="10842353" s="0" l="0"/>
                                      </p:by>
                                    </p:animClr>
                                    <p:set>
                                      <p:cBhvr>
                                        <p:cTn id="203" dur="500" fill="hold"/>
                                        <p:tgtEl>
                                          <p:spTgt spid="7"/>
                                        </p:tgtEl>
                                        <p:attrNameLst>
                                          <p:attrName>fill.type</p:attrName>
                                        </p:attrNameLst>
                                      </p:cBhvr>
                                      <p:to>
                                        <p:strVal val="solid"/>
                                      </p:to>
                                    </p:set>
                                  </p:childTnLst>
                                </p:cTn>
                              </p:par>
                              <p:par>
                                <p:cTn id="204" presetID="23" presetClass="emph" presetSubtype="0" fill="hold" grpId="1" nodeType="withEffect">
                                  <p:stCondLst>
                                    <p:cond delay="0"/>
                                  </p:stCondLst>
                                  <p:childTnLst>
                                    <p:animClr clrSpc="hsl" dir="cw">
                                      <p:cBhvr override="childStyle">
                                        <p:cTn id="205" dur="500" fill="hold"/>
                                        <p:tgtEl>
                                          <p:spTgt spid="4"/>
                                        </p:tgtEl>
                                        <p:attrNameLst>
                                          <p:attrName>style.color</p:attrName>
                                        </p:attrNameLst>
                                      </p:cBhvr>
                                      <p:by>
                                        <p:hsl h="10842353" s="0" l="0"/>
                                      </p:by>
                                    </p:animClr>
                                    <p:animClr clrSpc="hsl" dir="cw">
                                      <p:cBhvr>
                                        <p:cTn id="206" dur="500" fill="hold"/>
                                        <p:tgtEl>
                                          <p:spTgt spid="4"/>
                                        </p:tgtEl>
                                        <p:attrNameLst>
                                          <p:attrName>fillcolor</p:attrName>
                                        </p:attrNameLst>
                                      </p:cBhvr>
                                      <p:by>
                                        <p:hsl h="10842353" s="0" l="0"/>
                                      </p:by>
                                    </p:animClr>
                                    <p:animClr clrSpc="hsl" dir="cw">
                                      <p:cBhvr>
                                        <p:cTn id="207" dur="500" fill="hold"/>
                                        <p:tgtEl>
                                          <p:spTgt spid="4"/>
                                        </p:tgtEl>
                                        <p:attrNameLst>
                                          <p:attrName>stroke.color</p:attrName>
                                        </p:attrNameLst>
                                      </p:cBhvr>
                                      <p:by>
                                        <p:hsl h="10842353" s="0" l="0"/>
                                      </p:by>
                                    </p:animClr>
                                    <p:set>
                                      <p:cBhvr>
                                        <p:cTn id="20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6171" grpId="0" animBg="1"/>
      <p:bldP spid="617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3FD69-085B-4567-90CE-6E7E02EB16B8}"/>
              </a:ext>
            </a:extLst>
          </p:cNvPr>
          <p:cNvSpPr/>
          <p:nvPr/>
        </p:nvSpPr>
        <p:spPr>
          <a:xfrm>
            <a:off x="243509" y="1062002"/>
            <a:ext cx="8656982" cy="954107"/>
          </a:xfrm>
          <a:prstGeom prst="rect">
            <a:avLst/>
          </a:prstGeom>
          <a:ln>
            <a:solidFill>
              <a:srgbClr val="00AF50"/>
            </a:solidFill>
            <a:prstDash val="sysDash"/>
          </a:ln>
        </p:spPr>
        <p:txBody>
          <a:bodyPr wrap="square">
            <a:spAutoFit/>
          </a:bodyPr>
          <a:lstStyle/>
          <a:p>
            <a:r>
              <a:rPr lang="vi-VN" sz="2800" dirty="0">
                <a:solidFill>
                  <a:srgbClr val="4820F4"/>
                </a:solidFill>
              </a:rPr>
              <a:t>Em hãy lập sơ đồ tóm tắt những hệ quả lịch sử - địa lí của việc C. Cô-lôm-bô phát kiến ra châu Mỹ.</a:t>
            </a:r>
            <a:endParaRPr lang="en-US" sz="2800" dirty="0">
              <a:solidFill>
                <a:srgbClr val="4820F4"/>
              </a:solidFill>
            </a:endParaRPr>
          </a:p>
        </p:txBody>
      </p:sp>
      <p:sp>
        <p:nvSpPr>
          <p:cNvPr id="3" name="Rectangle: Rounded Corners 2">
            <a:extLst>
              <a:ext uri="{FF2B5EF4-FFF2-40B4-BE49-F238E27FC236}">
                <a16:creationId xmlns:a16="http://schemas.microsoft.com/office/drawing/2014/main" id="{90ECD984-9991-4B6B-A6EA-75FEAE7855A5}"/>
              </a:ext>
            </a:extLst>
          </p:cNvPr>
          <p:cNvSpPr/>
          <p:nvPr/>
        </p:nvSpPr>
        <p:spPr>
          <a:xfrm>
            <a:off x="1981200" y="127334"/>
            <a:ext cx="480059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646C6B-36DB-423A-9563-836F078FAB30}"/>
              </a:ext>
            </a:extLst>
          </p:cNvPr>
          <p:cNvSpPr txBox="1"/>
          <p:nvPr/>
        </p:nvSpPr>
        <p:spPr>
          <a:xfrm>
            <a:off x="3253014" y="223447"/>
            <a:ext cx="3452586"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LUYỆN TẬP</a:t>
            </a:r>
          </a:p>
        </p:txBody>
      </p:sp>
      <p:pic>
        <p:nvPicPr>
          <p:cNvPr id="5" name="Picture 4">
            <a:extLst>
              <a:ext uri="{FF2B5EF4-FFF2-40B4-BE49-F238E27FC236}">
                <a16:creationId xmlns:a16="http://schemas.microsoft.com/office/drawing/2014/main" id="{4BCBAA28-5B49-4245-9DD5-F0B661603CFF}"/>
              </a:ext>
            </a:extLst>
          </p:cNvPr>
          <p:cNvPicPr>
            <a:picLocks noChangeAspect="1"/>
          </p:cNvPicPr>
          <p:nvPr/>
        </p:nvPicPr>
        <p:blipFill>
          <a:blip r:embed="rId3"/>
          <a:stretch>
            <a:fillRect/>
          </a:stretch>
        </p:blipFill>
        <p:spPr>
          <a:xfrm>
            <a:off x="1371600" y="2209800"/>
            <a:ext cx="6180206" cy="4067743"/>
          </a:xfrm>
          <a:prstGeom prst="rect">
            <a:avLst/>
          </a:prstGeom>
        </p:spPr>
      </p:pic>
      <p:pic>
        <p:nvPicPr>
          <p:cNvPr id="6" name="Picture 5">
            <a:extLst>
              <a:ext uri="{FF2B5EF4-FFF2-40B4-BE49-F238E27FC236}">
                <a16:creationId xmlns:a16="http://schemas.microsoft.com/office/drawing/2014/main" id="{371F0CC4-C0DD-4A41-BAED-03088065D963}"/>
              </a:ext>
            </a:extLst>
          </p:cNvPr>
          <p:cNvPicPr>
            <a:picLocks noChangeAspect="1"/>
          </p:cNvPicPr>
          <p:nvPr/>
        </p:nvPicPr>
        <p:blipFill>
          <a:blip r:embed="rId4"/>
          <a:stretch>
            <a:fillRect/>
          </a:stretch>
        </p:blipFill>
        <p:spPr>
          <a:xfrm>
            <a:off x="8258039" y="104653"/>
            <a:ext cx="791018" cy="927925"/>
          </a:xfrm>
          <a:prstGeom prst="rect">
            <a:avLst/>
          </a:prstGeom>
        </p:spPr>
      </p:pic>
    </p:spTree>
    <p:extLst>
      <p:ext uri="{BB962C8B-B14F-4D97-AF65-F5344CB8AC3E}">
        <p14:creationId xmlns:p14="http://schemas.microsoft.com/office/powerpoint/2010/main" val="30420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68342-A7CF-4D45-9E1E-21697C54E782}"/>
              </a:ext>
            </a:extLst>
          </p:cNvPr>
          <p:cNvSpPr/>
          <p:nvPr/>
        </p:nvSpPr>
        <p:spPr>
          <a:xfrm>
            <a:off x="1" y="232705"/>
            <a:ext cx="5496339" cy="1384995"/>
          </a:xfrm>
          <a:prstGeom prst="rect">
            <a:avLst/>
          </a:prstGeom>
          <a:ln>
            <a:solidFill>
              <a:srgbClr val="00AF50"/>
            </a:solidFill>
            <a:prstDash val="sysDash"/>
          </a:ln>
        </p:spPr>
        <p:txBody>
          <a:bodyPr wrap="square">
            <a:spAutoFit/>
          </a:bodyPr>
          <a:lstStyle/>
          <a:p>
            <a:pPr algn="just"/>
            <a:r>
              <a:rPr lang="en-US" sz="2800">
                <a:solidFill>
                  <a:srgbClr val="FF0000"/>
                </a:solidFill>
                <a:latin typeface="Arial" panose="020B0604020202020204" pitchFamily="34" charset="0"/>
                <a:cs typeface="Arial" panose="020B0604020202020204" pitchFamily="34" charset="0"/>
              </a:rPr>
              <a:t>Dựa vào hình 13.3, hãy xác định vị trí các khu vực Bắc Mỹ, Trung Mỹ, Nam Mỹ.</a:t>
            </a:r>
            <a:endParaRPr lang="en-US" sz="2800">
              <a:solidFill>
                <a:srgbClr val="FF0000"/>
              </a:solidFill>
            </a:endParaRPr>
          </a:p>
        </p:txBody>
      </p:sp>
      <p:pic>
        <p:nvPicPr>
          <p:cNvPr id="3" name="Picture 2">
            <a:extLst>
              <a:ext uri="{FF2B5EF4-FFF2-40B4-BE49-F238E27FC236}">
                <a16:creationId xmlns:a16="http://schemas.microsoft.com/office/drawing/2014/main" id="{D9AE7922-3518-448E-AFAB-64637CA59FE3}"/>
              </a:ext>
            </a:extLst>
          </p:cNvPr>
          <p:cNvPicPr>
            <a:picLocks noChangeAspect="1"/>
          </p:cNvPicPr>
          <p:nvPr/>
        </p:nvPicPr>
        <p:blipFill>
          <a:blip r:embed="rId2"/>
          <a:stretch>
            <a:fillRect/>
          </a:stretch>
        </p:blipFill>
        <p:spPr>
          <a:xfrm>
            <a:off x="5609933" y="59484"/>
            <a:ext cx="3546351" cy="6445772"/>
          </a:xfrm>
          <a:prstGeom prst="rect">
            <a:avLst/>
          </a:prstGeom>
        </p:spPr>
      </p:pic>
      <p:sp>
        <p:nvSpPr>
          <p:cNvPr id="4" name="TextBox 3">
            <a:extLst>
              <a:ext uri="{FF2B5EF4-FFF2-40B4-BE49-F238E27FC236}">
                <a16:creationId xmlns:a16="http://schemas.microsoft.com/office/drawing/2014/main" id="{20244D05-D60F-454E-BF9D-9E7409AE8E98}"/>
              </a:ext>
            </a:extLst>
          </p:cNvPr>
          <p:cNvSpPr txBox="1"/>
          <p:nvPr/>
        </p:nvSpPr>
        <p:spPr>
          <a:xfrm>
            <a:off x="5609933" y="6459962"/>
            <a:ext cx="3430524" cy="584775"/>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
        <p:nvSpPr>
          <p:cNvPr id="5" name="Rectangle 4">
            <a:extLst>
              <a:ext uri="{FF2B5EF4-FFF2-40B4-BE49-F238E27FC236}">
                <a16:creationId xmlns:a16="http://schemas.microsoft.com/office/drawing/2014/main" id="{EDC0FF45-B8B4-45DB-B4C1-AA6FE6C2688A}"/>
              </a:ext>
            </a:extLst>
          </p:cNvPr>
          <p:cNvSpPr/>
          <p:nvPr/>
        </p:nvSpPr>
        <p:spPr>
          <a:xfrm>
            <a:off x="93491" y="2127484"/>
            <a:ext cx="5506391" cy="4524315"/>
          </a:xfrm>
          <a:prstGeom prst="rect">
            <a:avLst/>
          </a:prstGeom>
        </p:spPr>
        <p:txBody>
          <a:bodyPr wrap="square">
            <a:spAutoFit/>
          </a:bodyPr>
          <a:lstStyle/>
          <a:p>
            <a:pPr algn="just"/>
            <a:r>
              <a:rPr lang="en-US" sz="3200">
                <a:solidFill>
                  <a:srgbClr val="4820F4"/>
                </a:solidFill>
                <a:latin typeface="Arial" panose="020B0604020202020204" pitchFamily="34" charset="0"/>
                <a:cs typeface="Arial" panose="020B0604020202020204" pitchFamily="34" charset="0"/>
              </a:rPr>
              <a:t>- Bắc Mỹ: gồm Hoa Kỳ và Ca-na-đa.</a:t>
            </a:r>
          </a:p>
          <a:p>
            <a:pPr algn="just"/>
            <a:r>
              <a:rPr lang="en-US" sz="3200">
                <a:solidFill>
                  <a:srgbClr val="4820F4"/>
                </a:solidFill>
                <a:latin typeface="Arial" panose="020B0604020202020204" pitchFamily="34" charset="0"/>
                <a:cs typeface="Arial" panose="020B0604020202020204" pitchFamily="34" charset="0"/>
              </a:rPr>
              <a:t>- Trung Mỹ: gồm dải đất từ Mê-hi-cô đến Pa-na-ma và các đảo, quần đảo trong biển Ca-ri-bê.</a:t>
            </a:r>
          </a:p>
          <a:p>
            <a:pPr algn="just"/>
            <a:r>
              <a:rPr lang="en-US" sz="3200">
                <a:solidFill>
                  <a:srgbClr val="4820F4"/>
                </a:solidFill>
                <a:latin typeface="Arial" panose="020B0604020202020204" pitchFamily="34" charset="0"/>
                <a:cs typeface="Arial" panose="020B0604020202020204" pitchFamily="34" charset="0"/>
              </a:rPr>
              <a:t>- Nam Mỹ: vùng đất rộng lớn gồm nhiều quốc gia ở phía nam Pa-ma-ma.</a:t>
            </a:r>
          </a:p>
        </p:txBody>
      </p:sp>
    </p:spTree>
    <p:extLst>
      <p:ext uri="{BB962C8B-B14F-4D97-AF65-F5344CB8AC3E}">
        <p14:creationId xmlns:p14="http://schemas.microsoft.com/office/powerpoint/2010/main" val="271944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245731" y="1924057"/>
            <a:ext cx="8617718" cy="3477875"/>
          </a:xfrm>
          <a:prstGeom prst="rect">
            <a:avLst/>
          </a:prstGeom>
          <a:noFill/>
          <a:ln>
            <a:solidFill>
              <a:srgbClr val="00B050"/>
            </a:solidFill>
            <a:prstDash val="sysDash"/>
          </a:ln>
        </p:spPr>
        <p:txBody>
          <a:bodyPr wrap="square" rtlCol="0">
            <a:spAutoFit/>
          </a:bodyPr>
          <a:lstStyle/>
          <a:p>
            <a:pPr algn="just"/>
            <a:r>
              <a:rPr lang="vi-VN" sz="4400">
                <a:solidFill>
                  <a:srgbClr val="4820F4"/>
                </a:solidFill>
                <a:latin typeface="Arial" panose="020B0604020202020204" pitchFamily="34" charset="0"/>
                <a:cs typeface="Arial" panose="020B0604020202020204" pitchFamily="34" charset="0"/>
              </a:rPr>
              <a:t>Em hãy sưu tầm thông tin và viết một đoạn văn ngắn mô tả các cuộc hành trình đến châu Mỹ của C. Cô-lôm-bô (thời gian, nơi xuất phát, các vùng đất đã đến,...).</a:t>
            </a:r>
            <a:endParaRPr lang="en-US" sz="4400">
              <a:solidFill>
                <a:srgbClr val="4820F4"/>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246244" y="305491"/>
            <a:ext cx="4993681"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017644" y="466117"/>
            <a:ext cx="5907156" cy="646331"/>
          </a:xfrm>
          <a:prstGeom prst="rect">
            <a:avLst/>
          </a:prstGeom>
          <a:noFill/>
          <a:ln>
            <a:noFill/>
            <a:prstDash val="dash"/>
          </a:ln>
        </p:spPr>
        <p:txBody>
          <a:bodyPr wrap="square" rtlCol="0">
            <a:spAutoFit/>
          </a:bodyPr>
          <a:lstStyle/>
          <a:p>
            <a:pPr algn="ctr"/>
            <a:r>
              <a:rPr lang="en-US" sz="3600" b="1" dirty="0">
                <a:solidFill>
                  <a:srgbClr val="FFFF00"/>
                </a:solidFill>
                <a:latin typeface="Arial" pitchFamily="34" charset="0"/>
                <a:cs typeface="Arial" pitchFamily="34" charset="0"/>
              </a:rPr>
              <a:t> </a:t>
            </a:r>
            <a:r>
              <a:rPr lang="en-US" sz="2800" b="1" dirty="0">
                <a:solidFill>
                  <a:srgbClr val="FFFF00"/>
                </a:solidFill>
                <a:latin typeface="Arial" pitchFamily="34" charset="0"/>
                <a:cs typeface="Arial" pitchFamily="34" charset="0"/>
              </a:rPr>
              <a:t>THỬ THÁCH CHO EM</a:t>
            </a:r>
          </a:p>
        </p:txBody>
      </p:sp>
      <p:pic>
        <p:nvPicPr>
          <p:cNvPr id="5" name="Picture 4" descr="A picture containing text&#10;&#10;Description automatically generated">
            <a:extLst>
              <a:ext uri="{FF2B5EF4-FFF2-40B4-BE49-F238E27FC236}">
                <a16:creationId xmlns:a16="http://schemas.microsoft.com/office/drawing/2014/main" id="{2D2C90E1-9ED2-476B-924A-1F386B967B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00" t="8748" r="11440" b="18501"/>
          <a:stretch/>
        </p:blipFill>
        <p:spPr>
          <a:xfrm>
            <a:off x="715617" y="104889"/>
            <a:ext cx="994907" cy="1553450"/>
          </a:xfrm>
          <a:prstGeom prst="rect">
            <a:avLst/>
          </a:prstGeom>
        </p:spPr>
      </p:pic>
      <p:pic>
        <p:nvPicPr>
          <p:cNvPr id="6" name="Picture 5">
            <a:extLst>
              <a:ext uri="{FF2B5EF4-FFF2-40B4-BE49-F238E27FC236}">
                <a16:creationId xmlns:a16="http://schemas.microsoft.com/office/drawing/2014/main" id="{F1A11904-859A-4B96-B6CB-61A1F901456E}"/>
              </a:ext>
            </a:extLst>
          </p:cNvPr>
          <p:cNvPicPr>
            <a:picLocks noChangeAspect="1"/>
          </p:cNvPicPr>
          <p:nvPr/>
        </p:nvPicPr>
        <p:blipFill>
          <a:blip r:embed="rId4"/>
          <a:stretch>
            <a:fillRect/>
          </a:stretch>
        </p:blipFill>
        <p:spPr>
          <a:xfrm>
            <a:off x="8258039" y="104653"/>
            <a:ext cx="791018" cy="927925"/>
          </a:xfrm>
          <a:prstGeom prst="rect">
            <a:avLst/>
          </a:prstGeom>
        </p:spPr>
      </p:pic>
    </p:spTree>
    <p:extLst>
      <p:ext uri="{BB962C8B-B14F-4D97-AF65-F5344CB8AC3E}">
        <p14:creationId xmlns:p14="http://schemas.microsoft.com/office/powerpoint/2010/main" val="12258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9154551"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2529840" y="447098"/>
            <a:ext cx="408432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1837403" y="2052535"/>
            <a:ext cx="572420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2690005" y="2217045"/>
            <a:ext cx="5536133" cy="461665"/>
          </a:xfrm>
          <a:prstGeom prst="rect">
            <a:avLst/>
          </a:prstGeom>
          <a:noFill/>
        </p:spPr>
        <p:txBody>
          <a:bodyPr wrap="square" rtlCol="0">
            <a:spAutoFit/>
          </a:bodyPr>
          <a:lstStyle/>
          <a:p>
            <a:r>
              <a:rPr lang="vi-VN" sz="2400" dirty="0">
                <a:solidFill>
                  <a:srgbClr val="0070C0"/>
                </a:solidFill>
                <a:latin typeface="Arial" pitchFamily="34" charset="0"/>
                <a:cs typeface="Arial" pitchFamily="34" charset="0"/>
              </a:rPr>
              <a:t>Phát kiến ra châu M</a:t>
            </a:r>
            <a:r>
              <a:rPr lang="en-US" sz="2400" dirty="0">
                <a:solidFill>
                  <a:srgbClr val="0070C0"/>
                </a:solidFill>
                <a:latin typeface="Arial" pitchFamily="34" charset="0"/>
                <a:cs typeface="Arial" pitchFamily="34" charset="0"/>
              </a:rPr>
              <a:t>ỹ</a:t>
            </a:r>
            <a:r>
              <a:rPr lang="vi-VN" sz="2400" dirty="0">
                <a:solidFill>
                  <a:srgbClr val="0070C0"/>
                </a:solidFill>
                <a:latin typeface="Arial" pitchFamily="34" charset="0"/>
                <a:cs typeface="Arial" pitchFamily="34" charset="0"/>
              </a:rPr>
              <a:t>- tân thế giới</a:t>
            </a:r>
            <a:endParaRPr lang="en-US" sz="2400" dirty="0">
              <a:solidFill>
                <a:srgbClr val="0070C0"/>
              </a:solidFill>
              <a:latin typeface="Arial" pitchFamily="34" charset="0"/>
              <a:cs typeface="Arial" pitchFamily="34" charset="0"/>
            </a:endParaRP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1265733" y="2052535"/>
            <a:ext cx="976464"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1288262" y="3391552"/>
            <a:ext cx="6212294" cy="872949"/>
            <a:chOff x="1133366" y="2220084"/>
            <a:chExt cx="5681780" cy="914400"/>
          </a:xfrm>
          <a:solidFill>
            <a:srgbClr val="FFFFCC"/>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1115255" y="3539166"/>
            <a:ext cx="7145723" cy="523220"/>
          </a:xfrm>
          <a:prstGeom prst="rect">
            <a:avLst/>
          </a:prstGeom>
          <a:noFill/>
        </p:spPr>
        <p:txBody>
          <a:bodyPr wrap="square" rtlCol="0">
            <a:spAutoFit/>
          </a:bodyPr>
          <a:lstStyle/>
          <a:p>
            <a:pPr algn="ctr"/>
            <a:r>
              <a:rPr lang="vi-VN" sz="2800" dirty="0">
                <a:solidFill>
                  <a:srgbClr val="0070C0"/>
                </a:solidFill>
                <a:latin typeface="Arial" panose="020B0604020202020204" pitchFamily="34" charset="0"/>
                <a:cs typeface="Arial" panose="020B0604020202020204" pitchFamily="34" charset="0"/>
              </a:rPr>
              <a:t>Vị trí địa lí và phạm vi</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châu</a:t>
            </a:r>
            <a:r>
              <a:rPr lang="en-US" sz="2800" dirty="0">
                <a:solidFill>
                  <a:srgbClr val="0070C0"/>
                </a:solidFill>
                <a:latin typeface="Arial" panose="020B0604020202020204" pitchFamily="34" charset="0"/>
                <a:cs typeface="Arial" panose="020B0604020202020204" pitchFamily="34" charset="0"/>
              </a:rPr>
              <a:t> </a:t>
            </a:r>
            <a:r>
              <a:rPr lang="en-US" sz="2800" dirty="0" err="1">
                <a:solidFill>
                  <a:srgbClr val="0070C0"/>
                </a:solidFill>
                <a:latin typeface="Arial" panose="020B0604020202020204" pitchFamily="34" charset="0"/>
                <a:cs typeface="Arial" panose="020B0604020202020204" pitchFamily="34" charset="0"/>
              </a:rPr>
              <a:t>Mĩ</a:t>
            </a:r>
            <a:endParaRPr lang="en-US" sz="2800" dirty="0">
              <a:solidFill>
                <a:srgbClr val="0070C0"/>
              </a:solidFill>
              <a:latin typeface="Arial" panose="020B0604020202020204" pitchFamily="34" charset="0"/>
              <a:cs typeface="Arial" panose="020B0604020202020204" pitchFamily="34" charset="0"/>
            </a:endParaRPr>
          </a:p>
        </p:txBody>
      </p:sp>
      <p:sp>
        <p:nvSpPr>
          <p:cNvPr id="58" name="Arrow: Pentagon 57">
            <a:extLst>
              <a:ext uri="{FF2B5EF4-FFF2-40B4-BE49-F238E27FC236}">
                <a16:creationId xmlns:a16="http://schemas.microsoft.com/office/drawing/2014/main" id="{B227D5F1-AB8A-4158-8922-B2A51DFBD068}"/>
              </a:ext>
            </a:extLst>
          </p:cNvPr>
          <p:cNvSpPr/>
          <p:nvPr/>
        </p:nvSpPr>
        <p:spPr>
          <a:xfrm>
            <a:off x="1256610" y="3388877"/>
            <a:ext cx="976464" cy="87294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1969240" y="3732775"/>
            <a:ext cx="262394" cy="190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299999" y="148779"/>
            <a:ext cx="1229842" cy="1714325"/>
          </a:xfrm>
          <a:prstGeom prst="rect">
            <a:avLst/>
          </a:prstGeom>
        </p:spPr>
      </p:pic>
      <p:pic>
        <p:nvPicPr>
          <p:cNvPr id="24" name="Picture 23">
            <a:extLst>
              <a:ext uri="{FF2B5EF4-FFF2-40B4-BE49-F238E27FC236}">
                <a16:creationId xmlns:a16="http://schemas.microsoft.com/office/drawing/2014/main" id="{CC675AE9-8B3B-4FA2-BD64-44D2568B4123}"/>
              </a:ext>
            </a:extLst>
          </p:cNvPr>
          <p:cNvPicPr>
            <a:picLocks noChangeAspect="1"/>
          </p:cNvPicPr>
          <p:nvPr/>
        </p:nvPicPr>
        <p:blipFill>
          <a:blip r:embed="rId5"/>
          <a:stretch>
            <a:fillRect/>
          </a:stretch>
        </p:blipFill>
        <p:spPr>
          <a:xfrm>
            <a:off x="8258039" y="104653"/>
            <a:ext cx="791018" cy="927925"/>
          </a:xfrm>
          <a:prstGeom prst="rect">
            <a:avLst/>
          </a:prstGeom>
        </p:spPr>
      </p:pic>
    </p:spTree>
    <p:extLst>
      <p:ext uri="{BB962C8B-B14F-4D97-AF65-F5344CB8AC3E}">
        <p14:creationId xmlns:p14="http://schemas.microsoft.com/office/powerpoint/2010/main" val="796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par>
                                <p:cTn id="17" presetID="22" presetClass="entr" presetSubtype="8"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left)">
                                      <p:cBhvr>
                                        <p:cTn id="19" dur="500"/>
                                        <p:tgtEl>
                                          <p:spTgt spid="5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left)">
                                      <p:cBhvr>
                                        <p:cTn id="23" dur="500"/>
                                        <p:tgtEl>
                                          <p:spTgt spid="5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lef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500"/>
                                        <p:tgtEl>
                                          <p:spTgt spid="59"/>
                                        </p:tgtEl>
                                      </p:cBhvr>
                                    </p:animEffect>
                                  </p:childTnLst>
                                </p:cTn>
                              </p:par>
                              <p:par>
                                <p:cTn id="33" presetID="21" presetClass="emph" presetSubtype="0" fill="hold" nodeType="withEffect">
                                  <p:stCondLst>
                                    <p:cond delay="0"/>
                                  </p:stCondLst>
                                  <p:childTnLst>
                                    <p:animClr clrSpc="hsl" dir="cw">
                                      <p:cBhvr override="childStyle">
                                        <p:cTn id="34" dur="500" fill="hold"/>
                                        <p:tgtEl>
                                          <p:spTgt spid="71"/>
                                        </p:tgtEl>
                                        <p:attrNameLst>
                                          <p:attrName>style.color</p:attrName>
                                        </p:attrNameLst>
                                      </p:cBhvr>
                                      <p:by>
                                        <p:hsl h="7200000" s="0" l="0"/>
                                      </p:by>
                                    </p:animClr>
                                    <p:animClr clrSpc="hsl" dir="cw">
                                      <p:cBhvr>
                                        <p:cTn id="35" dur="500" fill="hold"/>
                                        <p:tgtEl>
                                          <p:spTgt spid="71"/>
                                        </p:tgtEl>
                                        <p:attrNameLst>
                                          <p:attrName>fillcolor</p:attrName>
                                        </p:attrNameLst>
                                      </p:cBhvr>
                                      <p:by>
                                        <p:hsl h="7200000" s="0" l="0"/>
                                      </p:by>
                                    </p:animClr>
                                    <p:animClr clrSpc="hsl" dir="cw">
                                      <p:cBhvr>
                                        <p:cTn id="36" dur="500" fill="hold"/>
                                        <p:tgtEl>
                                          <p:spTgt spid="71"/>
                                        </p:tgtEl>
                                        <p:attrNameLst>
                                          <p:attrName>stroke.color</p:attrName>
                                        </p:attrNameLst>
                                      </p:cBhvr>
                                      <p:by>
                                        <p:hsl h="7200000" s="0" l="0"/>
                                      </p:by>
                                    </p:animClr>
                                    <p:set>
                                      <p:cBhvr>
                                        <p:cTn id="37"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51959" y="1731680"/>
            <a:ext cx="2557952"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2923541" y="-219541"/>
            <a:ext cx="5467754"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231002" y="1261536"/>
            <a:ext cx="6764969"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1723472" y="1126068"/>
            <a:ext cx="1015060"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2526181" y="2887135"/>
            <a:ext cx="6469790"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bài tập vận dụng</a:t>
            </a:r>
          </a:p>
        </p:txBody>
      </p:sp>
      <p:sp>
        <p:nvSpPr>
          <p:cNvPr id="9" name="Oval 8"/>
          <p:cNvSpPr/>
          <p:nvPr/>
        </p:nvSpPr>
        <p:spPr>
          <a:xfrm>
            <a:off x="2018652" y="2751666"/>
            <a:ext cx="1015060"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454965" y="4241801"/>
            <a:ext cx="6541005"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14. Đặc điểm tự nhiên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1723472" y="4377267"/>
            <a:ext cx="1015060"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015" y="97855"/>
            <a:ext cx="2207756" cy="2056426"/>
          </a:xfrm>
          <a:prstGeom prst="rect">
            <a:avLst/>
          </a:prstGeom>
        </p:spPr>
      </p:pic>
    </p:spTree>
    <p:extLst>
      <p:ext uri="{BB962C8B-B14F-4D97-AF65-F5344CB8AC3E}">
        <p14:creationId xmlns:p14="http://schemas.microsoft.com/office/powerpoint/2010/main" val="6551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Scanned-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1524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5" name="Line 11"/>
          <p:cNvSpPr>
            <a:spLocks noChangeShapeType="1"/>
          </p:cNvSpPr>
          <p:nvPr/>
        </p:nvSpPr>
        <p:spPr bwMode="auto">
          <a:xfrm flipH="1">
            <a:off x="3657600" y="1068388"/>
            <a:ext cx="849313" cy="455612"/>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3199" name="Picture 15" descr="galle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8475" y="457200"/>
            <a:ext cx="568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11"/>
          <p:cNvSpPr>
            <a:spLocks noChangeShapeType="1"/>
          </p:cNvSpPr>
          <p:nvPr/>
        </p:nvSpPr>
        <p:spPr bwMode="auto">
          <a:xfrm flipH="1">
            <a:off x="2819400" y="1524000"/>
            <a:ext cx="838200" cy="457200"/>
          </a:xfrm>
          <a:prstGeom prst="line">
            <a:avLst/>
          </a:prstGeom>
          <a:noFill/>
          <a:ln w="76200" cap="rnd">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 name="Picture 15" descr="galle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828800"/>
            <a:ext cx="5683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Rectangle 7"/>
          <p:cNvSpPr>
            <a:spLocks noChangeArrowheads="1"/>
          </p:cNvSpPr>
          <p:nvPr/>
        </p:nvSpPr>
        <p:spPr bwMode="auto">
          <a:xfrm>
            <a:off x="1828800" y="1143000"/>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en-US"/>
              <a:t>CHÂU</a:t>
            </a:r>
            <a:endParaRPr lang="vi-VN" altLang="en-US"/>
          </a:p>
        </p:txBody>
      </p:sp>
      <p:sp>
        <p:nvSpPr>
          <p:cNvPr id="67592" name="Rectangle 8"/>
          <p:cNvSpPr>
            <a:spLocks noChangeArrowheads="1"/>
          </p:cNvSpPr>
          <p:nvPr/>
        </p:nvSpPr>
        <p:spPr bwMode="auto">
          <a:xfrm>
            <a:off x="2514600" y="2514600"/>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en-US"/>
              <a:t>MỸ</a:t>
            </a:r>
            <a:endParaRPr lang="vi-VN" altLang="en-US"/>
          </a:p>
        </p:txBody>
      </p:sp>
      <p:pic>
        <p:nvPicPr>
          <p:cNvPr id="4105" name="Picture 10" descr="180px-Christopher_Columbus_Fac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350" y="2667000"/>
            <a:ext cx="217805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232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3199"/>
                                        </p:tgtEl>
                                        <p:attrNameLst>
                                          <p:attrName>style.visibility</p:attrName>
                                        </p:attrNameLst>
                                      </p:cBhvr>
                                      <p:to>
                                        <p:strVal val="visible"/>
                                      </p:to>
                                    </p:set>
                                    <p:anim calcmode="lin" valueType="num">
                                      <p:cBhvr>
                                        <p:cTn id="7" dur="1000" fill="hold"/>
                                        <p:tgtEl>
                                          <p:spTgt spid="93199"/>
                                        </p:tgtEl>
                                        <p:attrNameLst>
                                          <p:attrName>ppt_w</p:attrName>
                                        </p:attrNameLst>
                                      </p:cBhvr>
                                      <p:tavLst>
                                        <p:tav tm="0">
                                          <p:val>
                                            <p:strVal val="#ppt_w*0.70"/>
                                          </p:val>
                                        </p:tav>
                                        <p:tav tm="100000">
                                          <p:val>
                                            <p:strVal val="#ppt_w"/>
                                          </p:val>
                                        </p:tav>
                                      </p:tavLst>
                                    </p:anim>
                                    <p:anim calcmode="lin" valueType="num">
                                      <p:cBhvr>
                                        <p:cTn id="8" dur="1000" fill="hold"/>
                                        <p:tgtEl>
                                          <p:spTgt spid="93199"/>
                                        </p:tgtEl>
                                        <p:attrNameLst>
                                          <p:attrName>ppt_h</p:attrName>
                                        </p:attrNameLst>
                                      </p:cBhvr>
                                      <p:tavLst>
                                        <p:tav tm="0">
                                          <p:val>
                                            <p:strVal val="#ppt_h"/>
                                          </p:val>
                                        </p:tav>
                                        <p:tav tm="100000">
                                          <p:val>
                                            <p:strVal val="#ppt_h"/>
                                          </p:val>
                                        </p:tav>
                                      </p:tavLst>
                                    </p:anim>
                                    <p:animEffect transition="in" filter="fade">
                                      <p:cBhvr>
                                        <p:cTn id="9" dur="1000"/>
                                        <p:tgtEl>
                                          <p:spTgt spid="93199"/>
                                        </p:tgtEl>
                                      </p:cBhvr>
                                    </p:animEffect>
                                  </p:childTnLst>
                                </p:cTn>
                              </p:par>
                            </p:childTnLst>
                          </p:cTn>
                        </p:par>
                        <p:par>
                          <p:cTn id="10" fill="hold" nodeType="afterGroup">
                            <p:stCondLst>
                              <p:cond delay="1000"/>
                            </p:stCondLst>
                            <p:childTnLst>
                              <p:par>
                                <p:cTn id="11" presetID="18" presetClass="entr" presetSubtype="12" fill="hold" grpId="0" nodeType="afterEffect">
                                  <p:stCondLst>
                                    <p:cond delay="0"/>
                                  </p:stCondLst>
                                  <p:childTnLst>
                                    <p:set>
                                      <p:cBhvr>
                                        <p:cTn id="12" dur="1" fill="hold">
                                          <p:stCondLst>
                                            <p:cond delay="0"/>
                                          </p:stCondLst>
                                        </p:cTn>
                                        <p:tgtEl>
                                          <p:spTgt spid="93195"/>
                                        </p:tgtEl>
                                        <p:attrNameLst>
                                          <p:attrName>style.visibility</p:attrName>
                                        </p:attrNameLst>
                                      </p:cBhvr>
                                      <p:to>
                                        <p:strVal val="visible"/>
                                      </p:to>
                                    </p:set>
                                    <p:animEffect transition="in" filter="strips(downLeft)">
                                      <p:cBhvr>
                                        <p:cTn id="13" dur="2000"/>
                                        <p:tgtEl>
                                          <p:spTgt spid="93195"/>
                                        </p:tgtEl>
                                      </p:cBhvr>
                                    </p:animEffect>
                                  </p:childTnLst>
                                </p:cTn>
                              </p:par>
                            </p:childTnLst>
                          </p:cTn>
                        </p:par>
                        <p:par>
                          <p:cTn id="14" fill="hold" nodeType="afterGroup">
                            <p:stCondLst>
                              <p:cond delay="3000"/>
                            </p:stCondLst>
                            <p:childTnLst>
                              <p:par>
                                <p:cTn id="15" presetID="18" presetClass="entr" presetSubtype="12"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2000"/>
                                        <p:tgtEl>
                                          <p:spTgt spid="2"/>
                                        </p:tgtEl>
                                      </p:cBhvr>
                                    </p:animEffect>
                                  </p:childTnLst>
                                </p:cTn>
                              </p:par>
                            </p:childTnLst>
                          </p:cTn>
                        </p:par>
                        <p:par>
                          <p:cTn id="18" fill="hold" nodeType="afterGroup">
                            <p:stCondLst>
                              <p:cond delay="5000"/>
                            </p:stCondLst>
                            <p:childTnLst>
                              <p:par>
                                <p:cTn id="19" presetID="55"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0.70"/>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Effect transition="in" filter="fade">
                                      <p:cBhvr>
                                        <p:cTn id="23" dur="1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67591"/>
                                        </p:tgtEl>
                                        <p:attrNameLst>
                                          <p:attrName>style.visibility</p:attrName>
                                        </p:attrNameLst>
                                      </p:cBhvr>
                                      <p:to>
                                        <p:strVal val="visible"/>
                                      </p:to>
                                    </p:set>
                                    <p:animEffect transition="in" filter="box(in)">
                                      <p:cBhvr>
                                        <p:cTn id="28" dur="500"/>
                                        <p:tgtEl>
                                          <p:spTgt spid="67591"/>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67592"/>
                                        </p:tgtEl>
                                        <p:attrNameLst>
                                          <p:attrName>style.visibility</p:attrName>
                                        </p:attrNameLst>
                                      </p:cBhvr>
                                      <p:to>
                                        <p:strVal val="visible"/>
                                      </p:to>
                                    </p:set>
                                    <p:animEffect transition="in" filter="box(in)">
                                      <p:cBhvr>
                                        <p:cTn id="31"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5" grpId="0" animBg="1"/>
      <p:bldP spid="2" grpId="0" animBg="1"/>
      <p:bldP spid="67591" grpId="0"/>
      <p:bldP spid="675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146" y="1752600"/>
            <a:ext cx="665970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3139" y="152401"/>
            <a:ext cx="9030862" cy="1384995"/>
          </a:xfrm>
          <a:prstGeom prst="rect">
            <a:avLst/>
          </a:prstGeom>
          <a:noFill/>
        </p:spPr>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Em hãy kể tên 6 châu lục trên Trái Đất.</a:t>
            </a:r>
          </a:p>
          <a:p>
            <a:pPr algn="just"/>
            <a:r>
              <a:rPr lang="en-US" sz="2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Hãy chia sẻ những điều em biết về một số cuộc phát kiến địa lí lớn và tác động của nó đối với tiến trình lịch sử.</a:t>
            </a:r>
          </a:p>
        </p:txBody>
      </p:sp>
    </p:spTree>
    <p:extLst>
      <p:ext uri="{BB962C8B-B14F-4D97-AF65-F5344CB8AC3E}">
        <p14:creationId xmlns:p14="http://schemas.microsoft.com/office/powerpoint/2010/main" val="204841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139" y="152400"/>
            <a:ext cx="9030862" cy="461665"/>
          </a:xfrm>
          <a:prstGeom prst="rect">
            <a:avLst/>
          </a:prstGeom>
          <a:noFill/>
        </p:spPr>
        <p:txBody>
          <a:bodyPr wrap="square" rtlCol="0">
            <a:spAutoFit/>
          </a:bodyPr>
          <a:lstStyle/>
          <a:p>
            <a:pPr algn="just"/>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Nguyên</a:t>
            </a:r>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nhân và điều kiện của các cuộc đại phát kiến địa lí.</a:t>
            </a:r>
          </a:p>
        </p:txBody>
      </p:sp>
      <p:sp>
        <p:nvSpPr>
          <p:cNvPr id="4" name="Rectangle 3"/>
          <p:cNvSpPr/>
          <p:nvPr/>
        </p:nvSpPr>
        <p:spPr>
          <a:xfrm>
            <a:off x="513293" y="838200"/>
            <a:ext cx="8346073" cy="954107"/>
          </a:xfrm>
          <a:prstGeom prst="rect">
            <a:avLst/>
          </a:prstGeom>
        </p:spPr>
        <p:txBody>
          <a:bodyPr wrap="square">
            <a:spAutoFit/>
          </a:bodyPr>
          <a:lstStyle/>
          <a:p>
            <a:pPr algn="ctr"/>
            <a:r>
              <a:rPr lang="vi-VN" sz="2800" b="1" dirty="0">
                <a:solidFill>
                  <a:srgbClr val="FF0000"/>
                </a:solidFill>
                <a:latin typeface="+mj-lt"/>
              </a:rPr>
              <a:t>Giải thích nguyên nhân dẫn đến các cuộc phát kiến địa lí</a:t>
            </a:r>
            <a:endParaRPr lang="en-US" sz="2800" b="1" dirty="0">
              <a:solidFill>
                <a:srgbClr val="FF0000"/>
              </a:solidFill>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3743" y="3762318"/>
            <a:ext cx="3064544"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39" y="3762318"/>
            <a:ext cx="2801079" cy="292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287" y="3762318"/>
            <a:ext cx="2913027" cy="292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3743" y="1326078"/>
            <a:ext cx="3064544" cy="2304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539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601" y="1752601"/>
            <a:ext cx="6659709"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3139" y="152400"/>
            <a:ext cx="9030862" cy="461665"/>
          </a:xfrm>
          <a:prstGeom prst="rect">
            <a:avLst/>
          </a:prstGeom>
          <a:noFill/>
        </p:spPr>
        <p:txBody>
          <a:bodyPr wrap="square" rtlCol="0">
            <a:spAutoFit/>
          </a:bodyPr>
          <a:lstStyle/>
          <a:p>
            <a:pPr algn="just"/>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Nguyên</a:t>
            </a:r>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nhân và điều kiện của các cuộc đại phát kiến địa lí.</a:t>
            </a:r>
          </a:p>
        </p:txBody>
      </p:sp>
      <p:sp>
        <p:nvSpPr>
          <p:cNvPr id="4" name="Rectangle 3"/>
          <p:cNvSpPr/>
          <p:nvPr/>
        </p:nvSpPr>
        <p:spPr>
          <a:xfrm>
            <a:off x="113139" y="838200"/>
            <a:ext cx="8917722" cy="954107"/>
          </a:xfrm>
          <a:prstGeom prst="rect">
            <a:avLst/>
          </a:prstGeom>
        </p:spPr>
        <p:txBody>
          <a:bodyPr wrap="square">
            <a:spAutoFit/>
          </a:bodyPr>
          <a:lstStyle/>
          <a:p>
            <a:pPr algn="just"/>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Phân tích những yêu tố tác động đến các cuộc phát kiến địa lí trong lịch sử.</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5933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03" y="4648200"/>
            <a:ext cx="4658938" cy="22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13139" y="152400"/>
            <a:ext cx="9030862" cy="461665"/>
          </a:xfrm>
          <a:prstGeom prst="rect">
            <a:avLst/>
          </a:prstGeom>
          <a:noFill/>
        </p:spPr>
        <p:txBody>
          <a:bodyPr wrap="square" rtlCol="0">
            <a:spAutoFit/>
          </a:bodyPr>
          <a:lstStyle/>
          <a:p>
            <a:pPr algn="just"/>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4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Nguyên</a:t>
            </a:r>
            <a:r>
              <a:rPr lang="en-US"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nhân và điều kiện của các cuộc đại phát kiến địa lí.</a:t>
            </a:r>
          </a:p>
        </p:txBody>
      </p:sp>
      <p:graphicFrame>
        <p:nvGraphicFramePr>
          <p:cNvPr id="4" name="Table 3"/>
          <p:cNvGraphicFramePr>
            <a:graphicFrameLocks noGrp="1"/>
          </p:cNvGraphicFramePr>
          <p:nvPr>
            <p:extLst>
              <p:ext uri="{D42A27DB-BD31-4B8C-83A1-F6EECF244321}">
                <p14:modId xmlns:p14="http://schemas.microsoft.com/office/powerpoint/2010/main" val="3552510198"/>
              </p:ext>
            </p:extLst>
          </p:nvPr>
        </p:nvGraphicFramePr>
        <p:xfrm>
          <a:off x="513293" y="720372"/>
          <a:ext cx="8460403" cy="3840480"/>
        </p:xfrm>
        <a:graphic>
          <a:graphicData uri="http://schemas.openxmlformats.org/drawingml/2006/table">
            <a:tbl>
              <a:tblPr firstRow="1" bandRow="1">
                <a:tableStyleId>{5C22544A-7EE6-4342-B048-85BDC9FD1C3A}</a:tableStyleId>
              </a:tblPr>
              <a:tblGrid>
                <a:gridCol w="3144069">
                  <a:extLst>
                    <a:ext uri="{9D8B030D-6E8A-4147-A177-3AD203B41FA5}">
                      <a16:colId xmlns:a16="http://schemas.microsoft.com/office/drawing/2014/main" val="20000"/>
                    </a:ext>
                  </a:extLst>
                </a:gridCol>
                <a:gridCol w="5316334">
                  <a:extLst>
                    <a:ext uri="{9D8B030D-6E8A-4147-A177-3AD203B41FA5}">
                      <a16:colId xmlns:a16="http://schemas.microsoft.com/office/drawing/2014/main" val="20001"/>
                    </a:ext>
                  </a:extLst>
                </a:gridCol>
              </a:tblGrid>
              <a:tr h="370840">
                <a:tc>
                  <a:txBody>
                    <a:bodyPr/>
                    <a:lstStyle/>
                    <a:p>
                      <a:pPr algn="ctr"/>
                      <a:r>
                        <a:rPr lang="en-US" sz="2400" dirty="0">
                          <a:latin typeface="Times New Roman" pitchFamily="18" charset="0"/>
                          <a:cs typeface="Times New Roman" pitchFamily="18" charset="0"/>
                        </a:rPr>
                        <a:t>Nguyên</a:t>
                      </a:r>
                      <a:r>
                        <a:rPr lang="en-US" sz="2400" baseline="0" dirty="0">
                          <a:latin typeface="Times New Roman" pitchFamily="18" charset="0"/>
                          <a:cs typeface="Times New Roman" pitchFamily="18" charset="0"/>
                        </a:rPr>
                        <a:t> nhân</a:t>
                      </a:r>
                      <a:endParaRPr lang="en-US" sz="2400" dirty="0">
                        <a:latin typeface="Times New Roman" pitchFamily="18" charset="0"/>
                        <a:cs typeface="Times New Roman" pitchFamily="18" charset="0"/>
                      </a:endParaRPr>
                    </a:p>
                  </a:txBody>
                  <a:tcPr marL="68598" marR="68598"/>
                </a:tc>
                <a:tc>
                  <a:txBody>
                    <a:bodyPr/>
                    <a:lstStyle/>
                    <a:p>
                      <a:pPr algn="ctr"/>
                      <a:r>
                        <a:rPr lang="en-US" sz="2400" dirty="0">
                          <a:latin typeface="Times New Roman" pitchFamily="18" charset="0"/>
                          <a:cs typeface="Times New Roman" pitchFamily="18" charset="0"/>
                        </a:rPr>
                        <a:t>Điều</a:t>
                      </a:r>
                      <a:r>
                        <a:rPr lang="en-US" sz="2400" baseline="0" dirty="0">
                          <a:latin typeface="Times New Roman" pitchFamily="18" charset="0"/>
                          <a:cs typeface="Times New Roman" pitchFamily="18" charset="0"/>
                        </a:rPr>
                        <a:t> kiện</a:t>
                      </a:r>
                      <a:endParaRPr lang="en-US" sz="2400" dirty="0">
                        <a:latin typeface="Times New Roman" pitchFamily="18" charset="0"/>
                        <a:cs typeface="Times New Roman" pitchFamily="18" charset="0"/>
                      </a:endParaRPr>
                    </a:p>
                  </a:txBody>
                  <a:tcPr marL="68598" marR="68598"/>
                </a:tc>
                <a:extLst>
                  <a:ext uri="{0D108BD9-81ED-4DB2-BD59-A6C34878D82A}">
                    <a16:rowId xmlns:a16="http://schemas.microsoft.com/office/drawing/2014/main" val="10000"/>
                  </a:ext>
                </a:extLst>
              </a:tr>
              <a:tr h="370840">
                <a:tc>
                  <a:txBody>
                    <a:bodyPr/>
                    <a:lstStyle/>
                    <a:p>
                      <a:pPr algn="just"/>
                      <a:r>
                        <a:rPr lang="en-US" sz="2400" dirty="0">
                          <a:latin typeface="Times New Roman" pitchFamily="18" charset="0"/>
                          <a:cs typeface="Times New Roman" pitchFamily="18" charset="0"/>
                        </a:rPr>
                        <a:t>- Do sự</a:t>
                      </a:r>
                      <a:r>
                        <a:rPr lang="en-US" sz="2400" baseline="0" dirty="0">
                          <a:latin typeface="Times New Roman" pitchFamily="18" charset="0"/>
                          <a:cs typeface="Times New Roman" pitchFamily="18" charset="0"/>
                        </a:rPr>
                        <a:t> PT của nền sản xuất</a:t>
                      </a:r>
                    </a:p>
                    <a:p>
                      <a:pPr algn="just"/>
                      <a:r>
                        <a:rPr lang="en-US" sz="2400" dirty="0">
                          <a:latin typeface="Times New Roman" pitchFamily="18" charset="0"/>
                          <a:cs typeface="Times New Roman" pitchFamily="18" charset="0"/>
                        </a:rPr>
                        <a:t>- Các</a:t>
                      </a:r>
                      <a:r>
                        <a:rPr lang="en-US" sz="2400" baseline="0" dirty="0">
                          <a:latin typeface="Times New Roman" pitchFamily="18" charset="0"/>
                          <a:cs typeface="Times New Roman" pitchFamily="18" charset="0"/>
                        </a:rPr>
                        <a:t> con đường buôn bán truyền thống bị cướp đoạt vô lý</a:t>
                      </a:r>
                    </a:p>
                  </a:txBody>
                  <a:tcPr marL="68598" marR="68598"/>
                </a:tc>
                <a:tc>
                  <a:txBody>
                    <a:bodyPr/>
                    <a:lstStyle/>
                    <a:p>
                      <a:pPr algn="just"/>
                      <a:r>
                        <a:rPr lang="en-US" sz="2400" dirty="0">
                          <a:latin typeface="Times New Roman" pitchFamily="18" charset="0"/>
                          <a:cs typeface="Times New Roman" pitchFamily="18" charset="0"/>
                        </a:rPr>
                        <a:t>- Từ</a:t>
                      </a:r>
                      <a:r>
                        <a:rPr lang="en-US" sz="2400" baseline="0" dirty="0">
                          <a:latin typeface="Times New Roman" pitchFamily="18" charset="0"/>
                          <a:cs typeface="Times New Roman" pitchFamily="18" charset="0"/>
                        </a:rPr>
                        <a:t> các quan niệm đúng đắn về hình dạng TĐ và về các đại dương </a:t>
                      </a:r>
                      <a:r>
                        <a:rPr lang="en-US" sz="2400" baseline="0" dirty="0">
                          <a:latin typeface="Times New Roman" pitchFamily="18" charset="0"/>
                          <a:cs typeface="Times New Roman" pitchFamily="18" charset="0"/>
                          <a:sym typeface="Wingdings" pitchFamily="2" charset="2"/>
                        </a:rPr>
                        <a:t> vẽ được bản đồ, hải đồ</a:t>
                      </a:r>
                    </a:p>
                    <a:p>
                      <a:pPr algn="just"/>
                      <a:r>
                        <a:rPr lang="en-US" sz="2400" dirty="0">
                          <a:latin typeface="Times New Roman" pitchFamily="18" charset="0"/>
                          <a:cs typeface="Times New Roman" pitchFamily="18" charset="0"/>
                        </a:rPr>
                        <a:t>- Cuối</a:t>
                      </a:r>
                      <a:r>
                        <a:rPr lang="en-US" sz="2400" baseline="0" dirty="0">
                          <a:latin typeface="Times New Roman" pitchFamily="18" charset="0"/>
                          <a:cs typeface="Times New Roman" pitchFamily="18" charset="0"/>
                        </a:rPr>
                        <a:t> TK XV, la bàn nam châm được sử dụng phổ biến</a:t>
                      </a:r>
                    </a:p>
                    <a:p>
                      <a:pPr algn="just"/>
                      <a:r>
                        <a:rPr lang="en-US" sz="2400" dirty="0">
                          <a:latin typeface="Times New Roman" pitchFamily="18" charset="0"/>
                          <a:cs typeface="Times New Roman" pitchFamily="18" charset="0"/>
                        </a:rPr>
                        <a:t>- Kĩ</a:t>
                      </a:r>
                      <a:r>
                        <a:rPr lang="en-US" sz="2400" baseline="0" dirty="0">
                          <a:latin typeface="Times New Roman" pitchFamily="18" charset="0"/>
                          <a:cs typeface="Times New Roman" pitchFamily="18" charset="0"/>
                        </a:rPr>
                        <a:t> thuật đóng tàu có những bước tiến mới</a:t>
                      </a:r>
                    </a:p>
                    <a:p>
                      <a:pPr algn="just"/>
                      <a:r>
                        <a:rPr lang="en-US" sz="2400" dirty="0">
                          <a:latin typeface="Times New Roman" pitchFamily="18" charset="0"/>
                          <a:cs typeface="Times New Roman" pitchFamily="18" charset="0"/>
                        </a:rPr>
                        <a:t>- Sự</a:t>
                      </a:r>
                      <a:r>
                        <a:rPr lang="en-US" sz="2400" baseline="0" dirty="0">
                          <a:latin typeface="Times New Roman" pitchFamily="18" charset="0"/>
                          <a:cs typeface="Times New Roman" pitchFamily="18" charset="0"/>
                        </a:rPr>
                        <a:t> bảo trợ của một số nhà nước phong kiến ở châu Âu</a:t>
                      </a:r>
                      <a:endParaRPr lang="en-US" sz="2400" dirty="0">
                        <a:latin typeface="Times New Roman" pitchFamily="18" charset="0"/>
                        <a:cs typeface="Times New Roman" pitchFamily="18" charset="0"/>
                      </a:endParaRPr>
                    </a:p>
                  </a:txBody>
                  <a:tcPr marL="68598" marR="68598"/>
                </a:tc>
                <a:extLst>
                  <a:ext uri="{0D108BD9-81ED-4DB2-BD59-A6C34878D82A}">
                    <a16:rowId xmlns:a16="http://schemas.microsoft.com/office/drawing/2014/main" val="10001"/>
                  </a:ext>
                </a:extLst>
              </a:tr>
            </a:tbl>
          </a:graphicData>
        </a:graphic>
      </p:graphicFrame>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2154" y="4495800"/>
            <a:ext cx="3801465" cy="220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2251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4|51.4|0.8"/>
</p:tagLst>
</file>

<file path=ppt/tags/tag2.xml><?xml version="1.0" encoding="utf-8"?>
<p:tagLst xmlns:a="http://schemas.openxmlformats.org/drawingml/2006/main" xmlns:r="http://schemas.openxmlformats.org/officeDocument/2006/relationships" xmlns:p="http://schemas.openxmlformats.org/presentationml/2006/main">
  <p:tag name="TIMING" val="|1.1|80.8|0.9|3.5"/>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3964</Words>
  <Application>Microsoft Office PowerPoint</Application>
  <PresentationFormat>On-screen Show (4:3)</PresentationFormat>
  <Paragraphs>318</Paragraphs>
  <Slides>51</Slides>
  <Notes>14</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#9Slide03 IcielNovecento sans E</vt:lpstr>
      <vt:lpstr>.VnHelvetInsH</vt:lpstr>
      <vt:lpstr>.VnTime</vt:lpstr>
      <vt:lpstr>.VnTimeH</vt:lpstr>
      <vt:lpstr>Arial</vt:lpstr>
      <vt:lpstr>Calibri</vt:lpstr>
      <vt:lpstr>Cambria</vt:lpstr>
      <vt:lpstr>Impact</vt:lpstr>
      <vt:lpstr>Times New Roman</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 7</dc:creator>
  <cp:lastModifiedBy>Vũ Thị Quỳnh Như</cp:lastModifiedBy>
  <cp:revision>16</cp:revision>
  <dcterms:created xsi:type="dcterms:W3CDTF">2023-02-19T09:42:53Z</dcterms:created>
  <dcterms:modified xsi:type="dcterms:W3CDTF">2024-12-09T11:40:08Z</dcterms:modified>
</cp:coreProperties>
</file>