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6"/>
  </p:notesMasterIdLst>
  <p:sldIdLst>
    <p:sldId id="257" r:id="rId2"/>
    <p:sldId id="264" r:id="rId3"/>
    <p:sldId id="260" r:id="rId4"/>
    <p:sldId id="304" r:id="rId5"/>
    <p:sldId id="280" r:id="rId6"/>
    <p:sldId id="291" r:id="rId7"/>
    <p:sldId id="292" r:id="rId8"/>
    <p:sldId id="293" r:id="rId9"/>
    <p:sldId id="294" r:id="rId10"/>
    <p:sldId id="295" r:id="rId11"/>
    <p:sldId id="296" r:id="rId12"/>
    <p:sldId id="305" r:id="rId13"/>
    <p:sldId id="302" r:id="rId14"/>
    <p:sldId id="303" r:id="rId15"/>
  </p:sldIdLst>
  <p:sldSz cx="12192000" cy="6858000"/>
  <p:notesSz cx="6858000" cy="9144000"/>
  <p:custDataLst>
    <p:tags r:id="rId1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4CC8E4"/>
    <a:srgbClr val="FAD165"/>
    <a:srgbClr val="FAB51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5"/>
    <p:restoredTop sz="94622"/>
  </p:normalViewPr>
  <p:slideViewPr>
    <p:cSldViewPr snapToGrid="0" snapToObjects="1">
      <p:cViewPr varScale="1">
        <p:scale>
          <a:sx n="50" d="100"/>
          <a:sy n="50" d="100"/>
        </p:scale>
        <p:origin x="-91" y="-3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66608E-E8D3-4809-9D05-0A6ED7D760F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92CB204-2F6F-4757-8971-CFE89CB91FE2}">
      <dgm:prSet phldrT="[Text]"/>
      <dgm:spPr/>
      <dgm:t>
        <a:bodyPr/>
        <a:lstStyle/>
        <a:p>
          <a:r>
            <a:rPr lang="en-US" dirty="0" smtClean="0"/>
            <a:t>1. </a:t>
          </a:r>
          <a:r>
            <a:rPr lang="en-US" dirty="0" err="1" smtClean="0"/>
            <a:t>Chuẩn</a:t>
          </a:r>
          <a:r>
            <a:rPr lang="en-US" dirty="0" smtClean="0"/>
            <a:t> </a:t>
          </a:r>
          <a:r>
            <a:rPr lang="en-US" dirty="0" err="1" smtClean="0"/>
            <a:t>bị</a:t>
          </a:r>
          <a:endParaRPr lang="en-US" dirty="0"/>
        </a:p>
      </dgm:t>
    </dgm:pt>
    <dgm:pt modelId="{1985D43E-4433-4434-9E1B-8A26FBE74606}" type="parTrans" cxnId="{EC5CDFEB-381F-4B28-85B8-8320C7D7995C}">
      <dgm:prSet/>
      <dgm:spPr/>
      <dgm:t>
        <a:bodyPr/>
        <a:lstStyle/>
        <a:p>
          <a:endParaRPr lang="en-US"/>
        </a:p>
      </dgm:t>
    </dgm:pt>
    <dgm:pt modelId="{1B1BC8D3-033C-4570-8D3A-E57A6431C0B5}" type="sibTrans" cxnId="{EC5CDFEB-381F-4B28-85B8-8320C7D7995C}">
      <dgm:prSet/>
      <dgm:spPr/>
      <dgm:t>
        <a:bodyPr/>
        <a:lstStyle/>
        <a:p>
          <a:endParaRPr lang="en-US"/>
        </a:p>
      </dgm:t>
    </dgm:pt>
    <dgm:pt modelId="{74CC2FA6-93DB-4912-84E0-2ABC72C6F79F}">
      <dgm:prSet phldrT="[Text]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2. </a:t>
          </a:r>
          <a:r>
            <a:rPr lang="en-US" dirty="0" err="1" smtClean="0"/>
            <a:t>Viết</a:t>
          </a:r>
          <a:r>
            <a:rPr lang="en-US" dirty="0" smtClean="0"/>
            <a:t> </a:t>
          </a:r>
          <a:r>
            <a:rPr lang="en-US" dirty="0" err="1" smtClean="0"/>
            <a:t>báo</a:t>
          </a:r>
          <a:r>
            <a:rPr lang="en-US" dirty="0" smtClean="0"/>
            <a:t> </a:t>
          </a:r>
          <a:r>
            <a:rPr lang="en-US" dirty="0" err="1" smtClean="0"/>
            <a:t>cáo</a:t>
          </a:r>
          <a:endParaRPr lang="en-US" dirty="0"/>
        </a:p>
      </dgm:t>
    </dgm:pt>
    <dgm:pt modelId="{C0AFC0A0-DF84-49B2-BB4B-71A6A45CAA30}" type="parTrans" cxnId="{C904E76C-48D5-4BA2-AFE4-6F2D164A6CC6}">
      <dgm:prSet/>
      <dgm:spPr/>
      <dgm:t>
        <a:bodyPr/>
        <a:lstStyle/>
        <a:p>
          <a:endParaRPr lang="en-US"/>
        </a:p>
      </dgm:t>
    </dgm:pt>
    <dgm:pt modelId="{650FFE3F-E7AF-4DEA-A582-117DD8F8C916}" type="sibTrans" cxnId="{C904E76C-48D5-4BA2-AFE4-6F2D164A6CC6}">
      <dgm:prSet/>
      <dgm:spPr/>
      <dgm:t>
        <a:bodyPr/>
        <a:lstStyle/>
        <a:p>
          <a:endParaRPr lang="en-US"/>
        </a:p>
      </dgm:t>
    </dgm:pt>
    <dgm:pt modelId="{3B2A9D07-201E-406C-ACB7-26DA7BCD48F2}">
      <dgm:prSet phldrT="[Text]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3. </a:t>
          </a:r>
          <a:r>
            <a:rPr lang="en-US" dirty="0" err="1" smtClean="0"/>
            <a:t>Trình</a:t>
          </a:r>
          <a:r>
            <a:rPr lang="en-US" dirty="0" smtClean="0"/>
            <a:t> </a:t>
          </a:r>
          <a:r>
            <a:rPr lang="en-US" dirty="0" err="1" smtClean="0"/>
            <a:t>bày</a:t>
          </a:r>
          <a:r>
            <a:rPr lang="en-US" dirty="0" smtClean="0"/>
            <a:t> </a:t>
          </a:r>
          <a:r>
            <a:rPr lang="en-US" dirty="0" err="1" smtClean="0"/>
            <a:t>báo</a:t>
          </a:r>
          <a:r>
            <a:rPr lang="en-US" dirty="0" smtClean="0"/>
            <a:t> </a:t>
          </a:r>
          <a:r>
            <a:rPr lang="en-US" dirty="0" err="1" smtClean="0"/>
            <a:t>cáo</a:t>
          </a:r>
          <a:endParaRPr lang="en-US" dirty="0"/>
        </a:p>
      </dgm:t>
    </dgm:pt>
    <dgm:pt modelId="{09795F95-414F-4104-ADAC-A4955083BF55}" type="parTrans" cxnId="{6E6C534B-30B1-4633-A11D-CEFB0E8539B7}">
      <dgm:prSet/>
      <dgm:spPr/>
      <dgm:t>
        <a:bodyPr/>
        <a:lstStyle/>
        <a:p>
          <a:endParaRPr lang="en-US"/>
        </a:p>
      </dgm:t>
    </dgm:pt>
    <dgm:pt modelId="{1CF7C66B-BE19-4607-A737-9B4106610AF6}" type="sibTrans" cxnId="{6E6C534B-30B1-4633-A11D-CEFB0E8539B7}">
      <dgm:prSet/>
      <dgm:spPr/>
      <dgm:t>
        <a:bodyPr/>
        <a:lstStyle/>
        <a:p>
          <a:endParaRPr lang="en-US"/>
        </a:p>
      </dgm:t>
    </dgm:pt>
    <dgm:pt modelId="{A0375BF5-49B1-45C2-8B5B-CFAC4FDC6251}" type="pres">
      <dgm:prSet presAssocID="{2666608E-E8D3-4809-9D05-0A6ED7D760F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EF4512A-E1F5-4E52-82F2-F3CEF3169767}" type="pres">
      <dgm:prSet presAssocID="{992CB204-2F6F-4757-8971-CFE89CB91FE2}" presName="parentLin" presStyleCnt="0"/>
      <dgm:spPr/>
    </dgm:pt>
    <dgm:pt modelId="{CFBEC5E0-EA26-4C22-9105-CE041EF53512}" type="pres">
      <dgm:prSet presAssocID="{992CB204-2F6F-4757-8971-CFE89CB91FE2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7613EB72-5074-4FD2-B60D-66A207430088}" type="pres">
      <dgm:prSet presAssocID="{992CB204-2F6F-4757-8971-CFE89CB91FE2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846398-76C0-4AEF-AD50-3AD2065F3850}" type="pres">
      <dgm:prSet presAssocID="{992CB204-2F6F-4757-8971-CFE89CB91FE2}" presName="negativeSpace" presStyleCnt="0"/>
      <dgm:spPr/>
    </dgm:pt>
    <dgm:pt modelId="{246FD3D2-9C0C-4CF0-AD68-AA6F288ABDC3}" type="pres">
      <dgm:prSet presAssocID="{992CB204-2F6F-4757-8971-CFE89CB91FE2}" presName="childText" presStyleLbl="conFgAcc1" presStyleIdx="0" presStyleCnt="3">
        <dgm:presLayoutVars>
          <dgm:bulletEnabled val="1"/>
        </dgm:presLayoutVars>
      </dgm:prSet>
      <dgm:spPr/>
    </dgm:pt>
    <dgm:pt modelId="{3169BE29-2C21-4016-88E9-FC7E09F6D36A}" type="pres">
      <dgm:prSet presAssocID="{1B1BC8D3-033C-4570-8D3A-E57A6431C0B5}" presName="spaceBetweenRectangles" presStyleCnt="0"/>
      <dgm:spPr/>
    </dgm:pt>
    <dgm:pt modelId="{2186915E-C8F0-4A14-9333-FD13755AADD2}" type="pres">
      <dgm:prSet presAssocID="{74CC2FA6-93DB-4912-84E0-2ABC72C6F79F}" presName="parentLin" presStyleCnt="0"/>
      <dgm:spPr/>
    </dgm:pt>
    <dgm:pt modelId="{5EF2A612-3E84-4FCD-B482-0A719E161356}" type="pres">
      <dgm:prSet presAssocID="{74CC2FA6-93DB-4912-84E0-2ABC72C6F79F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6F64D8BB-0A0A-4944-A576-200BE5E742F0}" type="pres">
      <dgm:prSet presAssocID="{74CC2FA6-93DB-4912-84E0-2ABC72C6F79F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6DBD76-FEF2-4A49-9148-9E410FB87FF4}" type="pres">
      <dgm:prSet presAssocID="{74CC2FA6-93DB-4912-84E0-2ABC72C6F79F}" presName="negativeSpace" presStyleCnt="0"/>
      <dgm:spPr/>
    </dgm:pt>
    <dgm:pt modelId="{9C779B07-A59D-4F75-8F42-CE0BD6C869AB}" type="pres">
      <dgm:prSet presAssocID="{74CC2FA6-93DB-4912-84E0-2ABC72C6F79F}" presName="childText" presStyleLbl="conFgAcc1" presStyleIdx="1" presStyleCnt="3">
        <dgm:presLayoutVars>
          <dgm:bulletEnabled val="1"/>
        </dgm:presLayoutVars>
      </dgm:prSet>
      <dgm:spPr/>
    </dgm:pt>
    <dgm:pt modelId="{9B5C8340-58D6-4A4C-9C78-AACC8EB464ED}" type="pres">
      <dgm:prSet presAssocID="{650FFE3F-E7AF-4DEA-A582-117DD8F8C916}" presName="spaceBetweenRectangles" presStyleCnt="0"/>
      <dgm:spPr/>
    </dgm:pt>
    <dgm:pt modelId="{22164589-6BF8-4DB1-B6FC-88C9AB0E7713}" type="pres">
      <dgm:prSet presAssocID="{3B2A9D07-201E-406C-ACB7-26DA7BCD48F2}" presName="parentLin" presStyleCnt="0"/>
      <dgm:spPr/>
    </dgm:pt>
    <dgm:pt modelId="{1734DB74-5B1B-4B98-A5E7-81008DA49F11}" type="pres">
      <dgm:prSet presAssocID="{3B2A9D07-201E-406C-ACB7-26DA7BCD48F2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D086680D-18AD-4759-ACE5-857212D04621}" type="pres">
      <dgm:prSet presAssocID="{3B2A9D07-201E-406C-ACB7-26DA7BCD48F2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457B9B-A814-4E6E-BC6D-1FBA2CB7A1F1}" type="pres">
      <dgm:prSet presAssocID="{3B2A9D07-201E-406C-ACB7-26DA7BCD48F2}" presName="negativeSpace" presStyleCnt="0"/>
      <dgm:spPr/>
    </dgm:pt>
    <dgm:pt modelId="{FD63A28B-5307-41F6-94FB-A7C03B7FD830}" type="pres">
      <dgm:prSet presAssocID="{3B2A9D07-201E-406C-ACB7-26DA7BCD48F2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51B4E0F1-9482-4F0F-9DA8-F0481979A594}" type="presOf" srcId="{3B2A9D07-201E-406C-ACB7-26DA7BCD48F2}" destId="{D086680D-18AD-4759-ACE5-857212D04621}" srcOrd="1" destOrd="0" presId="urn:microsoft.com/office/officeart/2005/8/layout/list1"/>
    <dgm:cxn modelId="{C904E76C-48D5-4BA2-AFE4-6F2D164A6CC6}" srcId="{2666608E-E8D3-4809-9D05-0A6ED7D760F8}" destId="{74CC2FA6-93DB-4912-84E0-2ABC72C6F79F}" srcOrd="1" destOrd="0" parTransId="{C0AFC0A0-DF84-49B2-BB4B-71A6A45CAA30}" sibTransId="{650FFE3F-E7AF-4DEA-A582-117DD8F8C916}"/>
    <dgm:cxn modelId="{6E6C534B-30B1-4633-A11D-CEFB0E8539B7}" srcId="{2666608E-E8D3-4809-9D05-0A6ED7D760F8}" destId="{3B2A9D07-201E-406C-ACB7-26DA7BCD48F2}" srcOrd="2" destOrd="0" parTransId="{09795F95-414F-4104-ADAC-A4955083BF55}" sibTransId="{1CF7C66B-BE19-4607-A737-9B4106610AF6}"/>
    <dgm:cxn modelId="{57D57660-493A-4A21-885B-64AD6AA0B3D3}" type="presOf" srcId="{74CC2FA6-93DB-4912-84E0-2ABC72C6F79F}" destId="{5EF2A612-3E84-4FCD-B482-0A719E161356}" srcOrd="0" destOrd="0" presId="urn:microsoft.com/office/officeart/2005/8/layout/list1"/>
    <dgm:cxn modelId="{826E3AB5-9DAB-4CC8-A0AD-4FDB90D97649}" type="presOf" srcId="{992CB204-2F6F-4757-8971-CFE89CB91FE2}" destId="{CFBEC5E0-EA26-4C22-9105-CE041EF53512}" srcOrd="0" destOrd="0" presId="urn:microsoft.com/office/officeart/2005/8/layout/list1"/>
    <dgm:cxn modelId="{EC5CDFEB-381F-4B28-85B8-8320C7D7995C}" srcId="{2666608E-E8D3-4809-9D05-0A6ED7D760F8}" destId="{992CB204-2F6F-4757-8971-CFE89CB91FE2}" srcOrd="0" destOrd="0" parTransId="{1985D43E-4433-4434-9E1B-8A26FBE74606}" sibTransId="{1B1BC8D3-033C-4570-8D3A-E57A6431C0B5}"/>
    <dgm:cxn modelId="{1F819D42-186F-41B6-B7E6-F5E4740A45F9}" type="presOf" srcId="{3B2A9D07-201E-406C-ACB7-26DA7BCD48F2}" destId="{1734DB74-5B1B-4B98-A5E7-81008DA49F11}" srcOrd="0" destOrd="0" presId="urn:microsoft.com/office/officeart/2005/8/layout/list1"/>
    <dgm:cxn modelId="{F2BAFE9C-6252-46C3-8EDB-92326484EB6F}" type="presOf" srcId="{74CC2FA6-93DB-4912-84E0-2ABC72C6F79F}" destId="{6F64D8BB-0A0A-4944-A576-200BE5E742F0}" srcOrd="1" destOrd="0" presId="urn:microsoft.com/office/officeart/2005/8/layout/list1"/>
    <dgm:cxn modelId="{6EB5943A-02F1-4D44-AE09-01806F5DFB4A}" type="presOf" srcId="{2666608E-E8D3-4809-9D05-0A6ED7D760F8}" destId="{A0375BF5-49B1-45C2-8B5B-CFAC4FDC6251}" srcOrd="0" destOrd="0" presId="urn:microsoft.com/office/officeart/2005/8/layout/list1"/>
    <dgm:cxn modelId="{002D6ADB-E071-4E4D-93B0-3C90E99DEE47}" type="presOf" srcId="{992CB204-2F6F-4757-8971-CFE89CB91FE2}" destId="{7613EB72-5074-4FD2-B60D-66A207430088}" srcOrd="1" destOrd="0" presId="urn:microsoft.com/office/officeart/2005/8/layout/list1"/>
    <dgm:cxn modelId="{B1B16314-6192-4B48-8642-54E32970A5A6}" type="presParOf" srcId="{A0375BF5-49B1-45C2-8B5B-CFAC4FDC6251}" destId="{3EF4512A-E1F5-4E52-82F2-F3CEF3169767}" srcOrd="0" destOrd="0" presId="urn:microsoft.com/office/officeart/2005/8/layout/list1"/>
    <dgm:cxn modelId="{176003F6-76C1-4C97-BC48-98048F9102D6}" type="presParOf" srcId="{3EF4512A-E1F5-4E52-82F2-F3CEF3169767}" destId="{CFBEC5E0-EA26-4C22-9105-CE041EF53512}" srcOrd="0" destOrd="0" presId="urn:microsoft.com/office/officeart/2005/8/layout/list1"/>
    <dgm:cxn modelId="{87F8D7C8-8FFA-4CCD-9727-F44F92CB7722}" type="presParOf" srcId="{3EF4512A-E1F5-4E52-82F2-F3CEF3169767}" destId="{7613EB72-5074-4FD2-B60D-66A207430088}" srcOrd="1" destOrd="0" presId="urn:microsoft.com/office/officeart/2005/8/layout/list1"/>
    <dgm:cxn modelId="{F2592124-9014-4D25-8E0B-9591AC344560}" type="presParOf" srcId="{A0375BF5-49B1-45C2-8B5B-CFAC4FDC6251}" destId="{EC846398-76C0-4AEF-AD50-3AD2065F3850}" srcOrd="1" destOrd="0" presId="urn:microsoft.com/office/officeart/2005/8/layout/list1"/>
    <dgm:cxn modelId="{4DAEFA12-8D04-4E17-BBB6-C63E3573D928}" type="presParOf" srcId="{A0375BF5-49B1-45C2-8B5B-CFAC4FDC6251}" destId="{246FD3D2-9C0C-4CF0-AD68-AA6F288ABDC3}" srcOrd="2" destOrd="0" presId="urn:microsoft.com/office/officeart/2005/8/layout/list1"/>
    <dgm:cxn modelId="{93191444-A809-4AFE-9485-CA32E9189B48}" type="presParOf" srcId="{A0375BF5-49B1-45C2-8B5B-CFAC4FDC6251}" destId="{3169BE29-2C21-4016-88E9-FC7E09F6D36A}" srcOrd="3" destOrd="0" presId="urn:microsoft.com/office/officeart/2005/8/layout/list1"/>
    <dgm:cxn modelId="{C79BB66F-64A3-4C6C-B9A5-C68E5B8A3EEA}" type="presParOf" srcId="{A0375BF5-49B1-45C2-8B5B-CFAC4FDC6251}" destId="{2186915E-C8F0-4A14-9333-FD13755AADD2}" srcOrd="4" destOrd="0" presId="urn:microsoft.com/office/officeart/2005/8/layout/list1"/>
    <dgm:cxn modelId="{5C33A76D-2773-43C0-913D-2EF4E38DEBA1}" type="presParOf" srcId="{2186915E-C8F0-4A14-9333-FD13755AADD2}" destId="{5EF2A612-3E84-4FCD-B482-0A719E161356}" srcOrd="0" destOrd="0" presId="urn:microsoft.com/office/officeart/2005/8/layout/list1"/>
    <dgm:cxn modelId="{39B17D21-5FE5-49C1-9042-8C04EE7B0DF3}" type="presParOf" srcId="{2186915E-C8F0-4A14-9333-FD13755AADD2}" destId="{6F64D8BB-0A0A-4944-A576-200BE5E742F0}" srcOrd="1" destOrd="0" presId="urn:microsoft.com/office/officeart/2005/8/layout/list1"/>
    <dgm:cxn modelId="{70AAA9A1-C687-408E-B1D6-59352A115AB7}" type="presParOf" srcId="{A0375BF5-49B1-45C2-8B5B-CFAC4FDC6251}" destId="{AF6DBD76-FEF2-4A49-9148-9E410FB87FF4}" srcOrd="5" destOrd="0" presId="urn:microsoft.com/office/officeart/2005/8/layout/list1"/>
    <dgm:cxn modelId="{DC881918-72C3-49C8-8A3A-ECE98C1716F0}" type="presParOf" srcId="{A0375BF5-49B1-45C2-8B5B-CFAC4FDC6251}" destId="{9C779B07-A59D-4F75-8F42-CE0BD6C869AB}" srcOrd="6" destOrd="0" presId="urn:microsoft.com/office/officeart/2005/8/layout/list1"/>
    <dgm:cxn modelId="{90CB1491-1AFE-40B3-8175-1C4BBD7859F8}" type="presParOf" srcId="{A0375BF5-49B1-45C2-8B5B-CFAC4FDC6251}" destId="{9B5C8340-58D6-4A4C-9C78-AACC8EB464ED}" srcOrd="7" destOrd="0" presId="urn:microsoft.com/office/officeart/2005/8/layout/list1"/>
    <dgm:cxn modelId="{72F5D11E-7692-4A0A-98B0-C9AF1B46C033}" type="presParOf" srcId="{A0375BF5-49B1-45C2-8B5B-CFAC4FDC6251}" destId="{22164589-6BF8-4DB1-B6FC-88C9AB0E7713}" srcOrd="8" destOrd="0" presId="urn:microsoft.com/office/officeart/2005/8/layout/list1"/>
    <dgm:cxn modelId="{510CD980-94BE-4C4B-B261-CC5119BE312F}" type="presParOf" srcId="{22164589-6BF8-4DB1-B6FC-88C9AB0E7713}" destId="{1734DB74-5B1B-4B98-A5E7-81008DA49F11}" srcOrd="0" destOrd="0" presId="urn:microsoft.com/office/officeart/2005/8/layout/list1"/>
    <dgm:cxn modelId="{4F61BC06-4561-487F-94F4-B2C94A2B7458}" type="presParOf" srcId="{22164589-6BF8-4DB1-B6FC-88C9AB0E7713}" destId="{D086680D-18AD-4759-ACE5-857212D04621}" srcOrd="1" destOrd="0" presId="urn:microsoft.com/office/officeart/2005/8/layout/list1"/>
    <dgm:cxn modelId="{3573E1E8-9BA3-46ED-819A-E02D3EA47B11}" type="presParOf" srcId="{A0375BF5-49B1-45C2-8B5B-CFAC4FDC6251}" destId="{11457B9B-A814-4E6E-BC6D-1FBA2CB7A1F1}" srcOrd="9" destOrd="0" presId="urn:microsoft.com/office/officeart/2005/8/layout/list1"/>
    <dgm:cxn modelId="{6CEBB427-40D1-4E82-8A58-4944C4B2CA4D}" type="presParOf" srcId="{A0375BF5-49B1-45C2-8B5B-CFAC4FDC6251}" destId="{FD63A28B-5307-41F6-94FB-A7C03B7FD830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E394262-5959-4342-AEC8-1DDC71833255}" type="doc">
      <dgm:prSet loTypeId="urn:microsoft.com/office/officeart/2005/8/layout/hProcess7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FA45994-2A94-47F1-8A29-5C0CA13A3898}">
      <dgm:prSet phldrT="[Text]" phldr="1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BEF4A4D2-9994-4C1C-A9C4-C2B7EEAABCD4}" type="parTrans" cxnId="{FF2BD60D-77F3-436B-AA33-A7F02A095B60}">
      <dgm:prSet/>
      <dgm:spPr/>
      <dgm:t>
        <a:bodyPr/>
        <a:lstStyle/>
        <a:p>
          <a:endParaRPr lang="en-US"/>
        </a:p>
      </dgm:t>
    </dgm:pt>
    <dgm:pt modelId="{AE1249BE-9F55-468D-BE37-F5E21A39F772}" type="sibTrans" cxnId="{FF2BD60D-77F3-436B-AA33-A7F02A095B60}">
      <dgm:prSet/>
      <dgm:spPr/>
      <dgm:t>
        <a:bodyPr/>
        <a:lstStyle/>
        <a:p>
          <a:endParaRPr lang="en-US"/>
        </a:p>
      </dgm:t>
    </dgm:pt>
    <dgm:pt modelId="{736CBC98-9613-465D-90C1-64566ABF398C}">
      <dgm:prSet phldrT="[Text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1.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Giành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độc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lập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,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tách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khỏi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khối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Liên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hiệp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Anh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và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thành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lập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n</a:t>
          </a:r>
          <a:r>
            <a:rPr lang="vi-VN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ư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ớc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Cộng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hòa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Nam Phi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785881D-19D9-4796-9E8A-9492D7232D63}" type="parTrans" cxnId="{BB458B2B-A8BA-4C1F-A132-5EAF4818AF11}">
      <dgm:prSet/>
      <dgm:spPr/>
      <dgm:t>
        <a:bodyPr/>
        <a:lstStyle/>
        <a:p>
          <a:endParaRPr lang="en-US"/>
        </a:p>
      </dgm:t>
    </dgm:pt>
    <dgm:pt modelId="{7E833447-88B7-40B0-8CC2-F5B27CD4729B}" type="sibTrans" cxnId="{BB458B2B-A8BA-4C1F-A132-5EAF4818AF11}">
      <dgm:prSet/>
      <dgm:spPr/>
      <dgm:t>
        <a:bodyPr/>
        <a:lstStyle/>
        <a:p>
          <a:endParaRPr lang="en-US"/>
        </a:p>
      </dgm:t>
    </dgm:pt>
    <dgm:pt modelId="{2C178CBA-CDCD-4499-BB1C-CE6533101F8E}">
      <dgm:prSet phldrT="[Text]" phldr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/>
        </a:p>
      </dgm:t>
    </dgm:pt>
    <dgm:pt modelId="{EB291B45-C6D5-4818-BB6C-CB4ED19C2E88}" type="parTrans" cxnId="{56A9BE16-8178-462E-A954-8929127DE857}">
      <dgm:prSet/>
      <dgm:spPr/>
      <dgm:t>
        <a:bodyPr/>
        <a:lstStyle/>
        <a:p>
          <a:endParaRPr lang="en-US"/>
        </a:p>
      </dgm:t>
    </dgm:pt>
    <dgm:pt modelId="{7C8A9D5B-0688-4D44-A73F-ECD1E06E071F}" type="sibTrans" cxnId="{56A9BE16-8178-462E-A954-8929127DE857}">
      <dgm:prSet/>
      <dgm:spPr/>
      <dgm:t>
        <a:bodyPr/>
        <a:lstStyle/>
        <a:p>
          <a:endParaRPr lang="en-US"/>
        </a:p>
      </dgm:t>
    </dgm:pt>
    <dgm:pt modelId="{FAA485B2-99EC-48E4-B452-A3FD0AE08C09}">
      <dgm:prSet phldrT="[Text]"/>
      <dgm:spPr/>
      <dgm:t>
        <a:bodyPr/>
        <a:lstStyle/>
        <a:p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2.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Bãi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bỏ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chế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độ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A-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pac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-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thai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(Apartheid)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EE93C8C-5DFA-4F1F-AD13-63D1544CED69}" type="parTrans" cxnId="{D37DDAA5-54CF-4EEA-925F-70ADC9A62D4F}">
      <dgm:prSet/>
      <dgm:spPr/>
      <dgm:t>
        <a:bodyPr/>
        <a:lstStyle/>
        <a:p>
          <a:endParaRPr lang="en-US"/>
        </a:p>
      </dgm:t>
    </dgm:pt>
    <dgm:pt modelId="{D33D2286-4EC9-4D37-AC94-818AC454C5AD}" type="sibTrans" cxnId="{D37DDAA5-54CF-4EEA-925F-70ADC9A62D4F}">
      <dgm:prSet/>
      <dgm:spPr/>
      <dgm:t>
        <a:bodyPr/>
        <a:lstStyle/>
        <a:p>
          <a:endParaRPr lang="en-US"/>
        </a:p>
      </dgm:t>
    </dgm:pt>
    <dgm:pt modelId="{DB1DF9E8-69F2-44E8-AD5D-8A9D37F9447C}">
      <dgm:prSet phldrT="[Text]" phldr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0396589A-CE30-49CF-981F-24610F9A35D4}" type="parTrans" cxnId="{79F037AA-A6B4-4B80-AB49-41067240B28B}">
      <dgm:prSet/>
      <dgm:spPr/>
      <dgm:t>
        <a:bodyPr/>
        <a:lstStyle/>
        <a:p>
          <a:endParaRPr lang="en-US"/>
        </a:p>
      </dgm:t>
    </dgm:pt>
    <dgm:pt modelId="{90EEBA70-E53B-4E08-B088-5D569ABEA67F}" type="sibTrans" cxnId="{79F037AA-A6B4-4B80-AB49-41067240B28B}">
      <dgm:prSet/>
      <dgm:spPr/>
      <dgm:t>
        <a:bodyPr/>
        <a:lstStyle/>
        <a:p>
          <a:endParaRPr lang="en-US"/>
        </a:p>
      </dgm:t>
    </dgm:pt>
    <dgm:pt modelId="{0F375875-6478-432C-B5EA-5AD8858A422C}">
      <dgm:prSet phldrT="[Text]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3.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Lần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bầu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cử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đa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chủng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tộc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đầu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tiên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ở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Cộng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hòa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Nam Phi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66B364D-DFA9-4BC7-9B3B-1A0CF961B818}" type="parTrans" cxnId="{4E650C28-91AF-4C3D-9639-BA86C85D91B4}">
      <dgm:prSet/>
      <dgm:spPr/>
      <dgm:t>
        <a:bodyPr/>
        <a:lstStyle/>
        <a:p>
          <a:endParaRPr lang="en-US"/>
        </a:p>
      </dgm:t>
    </dgm:pt>
    <dgm:pt modelId="{E0435B62-5386-43AA-84B1-EB504FA81260}" type="sibTrans" cxnId="{4E650C28-91AF-4C3D-9639-BA86C85D91B4}">
      <dgm:prSet/>
      <dgm:spPr/>
      <dgm:t>
        <a:bodyPr/>
        <a:lstStyle/>
        <a:p>
          <a:endParaRPr lang="en-US"/>
        </a:p>
      </dgm:t>
    </dgm:pt>
    <dgm:pt modelId="{62D8CFF7-AFA5-4F49-84C7-73309C1F2E6F}">
      <dgm:prSet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 dirty="0"/>
        </a:p>
      </dgm:t>
    </dgm:pt>
    <dgm:pt modelId="{3943C339-62B0-405F-BFB7-D12E2B1A5006}" type="parTrans" cxnId="{DB2CE01C-93E8-4539-846E-4C4AA7767E36}">
      <dgm:prSet/>
      <dgm:spPr/>
      <dgm:t>
        <a:bodyPr/>
        <a:lstStyle/>
        <a:p>
          <a:endParaRPr lang="en-US"/>
        </a:p>
      </dgm:t>
    </dgm:pt>
    <dgm:pt modelId="{0C4E59E9-79D9-431B-B413-8F04687C459A}" type="sibTrans" cxnId="{DB2CE01C-93E8-4539-846E-4C4AA7767E36}">
      <dgm:prSet/>
      <dgm:spPr/>
      <dgm:t>
        <a:bodyPr/>
        <a:lstStyle/>
        <a:p>
          <a:endParaRPr lang="en-US"/>
        </a:p>
      </dgm:t>
    </dgm:pt>
    <dgm:pt modelId="{A436A5B7-A24D-4850-A6CF-99CEAFF421CD}" type="pres">
      <dgm:prSet presAssocID="{7E394262-5959-4342-AEC8-1DDC7183325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96FECD9-AA79-4C78-BCA9-19F09F66B0AA}" type="pres">
      <dgm:prSet presAssocID="{9FA45994-2A94-47F1-8A29-5C0CA13A3898}" presName="compositeNode" presStyleCnt="0">
        <dgm:presLayoutVars>
          <dgm:bulletEnabled val="1"/>
        </dgm:presLayoutVars>
      </dgm:prSet>
      <dgm:spPr/>
    </dgm:pt>
    <dgm:pt modelId="{9C76A939-1708-466B-966C-94FFFA13FF2A}" type="pres">
      <dgm:prSet presAssocID="{9FA45994-2A94-47F1-8A29-5C0CA13A3898}" presName="bgRect" presStyleLbl="node1" presStyleIdx="0" presStyleCnt="4"/>
      <dgm:spPr/>
      <dgm:t>
        <a:bodyPr/>
        <a:lstStyle/>
        <a:p>
          <a:endParaRPr lang="en-US"/>
        </a:p>
      </dgm:t>
    </dgm:pt>
    <dgm:pt modelId="{63C89C15-7DB5-4D64-A377-65A8494FEE5F}" type="pres">
      <dgm:prSet presAssocID="{9FA45994-2A94-47F1-8A29-5C0CA13A3898}" presName="parentNode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201110-ADEA-455B-BE48-100F03B90B24}" type="pres">
      <dgm:prSet presAssocID="{9FA45994-2A94-47F1-8A29-5C0CA13A3898}" presName="child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F40BA6-DBE6-4FBB-9998-B766141E71CB}" type="pres">
      <dgm:prSet presAssocID="{AE1249BE-9F55-468D-BE37-F5E21A39F772}" presName="hSp" presStyleCnt="0"/>
      <dgm:spPr/>
    </dgm:pt>
    <dgm:pt modelId="{2B850F5A-6312-4287-AF3E-0049270C82B1}" type="pres">
      <dgm:prSet presAssocID="{AE1249BE-9F55-468D-BE37-F5E21A39F772}" presName="vProcSp" presStyleCnt="0"/>
      <dgm:spPr/>
    </dgm:pt>
    <dgm:pt modelId="{CBBB7AC5-B209-43C9-A7BF-926ADE734BA9}" type="pres">
      <dgm:prSet presAssocID="{AE1249BE-9F55-468D-BE37-F5E21A39F772}" presName="vSp1" presStyleCnt="0"/>
      <dgm:spPr/>
    </dgm:pt>
    <dgm:pt modelId="{C0657667-C797-4200-B5C5-141CAACBF3BB}" type="pres">
      <dgm:prSet presAssocID="{AE1249BE-9F55-468D-BE37-F5E21A39F772}" presName="simulatedConn" presStyleLbl="solidFgAcc1" presStyleIdx="0" presStyleCnt="3"/>
      <dgm:spPr/>
    </dgm:pt>
    <dgm:pt modelId="{A81A6A49-4AB4-42D8-9958-38A1C57F555B}" type="pres">
      <dgm:prSet presAssocID="{AE1249BE-9F55-468D-BE37-F5E21A39F772}" presName="vSp2" presStyleCnt="0"/>
      <dgm:spPr/>
    </dgm:pt>
    <dgm:pt modelId="{34068EB0-1D32-4A5B-ABE0-D7F382784762}" type="pres">
      <dgm:prSet presAssocID="{AE1249BE-9F55-468D-BE37-F5E21A39F772}" presName="sibTrans" presStyleCnt="0"/>
      <dgm:spPr/>
    </dgm:pt>
    <dgm:pt modelId="{9E38E2EB-BC14-4AD1-A67F-060C76996BF1}" type="pres">
      <dgm:prSet presAssocID="{2C178CBA-CDCD-4499-BB1C-CE6533101F8E}" presName="compositeNode" presStyleCnt="0">
        <dgm:presLayoutVars>
          <dgm:bulletEnabled val="1"/>
        </dgm:presLayoutVars>
      </dgm:prSet>
      <dgm:spPr/>
    </dgm:pt>
    <dgm:pt modelId="{1E7CEE1E-2B22-4538-87D7-D001AADDDB0B}" type="pres">
      <dgm:prSet presAssocID="{2C178CBA-CDCD-4499-BB1C-CE6533101F8E}" presName="bgRect" presStyleLbl="node1" presStyleIdx="1" presStyleCnt="4" custLinFactNeighborX="2727" custLinFactNeighborY="-508"/>
      <dgm:spPr/>
      <dgm:t>
        <a:bodyPr/>
        <a:lstStyle/>
        <a:p>
          <a:endParaRPr lang="en-US"/>
        </a:p>
      </dgm:t>
    </dgm:pt>
    <dgm:pt modelId="{A4C67986-2D71-44C4-A7EF-E9954B4E6401}" type="pres">
      <dgm:prSet presAssocID="{2C178CBA-CDCD-4499-BB1C-CE6533101F8E}" presName="parentNode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B5D65E-E2E4-4B5D-B046-51FE6160159C}" type="pres">
      <dgm:prSet presAssocID="{2C178CBA-CDCD-4499-BB1C-CE6533101F8E}" presName="child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D13E71-5883-4ECB-8D2A-76AAC8E0C4F2}" type="pres">
      <dgm:prSet presAssocID="{7C8A9D5B-0688-4D44-A73F-ECD1E06E071F}" presName="hSp" presStyleCnt="0"/>
      <dgm:spPr/>
    </dgm:pt>
    <dgm:pt modelId="{E2D0AD0F-3CC9-4061-8F4B-55FA35BD46D2}" type="pres">
      <dgm:prSet presAssocID="{7C8A9D5B-0688-4D44-A73F-ECD1E06E071F}" presName="vProcSp" presStyleCnt="0"/>
      <dgm:spPr/>
    </dgm:pt>
    <dgm:pt modelId="{B45767D6-6761-4A56-8592-6F3B88D01C8A}" type="pres">
      <dgm:prSet presAssocID="{7C8A9D5B-0688-4D44-A73F-ECD1E06E071F}" presName="vSp1" presStyleCnt="0"/>
      <dgm:spPr/>
    </dgm:pt>
    <dgm:pt modelId="{823CC5BE-617B-48B5-A74C-759E12158B06}" type="pres">
      <dgm:prSet presAssocID="{7C8A9D5B-0688-4D44-A73F-ECD1E06E071F}" presName="simulatedConn" presStyleLbl="solidFgAcc1" presStyleIdx="1" presStyleCnt="3"/>
      <dgm:spPr/>
    </dgm:pt>
    <dgm:pt modelId="{A7BB072D-B2E3-4311-83B5-CE2D1DFB65A2}" type="pres">
      <dgm:prSet presAssocID="{7C8A9D5B-0688-4D44-A73F-ECD1E06E071F}" presName="vSp2" presStyleCnt="0"/>
      <dgm:spPr/>
    </dgm:pt>
    <dgm:pt modelId="{45833258-993F-4800-93C8-9144C6A8E219}" type="pres">
      <dgm:prSet presAssocID="{7C8A9D5B-0688-4D44-A73F-ECD1E06E071F}" presName="sibTrans" presStyleCnt="0"/>
      <dgm:spPr/>
    </dgm:pt>
    <dgm:pt modelId="{1DFC891F-27A2-4893-8576-D8AE08653ED3}" type="pres">
      <dgm:prSet presAssocID="{DB1DF9E8-69F2-44E8-AD5D-8A9D37F9447C}" presName="compositeNode" presStyleCnt="0">
        <dgm:presLayoutVars>
          <dgm:bulletEnabled val="1"/>
        </dgm:presLayoutVars>
      </dgm:prSet>
      <dgm:spPr/>
    </dgm:pt>
    <dgm:pt modelId="{D21679E2-1091-4A1B-8A89-AC662D781C5E}" type="pres">
      <dgm:prSet presAssocID="{DB1DF9E8-69F2-44E8-AD5D-8A9D37F9447C}" presName="bgRect" presStyleLbl="node1" presStyleIdx="2" presStyleCnt="4"/>
      <dgm:spPr/>
      <dgm:t>
        <a:bodyPr/>
        <a:lstStyle/>
        <a:p>
          <a:endParaRPr lang="en-US"/>
        </a:p>
      </dgm:t>
    </dgm:pt>
    <dgm:pt modelId="{3D89E251-2776-4E7F-A706-A75B73CEEDE9}" type="pres">
      <dgm:prSet presAssocID="{DB1DF9E8-69F2-44E8-AD5D-8A9D37F9447C}" presName="parentNode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7517AC-3E4F-435C-B638-9B62F1BB31E8}" type="pres">
      <dgm:prSet presAssocID="{DB1DF9E8-69F2-44E8-AD5D-8A9D37F9447C}" presName="child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CFB4BA-BDCF-45D0-8A1A-D19D91EAE9AE}" type="pres">
      <dgm:prSet presAssocID="{90EEBA70-E53B-4E08-B088-5D569ABEA67F}" presName="hSp" presStyleCnt="0"/>
      <dgm:spPr/>
    </dgm:pt>
    <dgm:pt modelId="{06365439-2EA8-44B6-9C16-F610C767265C}" type="pres">
      <dgm:prSet presAssocID="{90EEBA70-E53B-4E08-B088-5D569ABEA67F}" presName="vProcSp" presStyleCnt="0"/>
      <dgm:spPr/>
    </dgm:pt>
    <dgm:pt modelId="{651C2A28-BC32-45C4-8C2B-9DCDC71B9D40}" type="pres">
      <dgm:prSet presAssocID="{90EEBA70-E53B-4E08-B088-5D569ABEA67F}" presName="vSp1" presStyleCnt="0"/>
      <dgm:spPr/>
    </dgm:pt>
    <dgm:pt modelId="{BCBA29BB-82D3-404B-BA76-A02A06713129}" type="pres">
      <dgm:prSet presAssocID="{90EEBA70-E53B-4E08-B088-5D569ABEA67F}" presName="simulatedConn" presStyleLbl="solidFgAcc1" presStyleIdx="2" presStyleCnt="3"/>
      <dgm:spPr/>
    </dgm:pt>
    <dgm:pt modelId="{790977FD-59E5-48DD-8375-B288B21D29C1}" type="pres">
      <dgm:prSet presAssocID="{90EEBA70-E53B-4E08-B088-5D569ABEA67F}" presName="vSp2" presStyleCnt="0"/>
      <dgm:spPr/>
    </dgm:pt>
    <dgm:pt modelId="{36A746C3-480C-469E-91CB-832DAD8DA3F0}" type="pres">
      <dgm:prSet presAssocID="{90EEBA70-E53B-4E08-B088-5D569ABEA67F}" presName="sibTrans" presStyleCnt="0"/>
      <dgm:spPr/>
    </dgm:pt>
    <dgm:pt modelId="{9FE36247-D5D4-46C3-AA4D-62CF5E900BCF}" type="pres">
      <dgm:prSet presAssocID="{62D8CFF7-AFA5-4F49-84C7-73309C1F2E6F}" presName="compositeNode" presStyleCnt="0">
        <dgm:presLayoutVars>
          <dgm:bulletEnabled val="1"/>
        </dgm:presLayoutVars>
      </dgm:prSet>
      <dgm:spPr/>
    </dgm:pt>
    <dgm:pt modelId="{F64CF0CF-A00A-4AD4-A854-83699C9E5B78}" type="pres">
      <dgm:prSet presAssocID="{62D8CFF7-AFA5-4F49-84C7-73309C1F2E6F}" presName="bgRect" presStyleLbl="node1" presStyleIdx="3" presStyleCnt="4"/>
      <dgm:spPr/>
      <dgm:t>
        <a:bodyPr/>
        <a:lstStyle/>
        <a:p>
          <a:endParaRPr lang="en-US"/>
        </a:p>
      </dgm:t>
    </dgm:pt>
    <dgm:pt modelId="{250D7024-1743-4ECA-900F-6FD2BFEBDA42}" type="pres">
      <dgm:prSet presAssocID="{62D8CFF7-AFA5-4F49-84C7-73309C1F2E6F}" presName="parentNode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9864685-22FD-4499-9284-7D6FBF205D17}" type="presOf" srcId="{2C178CBA-CDCD-4499-BB1C-CE6533101F8E}" destId="{1E7CEE1E-2B22-4538-87D7-D001AADDDB0B}" srcOrd="0" destOrd="0" presId="urn:microsoft.com/office/officeart/2005/8/layout/hProcess7#1"/>
    <dgm:cxn modelId="{D37DDAA5-54CF-4EEA-925F-70ADC9A62D4F}" srcId="{2C178CBA-CDCD-4499-BB1C-CE6533101F8E}" destId="{FAA485B2-99EC-48E4-B452-A3FD0AE08C09}" srcOrd="0" destOrd="0" parTransId="{8EE93C8C-5DFA-4F1F-AD13-63D1544CED69}" sibTransId="{D33D2286-4EC9-4D37-AC94-818AC454C5AD}"/>
    <dgm:cxn modelId="{FFD2E405-DE98-4585-8596-1A5FFBC695FA}" type="presOf" srcId="{736CBC98-9613-465D-90C1-64566ABF398C}" destId="{EE201110-ADEA-455B-BE48-100F03B90B24}" srcOrd="0" destOrd="0" presId="urn:microsoft.com/office/officeart/2005/8/layout/hProcess7#1"/>
    <dgm:cxn modelId="{79F037AA-A6B4-4B80-AB49-41067240B28B}" srcId="{7E394262-5959-4342-AEC8-1DDC71833255}" destId="{DB1DF9E8-69F2-44E8-AD5D-8A9D37F9447C}" srcOrd="2" destOrd="0" parTransId="{0396589A-CE30-49CF-981F-24610F9A35D4}" sibTransId="{90EEBA70-E53B-4E08-B088-5D569ABEA67F}"/>
    <dgm:cxn modelId="{2EAD8B48-4C30-42D9-BA0C-BA2BA82668FB}" type="presOf" srcId="{0F375875-6478-432C-B5EA-5AD8858A422C}" destId="{A47517AC-3E4F-435C-B638-9B62F1BB31E8}" srcOrd="0" destOrd="0" presId="urn:microsoft.com/office/officeart/2005/8/layout/hProcess7#1"/>
    <dgm:cxn modelId="{90CFE719-EEF2-4E02-9164-D5C2012EDA63}" type="presOf" srcId="{2C178CBA-CDCD-4499-BB1C-CE6533101F8E}" destId="{A4C67986-2D71-44C4-A7EF-E9954B4E6401}" srcOrd="1" destOrd="0" presId="urn:microsoft.com/office/officeart/2005/8/layout/hProcess7#1"/>
    <dgm:cxn modelId="{A887FB5B-CFCA-4B6C-9D4A-95A137D04114}" type="presOf" srcId="{62D8CFF7-AFA5-4F49-84C7-73309C1F2E6F}" destId="{F64CF0CF-A00A-4AD4-A854-83699C9E5B78}" srcOrd="0" destOrd="0" presId="urn:microsoft.com/office/officeart/2005/8/layout/hProcess7#1"/>
    <dgm:cxn modelId="{56A9BE16-8178-462E-A954-8929127DE857}" srcId="{7E394262-5959-4342-AEC8-1DDC71833255}" destId="{2C178CBA-CDCD-4499-BB1C-CE6533101F8E}" srcOrd="1" destOrd="0" parTransId="{EB291B45-C6D5-4818-BB6C-CB4ED19C2E88}" sibTransId="{7C8A9D5B-0688-4D44-A73F-ECD1E06E071F}"/>
    <dgm:cxn modelId="{FF2BD60D-77F3-436B-AA33-A7F02A095B60}" srcId="{7E394262-5959-4342-AEC8-1DDC71833255}" destId="{9FA45994-2A94-47F1-8A29-5C0CA13A3898}" srcOrd="0" destOrd="0" parTransId="{BEF4A4D2-9994-4C1C-A9C4-C2B7EEAABCD4}" sibTransId="{AE1249BE-9F55-468D-BE37-F5E21A39F772}"/>
    <dgm:cxn modelId="{BB458B2B-A8BA-4C1F-A132-5EAF4818AF11}" srcId="{9FA45994-2A94-47F1-8A29-5C0CA13A3898}" destId="{736CBC98-9613-465D-90C1-64566ABF398C}" srcOrd="0" destOrd="0" parTransId="{4785881D-19D9-4796-9E8A-9492D7232D63}" sibTransId="{7E833447-88B7-40B0-8CC2-F5B27CD4729B}"/>
    <dgm:cxn modelId="{DB2CE01C-93E8-4539-846E-4C4AA7767E36}" srcId="{7E394262-5959-4342-AEC8-1DDC71833255}" destId="{62D8CFF7-AFA5-4F49-84C7-73309C1F2E6F}" srcOrd="3" destOrd="0" parTransId="{3943C339-62B0-405F-BFB7-D12E2B1A5006}" sibTransId="{0C4E59E9-79D9-431B-B413-8F04687C459A}"/>
    <dgm:cxn modelId="{0DE11379-6649-45F4-BCE9-633C0881EC3D}" type="presOf" srcId="{DB1DF9E8-69F2-44E8-AD5D-8A9D37F9447C}" destId="{D21679E2-1091-4A1B-8A89-AC662D781C5E}" srcOrd="0" destOrd="0" presId="urn:microsoft.com/office/officeart/2005/8/layout/hProcess7#1"/>
    <dgm:cxn modelId="{EB0F0B34-B4DE-45CA-A5FF-B2BCC15A7740}" type="presOf" srcId="{62D8CFF7-AFA5-4F49-84C7-73309C1F2E6F}" destId="{250D7024-1743-4ECA-900F-6FD2BFEBDA42}" srcOrd="1" destOrd="0" presId="urn:microsoft.com/office/officeart/2005/8/layout/hProcess7#1"/>
    <dgm:cxn modelId="{4A01F800-47B2-45CA-9962-B1AAB3916C91}" type="presOf" srcId="{9FA45994-2A94-47F1-8A29-5C0CA13A3898}" destId="{63C89C15-7DB5-4D64-A377-65A8494FEE5F}" srcOrd="1" destOrd="0" presId="urn:microsoft.com/office/officeart/2005/8/layout/hProcess7#1"/>
    <dgm:cxn modelId="{E4522365-C19D-400D-93D9-F8F237573FAA}" type="presOf" srcId="{7E394262-5959-4342-AEC8-1DDC71833255}" destId="{A436A5B7-A24D-4850-A6CF-99CEAFF421CD}" srcOrd="0" destOrd="0" presId="urn:microsoft.com/office/officeart/2005/8/layout/hProcess7#1"/>
    <dgm:cxn modelId="{4E650C28-91AF-4C3D-9639-BA86C85D91B4}" srcId="{DB1DF9E8-69F2-44E8-AD5D-8A9D37F9447C}" destId="{0F375875-6478-432C-B5EA-5AD8858A422C}" srcOrd="0" destOrd="0" parTransId="{266B364D-DFA9-4BC7-9B3B-1A0CF961B818}" sibTransId="{E0435B62-5386-43AA-84B1-EB504FA81260}"/>
    <dgm:cxn modelId="{09A81165-E3E8-4C2B-ABEA-568656D4A170}" type="presOf" srcId="{FAA485B2-99EC-48E4-B452-A3FD0AE08C09}" destId="{EAB5D65E-E2E4-4B5D-B046-51FE6160159C}" srcOrd="0" destOrd="0" presId="urn:microsoft.com/office/officeart/2005/8/layout/hProcess7#1"/>
    <dgm:cxn modelId="{A2F074FF-AF36-44F8-9249-A7091DB5E2D2}" type="presOf" srcId="{9FA45994-2A94-47F1-8A29-5C0CA13A3898}" destId="{9C76A939-1708-466B-966C-94FFFA13FF2A}" srcOrd="0" destOrd="0" presId="urn:microsoft.com/office/officeart/2005/8/layout/hProcess7#1"/>
    <dgm:cxn modelId="{C40223BD-8E83-4B1C-A68B-814CAF0026DB}" type="presOf" srcId="{DB1DF9E8-69F2-44E8-AD5D-8A9D37F9447C}" destId="{3D89E251-2776-4E7F-A706-A75B73CEEDE9}" srcOrd="1" destOrd="0" presId="urn:microsoft.com/office/officeart/2005/8/layout/hProcess7#1"/>
    <dgm:cxn modelId="{CBF9B4DB-5B09-4836-BB16-7DF9A878D363}" type="presParOf" srcId="{A436A5B7-A24D-4850-A6CF-99CEAFF421CD}" destId="{196FECD9-AA79-4C78-BCA9-19F09F66B0AA}" srcOrd="0" destOrd="0" presId="urn:microsoft.com/office/officeart/2005/8/layout/hProcess7#1"/>
    <dgm:cxn modelId="{446D0523-0108-40AA-8BAB-98813CA11DAB}" type="presParOf" srcId="{196FECD9-AA79-4C78-BCA9-19F09F66B0AA}" destId="{9C76A939-1708-466B-966C-94FFFA13FF2A}" srcOrd="0" destOrd="0" presId="urn:microsoft.com/office/officeart/2005/8/layout/hProcess7#1"/>
    <dgm:cxn modelId="{F24A2B68-15DA-4E4F-A389-8699C4ABBA73}" type="presParOf" srcId="{196FECD9-AA79-4C78-BCA9-19F09F66B0AA}" destId="{63C89C15-7DB5-4D64-A377-65A8494FEE5F}" srcOrd="1" destOrd="0" presId="urn:microsoft.com/office/officeart/2005/8/layout/hProcess7#1"/>
    <dgm:cxn modelId="{F3AFD48F-3E2B-41B8-A46D-70F3E887915D}" type="presParOf" srcId="{196FECD9-AA79-4C78-BCA9-19F09F66B0AA}" destId="{EE201110-ADEA-455B-BE48-100F03B90B24}" srcOrd="2" destOrd="0" presId="urn:microsoft.com/office/officeart/2005/8/layout/hProcess7#1"/>
    <dgm:cxn modelId="{01332792-0F55-43D6-96C7-9B9BD0AF249A}" type="presParOf" srcId="{A436A5B7-A24D-4850-A6CF-99CEAFF421CD}" destId="{51F40BA6-DBE6-4FBB-9998-B766141E71CB}" srcOrd="1" destOrd="0" presId="urn:microsoft.com/office/officeart/2005/8/layout/hProcess7#1"/>
    <dgm:cxn modelId="{E1E21ED4-E1AB-4D26-9DCA-13731510F5BA}" type="presParOf" srcId="{A436A5B7-A24D-4850-A6CF-99CEAFF421CD}" destId="{2B850F5A-6312-4287-AF3E-0049270C82B1}" srcOrd="2" destOrd="0" presId="urn:microsoft.com/office/officeart/2005/8/layout/hProcess7#1"/>
    <dgm:cxn modelId="{E647D7CC-B8E7-4D19-95DB-00CFB747EF99}" type="presParOf" srcId="{2B850F5A-6312-4287-AF3E-0049270C82B1}" destId="{CBBB7AC5-B209-43C9-A7BF-926ADE734BA9}" srcOrd="0" destOrd="0" presId="urn:microsoft.com/office/officeart/2005/8/layout/hProcess7#1"/>
    <dgm:cxn modelId="{4B9009B8-EE2B-459D-B7DB-EF787D52E57B}" type="presParOf" srcId="{2B850F5A-6312-4287-AF3E-0049270C82B1}" destId="{C0657667-C797-4200-B5C5-141CAACBF3BB}" srcOrd="1" destOrd="0" presId="urn:microsoft.com/office/officeart/2005/8/layout/hProcess7#1"/>
    <dgm:cxn modelId="{C5A29D1B-3EA4-4D2B-961C-A62AE5AFC0D5}" type="presParOf" srcId="{2B850F5A-6312-4287-AF3E-0049270C82B1}" destId="{A81A6A49-4AB4-42D8-9958-38A1C57F555B}" srcOrd="2" destOrd="0" presId="urn:microsoft.com/office/officeart/2005/8/layout/hProcess7#1"/>
    <dgm:cxn modelId="{07CB70EB-C511-440D-81F3-9367135CD589}" type="presParOf" srcId="{A436A5B7-A24D-4850-A6CF-99CEAFF421CD}" destId="{34068EB0-1D32-4A5B-ABE0-D7F382784762}" srcOrd="3" destOrd="0" presId="urn:microsoft.com/office/officeart/2005/8/layout/hProcess7#1"/>
    <dgm:cxn modelId="{47FED8E8-A721-4428-87FB-B7848D680E16}" type="presParOf" srcId="{A436A5B7-A24D-4850-A6CF-99CEAFF421CD}" destId="{9E38E2EB-BC14-4AD1-A67F-060C76996BF1}" srcOrd="4" destOrd="0" presId="urn:microsoft.com/office/officeart/2005/8/layout/hProcess7#1"/>
    <dgm:cxn modelId="{A766AB4B-B35E-4827-9C26-5396F9D9AECD}" type="presParOf" srcId="{9E38E2EB-BC14-4AD1-A67F-060C76996BF1}" destId="{1E7CEE1E-2B22-4538-87D7-D001AADDDB0B}" srcOrd="0" destOrd="0" presId="urn:microsoft.com/office/officeart/2005/8/layout/hProcess7#1"/>
    <dgm:cxn modelId="{FD9916F9-21F2-4698-B679-630D8430E06A}" type="presParOf" srcId="{9E38E2EB-BC14-4AD1-A67F-060C76996BF1}" destId="{A4C67986-2D71-44C4-A7EF-E9954B4E6401}" srcOrd="1" destOrd="0" presId="urn:microsoft.com/office/officeart/2005/8/layout/hProcess7#1"/>
    <dgm:cxn modelId="{E220D60E-ECBB-452D-8FC9-3AFBE8331A88}" type="presParOf" srcId="{9E38E2EB-BC14-4AD1-A67F-060C76996BF1}" destId="{EAB5D65E-E2E4-4B5D-B046-51FE6160159C}" srcOrd="2" destOrd="0" presId="urn:microsoft.com/office/officeart/2005/8/layout/hProcess7#1"/>
    <dgm:cxn modelId="{37DD34BB-DE43-42B2-AE14-952B942A8487}" type="presParOf" srcId="{A436A5B7-A24D-4850-A6CF-99CEAFF421CD}" destId="{63D13E71-5883-4ECB-8D2A-76AAC8E0C4F2}" srcOrd="5" destOrd="0" presId="urn:microsoft.com/office/officeart/2005/8/layout/hProcess7#1"/>
    <dgm:cxn modelId="{09F25470-F6DD-4E49-9893-F44A09F4B96E}" type="presParOf" srcId="{A436A5B7-A24D-4850-A6CF-99CEAFF421CD}" destId="{E2D0AD0F-3CC9-4061-8F4B-55FA35BD46D2}" srcOrd="6" destOrd="0" presId="urn:microsoft.com/office/officeart/2005/8/layout/hProcess7#1"/>
    <dgm:cxn modelId="{1B953480-3F7E-4398-9F79-8AE7D547FDFC}" type="presParOf" srcId="{E2D0AD0F-3CC9-4061-8F4B-55FA35BD46D2}" destId="{B45767D6-6761-4A56-8592-6F3B88D01C8A}" srcOrd="0" destOrd="0" presId="urn:microsoft.com/office/officeart/2005/8/layout/hProcess7#1"/>
    <dgm:cxn modelId="{817C58DC-4CE8-45EA-A0E4-FBAB2B2F68D0}" type="presParOf" srcId="{E2D0AD0F-3CC9-4061-8F4B-55FA35BD46D2}" destId="{823CC5BE-617B-48B5-A74C-759E12158B06}" srcOrd="1" destOrd="0" presId="urn:microsoft.com/office/officeart/2005/8/layout/hProcess7#1"/>
    <dgm:cxn modelId="{8AB4732C-DA6A-4B5A-9289-0B1745D641A7}" type="presParOf" srcId="{E2D0AD0F-3CC9-4061-8F4B-55FA35BD46D2}" destId="{A7BB072D-B2E3-4311-83B5-CE2D1DFB65A2}" srcOrd="2" destOrd="0" presId="urn:microsoft.com/office/officeart/2005/8/layout/hProcess7#1"/>
    <dgm:cxn modelId="{704F8A30-8B30-4D3E-A259-66C989B658F6}" type="presParOf" srcId="{A436A5B7-A24D-4850-A6CF-99CEAFF421CD}" destId="{45833258-993F-4800-93C8-9144C6A8E219}" srcOrd="7" destOrd="0" presId="urn:microsoft.com/office/officeart/2005/8/layout/hProcess7#1"/>
    <dgm:cxn modelId="{5F48AB2E-51B7-43CC-A512-9765B5A66BE6}" type="presParOf" srcId="{A436A5B7-A24D-4850-A6CF-99CEAFF421CD}" destId="{1DFC891F-27A2-4893-8576-D8AE08653ED3}" srcOrd="8" destOrd="0" presId="urn:microsoft.com/office/officeart/2005/8/layout/hProcess7#1"/>
    <dgm:cxn modelId="{DE48DC59-682A-41E4-AB3B-6EC0AC6A5DC1}" type="presParOf" srcId="{1DFC891F-27A2-4893-8576-D8AE08653ED3}" destId="{D21679E2-1091-4A1B-8A89-AC662D781C5E}" srcOrd="0" destOrd="0" presId="urn:microsoft.com/office/officeart/2005/8/layout/hProcess7#1"/>
    <dgm:cxn modelId="{F1FAA7B4-5206-42BC-9DDF-D14D07382C22}" type="presParOf" srcId="{1DFC891F-27A2-4893-8576-D8AE08653ED3}" destId="{3D89E251-2776-4E7F-A706-A75B73CEEDE9}" srcOrd="1" destOrd="0" presId="urn:microsoft.com/office/officeart/2005/8/layout/hProcess7#1"/>
    <dgm:cxn modelId="{64597FC3-1CB4-463F-A188-E5741C956645}" type="presParOf" srcId="{1DFC891F-27A2-4893-8576-D8AE08653ED3}" destId="{A47517AC-3E4F-435C-B638-9B62F1BB31E8}" srcOrd="2" destOrd="0" presId="urn:microsoft.com/office/officeart/2005/8/layout/hProcess7#1"/>
    <dgm:cxn modelId="{28CBB5E2-1A7A-4C6B-B136-256D4DC0B60A}" type="presParOf" srcId="{A436A5B7-A24D-4850-A6CF-99CEAFF421CD}" destId="{0CCFB4BA-BDCF-45D0-8A1A-D19D91EAE9AE}" srcOrd="9" destOrd="0" presId="urn:microsoft.com/office/officeart/2005/8/layout/hProcess7#1"/>
    <dgm:cxn modelId="{D80A5AEF-C5F1-4866-A519-4E9F48F7535E}" type="presParOf" srcId="{A436A5B7-A24D-4850-A6CF-99CEAFF421CD}" destId="{06365439-2EA8-44B6-9C16-F610C767265C}" srcOrd="10" destOrd="0" presId="urn:microsoft.com/office/officeart/2005/8/layout/hProcess7#1"/>
    <dgm:cxn modelId="{A5C252F4-8FF9-49C3-8C47-E0F28C9CB53F}" type="presParOf" srcId="{06365439-2EA8-44B6-9C16-F610C767265C}" destId="{651C2A28-BC32-45C4-8C2B-9DCDC71B9D40}" srcOrd="0" destOrd="0" presId="urn:microsoft.com/office/officeart/2005/8/layout/hProcess7#1"/>
    <dgm:cxn modelId="{4B81B9D8-6690-42BF-A2E3-8FAA2E65FA2A}" type="presParOf" srcId="{06365439-2EA8-44B6-9C16-F610C767265C}" destId="{BCBA29BB-82D3-404B-BA76-A02A06713129}" srcOrd="1" destOrd="0" presId="urn:microsoft.com/office/officeart/2005/8/layout/hProcess7#1"/>
    <dgm:cxn modelId="{5B17CB33-D6C0-4D44-8526-A2DCA3E43ED9}" type="presParOf" srcId="{06365439-2EA8-44B6-9C16-F610C767265C}" destId="{790977FD-59E5-48DD-8375-B288B21D29C1}" srcOrd="2" destOrd="0" presId="urn:microsoft.com/office/officeart/2005/8/layout/hProcess7#1"/>
    <dgm:cxn modelId="{8709CC74-B0B2-4D11-9F9C-8F03B3BA8725}" type="presParOf" srcId="{A436A5B7-A24D-4850-A6CF-99CEAFF421CD}" destId="{36A746C3-480C-469E-91CB-832DAD8DA3F0}" srcOrd="11" destOrd="0" presId="urn:microsoft.com/office/officeart/2005/8/layout/hProcess7#1"/>
    <dgm:cxn modelId="{E191C2CE-A296-4AF9-98FC-21D026E6DE1F}" type="presParOf" srcId="{A436A5B7-A24D-4850-A6CF-99CEAFF421CD}" destId="{9FE36247-D5D4-46C3-AA4D-62CF5E900BCF}" srcOrd="12" destOrd="0" presId="urn:microsoft.com/office/officeart/2005/8/layout/hProcess7#1"/>
    <dgm:cxn modelId="{E81624FF-EB58-4AAF-AFB6-523318FD5D45}" type="presParOf" srcId="{9FE36247-D5D4-46C3-AA4D-62CF5E900BCF}" destId="{F64CF0CF-A00A-4AD4-A854-83699C9E5B78}" srcOrd="0" destOrd="0" presId="urn:microsoft.com/office/officeart/2005/8/layout/hProcess7#1"/>
    <dgm:cxn modelId="{F7DC3BAB-3961-4E34-9E0E-424CD61E582B}" type="presParOf" srcId="{9FE36247-D5D4-46C3-AA4D-62CF5E900BCF}" destId="{250D7024-1743-4ECA-900F-6FD2BFEBDA42}" srcOrd="1" destOrd="0" presId="urn:microsoft.com/office/officeart/2005/8/layout/hProcess7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46FD3D2-9C0C-4CF0-AD68-AA6F288ABDC3}">
      <dsp:nvSpPr>
        <dsp:cNvPr id="0" name=""/>
        <dsp:cNvSpPr/>
      </dsp:nvSpPr>
      <dsp:spPr>
        <a:xfrm>
          <a:off x="0" y="635553"/>
          <a:ext cx="8128000" cy="103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13EB72-5074-4FD2-B60D-66A207430088}">
      <dsp:nvSpPr>
        <dsp:cNvPr id="0" name=""/>
        <dsp:cNvSpPr/>
      </dsp:nvSpPr>
      <dsp:spPr>
        <a:xfrm>
          <a:off x="406400" y="30393"/>
          <a:ext cx="5689600" cy="1210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1. </a:t>
          </a:r>
          <a:r>
            <a:rPr lang="en-US" sz="4100" kern="1200" dirty="0" err="1" smtClean="0"/>
            <a:t>Chuẩn</a:t>
          </a:r>
          <a:r>
            <a:rPr lang="en-US" sz="4100" kern="1200" dirty="0" smtClean="0"/>
            <a:t> </a:t>
          </a:r>
          <a:r>
            <a:rPr lang="en-US" sz="4100" kern="1200" dirty="0" err="1" smtClean="0"/>
            <a:t>bị</a:t>
          </a:r>
          <a:endParaRPr lang="en-US" sz="4100" kern="1200" dirty="0"/>
        </a:p>
      </dsp:txBody>
      <dsp:txXfrm>
        <a:off x="406400" y="30393"/>
        <a:ext cx="5689600" cy="1210320"/>
      </dsp:txXfrm>
    </dsp:sp>
    <dsp:sp modelId="{9C779B07-A59D-4F75-8F42-CE0BD6C869AB}">
      <dsp:nvSpPr>
        <dsp:cNvPr id="0" name=""/>
        <dsp:cNvSpPr/>
      </dsp:nvSpPr>
      <dsp:spPr>
        <a:xfrm>
          <a:off x="0" y="2495313"/>
          <a:ext cx="8128000" cy="103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64D8BB-0A0A-4944-A576-200BE5E742F0}">
      <dsp:nvSpPr>
        <dsp:cNvPr id="0" name=""/>
        <dsp:cNvSpPr/>
      </dsp:nvSpPr>
      <dsp:spPr>
        <a:xfrm>
          <a:off x="406400" y="1890153"/>
          <a:ext cx="5689600" cy="1210320"/>
        </a:xfrm>
        <a:prstGeom prst="roundRect">
          <a:avLst/>
        </a:prstGeom>
        <a:gradFill rotWithShape="1">
          <a:gsLst>
            <a:gs pos="0">
              <a:schemeClr val="accent4">
                <a:satMod val="103000"/>
                <a:lumMod val="102000"/>
                <a:tint val="94000"/>
              </a:schemeClr>
            </a:gs>
            <a:gs pos="50000">
              <a:schemeClr val="accent4">
                <a:satMod val="110000"/>
                <a:lumMod val="100000"/>
                <a:shade val="100000"/>
              </a:schemeClr>
            </a:gs>
            <a:gs pos="100000">
              <a:schemeClr val="accent4"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2. </a:t>
          </a:r>
          <a:r>
            <a:rPr lang="en-US" sz="4100" kern="1200" dirty="0" err="1" smtClean="0"/>
            <a:t>Viết</a:t>
          </a:r>
          <a:r>
            <a:rPr lang="en-US" sz="4100" kern="1200" dirty="0" smtClean="0"/>
            <a:t> </a:t>
          </a:r>
          <a:r>
            <a:rPr lang="en-US" sz="4100" kern="1200" dirty="0" err="1" smtClean="0"/>
            <a:t>báo</a:t>
          </a:r>
          <a:r>
            <a:rPr lang="en-US" sz="4100" kern="1200" dirty="0" smtClean="0"/>
            <a:t> </a:t>
          </a:r>
          <a:r>
            <a:rPr lang="en-US" sz="4100" kern="1200" dirty="0" err="1" smtClean="0"/>
            <a:t>cáo</a:t>
          </a:r>
          <a:endParaRPr lang="en-US" sz="4100" kern="1200" dirty="0"/>
        </a:p>
      </dsp:txBody>
      <dsp:txXfrm>
        <a:off x="406400" y="1890153"/>
        <a:ext cx="5689600" cy="1210320"/>
      </dsp:txXfrm>
    </dsp:sp>
    <dsp:sp modelId="{FD63A28B-5307-41F6-94FB-A7C03B7FD830}">
      <dsp:nvSpPr>
        <dsp:cNvPr id="0" name=""/>
        <dsp:cNvSpPr/>
      </dsp:nvSpPr>
      <dsp:spPr>
        <a:xfrm>
          <a:off x="0" y="4355073"/>
          <a:ext cx="8128000" cy="103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86680D-18AD-4759-ACE5-857212D04621}">
      <dsp:nvSpPr>
        <dsp:cNvPr id="0" name=""/>
        <dsp:cNvSpPr/>
      </dsp:nvSpPr>
      <dsp:spPr>
        <a:xfrm>
          <a:off x="406400" y="3749913"/>
          <a:ext cx="5689600" cy="1210320"/>
        </a:xfrm>
        <a:prstGeom prst="roundRect">
          <a:avLst/>
        </a:prstGeom>
        <a:gradFill rotWithShape="1">
          <a:gsLst>
            <a:gs pos="0">
              <a:schemeClr val="accent6">
                <a:satMod val="103000"/>
                <a:lumMod val="102000"/>
                <a:tint val="94000"/>
              </a:schemeClr>
            </a:gs>
            <a:gs pos="50000">
              <a:schemeClr val="accent6">
                <a:satMod val="110000"/>
                <a:lumMod val="100000"/>
                <a:shade val="100000"/>
              </a:schemeClr>
            </a:gs>
            <a:gs pos="100000">
              <a:schemeClr val="accent6"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3. </a:t>
          </a:r>
          <a:r>
            <a:rPr lang="en-US" sz="4100" kern="1200" dirty="0" err="1" smtClean="0"/>
            <a:t>Trình</a:t>
          </a:r>
          <a:r>
            <a:rPr lang="en-US" sz="4100" kern="1200" dirty="0" smtClean="0"/>
            <a:t> </a:t>
          </a:r>
          <a:r>
            <a:rPr lang="en-US" sz="4100" kern="1200" dirty="0" err="1" smtClean="0"/>
            <a:t>bày</a:t>
          </a:r>
          <a:r>
            <a:rPr lang="en-US" sz="4100" kern="1200" dirty="0" smtClean="0"/>
            <a:t> </a:t>
          </a:r>
          <a:r>
            <a:rPr lang="en-US" sz="4100" kern="1200" dirty="0" err="1" smtClean="0"/>
            <a:t>báo</a:t>
          </a:r>
          <a:r>
            <a:rPr lang="en-US" sz="4100" kern="1200" dirty="0" smtClean="0"/>
            <a:t> </a:t>
          </a:r>
          <a:r>
            <a:rPr lang="en-US" sz="4100" kern="1200" dirty="0" err="1" smtClean="0"/>
            <a:t>cáo</a:t>
          </a:r>
          <a:endParaRPr lang="en-US" sz="4100" kern="1200" dirty="0"/>
        </a:p>
      </dsp:txBody>
      <dsp:txXfrm>
        <a:off x="406400" y="3749913"/>
        <a:ext cx="5689600" cy="121032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C76A939-1708-466B-966C-94FFFA13FF2A}">
      <dsp:nvSpPr>
        <dsp:cNvPr id="0" name=""/>
        <dsp:cNvSpPr/>
      </dsp:nvSpPr>
      <dsp:spPr>
        <a:xfrm>
          <a:off x="3716" y="1666836"/>
          <a:ext cx="2235616" cy="2682740"/>
        </a:xfrm>
        <a:prstGeom prst="roundRect">
          <a:avLst>
            <a:gd name="adj" fmla="val 5000"/>
          </a:avLst>
        </a:prstGeom>
        <a:solidFill>
          <a:schemeClr val="accent6"/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0" tIns="85725" rIns="111125" bIns="0" numCol="1" spcCol="1270" anchor="t" anchorCtr="0">
          <a:noAutofit/>
        </a:bodyPr>
        <a:lstStyle/>
        <a:p>
          <a:pPr lvl="0" algn="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500" kern="1200" dirty="0"/>
        </a:p>
      </dsp:txBody>
      <dsp:txXfrm rot="16200000">
        <a:off x="-872645" y="2543198"/>
        <a:ext cx="2199846" cy="447123"/>
      </dsp:txXfrm>
    </dsp:sp>
    <dsp:sp modelId="{EE201110-ADEA-455B-BE48-100F03B90B24}">
      <dsp:nvSpPr>
        <dsp:cNvPr id="0" name=""/>
        <dsp:cNvSpPr/>
      </dsp:nvSpPr>
      <dsp:spPr>
        <a:xfrm>
          <a:off x="450840" y="1666836"/>
          <a:ext cx="1665534" cy="2682740"/>
        </a:xfrm>
        <a:prstGeom prst="rect">
          <a:avLst/>
        </a:prstGeom>
        <a:noFill/>
        <a:ln w="6350" cap="flat" cmpd="sng" algn="ctr">
          <a:noFill/>
          <a:prstDash val="solid"/>
          <a:miter lim="800000"/>
        </a:ln>
        <a:effectLst/>
        <a:sp3d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0" tIns="78867" rIns="0" bIns="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1. </a:t>
          </a:r>
          <a:r>
            <a:rPr lang="en-US" altLang="zh-CN" sz="23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Giành</a:t>
          </a:r>
          <a:r>
            <a:rPr lang="en-US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23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độc</a:t>
          </a:r>
          <a:r>
            <a:rPr lang="en-US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23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lập</a:t>
          </a:r>
          <a:r>
            <a:rPr lang="en-US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, </a:t>
          </a:r>
          <a:r>
            <a:rPr lang="en-US" altLang="zh-CN" sz="23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tách</a:t>
          </a:r>
          <a:r>
            <a:rPr lang="en-US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23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khỏi</a:t>
          </a:r>
          <a:r>
            <a:rPr lang="en-US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23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khối</a:t>
          </a:r>
          <a:r>
            <a:rPr lang="en-US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23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Liên</a:t>
          </a:r>
          <a:r>
            <a:rPr lang="en-US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23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hiệp</a:t>
          </a:r>
          <a:r>
            <a:rPr lang="en-US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23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Anh</a:t>
          </a:r>
          <a:r>
            <a:rPr lang="en-US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23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và</a:t>
          </a:r>
          <a:r>
            <a:rPr lang="en-US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23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thành</a:t>
          </a:r>
          <a:r>
            <a:rPr lang="en-US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23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lập</a:t>
          </a:r>
          <a:r>
            <a:rPr lang="en-US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n</a:t>
          </a:r>
          <a:r>
            <a:rPr lang="vi-VN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ư</a:t>
          </a:r>
          <a:r>
            <a:rPr lang="en-US" altLang="zh-CN" sz="23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ớc</a:t>
          </a:r>
          <a:r>
            <a:rPr lang="en-US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23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Cộng</a:t>
          </a:r>
          <a:r>
            <a:rPr lang="en-US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23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hòa</a:t>
          </a:r>
          <a:r>
            <a:rPr lang="en-US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Nam Phi</a:t>
          </a:r>
          <a:endParaRPr lang="en-US" sz="23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50840" y="1666836"/>
        <a:ext cx="1665534" cy="2682740"/>
      </dsp:txXfrm>
    </dsp:sp>
    <dsp:sp modelId="{1E7CEE1E-2B22-4538-87D7-D001AADDDB0B}">
      <dsp:nvSpPr>
        <dsp:cNvPr id="0" name=""/>
        <dsp:cNvSpPr/>
      </dsp:nvSpPr>
      <dsp:spPr>
        <a:xfrm>
          <a:off x="2378545" y="1653208"/>
          <a:ext cx="2235616" cy="2682740"/>
        </a:xfrm>
        <a:prstGeom prst="roundRect">
          <a:avLst>
            <a:gd name="adj" fmla="val 5000"/>
          </a:avLst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0" tIns="85725" rIns="111125" bIns="0" numCol="1" spcCol="1270" anchor="t" anchorCtr="0">
          <a:noAutofit/>
        </a:bodyPr>
        <a:lstStyle/>
        <a:p>
          <a:pPr lvl="0" algn="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500" kern="1200"/>
        </a:p>
      </dsp:txBody>
      <dsp:txXfrm rot="16200000">
        <a:off x="1502183" y="2529570"/>
        <a:ext cx="2199846" cy="447123"/>
      </dsp:txXfrm>
    </dsp:sp>
    <dsp:sp modelId="{C0657667-C797-4200-B5C5-141CAACBF3BB}">
      <dsp:nvSpPr>
        <dsp:cNvPr id="0" name=""/>
        <dsp:cNvSpPr/>
      </dsp:nvSpPr>
      <dsp:spPr>
        <a:xfrm rot="5400000">
          <a:off x="2131513" y="3800352"/>
          <a:ext cx="394489" cy="335342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B5D65E-E2E4-4B5D-B046-51FE6160159C}">
      <dsp:nvSpPr>
        <dsp:cNvPr id="0" name=""/>
        <dsp:cNvSpPr/>
      </dsp:nvSpPr>
      <dsp:spPr>
        <a:xfrm>
          <a:off x="2825668" y="1653208"/>
          <a:ext cx="1665534" cy="2682740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78867" rIns="0" bIns="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2. </a:t>
          </a:r>
          <a:r>
            <a:rPr lang="en-US" altLang="zh-CN" sz="23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Bãi</a:t>
          </a:r>
          <a:r>
            <a:rPr lang="en-US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23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bỏ</a:t>
          </a:r>
          <a:r>
            <a:rPr lang="en-US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23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chế</a:t>
          </a:r>
          <a:r>
            <a:rPr lang="en-US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23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độ</a:t>
          </a:r>
          <a:r>
            <a:rPr lang="en-US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A-</a:t>
          </a:r>
          <a:r>
            <a:rPr lang="en-US" altLang="zh-CN" sz="23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pac</a:t>
          </a:r>
          <a:r>
            <a:rPr lang="en-US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-</a:t>
          </a:r>
          <a:r>
            <a:rPr lang="en-US" altLang="zh-CN" sz="23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thai</a:t>
          </a:r>
          <a:r>
            <a:rPr lang="en-US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(Apartheid)</a:t>
          </a:r>
          <a:endParaRPr lang="en-US" sz="23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825668" y="1653208"/>
        <a:ext cx="1665534" cy="2682740"/>
      </dsp:txXfrm>
    </dsp:sp>
    <dsp:sp modelId="{D21679E2-1091-4A1B-8A89-AC662D781C5E}">
      <dsp:nvSpPr>
        <dsp:cNvPr id="0" name=""/>
        <dsp:cNvSpPr/>
      </dsp:nvSpPr>
      <dsp:spPr>
        <a:xfrm>
          <a:off x="4631443" y="1666836"/>
          <a:ext cx="2235616" cy="2682740"/>
        </a:xfrm>
        <a:prstGeom prst="roundRect">
          <a:avLst>
            <a:gd name="adj" fmla="val 5000"/>
          </a:avLst>
        </a:prstGeom>
        <a:solidFill>
          <a:schemeClr val="accent6"/>
        </a:solidFill>
        <a:ln w="12700" cap="flat" cmpd="sng" algn="ctr">
          <a:solidFill>
            <a:schemeClr val="accent6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0" tIns="85725" rIns="111125" bIns="0" numCol="1" spcCol="1270" anchor="t" anchorCtr="0">
          <a:noAutofit/>
        </a:bodyPr>
        <a:lstStyle/>
        <a:p>
          <a:pPr lvl="0" algn="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500" kern="1200" dirty="0"/>
        </a:p>
      </dsp:txBody>
      <dsp:txXfrm rot="16200000">
        <a:off x="3755081" y="2543198"/>
        <a:ext cx="2199846" cy="447123"/>
      </dsp:txXfrm>
    </dsp:sp>
    <dsp:sp modelId="{823CC5BE-617B-48B5-A74C-759E12158B06}">
      <dsp:nvSpPr>
        <dsp:cNvPr id="0" name=""/>
        <dsp:cNvSpPr/>
      </dsp:nvSpPr>
      <dsp:spPr>
        <a:xfrm rot="5400000">
          <a:off x="4445376" y="3800352"/>
          <a:ext cx="394489" cy="335342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7517AC-3E4F-435C-B638-9B62F1BB31E8}">
      <dsp:nvSpPr>
        <dsp:cNvPr id="0" name=""/>
        <dsp:cNvSpPr/>
      </dsp:nvSpPr>
      <dsp:spPr>
        <a:xfrm>
          <a:off x="5078566" y="1666836"/>
          <a:ext cx="1665534" cy="2682740"/>
        </a:xfrm>
        <a:prstGeom prst="rect">
          <a:avLst/>
        </a:prstGeom>
        <a:noFill/>
        <a:ln w="19050" cap="flat" cmpd="sng" algn="ctr">
          <a:noFill/>
          <a:prstDash val="solid"/>
          <a:miter lim="800000"/>
        </a:ln>
        <a:effectLst/>
        <a:sp3d/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0" tIns="78867" rIns="0" bIns="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3. </a:t>
          </a:r>
          <a:r>
            <a:rPr lang="en-US" altLang="zh-CN" sz="23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Lần</a:t>
          </a:r>
          <a:r>
            <a:rPr lang="en-US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23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bầu</a:t>
          </a:r>
          <a:r>
            <a:rPr lang="en-US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23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cử</a:t>
          </a:r>
          <a:r>
            <a:rPr lang="en-US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23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đa</a:t>
          </a:r>
          <a:r>
            <a:rPr lang="en-US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23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chủng</a:t>
          </a:r>
          <a:r>
            <a:rPr lang="en-US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23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tộc</a:t>
          </a:r>
          <a:r>
            <a:rPr lang="en-US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23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đầu</a:t>
          </a:r>
          <a:r>
            <a:rPr lang="en-US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23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tiên</a:t>
          </a:r>
          <a:r>
            <a:rPr lang="en-US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ở </a:t>
          </a:r>
          <a:r>
            <a:rPr lang="en-US" altLang="zh-CN" sz="23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Cộng</a:t>
          </a:r>
          <a:r>
            <a:rPr lang="en-US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23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hòa</a:t>
          </a:r>
          <a:r>
            <a:rPr lang="en-US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Nam Phi</a:t>
          </a:r>
          <a:endParaRPr lang="en-US" sz="23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078566" y="1666836"/>
        <a:ext cx="1665534" cy="2682740"/>
      </dsp:txXfrm>
    </dsp:sp>
    <dsp:sp modelId="{F64CF0CF-A00A-4AD4-A854-83699C9E5B78}">
      <dsp:nvSpPr>
        <dsp:cNvPr id="0" name=""/>
        <dsp:cNvSpPr/>
      </dsp:nvSpPr>
      <dsp:spPr>
        <a:xfrm>
          <a:off x="6945306" y="1666836"/>
          <a:ext cx="2235616" cy="2682740"/>
        </a:xfrm>
        <a:prstGeom prst="roundRect">
          <a:avLst>
            <a:gd name="adj" fmla="val 5000"/>
          </a:avLst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0" tIns="85725" rIns="111125" bIns="0" numCol="1" spcCol="1270" anchor="t" anchorCtr="0">
          <a:noAutofit/>
        </a:bodyPr>
        <a:lstStyle/>
        <a:p>
          <a:pPr lvl="0" algn="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500" kern="1200" dirty="0"/>
        </a:p>
      </dsp:txBody>
      <dsp:txXfrm rot="16200000">
        <a:off x="6068944" y="2543198"/>
        <a:ext cx="2199846" cy="447123"/>
      </dsp:txXfrm>
    </dsp:sp>
    <dsp:sp modelId="{BCBA29BB-82D3-404B-BA76-A02A06713129}">
      <dsp:nvSpPr>
        <dsp:cNvPr id="0" name=""/>
        <dsp:cNvSpPr/>
      </dsp:nvSpPr>
      <dsp:spPr>
        <a:xfrm rot="5400000">
          <a:off x="6759240" y="3800352"/>
          <a:ext cx="394489" cy="335342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7#1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004059-B641-48BE-B26D-D442FC7BEB76}" type="datetimeFigureOut">
              <a:rPr lang="zh-CN" altLang="en-US" smtClean="0"/>
              <a:pPr/>
              <a:t>2022/12/1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8C7123-9E2E-477D-A376-3DBA591A55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C7123-9E2E-477D-A376-3DBA591A5575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8C7123-9E2E-477D-A376-3DBA591A557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560811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8C7123-9E2E-477D-A376-3DBA591A557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95412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8C7123-9E2E-477D-A376-3DBA591A557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2956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C7123-9E2E-477D-A376-3DBA591A5575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C7123-9E2E-477D-A376-3DBA591A5575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C7123-9E2E-477D-A376-3DBA591A5575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8C7123-9E2E-477D-A376-3DBA591A557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301791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8C7123-9E2E-477D-A376-3DBA591A557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104592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8C7123-9E2E-477D-A376-3DBA591A557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53414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8C7123-9E2E-477D-A376-3DBA591A557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15317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8C7123-9E2E-477D-A376-3DBA591A557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18182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pPr/>
              <a:t>2022/12/1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 advTm="3000"/>
    </mc:Choice>
    <mc:Fallback>
      <p:transition advTm="3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pPr/>
              <a:t>2022/12/1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 advTm="3000"/>
    </mc:Choice>
    <mc:Fallback>
      <p:transition advTm="3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pPr/>
              <a:t>2022/12/1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 advTm="3000"/>
    </mc:Choice>
    <mc:Fallback>
      <p:transition advTm="3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pPr/>
              <a:t>2022/12/1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 advTm="3000"/>
    </mc:Choice>
    <mc:Fallback>
      <p:transition advTm="3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pPr/>
              <a:t>2022/12/1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 advTm="3000"/>
    </mc:Choice>
    <mc:Fallback>
      <p:transition advTm="3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pPr/>
              <a:t>2022/12/1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 advTm="3000"/>
    </mc:Choice>
    <mc:Fallback>
      <p:transition advTm="3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pPr/>
              <a:t>2022/12/1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 advTm="3000"/>
    </mc:Choice>
    <mc:Fallback>
      <p:transition advTm="3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pPr/>
              <a:t>2022/12/1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 advTm="3000"/>
    </mc:Choice>
    <mc:Fallback>
      <p:transition advTm="3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pPr/>
              <a:t>2022/12/1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 advTm="3000"/>
    </mc:Choice>
    <mc:Fallback>
      <p:transition advTm="3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pPr/>
              <a:t>2022/12/1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 advTm="3000"/>
    </mc:Choice>
    <mc:Fallback>
      <p:transition advTm="3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pPr/>
              <a:t>2022/12/1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 advTm="3000"/>
    </mc:Choice>
    <mc:Fallback>
      <p:transition advTm="3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5000"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0E7BA-7379-E64D-9FBF-720BE0625927}" type="datetimeFigureOut">
              <a:rPr kumimoji="1" lang="zh-CN" altLang="en-US" smtClean="0"/>
              <a:pPr/>
              <a:t>2022/12/1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0F138F-D989-5048-97F6-119CF3B7ABCB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p14:dur="0" advTm="3000"/>
    </mc:Choice>
    <mc:Fallback>
      <p:transition advTm="300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4081673" y="465403"/>
            <a:ext cx="466638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200" b="1" dirty="0" err="1" smtClean="0"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Bài</a:t>
            </a:r>
            <a:r>
              <a:rPr lang="en-US" altLang="zh-CN" sz="7200" b="1" dirty="0" smtClean="0"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12</a:t>
            </a:r>
            <a:r>
              <a:rPr lang="en-US" altLang="zh-CN" sz="7200" b="1" dirty="0" smtClean="0"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rPr>
              <a:t>:</a:t>
            </a:r>
            <a:endParaRPr lang="en-US" altLang="zh-CN" sz="6000" dirty="0">
              <a:latin typeface="#9Slide07 Baloo Tamma" panose="03080902040302020200" pitchFamily="66" charset="0"/>
              <a:ea typeface="Microsoft YaHei" panose="020B0503020204020204" charset="-122"/>
              <a:cs typeface="#9Slide07 Baloo Tamma" panose="03080902040302020200" pitchFamily="66" charset="0"/>
            </a:endParaRPr>
          </a:p>
          <a:p>
            <a:pPr algn="ctr"/>
            <a:r>
              <a:rPr lang="en-US" altLang="zh-CN" sz="6000" b="1" dirty="0"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rPr>
              <a:t> </a:t>
            </a:r>
            <a:endParaRPr lang="zh-CN" altLang="en-US" sz="6000" b="1" dirty="0">
              <a:latin typeface="#9Slide07 Baloo Tamma" panose="03080902040302020200" pitchFamily="66" charset="0"/>
              <a:ea typeface="Microsoft YaHei" panose="020B0503020204020204" charset="-122"/>
              <a:cs typeface="#9Slide07 Baloo Tamma" panose="03080902040302020200" pitchFamily="66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461063" y="2405574"/>
            <a:ext cx="735349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4800" b="1" dirty="0" err="1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Thực</a:t>
            </a:r>
            <a:r>
              <a:rPr kumimoji="1" lang="en-US" altLang="zh-CN" sz="4800" b="1" dirty="0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kumimoji="1" lang="en-US" altLang="zh-CN" sz="4800" b="1" dirty="0" err="1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Hành</a:t>
            </a:r>
            <a:endParaRPr kumimoji="1" lang="en-US" altLang="zh-CN" sz="4800" b="1" dirty="0" smtClean="0">
              <a:solidFill>
                <a:srgbClr val="FF0000"/>
              </a:solidFill>
              <a:latin typeface="Amazone" panose="020B0500000000000000" pitchFamily="34" charset="-93"/>
              <a:ea typeface="Amazone" panose="020B0500000000000000" pitchFamily="34" charset="-93"/>
              <a:cs typeface="Amazone" panose="020B0500000000000000" pitchFamily="34" charset="-93"/>
            </a:endParaRPr>
          </a:p>
          <a:p>
            <a:pPr algn="ctr"/>
            <a:r>
              <a:rPr kumimoji="1" lang="en-US" altLang="zh-CN" sz="4800" b="1" dirty="0" err="1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Sưu</a:t>
            </a:r>
            <a:r>
              <a:rPr kumimoji="1" lang="en-US" altLang="zh-CN" sz="4800" b="1" dirty="0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kumimoji="1" lang="en-US" altLang="zh-CN" sz="4800" b="1" dirty="0" err="1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Tầm</a:t>
            </a:r>
            <a:r>
              <a:rPr kumimoji="1" lang="en-US" altLang="zh-CN" sz="4800" b="1" dirty="0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T</a:t>
            </a:r>
            <a:r>
              <a:rPr kumimoji="1" lang="vi-VN" altLang="zh-CN" sz="4800" b="1" dirty="0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ư</a:t>
            </a:r>
            <a:r>
              <a:rPr kumimoji="1" lang="en-US" altLang="zh-CN" sz="4800" b="1" dirty="0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kumimoji="1" lang="en-US" altLang="zh-CN" sz="4800" b="1" dirty="0" err="1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Liệu</a:t>
            </a:r>
            <a:r>
              <a:rPr kumimoji="1" lang="en-US" altLang="zh-CN" sz="4800" b="1" dirty="0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kumimoji="1" lang="en-US" altLang="zh-CN" sz="4800" b="1" dirty="0" err="1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Về</a:t>
            </a:r>
            <a:endParaRPr kumimoji="1" lang="en-US" altLang="zh-CN" sz="4800" b="1" dirty="0" smtClean="0">
              <a:solidFill>
                <a:srgbClr val="FF0000"/>
              </a:solidFill>
              <a:latin typeface="Amazone" panose="020B0500000000000000" pitchFamily="34" charset="-93"/>
              <a:ea typeface="Amazone" panose="020B0500000000000000" pitchFamily="34" charset="-93"/>
              <a:cs typeface="Amazone" panose="020B0500000000000000" pitchFamily="34" charset="-93"/>
            </a:endParaRPr>
          </a:p>
          <a:p>
            <a:pPr algn="ctr"/>
            <a:r>
              <a:rPr kumimoji="1" lang="en-US" altLang="zh-CN" sz="4800" b="1" dirty="0" err="1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Cộng</a:t>
            </a:r>
            <a:r>
              <a:rPr kumimoji="1" lang="en-US" altLang="zh-CN" sz="4800" b="1" dirty="0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kumimoji="1" lang="en-US" altLang="zh-CN" sz="4800" b="1" dirty="0" err="1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Hòa</a:t>
            </a:r>
            <a:r>
              <a:rPr kumimoji="1" lang="en-US" altLang="zh-CN" sz="4800" b="1" dirty="0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Nam Phi</a:t>
            </a:r>
            <a:endParaRPr kumimoji="1" lang="en-US" altLang="zh-CN" sz="4800" b="1" dirty="0">
              <a:solidFill>
                <a:srgbClr val="FF0000"/>
              </a:solidFill>
              <a:latin typeface="Amazone" panose="020B0500000000000000" pitchFamily="34" charset="-93"/>
              <a:ea typeface="Amazone" panose="020B0500000000000000" pitchFamily="34" charset="-93"/>
              <a:cs typeface="Amazone" panose="020B0500000000000000" pitchFamily="34" charset="-93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/>
        </p:nvSpPr>
        <p:spPr>
          <a:xfrm>
            <a:off x="4038301" y="518593"/>
            <a:ext cx="498872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1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3.</a:t>
            </a:r>
            <a:endParaRPr kumimoji="1" lang="zh-CN" altLang="en-US" sz="11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3505405" y="2195621"/>
            <a:ext cx="5688753" cy="2331279"/>
          </a:xfrm>
          <a:prstGeom prst="rect">
            <a:avLst/>
          </a:prstGeom>
          <a:ln/>
          <a:ex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1pPr>
            <a:lvl2pPr marL="742950" indent="-28575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2pPr>
            <a:lvl3pPr marL="11430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3pPr>
            <a:lvl4pPr marL="16002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4pPr>
            <a:lvl5pPr marL="20574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5pPr>
            <a:lvl6pPr marL="25146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6pPr>
            <a:lvl7pPr marL="29718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7pPr>
            <a:lvl8pPr marL="34290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8pPr>
            <a:lvl9pPr marL="38862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1216025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TRÌNH BÀY BÁO CÁO</a:t>
            </a:r>
          </a:p>
        </p:txBody>
      </p:sp>
    </p:spTree>
    <p:extLst>
      <p:ext uri="{BB962C8B-B14F-4D97-AF65-F5344CB8AC3E}">
        <p14:creationId xmlns:p14="http://schemas.microsoft.com/office/powerpoint/2010/main" xmlns="" val="36968921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矩形 19"/>
          <p:cNvSpPr/>
          <p:nvPr/>
        </p:nvSpPr>
        <p:spPr>
          <a:xfrm>
            <a:off x="438517" y="1662600"/>
            <a:ext cx="9479205" cy="646331"/>
          </a:xfrm>
          <a:prstGeom prst="rect">
            <a:avLst/>
          </a:prstGeom>
        </p:spPr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Trình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bày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báo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cá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o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theo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nội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dung đ</a:t>
            </a:r>
            <a:r>
              <a:rPr lang="vi-VN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ư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ợc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phân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công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438518" y="3035185"/>
            <a:ext cx="11550282" cy="646331"/>
          </a:xfrm>
          <a:prstGeom prst="rect">
            <a:avLst/>
          </a:prstGeom>
        </p:spPr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Hình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th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ức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trình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bày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: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chọn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một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trong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các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hình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thức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như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: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bài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thuyết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trình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,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hộp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thông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tin,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áp-phích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, s</a:t>
            </a:r>
            <a:r>
              <a:rPr lang="vi-VN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ơ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đồ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,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hình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vẽ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,…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xmlns="" id="{1B23C640-5C9B-4C12-878F-D5EDB6EF6776}"/>
              </a:ext>
            </a:extLst>
          </p:cNvPr>
          <p:cNvSpPr txBox="1"/>
          <p:nvPr/>
        </p:nvSpPr>
        <p:spPr>
          <a:xfrm>
            <a:off x="432930" y="594925"/>
            <a:ext cx="11555870" cy="111735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>
            <a:defPPr>
              <a:defRPr lang="zh-CN"/>
            </a:defPPr>
            <a:lvl1pPr marR="0" lvl="0" indent="0" algn="ctr" fontAlgn="auto">
              <a:lnSpc>
                <a:spcPct val="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1" i="0">
                <a:solidFill>
                  <a:prstClr val="black"/>
                </a:solidFill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矩形 27">
            <a:extLst>
              <a:ext uri="{FF2B5EF4-FFF2-40B4-BE49-F238E27FC236}">
                <a16:creationId xmlns:a16="http://schemas.microsoft.com/office/drawing/2014/main" xmlns="" id="{60656E08-F89F-406B-8FDE-953E342E5C49}"/>
              </a:ext>
            </a:extLst>
          </p:cNvPr>
          <p:cNvSpPr/>
          <p:nvPr/>
        </p:nvSpPr>
        <p:spPr>
          <a:xfrm>
            <a:off x="438518" y="4933534"/>
            <a:ext cx="12192000" cy="646331"/>
          </a:xfrm>
          <a:prstGeom prst="rect">
            <a:avLst/>
          </a:prstGeom>
        </p:spPr>
        <p:txBody>
          <a:bodyPr/>
          <a:lstStyle/>
          <a:p>
            <a:pPr algn="just">
              <a:spcBef>
                <a:spcPct val="0"/>
              </a:spcBef>
            </a:pP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Thời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gian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trình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bày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: </a:t>
            </a:r>
            <a:r>
              <a:rPr lang="en-US" altLang="zh-CN" sz="32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4 </a:t>
            </a:r>
            <a:r>
              <a:rPr lang="en-US" altLang="zh-CN" sz="3200" b="1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phút</a:t>
            </a:r>
            <a:endParaRPr lang="en-US" altLang="zh-CN" sz="3200" b="1" dirty="0">
              <a:solidFill>
                <a:prstClr val="black"/>
              </a:solidFill>
              <a:latin typeface="Times New Roman" panose="02020603050405020304" pitchFamily="18" charset="0"/>
              <a:ea typeface="Microsoft YaHei" panose="020B050302020402020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660742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4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88938468"/>
              </p:ext>
            </p:extLst>
          </p:nvPr>
        </p:nvGraphicFramePr>
        <p:xfrm>
          <a:off x="894077" y="307284"/>
          <a:ext cx="10160002" cy="5799666"/>
        </p:xfrm>
        <a:graphic>
          <a:graphicData uri="http://schemas.openxmlformats.org/drawingml/2006/table">
            <a:tbl>
              <a:tblPr bandRow="1"/>
              <a:tblGrid>
                <a:gridCol w="7594929">
                  <a:extLst>
                    <a:ext uri="{9D8B030D-6E8A-4147-A177-3AD203B41FA5}">
                      <a16:colId xmlns:a16="http://schemas.microsoft.com/office/drawing/2014/main" xmlns="" val="2921414899"/>
                    </a:ext>
                  </a:extLst>
                </a:gridCol>
                <a:gridCol w="665018">
                  <a:extLst>
                    <a:ext uri="{9D8B030D-6E8A-4147-A177-3AD203B41FA5}">
                      <a16:colId xmlns:a16="http://schemas.microsoft.com/office/drawing/2014/main" xmlns="" val="3646253021"/>
                    </a:ext>
                  </a:extLst>
                </a:gridCol>
                <a:gridCol w="643908">
                  <a:extLst>
                    <a:ext uri="{9D8B030D-6E8A-4147-A177-3AD203B41FA5}">
                      <a16:colId xmlns:a16="http://schemas.microsoft.com/office/drawing/2014/main" xmlns="" val="3408913184"/>
                    </a:ext>
                  </a:extLst>
                </a:gridCol>
                <a:gridCol w="643908">
                  <a:extLst>
                    <a:ext uri="{9D8B030D-6E8A-4147-A177-3AD203B41FA5}">
                      <a16:colId xmlns:a16="http://schemas.microsoft.com/office/drawing/2014/main" xmlns="" val="1129685336"/>
                    </a:ext>
                  </a:extLst>
                </a:gridCol>
                <a:gridCol w="612239">
                  <a:extLst>
                    <a:ext uri="{9D8B030D-6E8A-4147-A177-3AD203B41FA5}">
                      <a16:colId xmlns:a16="http://schemas.microsoft.com/office/drawing/2014/main" xmlns="" val="3155276512"/>
                    </a:ext>
                  </a:extLst>
                </a:gridCol>
              </a:tblGrid>
              <a:tr h="557671">
                <a:tc>
                  <a:txBody>
                    <a:bodyPr/>
                    <a:lstStyle/>
                    <a:p>
                      <a:pPr marL="635" indent="-19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Tiêu chí đánh giá bài báo cáo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635" indent="-19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635" indent="-19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635" indent="-19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635" indent="-19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42488204"/>
                  </a:ext>
                </a:extLst>
              </a:tr>
              <a:tr h="557671"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Phần giới thiệu chủ đề ngắn gọn, không quá 5 dòng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4124916"/>
                  </a:ext>
                </a:extLst>
              </a:tr>
              <a:tr h="1115342"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Nội dung chính của chủ đề trả lời các câu hỏi 5W1H với thông tin phong phú, ngắn gọn và có tính khái quát cao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24145414"/>
                  </a:ext>
                </a:extLst>
              </a:tr>
              <a:tr h="557671"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Có các hình ảnh minh họa, chiếm không quá 20% diện tích A4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65325040"/>
                  </a:ext>
                </a:extLst>
              </a:tr>
              <a:tr h="557671"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Phần đánh giá thể hiện cái nhìn khách quan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51797063"/>
                  </a:ext>
                </a:extLst>
              </a:tr>
              <a:tr h="557671"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Bố cục cân đối, hài hòa, màu sắc thu hút, chữ đẹp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52916406"/>
                  </a:ext>
                </a:extLst>
              </a:tr>
              <a:tr h="557671"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Thuyết trình lưu loát, ít lệ thuộc, đúng giờ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58603241"/>
                  </a:ext>
                </a:extLst>
              </a:tr>
              <a:tr h="557671"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Thông tin cá nhân đầy đủ, đề mục thu hút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869930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4726266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 advTm="3000"/>
    </mc:Choice>
    <mc:Fallback>
      <p:transition advTm="300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3060037" y="458260"/>
            <a:ext cx="5688753" cy="1348446"/>
          </a:xfrm>
          <a:prstGeom prst="rect">
            <a:avLst/>
          </a:prstGeom>
          <a:ln/>
          <a:extLst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1pPr>
            <a:lvl2pPr marL="742950" indent="-28575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2pPr>
            <a:lvl3pPr marL="11430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3pPr>
            <a:lvl4pPr marL="16002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4pPr>
            <a:lvl5pPr marL="20574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5pPr>
            <a:lvl6pPr marL="25146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6pPr>
            <a:lvl7pPr marL="29718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7pPr>
            <a:lvl8pPr marL="34290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8pPr>
            <a:lvl9pPr marL="38862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1216025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8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LUYỆN TẬP</a:t>
            </a:r>
          </a:p>
        </p:txBody>
      </p:sp>
      <p:sp>
        <p:nvSpPr>
          <p:cNvPr id="4" name="矩形 19">
            <a:extLst>
              <a:ext uri="{FF2B5EF4-FFF2-40B4-BE49-F238E27FC236}">
                <a16:creationId xmlns:a16="http://schemas.microsoft.com/office/drawing/2014/main" xmlns="" id="{B86D0EA5-3377-4944-97B9-732AE938C0D8}"/>
              </a:ext>
            </a:extLst>
          </p:cNvPr>
          <p:cNvSpPr/>
          <p:nvPr/>
        </p:nvSpPr>
        <p:spPr>
          <a:xfrm>
            <a:off x="2778930" y="2494886"/>
            <a:ext cx="7585833" cy="646331"/>
          </a:xfrm>
          <a:prstGeom prst="rect">
            <a:avLst/>
          </a:prstGeom>
        </p:spPr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Nêu</a:t>
            </a:r>
            <a:r>
              <a:rPr kumimoji="0" lang="en-US" altLang="zh-CN" sz="32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32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khó</a:t>
            </a:r>
            <a:r>
              <a:rPr kumimoji="0" lang="en-US" altLang="zh-CN" sz="32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khan </a:t>
            </a:r>
            <a:r>
              <a:rPr kumimoji="0" lang="en-US" altLang="zh-CN" sz="32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của</a:t>
            </a:r>
            <a:r>
              <a:rPr kumimoji="0" lang="en-US" altLang="zh-CN" sz="32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32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nhóm</a:t>
            </a:r>
            <a:r>
              <a:rPr kumimoji="0" lang="en-US" altLang="zh-CN" sz="32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32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em</a:t>
            </a:r>
            <a:r>
              <a:rPr kumimoji="0" lang="en-US" altLang="zh-CN" sz="32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32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khi</a:t>
            </a:r>
            <a:r>
              <a:rPr kumimoji="0" lang="en-US" altLang="zh-CN" sz="32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32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làm</a:t>
            </a:r>
            <a:r>
              <a:rPr kumimoji="0" lang="en-US" altLang="zh-CN" sz="32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32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bài</a:t>
            </a:r>
            <a:r>
              <a:rPr kumimoji="0" lang="en-US" altLang="zh-CN" sz="32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?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649499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3170125" y="885763"/>
            <a:ext cx="5688753" cy="1348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1pPr>
            <a:lvl2pPr marL="742950" indent="-28575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2pPr>
            <a:lvl3pPr marL="11430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3pPr>
            <a:lvl4pPr marL="16002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4pPr>
            <a:lvl5pPr marL="20574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5pPr>
            <a:lvl6pPr marL="25146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6pPr>
            <a:lvl7pPr marL="29718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7pPr>
            <a:lvl8pPr marL="34290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8pPr>
            <a:lvl9pPr marL="38862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1216025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8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VẬN DỤNG</a:t>
            </a:r>
          </a:p>
        </p:txBody>
      </p:sp>
      <p:sp>
        <p:nvSpPr>
          <p:cNvPr id="3" name="矩形 19">
            <a:extLst>
              <a:ext uri="{FF2B5EF4-FFF2-40B4-BE49-F238E27FC236}">
                <a16:creationId xmlns:a16="http://schemas.microsoft.com/office/drawing/2014/main" xmlns="" id="{FACF06DF-BE82-4D67-8B4E-4C35FA455C92}"/>
              </a:ext>
            </a:extLst>
          </p:cNvPr>
          <p:cNvSpPr/>
          <p:nvPr/>
        </p:nvSpPr>
        <p:spPr>
          <a:xfrm>
            <a:off x="2171959" y="2878223"/>
            <a:ext cx="8233837" cy="646331"/>
          </a:xfrm>
          <a:prstGeom prst="rect">
            <a:avLst/>
          </a:prstGeom>
        </p:spPr>
        <p:txBody>
          <a:bodyPr/>
          <a:lstStyle/>
          <a:p>
            <a:r>
              <a:rPr lang="vi-VN" sz="2800" b="1" dirty="0">
                <a:latin typeface="+mj-lt"/>
              </a:rPr>
              <a:t>Nếu là 1 trong những nhà lãnh đạo của CH Nam Phi em sẽ thực hiện điều gì</a:t>
            </a:r>
            <a:r>
              <a:rPr lang="vi-VN" sz="2800" b="1" dirty="0" smtClean="0">
                <a:latin typeface="+mj-lt"/>
              </a:rPr>
              <a:t>?</a:t>
            </a:r>
            <a:r>
              <a:rPr lang="en-US" sz="2800" b="1" dirty="0" smtClean="0">
                <a:latin typeface="+mj-lt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vi-V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123480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文本框 13"/>
          <p:cNvSpPr txBox="1"/>
          <p:nvPr/>
        </p:nvSpPr>
        <p:spPr>
          <a:xfrm>
            <a:off x="886265" y="519634"/>
            <a:ext cx="34747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5400" b="1" dirty="0"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rPr>
              <a:t>NỘI DUNG</a:t>
            </a:r>
            <a:endParaRPr kumimoji="1" lang="zh-CN" altLang="en-US" sz="4400" b="1" dirty="0">
              <a:latin typeface="#9Slide07 Baloo Tamma" panose="03080902040302020200" pitchFamily="66" charset="0"/>
              <a:ea typeface="Microsoft YaHei" panose="020B0503020204020204" charset="-122"/>
              <a:cs typeface="#9Slide07 Baloo Tamma" panose="03080902040302020200" pitchFamily="66" charset="0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xmlns="" val="4046066691"/>
              </p:ext>
            </p:extLst>
          </p:nvPr>
        </p:nvGraphicFramePr>
        <p:xfrm>
          <a:off x="3159760" y="32342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/>
        </p:nvSpPr>
        <p:spPr>
          <a:xfrm>
            <a:off x="3629649" y="650673"/>
            <a:ext cx="498872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11500" dirty="0"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rPr>
              <a:t>1.</a:t>
            </a:r>
            <a:endParaRPr kumimoji="1" lang="zh-CN" altLang="en-US" sz="11500" dirty="0">
              <a:latin typeface="#9Slide07 Baloo Tamma" panose="03080902040302020200" pitchFamily="66" charset="0"/>
              <a:ea typeface="Microsoft YaHei" panose="020B0503020204020204" charset="-122"/>
              <a:cs typeface="#9Slide07 Baloo Tamma" panose="03080902040302020200" pitchFamily="66" charset="0"/>
            </a:endParaRPr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3412792" y="2703621"/>
            <a:ext cx="5355288" cy="1151021"/>
          </a:xfrm>
          <a:prstGeom prst="rect">
            <a:avLst/>
          </a:prstGeom>
          <a:ln/>
          <a:ex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1pPr>
            <a:lvl2pPr marL="742950" indent="-28575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2pPr>
            <a:lvl3pPr marL="11430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3pPr>
            <a:lvl4pPr marL="16002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4pPr>
            <a:lvl5pPr marL="20574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5pPr>
            <a:lvl6pPr marL="25146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6pPr>
            <a:lvl7pPr marL="29718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7pPr>
            <a:lvl8pPr marL="34290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8pPr>
            <a:lvl9pPr marL="38862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20000"/>
              </a:spcBef>
            </a:pPr>
            <a:r>
              <a:rPr lang="en-US" altLang="zh-CN" sz="6600" b="1" dirty="0" err="1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  <a:sym typeface="Arial" panose="020B0604020202020204" pitchFamily="34" charset="0"/>
              </a:rPr>
              <a:t>Chuẩn</a:t>
            </a:r>
            <a:r>
              <a:rPr lang="en-US" altLang="zh-CN" sz="6600" b="1" dirty="0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  <a:sym typeface="Arial" panose="020B0604020202020204" pitchFamily="34" charset="0"/>
              </a:rPr>
              <a:t> </a:t>
            </a:r>
            <a:r>
              <a:rPr lang="en-US" altLang="zh-CN" sz="6600" b="1" dirty="0" err="1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  <a:sym typeface="Arial" panose="020B0604020202020204" pitchFamily="34" charset="0"/>
              </a:rPr>
              <a:t>Bị</a:t>
            </a:r>
            <a:endParaRPr lang="en-US" altLang="zh-CN" sz="6600" b="1" dirty="0">
              <a:solidFill>
                <a:srgbClr val="FF0000"/>
              </a:solidFill>
              <a:latin typeface="Amazone" panose="020B0500000000000000" pitchFamily="34" charset="-93"/>
              <a:ea typeface="Amazone" panose="020B0500000000000000" pitchFamily="34" charset="-93"/>
              <a:cs typeface="Amazone" panose="020B0500000000000000" pitchFamily="34" charset="-93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2246420618"/>
              </p:ext>
            </p:extLst>
          </p:nvPr>
        </p:nvGraphicFramePr>
        <p:xfrm>
          <a:off x="2032000" y="719666"/>
          <a:ext cx="9184640" cy="60164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3657600" y="877964"/>
            <a:ext cx="5575481" cy="559127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>
              <a:lnSpc>
                <a:spcPct val="70000"/>
              </a:lnSpc>
            </a:pPr>
            <a:r>
              <a:rPr lang="en-US" sz="4000" b="1" dirty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a. </a:t>
            </a:r>
            <a:r>
              <a:rPr lang="en-US" sz="4000" b="1" dirty="0" err="1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Lựa</a:t>
            </a:r>
            <a:r>
              <a:rPr lang="en-US" sz="4000" b="1" dirty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chọn</a:t>
            </a:r>
            <a:r>
              <a:rPr lang="en-US" sz="4000" b="1" dirty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nội</a:t>
            </a:r>
            <a:r>
              <a:rPr lang="en-US" sz="4000" b="1" dirty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dung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199880" y="2429711"/>
            <a:ext cx="17373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defTabSz="1219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000" b="1" dirty="0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4. </a:t>
            </a:r>
            <a:r>
              <a:rPr lang="en-US" altLang="zh-CN" sz="2000" b="1" dirty="0" err="1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Tổng</a:t>
            </a:r>
            <a:r>
              <a:rPr lang="en-US" altLang="zh-CN" sz="2000" b="1" dirty="0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000" b="1" dirty="0" err="1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thống</a:t>
            </a:r>
            <a:r>
              <a:rPr lang="en-US" altLang="zh-CN" sz="2000" b="1" dirty="0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 da </a:t>
            </a:r>
            <a:r>
              <a:rPr lang="en-US" altLang="zh-CN" sz="2000" b="1" dirty="0" err="1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màu</a:t>
            </a:r>
            <a:r>
              <a:rPr lang="en-US" altLang="zh-CN" sz="2000" b="1" dirty="0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000" b="1" dirty="0" err="1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đầu</a:t>
            </a:r>
            <a:r>
              <a:rPr lang="en-US" altLang="zh-CN" sz="2000" b="1" dirty="0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000" b="1" dirty="0" err="1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tiên</a:t>
            </a:r>
            <a:r>
              <a:rPr lang="en-US" altLang="zh-CN" sz="2000" b="1" dirty="0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 ở </a:t>
            </a:r>
            <a:r>
              <a:rPr lang="en-US" altLang="zh-CN" sz="2000" b="1" dirty="0" err="1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Cộng</a:t>
            </a:r>
            <a:r>
              <a:rPr lang="en-US" altLang="zh-CN" sz="2000" b="1" dirty="0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000" b="1" dirty="0" err="1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hòa</a:t>
            </a:r>
            <a:r>
              <a:rPr lang="en-US" altLang="zh-CN" sz="2000" b="1" dirty="0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 Nam Phi</a:t>
            </a:r>
            <a:endParaRPr lang="zh-CN" altLang="en-US" sz="20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761855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 advTm="3000"/>
    </mc:Choice>
    <mc:Fallback>
      <p:transition advTm="3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文本框 22"/>
          <p:cNvSpPr txBox="1"/>
          <p:nvPr/>
        </p:nvSpPr>
        <p:spPr>
          <a:xfrm>
            <a:off x="2357120" y="2020598"/>
            <a:ext cx="9243423" cy="1200329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 defTabSz="1219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Lập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đề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c</a:t>
            </a:r>
            <a:r>
              <a:rPr lang="vi-VN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ư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ơng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báo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cáo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 (bao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gồm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các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đề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mục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và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nội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dung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cần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thể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hiện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trong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báo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cáo</a:t>
            </a:r>
            <a:r>
              <a:rPr lang="en-US" altLang="zh-CN" sz="3600" dirty="0"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rPr>
              <a:t>)</a:t>
            </a:r>
            <a:endParaRPr lang="zh-CN" alt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2453278" y="4434766"/>
            <a:ext cx="9147265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 defTabSz="1219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Phân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công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viết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báo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cáo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theo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nội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dung</a:t>
            </a:r>
            <a:endParaRPr lang="zh-CN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944802" y="2297596"/>
            <a:ext cx="9442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defTabSz="1219200" eaLnBrk="0" fontAlgn="base" hangingPunct="0">
              <a:lnSpc>
                <a:spcPts val="1400"/>
              </a:lnSpc>
              <a:spcBef>
                <a:spcPct val="0"/>
              </a:spcBef>
              <a:spcAft>
                <a:spcPct val="0"/>
              </a:spcAft>
              <a:defRPr sz="1000"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defRPr>
            </a:lvl1pPr>
          </a:lstStyle>
          <a:p>
            <a:pPr>
              <a:lnSpc>
                <a:spcPct val="100000"/>
              </a:lnSpc>
            </a:pPr>
            <a:r>
              <a:rPr lang="en-US" altLang="zh-CN" sz="3600" dirty="0"/>
              <a:t>1</a:t>
            </a:r>
            <a:endParaRPr lang="zh-CN" altLang="en-US" sz="3600" dirty="0"/>
          </a:p>
        </p:txBody>
      </p:sp>
      <p:sp>
        <p:nvSpPr>
          <p:cNvPr id="34" name="文本框 33"/>
          <p:cNvSpPr txBox="1"/>
          <p:nvPr/>
        </p:nvSpPr>
        <p:spPr>
          <a:xfrm>
            <a:off x="944802" y="4434765"/>
            <a:ext cx="944233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zh-CN"/>
            </a:defPPr>
            <a:lvl1pPr defTabSz="1219200" eaLnBrk="0" fontAlgn="base" hangingPunct="0">
              <a:lnSpc>
                <a:spcPts val="1400"/>
              </a:lnSpc>
              <a:spcBef>
                <a:spcPct val="0"/>
              </a:spcBef>
              <a:spcAft>
                <a:spcPct val="0"/>
              </a:spcAft>
              <a:defRPr sz="1000"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defRPr>
            </a:lvl1pPr>
          </a:lstStyle>
          <a:p>
            <a:pPr>
              <a:lnSpc>
                <a:spcPct val="100000"/>
              </a:lnSpc>
            </a:pPr>
            <a:r>
              <a:rPr lang="en-US" altLang="zh-CN" sz="3600" dirty="0"/>
              <a:t>2</a:t>
            </a:r>
            <a:endParaRPr lang="zh-CN" altLang="en-US" sz="3600" dirty="0"/>
          </a:p>
        </p:txBody>
      </p:sp>
      <p:sp>
        <p:nvSpPr>
          <p:cNvPr id="37" name="Title 1"/>
          <p:cNvSpPr txBox="1"/>
          <p:nvPr/>
        </p:nvSpPr>
        <p:spPr>
          <a:xfrm>
            <a:off x="341490" y="109622"/>
            <a:ext cx="11555870" cy="111735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i="0" kern="1200">
                <a:solidFill>
                  <a:schemeClr val="tx1"/>
                </a:solidFill>
                <a:latin typeface="Source Sans Pro Black" charset="0"/>
                <a:ea typeface="Source Sans Pro Black" charset="0"/>
                <a:cs typeface="Source Sans Pro Black" charset="0"/>
              </a:defRPr>
            </a:lvl1pPr>
          </a:lstStyle>
          <a:p>
            <a:pPr>
              <a:lnSpc>
                <a:spcPct val="70000"/>
              </a:lnSpc>
            </a:pPr>
            <a:r>
              <a:rPr lang="en-US" altLang="zh-CN" dirty="0" smtClean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b. </a:t>
            </a:r>
            <a:r>
              <a:rPr lang="en-US" altLang="zh-CN" dirty="0" err="1" smtClean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Lập</a:t>
            </a:r>
            <a:r>
              <a:rPr lang="en-US" altLang="zh-CN" dirty="0" smtClean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đề</a:t>
            </a:r>
            <a:r>
              <a:rPr lang="en-US" altLang="zh-CN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c</a:t>
            </a:r>
            <a:r>
              <a:rPr lang="vi-VN" altLang="zh-CN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ư</a:t>
            </a:r>
            <a:r>
              <a:rPr lang="en-US" altLang="zh-CN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ơng</a:t>
            </a:r>
            <a:r>
              <a:rPr lang="en-US" altLang="zh-CN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báo</a:t>
            </a:r>
            <a:r>
              <a:rPr lang="en-US" altLang="zh-CN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cáo</a:t>
            </a:r>
            <a:r>
              <a:rPr lang="en-US" altLang="zh-CN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và</a:t>
            </a:r>
            <a:r>
              <a:rPr lang="en-US" altLang="zh-CN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phân</a:t>
            </a:r>
            <a:r>
              <a:rPr lang="en-US" altLang="zh-CN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công</a:t>
            </a:r>
            <a:r>
              <a:rPr lang="en-US" altLang="zh-CN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nhiệm</a:t>
            </a:r>
            <a:r>
              <a:rPr lang="en-US" altLang="zh-CN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vụ</a:t>
            </a:r>
            <a:endParaRPr lang="en-US" dirty="0">
              <a:latin typeface="Times New Roman" panose="02020603050405020304" pitchFamily="18" charset="0"/>
              <a:ea typeface="Microsoft YaHei" panose="020B050302020402020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6" grpId="0" animBg="1"/>
      <p:bldP spid="33" grpId="0"/>
      <p:bldP spid="3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itle 1"/>
          <p:cNvSpPr txBox="1"/>
          <p:nvPr/>
        </p:nvSpPr>
        <p:spPr>
          <a:xfrm>
            <a:off x="432930" y="594925"/>
            <a:ext cx="11555870" cy="111735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>
            <a:defPPr>
              <a:defRPr lang="zh-CN"/>
            </a:defPPr>
            <a:lvl1pPr marR="0" lvl="0" indent="0" algn="ctr" fontAlgn="auto">
              <a:lnSpc>
                <a:spcPct val="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1" i="0">
                <a:solidFill>
                  <a:prstClr val="black"/>
                </a:solidFill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defRPr>
            </a:lvl1pPr>
          </a:lstStyle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ực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</a:t>
            </a:r>
            <a:r>
              <a:rPr lang="vi-VN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tầm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矩形 38">
            <a:extLst>
              <a:ext uri="{FF2B5EF4-FFF2-40B4-BE49-F238E27FC236}">
                <a16:creationId xmlns:a16="http://schemas.microsoft.com/office/drawing/2014/main" xmlns="" id="{1B2B9B94-3EB5-4963-9C10-8CFEE8E80A27}"/>
              </a:ext>
            </a:extLst>
          </p:cNvPr>
          <p:cNvSpPr/>
          <p:nvPr/>
        </p:nvSpPr>
        <p:spPr>
          <a:xfrm>
            <a:off x="9241308" y="3733253"/>
            <a:ext cx="1418453" cy="362206"/>
          </a:xfrm>
          <a:prstGeom prst="rect">
            <a:avLst/>
          </a:prstGeom>
        </p:spPr>
        <p:txBody>
          <a:bodyPr/>
          <a:lstStyle/>
          <a:p>
            <a:pPr algn="ctr">
              <a:spcBef>
                <a:spcPct val="0"/>
              </a:spcBef>
            </a:pPr>
            <a:r>
              <a:rPr lang="en-US" altLang="zh-CN" sz="3600" b="1" dirty="0" err="1">
                <a:solidFill>
                  <a:prstClr val="black"/>
                </a:solidFill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rPr>
              <a:t>Báo</a:t>
            </a:r>
            <a:endParaRPr lang="zh-CN" altLang="en-US" sz="3600" b="1" dirty="0">
              <a:solidFill>
                <a:prstClr val="black"/>
              </a:solidFill>
              <a:latin typeface="#9Slide07 Baloo Tamma" panose="03080902040302020200" pitchFamily="66" charset="0"/>
              <a:ea typeface="Microsoft YaHei" panose="020B0503020204020204" charset="-122"/>
              <a:cs typeface="#9Slide07 Baloo Tamma" panose="03080902040302020200" pitchFamily="66" charset="0"/>
            </a:endParaRPr>
          </a:p>
        </p:txBody>
      </p:sp>
      <p:sp>
        <p:nvSpPr>
          <p:cNvPr id="20" name="矩形 41">
            <a:extLst>
              <a:ext uri="{FF2B5EF4-FFF2-40B4-BE49-F238E27FC236}">
                <a16:creationId xmlns:a16="http://schemas.microsoft.com/office/drawing/2014/main" xmlns="" id="{9E8765FE-1692-4EFE-8DB0-71B2EC237FAE}"/>
              </a:ext>
            </a:extLst>
          </p:cNvPr>
          <p:cNvSpPr/>
          <p:nvPr/>
        </p:nvSpPr>
        <p:spPr>
          <a:xfrm>
            <a:off x="5419227" y="5933440"/>
            <a:ext cx="2134732" cy="493313"/>
          </a:xfrm>
          <a:prstGeom prst="rect">
            <a:avLst/>
          </a:prstGeom>
        </p:spPr>
        <p:txBody>
          <a:bodyPr/>
          <a:lstStyle/>
          <a:p>
            <a:pPr algn="ctr">
              <a:spcBef>
                <a:spcPct val="0"/>
              </a:spcBef>
            </a:pPr>
            <a:r>
              <a:rPr lang="en-US" altLang="zh-CN" sz="3600" b="1" dirty="0" err="1">
                <a:solidFill>
                  <a:prstClr val="black"/>
                </a:solidFill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rPr>
              <a:t>Tạp</a:t>
            </a:r>
            <a:r>
              <a:rPr lang="en-US" altLang="zh-CN" sz="3600" b="1" dirty="0">
                <a:solidFill>
                  <a:prstClr val="black"/>
                </a:solidFill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rPr>
              <a:t> </a:t>
            </a:r>
            <a:r>
              <a:rPr lang="en-US" altLang="zh-CN" sz="3600" b="1" dirty="0" err="1">
                <a:solidFill>
                  <a:prstClr val="black"/>
                </a:solidFill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rPr>
              <a:t>chí</a:t>
            </a:r>
            <a:endParaRPr lang="zh-CN" altLang="en-US" sz="3600" b="1" dirty="0">
              <a:solidFill>
                <a:prstClr val="black"/>
              </a:solidFill>
              <a:latin typeface="#9Slide07 Baloo Tamma" panose="03080902040302020200" pitchFamily="66" charset="0"/>
              <a:ea typeface="Microsoft YaHei" panose="020B0503020204020204" charset="-122"/>
              <a:cs typeface="#9Slide07 Baloo Tamma" panose="03080902040302020200" pitchFamily="66" charset="0"/>
            </a:endParaRPr>
          </a:p>
        </p:txBody>
      </p:sp>
      <p:sp>
        <p:nvSpPr>
          <p:cNvPr id="24" name="矩形 44">
            <a:extLst>
              <a:ext uri="{FF2B5EF4-FFF2-40B4-BE49-F238E27FC236}">
                <a16:creationId xmlns:a16="http://schemas.microsoft.com/office/drawing/2014/main" xmlns="" id="{AD80B620-F305-4D24-BE7A-56F4F124850D}"/>
              </a:ext>
            </a:extLst>
          </p:cNvPr>
          <p:cNvSpPr/>
          <p:nvPr/>
        </p:nvSpPr>
        <p:spPr>
          <a:xfrm>
            <a:off x="5023049" y="1757202"/>
            <a:ext cx="2708647" cy="339302"/>
          </a:xfrm>
          <a:prstGeom prst="rect">
            <a:avLst/>
          </a:prstGeom>
        </p:spPr>
        <p:txBody>
          <a:bodyPr/>
          <a:lstStyle/>
          <a:p>
            <a:pPr algn="ctr">
              <a:spcBef>
                <a:spcPct val="0"/>
              </a:spcBef>
            </a:pPr>
            <a:r>
              <a:rPr lang="en-US" altLang="zh-CN" sz="3600" b="1" dirty="0">
                <a:solidFill>
                  <a:prstClr val="black"/>
                </a:solidFill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rPr>
              <a:t>internet</a:t>
            </a:r>
            <a:endParaRPr lang="zh-CN" altLang="en-US" sz="3600" b="1" dirty="0">
              <a:solidFill>
                <a:prstClr val="black"/>
              </a:solidFill>
              <a:latin typeface="#9Slide07 Baloo Tamma" panose="03080902040302020200" pitchFamily="66" charset="0"/>
              <a:ea typeface="Microsoft YaHei" panose="020B0503020204020204" charset="-122"/>
              <a:cs typeface="#9Slide07 Baloo Tamma" panose="03080902040302020200" pitchFamily="66" charset="0"/>
            </a:endParaRPr>
          </a:p>
        </p:txBody>
      </p:sp>
      <p:sp>
        <p:nvSpPr>
          <p:cNvPr id="28" name="矩形 47">
            <a:extLst>
              <a:ext uri="{FF2B5EF4-FFF2-40B4-BE49-F238E27FC236}">
                <a16:creationId xmlns:a16="http://schemas.microsoft.com/office/drawing/2014/main" xmlns="" id="{4A1F5C24-BCD4-447D-954B-1EFF2D275ED9}"/>
              </a:ext>
            </a:extLst>
          </p:cNvPr>
          <p:cNvSpPr/>
          <p:nvPr/>
        </p:nvSpPr>
        <p:spPr>
          <a:xfrm>
            <a:off x="1942906" y="3749582"/>
            <a:ext cx="1570532" cy="345877"/>
          </a:xfrm>
          <a:prstGeom prst="rect">
            <a:avLst/>
          </a:prstGeom>
        </p:spPr>
        <p:txBody>
          <a:bodyPr/>
          <a:lstStyle/>
          <a:p>
            <a:pPr algn="ctr">
              <a:spcBef>
                <a:spcPct val="0"/>
              </a:spcBef>
            </a:pPr>
            <a:r>
              <a:rPr lang="en-US" altLang="zh-CN" sz="3600" b="1" dirty="0" err="1">
                <a:solidFill>
                  <a:prstClr val="black"/>
                </a:solidFill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rPr>
              <a:t>Sách</a:t>
            </a:r>
            <a:endParaRPr lang="zh-CN" altLang="en-US" sz="3600" b="1" dirty="0">
              <a:solidFill>
                <a:prstClr val="black"/>
              </a:solidFill>
              <a:latin typeface="#9Slide07 Baloo Tamma" panose="03080902040302020200" pitchFamily="66" charset="0"/>
              <a:ea typeface="Microsoft YaHei" panose="020B0503020204020204" charset="-122"/>
              <a:cs typeface="#9Slide07 Baloo Tamma" panose="03080902040302020200" pitchFamily="66" charset="0"/>
            </a:endParaRPr>
          </a:p>
        </p:txBody>
      </p:sp>
      <p:sp>
        <p:nvSpPr>
          <p:cNvPr id="3" name="Quad Arrow Callout 2"/>
          <p:cNvSpPr/>
          <p:nvPr/>
        </p:nvSpPr>
        <p:spPr>
          <a:xfrm>
            <a:off x="3588453" y="2257478"/>
            <a:ext cx="5577840" cy="3675962"/>
          </a:xfrm>
          <a:prstGeom prst="quadArrow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Sưu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tầm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endParaRPr lang="vi-VN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094026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4" grpId="0"/>
      <p:bldP spid="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矩形 19"/>
          <p:cNvSpPr/>
          <p:nvPr/>
        </p:nvSpPr>
        <p:spPr>
          <a:xfrm>
            <a:off x="438517" y="1775146"/>
            <a:ext cx="9479205" cy="646331"/>
          </a:xfrm>
          <a:prstGeom prst="rect">
            <a:avLst/>
          </a:prstGeom>
        </p:spPr>
        <p:txBody>
          <a:bodyPr/>
          <a:lstStyle/>
          <a:p>
            <a:pPr algn="just">
              <a:spcBef>
                <a:spcPct val="0"/>
              </a:spcBef>
            </a:pP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Chọn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lọc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t</a:t>
            </a:r>
            <a:r>
              <a:rPr lang="vi-VN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ư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liệu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từ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các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nguồn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thu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thập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đ</a:t>
            </a:r>
            <a:r>
              <a:rPr lang="vi-VN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ư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ợc</a:t>
            </a:r>
            <a:endParaRPr lang="zh-CN" altLang="en-US" sz="3200" b="1" dirty="0">
              <a:solidFill>
                <a:prstClr val="black"/>
              </a:solidFill>
              <a:latin typeface="Amazone" panose="020B0500000000000000" pitchFamily="34" charset="-93"/>
              <a:ea typeface="Amazone" panose="020B0500000000000000" pitchFamily="34" charset="-93"/>
              <a:cs typeface="Amazone" panose="020B0500000000000000" pitchFamily="34" charset="-93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438518" y="3147731"/>
            <a:ext cx="8803956" cy="646331"/>
          </a:xfrm>
          <a:prstGeom prst="rect">
            <a:avLst/>
          </a:prstGeom>
        </p:spPr>
        <p:txBody>
          <a:bodyPr/>
          <a:lstStyle/>
          <a:p>
            <a:pPr algn="just">
              <a:spcBef>
                <a:spcPct val="0"/>
              </a:spcBef>
            </a:pP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Xử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lí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số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liệu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,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thông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tin,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hình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ảnh</a:t>
            </a:r>
            <a:endParaRPr lang="zh-CN" altLang="en-US" sz="3200" b="1" dirty="0">
              <a:solidFill>
                <a:prstClr val="black"/>
              </a:solidFill>
              <a:latin typeface="Amazone" panose="020B0500000000000000" pitchFamily="34" charset="-93"/>
              <a:ea typeface="Amazone" panose="020B0500000000000000" pitchFamily="34" charset="-93"/>
              <a:cs typeface="Amazone" panose="020B0500000000000000" pitchFamily="34" charset="-93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438518" y="4539645"/>
            <a:ext cx="12192000" cy="646331"/>
          </a:xfrm>
          <a:prstGeom prst="rect">
            <a:avLst/>
          </a:prstGeom>
        </p:spPr>
        <p:txBody>
          <a:bodyPr/>
          <a:lstStyle/>
          <a:p>
            <a:pPr algn="just">
              <a:spcBef>
                <a:spcPct val="0"/>
              </a:spcBef>
            </a:pP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Sắp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xếp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các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thông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tin, t</a:t>
            </a:r>
            <a:r>
              <a:rPr lang="vi-VN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ư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liệu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theo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đề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c</a:t>
            </a:r>
            <a:r>
              <a:rPr lang="vi-VN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ư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ơng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đã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xây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dựng</a:t>
            </a:r>
            <a:endParaRPr lang="zh-CN" altLang="en-US" sz="3200" b="1" dirty="0">
              <a:solidFill>
                <a:prstClr val="black"/>
              </a:solidFill>
              <a:latin typeface="Amazone" panose="020B0500000000000000" pitchFamily="34" charset="-93"/>
              <a:ea typeface="Amazone" panose="020B0500000000000000" pitchFamily="34" charset="-93"/>
              <a:cs typeface="Amazone" panose="020B0500000000000000" pitchFamily="34" charset="-93"/>
            </a:endParaRPr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xmlns="" id="{1B23C640-5C9B-4C12-878F-D5EDB6EF6776}"/>
              </a:ext>
            </a:extLst>
          </p:cNvPr>
          <p:cNvSpPr txBox="1"/>
          <p:nvPr/>
        </p:nvSpPr>
        <p:spPr>
          <a:xfrm>
            <a:off x="432930" y="594925"/>
            <a:ext cx="11555870" cy="111735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>
            <a:defPPr>
              <a:defRPr lang="zh-CN"/>
            </a:defPPr>
            <a:lvl1pPr marR="0" lvl="0" indent="0" algn="ctr" fontAlgn="auto">
              <a:lnSpc>
                <a:spcPct val="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1" i="0">
                <a:solidFill>
                  <a:prstClr val="black"/>
                </a:solidFill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defRPr>
            </a:lvl1pPr>
          </a:lstStyle>
          <a:p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Xử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tin</a:t>
            </a:r>
          </a:p>
        </p:txBody>
      </p:sp>
    </p:spTree>
    <p:extLst>
      <p:ext uri="{BB962C8B-B14F-4D97-AF65-F5344CB8AC3E}">
        <p14:creationId xmlns:p14="http://schemas.microsoft.com/office/powerpoint/2010/main" xmlns="" val="10269050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4" grpId="0"/>
      <p:bldP spid="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/>
        </p:nvSpPr>
        <p:spPr>
          <a:xfrm>
            <a:off x="4414221" y="975793"/>
            <a:ext cx="498872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11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2</a:t>
            </a:r>
            <a:endParaRPr kumimoji="1" lang="zh-CN" altLang="en-US" sz="11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#9Slide07 Baloo Tamma" panose="03080902040302020200" pitchFamily="66" charset="0"/>
              <a:ea typeface="Microsoft YaHei" panose="020B0503020204020204" charset="-122"/>
              <a:cs typeface="#9Slide07 Baloo Tamma" panose="03080902040302020200" pitchFamily="66" charset="0"/>
            </a:endParaRPr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3078685" y="2703621"/>
            <a:ext cx="7060995" cy="1218795"/>
          </a:xfrm>
          <a:prstGeom prst="rect">
            <a:avLst/>
          </a:prstGeom>
          <a:ln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1pPr>
            <a:lvl2pPr marL="742950" indent="-28575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2pPr>
            <a:lvl3pPr marL="11430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3pPr>
            <a:lvl4pPr marL="16002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4pPr>
            <a:lvl5pPr marL="20574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5pPr>
            <a:lvl6pPr marL="25146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6pPr>
            <a:lvl7pPr marL="29718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7pPr>
            <a:lvl8pPr marL="34290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8pPr>
            <a:lvl9pPr marL="38862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1216025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VIẾT BÁO CÁO</a:t>
            </a:r>
          </a:p>
        </p:txBody>
      </p:sp>
    </p:spTree>
    <p:extLst>
      <p:ext uri="{BB962C8B-B14F-4D97-AF65-F5344CB8AC3E}">
        <p14:creationId xmlns:p14="http://schemas.microsoft.com/office/powerpoint/2010/main" xmlns="" val="27081469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矩形 29"/>
          <p:cNvSpPr/>
          <p:nvPr/>
        </p:nvSpPr>
        <p:spPr>
          <a:xfrm>
            <a:off x="524608" y="1477109"/>
            <a:ext cx="10701410" cy="366861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121920" tIns="60960" rIns="121920" bIns="60960" numCol="1" anchor="t" anchorCtr="0" compatLnSpc="1"/>
          <a:lstStyle/>
          <a:p>
            <a:pPr marL="0" marR="0" lvl="0" indent="0" algn="l" defTabSz="1219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xmlns="" id="{1B23C640-5C9B-4C12-878F-D5EDB6EF6776}"/>
              </a:ext>
            </a:extLst>
          </p:cNvPr>
          <p:cNvSpPr txBox="1"/>
          <p:nvPr/>
        </p:nvSpPr>
        <p:spPr>
          <a:xfrm>
            <a:off x="432930" y="594925"/>
            <a:ext cx="11555870" cy="1117352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 marR="0" lvl="0" indent="0" algn="ctr" fontAlgn="auto">
              <a:lnSpc>
                <a:spcPct val="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1" i="0">
                <a:solidFill>
                  <a:prstClr val="black"/>
                </a:solidFill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ợi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cáo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矩形 23">
            <a:extLst>
              <a:ext uri="{FF2B5EF4-FFF2-40B4-BE49-F238E27FC236}">
                <a16:creationId xmlns:a16="http://schemas.microsoft.com/office/drawing/2014/main" xmlns="" id="{D715A1A2-218B-4E78-849C-2AD0E02550E4}"/>
              </a:ext>
            </a:extLst>
          </p:cNvPr>
          <p:cNvSpPr/>
          <p:nvPr/>
        </p:nvSpPr>
        <p:spPr>
          <a:xfrm>
            <a:off x="1092591" y="1712277"/>
            <a:ext cx="8803956" cy="646331"/>
          </a:xfrm>
          <a:prstGeom prst="rect">
            <a:avLst/>
          </a:prstGeom>
        </p:spPr>
        <p:txBody>
          <a:bodyPr/>
          <a:lstStyle/>
          <a:p>
            <a:pPr algn="just">
              <a:lnSpc>
                <a:spcPct val="130000"/>
              </a:lnSpc>
              <a:spcBef>
                <a:spcPct val="0"/>
              </a:spcBef>
            </a:pP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1.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Khái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quát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về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sự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kiện</a:t>
            </a:r>
            <a:endParaRPr lang="en-US" altLang="zh-CN" sz="3200" b="1" dirty="0">
              <a:solidFill>
                <a:schemeClr val="bg1"/>
              </a:solidFill>
              <a:latin typeface="Times New Roman" panose="02020603050405020304" pitchFamily="18" charset="0"/>
              <a:ea typeface="Microsoft YaHei" panose="020B0503020204020204" charset="-122"/>
              <a:cs typeface="Times New Roman" panose="02020603050405020304" pitchFamily="18" charset="0"/>
            </a:endParaRPr>
          </a:p>
          <a:p>
            <a:pPr lvl="1" algn="just">
              <a:lnSpc>
                <a:spcPct val="130000"/>
              </a:lnSpc>
              <a:spcBef>
                <a:spcPct val="0"/>
              </a:spcBef>
            </a:pP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a.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Thời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gian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,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địa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điểm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xảy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ra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sự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kiện</a:t>
            </a:r>
            <a:endParaRPr lang="en-US" altLang="zh-CN" sz="3200" b="1" dirty="0">
              <a:solidFill>
                <a:schemeClr val="bg1"/>
              </a:solidFill>
              <a:latin typeface="Times New Roman" panose="02020603050405020304" pitchFamily="18" charset="0"/>
              <a:ea typeface="Microsoft YaHei" panose="020B0503020204020204" charset="-122"/>
              <a:cs typeface="Times New Roman" panose="02020603050405020304" pitchFamily="18" charset="0"/>
            </a:endParaRPr>
          </a:p>
          <a:p>
            <a:pPr lvl="1" algn="just">
              <a:lnSpc>
                <a:spcPct val="130000"/>
              </a:lnSpc>
              <a:spcBef>
                <a:spcPct val="0"/>
              </a:spcBef>
            </a:pP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b.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Bối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cảnh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ra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đời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của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sự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kiện</a:t>
            </a:r>
            <a:endParaRPr lang="en-US" altLang="zh-CN" sz="3200" b="1" dirty="0">
              <a:solidFill>
                <a:schemeClr val="bg1"/>
              </a:solidFill>
              <a:latin typeface="Times New Roman" panose="02020603050405020304" pitchFamily="18" charset="0"/>
              <a:ea typeface="Microsoft YaHei" panose="020B0503020204020204" charset="-122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Bef>
                <a:spcPct val="0"/>
              </a:spcBef>
            </a:pP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2.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Nội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dung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chính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của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sự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kiện</a:t>
            </a:r>
            <a:endParaRPr lang="en-US" altLang="zh-CN" sz="3200" b="1" dirty="0">
              <a:solidFill>
                <a:schemeClr val="bg1"/>
              </a:solidFill>
              <a:latin typeface="Times New Roman" panose="02020603050405020304" pitchFamily="18" charset="0"/>
              <a:ea typeface="Microsoft YaHei" panose="020B0503020204020204" charset="-122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Bef>
                <a:spcPct val="0"/>
              </a:spcBef>
            </a:pP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3. Ý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nghĩa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chính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trị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,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kinh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tế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-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xã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hội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của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sự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kiện</a:t>
            </a:r>
            <a:endParaRPr lang="zh-CN" altLang="en-US" sz="3200" b="1" dirty="0">
              <a:solidFill>
                <a:schemeClr val="bg1"/>
              </a:solidFill>
              <a:latin typeface="Times New Roman" panose="02020603050405020304" pitchFamily="18" charset="0"/>
              <a:ea typeface="Microsoft YaHei" panose="020B050302020402020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60660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1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教学教育课件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</TotalTime>
  <Words>490</Words>
  <Application>Microsoft Office PowerPoint</Application>
  <PresentationFormat>Tùy chỉnh</PresentationFormat>
  <Paragraphs>102</Paragraphs>
  <Slides>14</Slides>
  <Notes>12</Notes>
  <HiddenSlides>0</HiddenSlides>
  <MMClips>0</MMClips>
  <ScaleCrop>false</ScaleCrop>
  <HeadingPairs>
    <vt:vector size="4" baseType="variant">
      <vt:variant>
        <vt:lpstr>Chủ đề</vt:lpstr>
      </vt:variant>
      <vt:variant>
        <vt:i4>1</vt:i4>
      </vt:variant>
      <vt:variant>
        <vt:lpstr>Tiêu đề Bản chiếu</vt:lpstr>
      </vt:variant>
      <vt:variant>
        <vt:i4>14</vt:i4>
      </vt:variant>
    </vt:vector>
  </HeadingPairs>
  <TitlesOfParts>
    <vt:vector size="15" baseType="lpstr">
      <vt:lpstr>Office 主题</vt:lpstr>
      <vt:lpstr>Bản chiếu 1</vt:lpstr>
      <vt:lpstr>Bản chiếu 2</vt:lpstr>
      <vt:lpstr>Bản chiếu 3</vt:lpstr>
      <vt:lpstr>Bản chiếu 4</vt:lpstr>
      <vt:lpstr>Bản chiếu 5</vt:lpstr>
      <vt:lpstr>Bản chiếu 6</vt:lpstr>
      <vt:lpstr>Bản chiếu 7</vt:lpstr>
      <vt:lpstr>Bản chiếu 8</vt:lpstr>
      <vt:lpstr>Bản chiếu 9</vt:lpstr>
      <vt:lpstr>Bản chiếu 10</vt:lpstr>
      <vt:lpstr>Bản chiếu 11</vt:lpstr>
      <vt:lpstr>Bản chiếu 12</vt:lpstr>
      <vt:lpstr>Bản chiếu 13</vt:lpstr>
      <vt:lpstr>Bản chiếu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教学教育课件</dc:title>
  <dc:creator>TRA DAO</dc:creator>
  <cp:lastModifiedBy>MyComputer</cp:lastModifiedBy>
  <cp:revision>38</cp:revision>
  <dcterms:created xsi:type="dcterms:W3CDTF">2017-03-10T12:08:00Z</dcterms:created>
  <dcterms:modified xsi:type="dcterms:W3CDTF">2022-12-01T02:11:03Z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1033-11.2.0.9232</vt:lpwstr>
  </property>
</Properties>
</file>