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dia/audio10.wav" ContentType="audio/wav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379" r:id="rId2"/>
    <p:sldId id="1296" r:id="rId3"/>
    <p:sldId id="1230" r:id="rId4"/>
    <p:sldId id="380" r:id="rId5"/>
    <p:sldId id="1232" r:id="rId6"/>
    <p:sldId id="1233" r:id="rId7"/>
    <p:sldId id="1234" r:id="rId8"/>
    <p:sldId id="1231" r:id="rId9"/>
    <p:sldId id="1235" r:id="rId10"/>
    <p:sldId id="258" r:id="rId11"/>
    <p:sldId id="275" r:id="rId12"/>
    <p:sldId id="259" r:id="rId13"/>
    <p:sldId id="1236" r:id="rId14"/>
    <p:sldId id="1239" r:id="rId15"/>
    <p:sldId id="1241" r:id="rId16"/>
    <p:sldId id="1240" r:id="rId17"/>
    <p:sldId id="1237" r:id="rId18"/>
    <p:sldId id="1243" r:id="rId19"/>
    <p:sldId id="1242" r:id="rId20"/>
    <p:sldId id="316" r:id="rId21"/>
    <p:sldId id="1249" r:id="rId22"/>
    <p:sldId id="1294" r:id="rId23"/>
    <p:sldId id="1248" r:id="rId24"/>
    <p:sldId id="1247" r:id="rId25"/>
    <p:sldId id="1295" r:id="rId26"/>
    <p:sldId id="1297" r:id="rId27"/>
    <p:sldId id="1298" r:id="rId28"/>
    <p:sldId id="1299" r:id="rId29"/>
    <p:sldId id="1300" r:id="rId30"/>
    <p:sldId id="1304" r:id="rId31"/>
    <p:sldId id="1301" r:id="rId32"/>
    <p:sldId id="1302" r:id="rId33"/>
    <p:sldId id="1305" r:id="rId34"/>
    <p:sldId id="1303" r:id="rId35"/>
    <p:sldId id="264" r:id="rId36"/>
    <p:sldId id="335" r:id="rId37"/>
    <p:sldId id="317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0AB6"/>
    <a:srgbClr val="3333FF"/>
    <a:srgbClr val="16DE41"/>
    <a:srgbClr val="FF3399"/>
    <a:srgbClr val="FEFCCE"/>
    <a:srgbClr val="FCF3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6240" autoAdjust="0"/>
  </p:normalViewPr>
  <p:slideViewPr>
    <p:cSldViewPr snapToGrid="0">
      <p:cViewPr>
        <p:scale>
          <a:sx n="100" d="100"/>
          <a:sy n="100" d="100"/>
        </p:scale>
        <p:origin x="216" y="-3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6770B8-E5BD-4F67-9E83-D9B514E3790F}" type="datetimeFigureOut">
              <a:rPr lang="en-US" smtClean="0"/>
              <a:pPr/>
              <a:t>14/9/2023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99604A-0174-459E-82B1-6075CC25BA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5607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>
            <a:extLst>
              <a:ext uri="{FF2B5EF4-FFF2-40B4-BE49-F238E27FC236}">
                <a16:creationId xmlns:a16="http://schemas.microsoft.com/office/drawing/2014/main" id="{21EC078A-B771-456D-BBA2-BDD50ABC4E6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Notes Placeholder 2">
            <a:extLst>
              <a:ext uri="{FF2B5EF4-FFF2-40B4-BE49-F238E27FC236}">
                <a16:creationId xmlns:a16="http://schemas.microsoft.com/office/drawing/2014/main" id="{A9DD8023-B7E8-41EF-B5DB-464AA30189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51204" name="Slide Number Placeholder 3">
            <a:extLst>
              <a:ext uri="{FF2B5EF4-FFF2-40B4-BE49-F238E27FC236}">
                <a16:creationId xmlns:a16="http://schemas.microsoft.com/office/drawing/2014/main" id="{F2855F93-94AE-4CA5-B21C-60877A4B3A8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60379E5-0F5A-4744-A802-0DF17AC8E5BA}" type="slidenum">
              <a:rPr lang="en-US" altLang="en-US" sz="1200" smtClean="0"/>
              <a:pPr/>
              <a:t>1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3033365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6102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0223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99604A-0174-459E-82B1-6075CC25BAE4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3632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99604A-0174-459E-82B1-6075CC25BAE4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7021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Hoàn</a:t>
            </a:r>
            <a:r>
              <a:rPr lang="en-US" baseline="0"/>
              <a:t> thành bài nào GV linh động viết vào nhé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0B64C-F99D-4875-B5C8-ED5FC3D30133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6483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>
            <a:extLst>
              <a:ext uri="{FF2B5EF4-FFF2-40B4-BE49-F238E27FC236}">
                <a16:creationId xmlns:a16="http://schemas.microsoft.com/office/drawing/2014/main" id="{21EC078A-B771-456D-BBA2-BDD50ABC4E6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Notes Placeholder 2">
            <a:extLst>
              <a:ext uri="{FF2B5EF4-FFF2-40B4-BE49-F238E27FC236}">
                <a16:creationId xmlns:a16="http://schemas.microsoft.com/office/drawing/2014/main" id="{A9DD8023-B7E8-41EF-B5DB-464AA30189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51204" name="Slide Number Placeholder 3">
            <a:extLst>
              <a:ext uri="{FF2B5EF4-FFF2-40B4-BE49-F238E27FC236}">
                <a16:creationId xmlns:a16="http://schemas.microsoft.com/office/drawing/2014/main" id="{F2855F93-94AE-4CA5-B21C-60877A4B3A8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60379E5-0F5A-4744-A802-0DF17AC8E5BA}" type="slidenum">
              <a:rPr lang="en-US" altLang="en-US" sz="1200" smtClean="0"/>
              <a:pPr/>
              <a:t>3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4189431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>
            <a:extLst>
              <a:ext uri="{FF2B5EF4-FFF2-40B4-BE49-F238E27FC236}">
                <a16:creationId xmlns:a16="http://schemas.microsoft.com/office/drawing/2014/main" id="{21EC078A-B771-456D-BBA2-BDD50ABC4E6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Notes Placeholder 2">
            <a:extLst>
              <a:ext uri="{FF2B5EF4-FFF2-40B4-BE49-F238E27FC236}">
                <a16:creationId xmlns:a16="http://schemas.microsoft.com/office/drawing/2014/main" id="{A9DD8023-B7E8-41EF-B5DB-464AA30189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51204" name="Slide Number Placeholder 3">
            <a:extLst>
              <a:ext uri="{FF2B5EF4-FFF2-40B4-BE49-F238E27FC236}">
                <a16:creationId xmlns:a16="http://schemas.microsoft.com/office/drawing/2014/main" id="{F2855F93-94AE-4CA5-B21C-60877A4B3A8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60379E5-0F5A-4744-A802-0DF17AC8E5BA}" type="slidenum">
              <a:rPr lang="en-US" altLang="en-US" sz="1200" smtClean="0"/>
              <a:pPr/>
              <a:t>4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9667784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>
            <a:extLst>
              <a:ext uri="{FF2B5EF4-FFF2-40B4-BE49-F238E27FC236}">
                <a16:creationId xmlns:a16="http://schemas.microsoft.com/office/drawing/2014/main" id="{21EC078A-B771-456D-BBA2-BDD50ABC4E6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Notes Placeholder 2">
            <a:extLst>
              <a:ext uri="{FF2B5EF4-FFF2-40B4-BE49-F238E27FC236}">
                <a16:creationId xmlns:a16="http://schemas.microsoft.com/office/drawing/2014/main" id="{A9DD8023-B7E8-41EF-B5DB-464AA30189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51204" name="Slide Number Placeholder 3">
            <a:extLst>
              <a:ext uri="{FF2B5EF4-FFF2-40B4-BE49-F238E27FC236}">
                <a16:creationId xmlns:a16="http://schemas.microsoft.com/office/drawing/2014/main" id="{F2855F93-94AE-4CA5-B21C-60877A4B3A8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60379E5-0F5A-4744-A802-0DF17AC8E5BA}" type="slidenum">
              <a:rPr lang="en-US" altLang="en-US" sz="1200" smtClean="0"/>
              <a:pPr/>
              <a:t>5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20156361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>
            <a:extLst>
              <a:ext uri="{FF2B5EF4-FFF2-40B4-BE49-F238E27FC236}">
                <a16:creationId xmlns:a16="http://schemas.microsoft.com/office/drawing/2014/main" id="{21EC078A-B771-456D-BBA2-BDD50ABC4E6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Notes Placeholder 2">
            <a:extLst>
              <a:ext uri="{FF2B5EF4-FFF2-40B4-BE49-F238E27FC236}">
                <a16:creationId xmlns:a16="http://schemas.microsoft.com/office/drawing/2014/main" id="{A9DD8023-B7E8-41EF-B5DB-464AA30189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51204" name="Slide Number Placeholder 3">
            <a:extLst>
              <a:ext uri="{FF2B5EF4-FFF2-40B4-BE49-F238E27FC236}">
                <a16:creationId xmlns:a16="http://schemas.microsoft.com/office/drawing/2014/main" id="{F2855F93-94AE-4CA5-B21C-60877A4B3A8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60379E5-0F5A-4744-A802-0DF17AC8E5BA}" type="slidenum">
              <a:rPr lang="en-US" altLang="en-US" sz="1200" smtClean="0"/>
              <a:pPr/>
              <a:t>6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42113924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>
            <a:extLst>
              <a:ext uri="{FF2B5EF4-FFF2-40B4-BE49-F238E27FC236}">
                <a16:creationId xmlns:a16="http://schemas.microsoft.com/office/drawing/2014/main" id="{21EC078A-B771-456D-BBA2-BDD50ABC4E6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Notes Placeholder 2">
            <a:extLst>
              <a:ext uri="{FF2B5EF4-FFF2-40B4-BE49-F238E27FC236}">
                <a16:creationId xmlns:a16="http://schemas.microsoft.com/office/drawing/2014/main" id="{A9DD8023-B7E8-41EF-B5DB-464AA30189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51204" name="Slide Number Placeholder 3">
            <a:extLst>
              <a:ext uri="{FF2B5EF4-FFF2-40B4-BE49-F238E27FC236}">
                <a16:creationId xmlns:a16="http://schemas.microsoft.com/office/drawing/2014/main" id="{F2855F93-94AE-4CA5-B21C-60877A4B3A8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60379E5-0F5A-4744-A802-0DF17AC8E5BA}" type="slidenum">
              <a:rPr lang="en-US" altLang="en-US" sz="1200" smtClean="0"/>
              <a:pPr/>
              <a:t>7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0021119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>
            <a:extLst>
              <a:ext uri="{FF2B5EF4-FFF2-40B4-BE49-F238E27FC236}">
                <a16:creationId xmlns:a16="http://schemas.microsoft.com/office/drawing/2014/main" id="{21EC078A-B771-456D-BBA2-BDD50ABC4E6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Notes Placeholder 2">
            <a:extLst>
              <a:ext uri="{FF2B5EF4-FFF2-40B4-BE49-F238E27FC236}">
                <a16:creationId xmlns:a16="http://schemas.microsoft.com/office/drawing/2014/main" id="{A9DD8023-B7E8-41EF-B5DB-464AA30189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51204" name="Slide Number Placeholder 3">
            <a:extLst>
              <a:ext uri="{FF2B5EF4-FFF2-40B4-BE49-F238E27FC236}">
                <a16:creationId xmlns:a16="http://schemas.microsoft.com/office/drawing/2014/main" id="{F2855F93-94AE-4CA5-B21C-60877A4B3A8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60379E5-0F5A-4744-A802-0DF17AC8E5BA}" type="slidenum">
              <a:rPr lang="en-US" altLang="en-US" sz="1200" smtClean="0"/>
              <a:pPr/>
              <a:t>8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5843074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>
            <a:extLst>
              <a:ext uri="{FF2B5EF4-FFF2-40B4-BE49-F238E27FC236}">
                <a16:creationId xmlns:a16="http://schemas.microsoft.com/office/drawing/2014/main" id="{21EC078A-B771-456D-BBA2-BDD50ABC4E6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Notes Placeholder 2">
            <a:extLst>
              <a:ext uri="{FF2B5EF4-FFF2-40B4-BE49-F238E27FC236}">
                <a16:creationId xmlns:a16="http://schemas.microsoft.com/office/drawing/2014/main" id="{A9DD8023-B7E8-41EF-B5DB-464AA30189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51204" name="Slide Number Placeholder 3">
            <a:extLst>
              <a:ext uri="{FF2B5EF4-FFF2-40B4-BE49-F238E27FC236}">
                <a16:creationId xmlns:a16="http://schemas.microsoft.com/office/drawing/2014/main" id="{F2855F93-94AE-4CA5-B21C-60877A4B3A8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60379E5-0F5A-4744-A802-0DF17AC8E5BA}" type="slidenum">
              <a:rPr lang="en-US" altLang="en-US" sz="1200" smtClean="0"/>
              <a:pPr/>
              <a:t>9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6624916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幻灯片图像占位符 57345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7347" name="文本占位符 57346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pPr lvl="0" algn="r"/>
              <a:t>11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7598807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B22557-44B9-4D2C-9EF5-6E7BD6E2D3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7C58A3-023F-4106-AE88-41983D15A7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9E6127-5984-4F35-AFF9-4A0B6C059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FAB1A-70D2-46C8-BECD-4D5E7F8CF508}" type="datetimeFigureOut">
              <a:rPr lang="en-US" smtClean="0"/>
              <a:pPr/>
              <a:t>14/9/2023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BBB9F2-B3B5-4EE4-A2A1-20E9329B27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64CCBC-3D91-4D07-A6CB-1E17E4140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B9EF7-E956-4073-9862-CDD4911B23B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5944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B376C5-7B0F-4054-9BDD-227FEA329F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60FC1B-1317-4EF1-AF9E-9FEB1D4A59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C9B6FF-C7A6-45B9-9B89-7BF29DED2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FAB1A-70D2-46C8-BECD-4D5E7F8CF508}" type="datetimeFigureOut">
              <a:rPr lang="en-US" smtClean="0"/>
              <a:pPr/>
              <a:t>14/9/2023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F93BAA-D1C0-4BAA-AE4D-EE2E8992CD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F37A24-C7BC-4684-A2B9-13FE990D3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B9EF7-E956-4073-9862-CDD4911B23B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9457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40CD07-C260-4CF6-BCF1-3728165D52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7414FA-FF36-4F14-AAC9-3727333382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76079-DEB3-44C6-8178-CBC032EBFC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FAB1A-70D2-46C8-BECD-4D5E7F8CF508}" type="datetimeFigureOut">
              <a:rPr lang="en-US" smtClean="0"/>
              <a:pPr/>
              <a:t>14/9/2023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4A6E0B-597C-4434-A054-C0B705A9C4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D6BDA1-43FA-4962-897E-32B5A9762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B9EF7-E956-4073-9862-CDD4911B23B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5384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4CE9394C-3D98-4A05-BFE0-564AF0E701A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9F174B3B-856B-4937-8EF9-7951BB1C75D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086B57B0-E4D6-4FE3-BA15-E0891CF7AA5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452E09-E54B-426C-93EB-26829E09977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927595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9AFCE3-2EAC-4FA9-B9AE-C025B943BA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3F3DDA-BD54-4AA7-943A-D9B06293BD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D859DE-908D-430C-B9F2-5F187611EC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FAB1A-70D2-46C8-BECD-4D5E7F8CF508}" type="datetimeFigureOut">
              <a:rPr lang="en-US" smtClean="0"/>
              <a:pPr/>
              <a:t>14/9/2023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88BA2A-6D01-4DED-96EB-F45320B24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4A1065-9C49-4836-9A59-C36B598D8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B9EF7-E956-4073-9862-CDD4911B23B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7524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3EBC25-9247-48F6-A7EC-6621C04C24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B593A6-580D-4741-B956-108AFF2C2F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561E8E-5F06-4A60-984D-DF87F6943C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FAB1A-70D2-46C8-BECD-4D5E7F8CF508}" type="datetimeFigureOut">
              <a:rPr lang="en-US" smtClean="0"/>
              <a:pPr/>
              <a:t>14/9/2023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8D6E36-D6E2-4AD9-A5E9-AA5A574E05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F3AFC3-4CCC-4A0F-9C12-53B58180C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B9EF7-E956-4073-9862-CDD4911B23B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7256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968D2C-81EE-4022-9775-5954189089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C2AAE1-DC8E-446C-AA84-2B315DEC28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2352D6-43EE-449D-BA3A-2F1066DC7F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4A627A-3A6D-4C9B-946F-F78FA71BCF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FAB1A-70D2-46C8-BECD-4D5E7F8CF508}" type="datetimeFigureOut">
              <a:rPr lang="en-US" smtClean="0"/>
              <a:pPr/>
              <a:t>14/9/2023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FBF424-D8C8-4C53-9C0D-23FC9DA8CF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3C52EF-A593-4C93-AD93-7F878353AC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B9EF7-E956-4073-9862-CDD4911B23B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9681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82411F-F9F9-4674-BED6-9E8882573F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FD9FEC-6494-4A72-95D0-B0AE4C2463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E7DB0E-DFE9-483F-A548-2D6E68760C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1B908DE-E14C-447B-8F56-27AB8F6FAA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FAF8DE5-0559-4167-A4E0-09878EFBC1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B46633D-E0F7-43C7-BCA7-16FD2DF619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FAB1A-70D2-46C8-BECD-4D5E7F8CF508}" type="datetimeFigureOut">
              <a:rPr lang="en-US" smtClean="0"/>
              <a:pPr/>
              <a:t>14/9/2023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F6A479A-6FC0-46ED-BCD3-32A324E07B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6EB297B-3FB5-4037-9FE9-9059563B3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B9EF7-E956-4073-9862-CDD4911B23B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2749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76EA62-7042-4BF2-B1CB-4E3A4AEA08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3D4AD9-C2E2-43E7-A3FC-5DB057A87C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FAB1A-70D2-46C8-BECD-4D5E7F8CF508}" type="datetimeFigureOut">
              <a:rPr lang="en-US" smtClean="0"/>
              <a:pPr/>
              <a:t>14/9/2023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A2FE01-909B-4CFE-A14B-B334CFC95A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B664C2-A64C-49EB-9D61-A1AD2A76A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B9EF7-E956-4073-9862-CDD4911B23B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0192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CDC9F1F-B4D4-49DC-913E-4E818B3F79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FAB1A-70D2-46C8-BECD-4D5E7F8CF508}" type="datetimeFigureOut">
              <a:rPr lang="en-US" smtClean="0"/>
              <a:pPr/>
              <a:t>14/9/2023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AD79D36-9A0F-4B9B-A055-742121E9B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861619-804A-4D14-9063-9104E56D3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B9EF7-E956-4073-9862-CDD4911B23B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2234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300564-C1FB-4024-B239-4C013A60EB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55A3AE-937B-46A2-9CD7-C0FAC4E683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9985D0-65B3-49C3-97B9-3E72D3B017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2C02D5-D87C-4746-BD2E-0B20E5FC69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FAB1A-70D2-46C8-BECD-4D5E7F8CF508}" type="datetimeFigureOut">
              <a:rPr lang="en-US" smtClean="0"/>
              <a:pPr/>
              <a:t>14/9/2023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1F1165-B03E-4567-BF2F-DF16848F9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C2BA17-BA0B-4071-950A-536BF0974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B9EF7-E956-4073-9862-CDD4911B23B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40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9DDD4-2FB3-4852-83D4-826ECF57C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B5090A7-995B-4DF5-950F-0A6BE07872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DC0268-4D93-4F15-B2E4-E18C30426D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902D29-F793-477B-81D5-9EECE08CDB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FAB1A-70D2-46C8-BECD-4D5E7F8CF508}" type="datetimeFigureOut">
              <a:rPr lang="en-US" smtClean="0"/>
              <a:pPr/>
              <a:t>14/9/2023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D37CC9-7923-4294-9846-18EA32ED97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A422B3-194F-4AE9-946E-18364DC62C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B9EF7-E956-4073-9862-CDD4911B23B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5596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884F40A-723E-488F-8320-2DAA09DA9B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B86122-9BBA-4ADE-B84C-17FD77F2FD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7245A6-1212-4664-97EB-1CC7B0BB03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EFAB1A-70D2-46C8-BECD-4D5E7F8CF508}" type="datetimeFigureOut">
              <a:rPr lang="en-US" smtClean="0"/>
              <a:pPr/>
              <a:t>14/9/2023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2C00A6-2612-43AF-89A6-68AA272E9A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B14A83-D34F-4925-A4C2-3077CEB648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CB9EF7-E956-4073-9862-CDD4911B23B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734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audio" Target="NUL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MyComputer\Downloads\&#272;&#7891;ng%20h&#7891;%20&#273;&#7871;m%20ng&#432;&#7907;c%203%20ph&#250;t%20g&#226;y%20s&#7889;c%203%20Minutes.mp4" TargetMode="Externa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MyComputer\Downloads\&#272;&#7891;ng%20h&#7891;%20&#273;&#7871;m%20ng&#432;&#7907;c%203%20ph&#250;t%20g&#226;y%20s&#7889;c%203%20Minutes.mp4" TargetMode="External"/><Relationship Id="rId5" Type="http://schemas.openxmlformats.org/officeDocument/2006/relationships/image" Target="../media/image18.png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MyComputer\Downloads\&#272;&#7891;ng%20h&#7891;%20&#273;&#7871;m%20ng&#432;&#7907;c%203%20ph&#250;t%20g&#226;y%20s&#7889;c%203%20Minutes.mp4" TargetMode="External"/><Relationship Id="rId5" Type="http://schemas.openxmlformats.org/officeDocument/2006/relationships/image" Target="../media/image18.png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MyComputer\Downloads\&#272;&#7891;ng%20h&#7891;%20&#273;&#7871;m%20ng&#432;&#7907;c%203%20ph&#250;t%20g&#226;y%20s&#7889;c%203%20Minutes.mp4" TargetMode="External"/><Relationship Id="rId6" Type="http://schemas.openxmlformats.org/officeDocument/2006/relationships/image" Target="../media/image18.png"/><Relationship Id="rId5" Type="http://schemas.microsoft.com/office/2007/relationships/hdphoto" Target="../media/hdphoto3.wdp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blogtailieu.com/download-anhdv-boot-2021-premium-moi-nhat/" TargetMode="Externa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blogtailieu.com/bo-60-tro-choi-power-point/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NULL"/><Relationship Id="rId3" Type="http://schemas.openxmlformats.org/officeDocument/2006/relationships/audio" Target="../media/audio1.wav"/><Relationship Id="rId7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blogtailieu.com/download-anhdv-boot-2021-premium-moi-nhat/" TargetMode="Externa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hyperlink" Target="https://blogtailieu.com/download-anhdv-boot-2021-premium-moi-nhat/" TargetMode="Externa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audio" Target="../media/audio1.wav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1.jpeg"/><Relationship Id="rId9" Type="http://schemas.openxmlformats.org/officeDocument/2006/relationships/audio" Target="NUL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0.wav"/><Relationship Id="rId3" Type="http://schemas.openxmlformats.org/officeDocument/2006/relationships/audio" Target="../media/audio1.wav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0.wav"/><Relationship Id="rId3" Type="http://schemas.openxmlformats.org/officeDocument/2006/relationships/audio" Target="../media/audio1.wav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0.wav"/><Relationship Id="rId3" Type="http://schemas.openxmlformats.org/officeDocument/2006/relationships/audio" Target="../media/audio1.wav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10.wav"/><Relationship Id="rId3" Type="http://schemas.openxmlformats.org/officeDocument/2006/relationships/audio" Target="../media/audio1.wav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10.wav"/><Relationship Id="rId3" Type="http://schemas.openxmlformats.org/officeDocument/2006/relationships/audio" Target="../media/audio1.wav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692530" y="1419512"/>
            <a:ext cx="3293187" cy="1137258"/>
            <a:chOff x="312163" y="1593928"/>
            <a:chExt cx="3293187" cy="1137258"/>
          </a:xfrm>
        </p:grpSpPr>
        <p:sp>
          <p:nvSpPr>
            <p:cNvPr id="13" name="Rectangle 12"/>
            <p:cNvSpPr/>
            <p:nvPr/>
          </p:nvSpPr>
          <p:spPr>
            <a:xfrm>
              <a:off x="1326416" y="1650271"/>
              <a:ext cx="2278934" cy="10525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b="1" dirty="0">
                <a:solidFill>
                  <a:srgbClr val="FF0000"/>
                </a:solidFill>
                <a:latin typeface="#9Slide05 SVNUT Triumph" panose="00000500000000000000" pitchFamily="2" charset="0"/>
                <a:cs typeface="Arial" panose="020B0604020202020204" pitchFamily="34" charset="0"/>
              </a:endParaRPr>
            </a:p>
          </p:txBody>
        </p:sp>
        <p:pic>
          <p:nvPicPr>
            <p:cNvPr id="14" name="Picture 10" descr="Green, Plant and Concept Vector | Thiệp hoa, Biểu trưng, Thiệp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163" y="1593928"/>
              <a:ext cx="1223320" cy="1137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Group 14"/>
          <p:cNvGrpSpPr/>
          <p:nvPr/>
        </p:nvGrpSpPr>
        <p:grpSpPr>
          <a:xfrm>
            <a:off x="0" y="-47290"/>
            <a:ext cx="5135053" cy="1511345"/>
            <a:chOff x="148014" y="-47290"/>
            <a:chExt cx="4802589" cy="1511345"/>
          </a:xfrm>
        </p:grpSpPr>
        <p:sp>
          <p:nvSpPr>
            <p:cNvPr id="16" name="Rectangle 15"/>
            <p:cNvSpPr/>
            <p:nvPr/>
          </p:nvSpPr>
          <p:spPr>
            <a:xfrm>
              <a:off x="250380" y="82583"/>
              <a:ext cx="4700223" cy="1323439"/>
            </a:xfrm>
            <a:prstGeom prst="rect">
              <a:avLst/>
            </a:prstGeom>
            <a:gradFill flip="none" rotWithShape="1">
              <a:gsLst>
                <a:gs pos="0">
                  <a:srgbClr val="92D050">
                    <a:tint val="66000"/>
                    <a:satMod val="160000"/>
                  </a:srgbClr>
                </a:gs>
                <a:gs pos="50000">
                  <a:srgbClr val="92D050">
                    <a:tint val="44500"/>
                    <a:satMod val="160000"/>
                  </a:srgbClr>
                </a:gs>
                <a:gs pos="100000">
                  <a:srgbClr val="92D050">
                    <a:tint val="23500"/>
                    <a:satMod val="160000"/>
                  </a:srgbClr>
                </a:gs>
              </a:gsLst>
              <a:lin ang="0" scaled="1"/>
              <a:tileRect/>
            </a:gradFill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7200" b="1" cap="none" spc="0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#9Slide07 FS Playlist Caps" pitchFamily="2" charset="0"/>
                  <a:cs typeface="Arial" panose="020B0604020202020204" pitchFamily="34" charset="0"/>
                </a:rPr>
                <a:t>  </a:t>
              </a:r>
              <a:r>
                <a:rPr lang="en-US" sz="8000" b="1" cap="none" spc="0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#9Slide07 FS Playlist Caps" pitchFamily="2" charset="0"/>
                  <a:cs typeface="Arial" panose="020B0604020202020204" pitchFamily="34" charset="0"/>
                </a:rPr>
                <a:t>KHỞI ĐỘNG</a:t>
              </a:r>
            </a:p>
          </p:txBody>
        </p:sp>
        <p:pic>
          <p:nvPicPr>
            <p:cNvPr id="17" name="Hình ảnh 4">
              <a:extLst>
                <a:ext uri="{FF2B5EF4-FFF2-40B4-BE49-F238E27FC236}">
                  <a16:creationId xmlns:a16="http://schemas.microsoft.com/office/drawing/2014/main" id="{C41E5DA5-E68D-4D65-B82E-8681E97687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42154" y1="77297" x2="42154" y2="77297"/>
                          <a14:foregroundMark x1="50308" y1="87568" x2="50308" y2="87568"/>
                          <a14:foregroundMark x1="58462" y1="80090" x2="58462" y2="80090"/>
                          <a14:foregroundMark x1="52615" y1="41171" x2="52615" y2="41171"/>
                          <a14:foregroundMark x1="49077" y1="39099" x2="49077" y2="39099"/>
                          <a14:foregroundMark x1="51385" y1="37117" x2="51385" y2="37117"/>
                          <a14:foregroundMark x1="51385" y1="37117" x2="51385" y2="37117"/>
                          <a14:foregroundMark x1="51385" y1="37117" x2="51385" y2="3711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48014" y="-47290"/>
              <a:ext cx="885022" cy="1511345"/>
            </a:xfrm>
            <a:prstGeom prst="rect">
              <a:avLst/>
            </a:prstGeom>
          </p:spPr>
        </p:pic>
      </p:grpSp>
      <p:sp>
        <p:nvSpPr>
          <p:cNvPr id="2" name="Rectangle 1"/>
          <p:cNvSpPr/>
          <p:nvPr/>
        </p:nvSpPr>
        <p:spPr>
          <a:xfrm>
            <a:off x="293914" y="3043592"/>
            <a:ext cx="11898086" cy="646331"/>
          </a:xfrm>
          <a:prstGeom prst="rect">
            <a:avLst/>
          </a:prstGeom>
          <a:ln>
            <a:solidFill>
              <a:srgbClr val="00B050"/>
            </a:solidFill>
            <a:prstDash val="dashDot"/>
          </a:ln>
        </p:spPr>
        <p:txBody>
          <a:bodyPr wrap="square">
            <a:spAutoFit/>
          </a:bodyPr>
          <a:lstStyle/>
          <a:p>
            <a:pPr algn="just"/>
            <a:r>
              <a:rPr lang="vi-VN" sz="36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Quan sát </a:t>
            </a:r>
            <a:r>
              <a:rPr lang="en-US" sz="36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hình</a:t>
            </a:r>
            <a:r>
              <a:rPr lang="en-US" sz="36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ảnh</a:t>
            </a:r>
            <a:r>
              <a:rPr lang="vi-VN" sz="36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, </a:t>
            </a:r>
            <a:r>
              <a:rPr lang="vi-VN" sz="36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hãy</a:t>
            </a:r>
            <a:r>
              <a:rPr lang="en-US" sz="36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vi-VN" sz="36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đoán</a:t>
            </a:r>
            <a:r>
              <a:rPr lang="vi-VN" sz="36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tên</a:t>
            </a:r>
            <a:r>
              <a:rPr lang="en-US" sz="36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vi-VN" sz="36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địa</a:t>
            </a:r>
            <a:r>
              <a:rPr lang="vi-VN" sz="36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danh </a:t>
            </a:r>
            <a:r>
              <a:rPr lang="vi-VN" sz="36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thuộc</a:t>
            </a:r>
            <a:r>
              <a:rPr lang="vi-VN" sz="36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vi-VN" sz="36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quốc</a:t>
            </a:r>
            <a:r>
              <a:rPr lang="vi-VN" sz="36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gia </a:t>
            </a:r>
            <a:r>
              <a:rPr lang="vi-VN" sz="36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nào</a:t>
            </a:r>
            <a:r>
              <a:rPr lang="en-US" sz="32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710294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  <p:sndAc>
          <p:stSnd>
            <p:snd r:embed="rId3" name="push.wav"/>
          </p:stSnd>
        </p:sndAc>
      </p:transition>
    </mc:Choice>
    <mc:Fallback xmlns="">
      <p:transition spd="slow" advClick="0">
        <p:fade/>
        <p:sndAc>
          <p:stSnd>
            <p:snd r:embed="rId7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4A4D737-C50D-4A4F-AFDC-288CF92B23D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1180" t="6160" r="1704" b="-565"/>
          <a:stretch/>
        </p:blipFill>
        <p:spPr>
          <a:xfrm>
            <a:off x="0" y="0"/>
            <a:ext cx="12192000" cy="3218935"/>
          </a:xfrm>
          <a:prstGeom prst="rect">
            <a:avLst/>
          </a:prstGeom>
        </p:spPr>
      </p:pic>
      <p:pic>
        <p:nvPicPr>
          <p:cNvPr id="5" name="image109.jpg" descr="Image result for Iceland&quot;">
            <a:extLst>
              <a:ext uri="{FF2B5EF4-FFF2-40B4-BE49-F238E27FC236}">
                <a16:creationId xmlns:a16="http://schemas.microsoft.com/office/drawing/2014/main" id="{5007C9E5-E3B4-43BA-912F-1C56CC291FEE}"/>
              </a:ext>
            </a:extLst>
          </p:cNvPr>
          <p:cNvPicPr/>
          <p:nvPr/>
        </p:nvPicPr>
        <p:blipFill rotWithShape="1">
          <a:blip r:embed="rId3" cstate="print"/>
          <a:srcRect t="24949" r="1" b="1"/>
          <a:stretch/>
        </p:blipFill>
        <p:spPr>
          <a:xfrm>
            <a:off x="6343831" y="3544064"/>
            <a:ext cx="5593278" cy="2949430"/>
          </a:xfrm>
          <a:prstGeom prst="rect">
            <a:avLst/>
          </a:prstGeom>
        </p:spPr>
      </p:pic>
      <p:pic>
        <p:nvPicPr>
          <p:cNvPr id="6" name="image97.jpg" descr="Image result for Iceland&quot;">
            <a:extLst>
              <a:ext uri="{FF2B5EF4-FFF2-40B4-BE49-F238E27FC236}">
                <a16:creationId xmlns:a16="http://schemas.microsoft.com/office/drawing/2014/main" id="{5B1BD345-D293-420B-A4F9-EFEBB148360A}"/>
              </a:ext>
            </a:extLst>
          </p:cNvPr>
          <p:cNvPicPr/>
          <p:nvPr/>
        </p:nvPicPr>
        <p:blipFill rotWithShape="1">
          <a:blip r:embed="rId4" cstate="print"/>
          <a:srcRect t="24949" r="1" b="1"/>
          <a:stretch/>
        </p:blipFill>
        <p:spPr>
          <a:xfrm>
            <a:off x="254891" y="3544064"/>
            <a:ext cx="5899629" cy="2949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3070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012DF472-A0B7-4D3E-8997-DE623BE1581F}"/>
              </a:ext>
            </a:extLst>
          </p:cNvPr>
          <p:cNvSpPr txBox="1"/>
          <p:nvPr/>
        </p:nvSpPr>
        <p:spPr>
          <a:xfrm>
            <a:off x="3401746" y="315236"/>
            <a:ext cx="5573891" cy="1061873"/>
          </a:xfrm>
          <a:custGeom>
            <a:avLst/>
            <a:gdLst/>
            <a:ahLst/>
            <a:cxnLst/>
            <a:rect l="l" t="t" r="r" b="b"/>
            <a:pathLst>
              <a:path w="6208084" h="919518">
                <a:moveTo>
                  <a:pt x="5143023" y="668672"/>
                </a:moveTo>
                <a:cubicBezTo>
                  <a:pt x="5130234" y="668672"/>
                  <a:pt x="5119127" y="672963"/>
                  <a:pt x="5109704" y="681545"/>
                </a:cubicBezTo>
                <a:cubicBezTo>
                  <a:pt x="5100281" y="690127"/>
                  <a:pt x="5095569" y="701317"/>
                  <a:pt x="5095569" y="715115"/>
                </a:cubicBezTo>
                <a:cubicBezTo>
                  <a:pt x="5095569" y="729250"/>
                  <a:pt x="5100281" y="740525"/>
                  <a:pt x="5109704" y="748939"/>
                </a:cubicBezTo>
                <a:cubicBezTo>
                  <a:pt x="5119127" y="757352"/>
                  <a:pt x="5130234" y="761559"/>
                  <a:pt x="5143023" y="761559"/>
                </a:cubicBezTo>
                <a:cubicBezTo>
                  <a:pt x="5155475" y="761559"/>
                  <a:pt x="5166497" y="757352"/>
                  <a:pt x="5176089" y="748939"/>
                </a:cubicBezTo>
                <a:cubicBezTo>
                  <a:pt x="5185680" y="740525"/>
                  <a:pt x="5190476" y="729250"/>
                  <a:pt x="5190476" y="715115"/>
                </a:cubicBezTo>
                <a:cubicBezTo>
                  <a:pt x="5190476" y="701317"/>
                  <a:pt x="5185680" y="690127"/>
                  <a:pt x="5176089" y="681545"/>
                </a:cubicBezTo>
                <a:cubicBezTo>
                  <a:pt x="5166497" y="672963"/>
                  <a:pt x="5155475" y="668672"/>
                  <a:pt x="5143023" y="668672"/>
                </a:cubicBezTo>
                <a:close/>
                <a:moveTo>
                  <a:pt x="1609248" y="668672"/>
                </a:moveTo>
                <a:cubicBezTo>
                  <a:pt x="1596459" y="668672"/>
                  <a:pt x="1585353" y="672963"/>
                  <a:pt x="1575929" y="681545"/>
                </a:cubicBezTo>
                <a:cubicBezTo>
                  <a:pt x="1566506" y="690127"/>
                  <a:pt x="1561794" y="701317"/>
                  <a:pt x="1561794" y="715115"/>
                </a:cubicBezTo>
                <a:cubicBezTo>
                  <a:pt x="1561794" y="729250"/>
                  <a:pt x="1566506" y="740525"/>
                  <a:pt x="1575929" y="748939"/>
                </a:cubicBezTo>
                <a:cubicBezTo>
                  <a:pt x="1585353" y="757352"/>
                  <a:pt x="1596459" y="761559"/>
                  <a:pt x="1609248" y="761559"/>
                </a:cubicBezTo>
                <a:cubicBezTo>
                  <a:pt x="1621700" y="761559"/>
                  <a:pt x="1632722" y="757352"/>
                  <a:pt x="1642314" y="748939"/>
                </a:cubicBezTo>
                <a:cubicBezTo>
                  <a:pt x="1651905" y="740525"/>
                  <a:pt x="1656701" y="729250"/>
                  <a:pt x="1656701" y="715115"/>
                </a:cubicBezTo>
                <a:cubicBezTo>
                  <a:pt x="1656701" y="701317"/>
                  <a:pt x="1651905" y="690127"/>
                  <a:pt x="1642314" y="681545"/>
                </a:cubicBezTo>
                <a:cubicBezTo>
                  <a:pt x="1632722" y="672963"/>
                  <a:pt x="1621700" y="668672"/>
                  <a:pt x="1609248" y="668672"/>
                </a:cubicBezTo>
                <a:close/>
                <a:moveTo>
                  <a:pt x="3758840" y="500565"/>
                </a:moveTo>
                <a:lnTo>
                  <a:pt x="3813866" y="500565"/>
                </a:lnTo>
                <a:cubicBezTo>
                  <a:pt x="3828674" y="500565"/>
                  <a:pt x="3839023" y="503678"/>
                  <a:pt x="3844913" y="509904"/>
                </a:cubicBezTo>
                <a:cubicBezTo>
                  <a:pt x="3850802" y="516130"/>
                  <a:pt x="3853747" y="524796"/>
                  <a:pt x="3853747" y="535903"/>
                </a:cubicBezTo>
                <a:cubicBezTo>
                  <a:pt x="3853747" y="547009"/>
                  <a:pt x="3850886" y="555759"/>
                  <a:pt x="3845165" y="562153"/>
                </a:cubicBezTo>
                <a:cubicBezTo>
                  <a:pt x="3839443" y="568548"/>
                  <a:pt x="3829011" y="571745"/>
                  <a:pt x="3813866" y="571745"/>
                </a:cubicBezTo>
                <a:lnTo>
                  <a:pt x="3758840" y="571745"/>
                </a:lnTo>
                <a:close/>
                <a:moveTo>
                  <a:pt x="643967" y="468691"/>
                </a:moveTo>
                <a:lnTo>
                  <a:pt x="643967" y="886673"/>
                </a:lnTo>
                <a:lnTo>
                  <a:pt x="658728" y="886673"/>
                </a:lnTo>
                <a:lnTo>
                  <a:pt x="657234" y="889376"/>
                </a:lnTo>
                <a:lnTo>
                  <a:pt x="411449" y="889376"/>
                </a:lnTo>
                <a:close/>
                <a:moveTo>
                  <a:pt x="4132163" y="463208"/>
                </a:moveTo>
                <a:lnTo>
                  <a:pt x="4163462" y="535903"/>
                </a:lnTo>
                <a:lnTo>
                  <a:pt x="4101369" y="535903"/>
                </a:lnTo>
                <a:close/>
                <a:moveTo>
                  <a:pt x="643967" y="420685"/>
                </a:moveTo>
                <a:lnTo>
                  <a:pt x="657234" y="444688"/>
                </a:lnTo>
                <a:lnTo>
                  <a:pt x="643967" y="468691"/>
                </a:lnTo>
                <a:close/>
                <a:moveTo>
                  <a:pt x="2199769" y="378902"/>
                </a:moveTo>
                <a:lnTo>
                  <a:pt x="2230563" y="378902"/>
                </a:lnTo>
                <a:cubicBezTo>
                  <a:pt x="2258497" y="378902"/>
                  <a:pt x="2280457" y="387354"/>
                  <a:pt x="2296443" y="404258"/>
                </a:cubicBezTo>
                <a:cubicBezTo>
                  <a:pt x="2312429" y="421161"/>
                  <a:pt x="2320422" y="443840"/>
                  <a:pt x="2320422" y="472295"/>
                </a:cubicBezTo>
                <a:cubicBezTo>
                  <a:pt x="2320422" y="500749"/>
                  <a:pt x="2312429" y="523428"/>
                  <a:pt x="2296443" y="540332"/>
                </a:cubicBezTo>
                <a:cubicBezTo>
                  <a:pt x="2280457" y="557235"/>
                  <a:pt x="2258497" y="565687"/>
                  <a:pt x="2230563" y="565687"/>
                </a:cubicBezTo>
                <a:lnTo>
                  <a:pt x="2199769" y="565687"/>
                </a:lnTo>
                <a:close/>
                <a:moveTo>
                  <a:pt x="5142265" y="376378"/>
                </a:moveTo>
                <a:cubicBezTo>
                  <a:pt x="5156779" y="376378"/>
                  <a:pt x="5169603" y="378818"/>
                  <a:pt x="5180738" y="383698"/>
                </a:cubicBezTo>
                <a:cubicBezTo>
                  <a:pt x="5191873" y="388578"/>
                  <a:pt x="5201323" y="395309"/>
                  <a:pt x="5209087" y="403891"/>
                </a:cubicBezTo>
                <a:cubicBezTo>
                  <a:pt x="5216852" y="412473"/>
                  <a:pt x="5222759" y="422653"/>
                  <a:pt x="5226807" y="434433"/>
                </a:cubicBezTo>
                <a:cubicBezTo>
                  <a:pt x="5230857" y="446212"/>
                  <a:pt x="5232881" y="458833"/>
                  <a:pt x="5232881" y="472295"/>
                </a:cubicBezTo>
                <a:cubicBezTo>
                  <a:pt x="5232881" y="485757"/>
                  <a:pt x="5230857" y="498377"/>
                  <a:pt x="5226807" y="510156"/>
                </a:cubicBezTo>
                <a:cubicBezTo>
                  <a:pt x="5222759" y="521936"/>
                  <a:pt x="5216852" y="532116"/>
                  <a:pt x="5209087" y="540698"/>
                </a:cubicBezTo>
                <a:cubicBezTo>
                  <a:pt x="5201323" y="549280"/>
                  <a:pt x="5191873" y="556096"/>
                  <a:pt x="5180738" y="561144"/>
                </a:cubicBezTo>
                <a:cubicBezTo>
                  <a:pt x="5169603" y="566192"/>
                  <a:pt x="5156779" y="568716"/>
                  <a:pt x="5142265" y="568716"/>
                </a:cubicBezTo>
                <a:cubicBezTo>
                  <a:pt x="5127751" y="568716"/>
                  <a:pt x="5114927" y="566192"/>
                  <a:pt x="5103792" y="561144"/>
                </a:cubicBezTo>
                <a:cubicBezTo>
                  <a:pt x="5092657" y="556096"/>
                  <a:pt x="5083207" y="549280"/>
                  <a:pt x="5075443" y="540698"/>
                </a:cubicBezTo>
                <a:cubicBezTo>
                  <a:pt x="5067679" y="532116"/>
                  <a:pt x="5061772" y="521936"/>
                  <a:pt x="5057723" y="510156"/>
                </a:cubicBezTo>
                <a:cubicBezTo>
                  <a:pt x="5053674" y="498377"/>
                  <a:pt x="5051649" y="485757"/>
                  <a:pt x="5051649" y="472295"/>
                </a:cubicBezTo>
                <a:cubicBezTo>
                  <a:pt x="5051649" y="458833"/>
                  <a:pt x="5053674" y="446212"/>
                  <a:pt x="5057723" y="434433"/>
                </a:cubicBezTo>
                <a:cubicBezTo>
                  <a:pt x="5061772" y="422653"/>
                  <a:pt x="5067679" y="412473"/>
                  <a:pt x="5075443" y="403891"/>
                </a:cubicBezTo>
                <a:cubicBezTo>
                  <a:pt x="5083207" y="395309"/>
                  <a:pt x="5092657" y="388578"/>
                  <a:pt x="5103792" y="383698"/>
                </a:cubicBezTo>
                <a:cubicBezTo>
                  <a:pt x="5114927" y="378818"/>
                  <a:pt x="5127751" y="376378"/>
                  <a:pt x="5142265" y="376378"/>
                </a:cubicBezTo>
                <a:close/>
                <a:moveTo>
                  <a:pt x="1608490" y="376378"/>
                </a:moveTo>
                <a:cubicBezTo>
                  <a:pt x="1623004" y="376378"/>
                  <a:pt x="1635829" y="378818"/>
                  <a:pt x="1646964" y="383698"/>
                </a:cubicBezTo>
                <a:cubicBezTo>
                  <a:pt x="1658099" y="388578"/>
                  <a:pt x="1667548" y="395309"/>
                  <a:pt x="1675313" y="403891"/>
                </a:cubicBezTo>
                <a:cubicBezTo>
                  <a:pt x="1683077" y="412473"/>
                  <a:pt x="1688984" y="422653"/>
                  <a:pt x="1693033" y="434433"/>
                </a:cubicBezTo>
                <a:cubicBezTo>
                  <a:pt x="1697082" y="446212"/>
                  <a:pt x="1699107" y="458833"/>
                  <a:pt x="1699107" y="472295"/>
                </a:cubicBezTo>
                <a:cubicBezTo>
                  <a:pt x="1699107" y="485757"/>
                  <a:pt x="1697082" y="498377"/>
                  <a:pt x="1693033" y="510156"/>
                </a:cubicBezTo>
                <a:cubicBezTo>
                  <a:pt x="1688984" y="521936"/>
                  <a:pt x="1683077" y="532116"/>
                  <a:pt x="1675313" y="540698"/>
                </a:cubicBezTo>
                <a:cubicBezTo>
                  <a:pt x="1667548" y="549280"/>
                  <a:pt x="1658099" y="556096"/>
                  <a:pt x="1646964" y="561144"/>
                </a:cubicBezTo>
                <a:cubicBezTo>
                  <a:pt x="1635829" y="566192"/>
                  <a:pt x="1623004" y="568716"/>
                  <a:pt x="1608490" y="568716"/>
                </a:cubicBezTo>
                <a:cubicBezTo>
                  <a:pt x="1593977" y="568716"/>
                  <a:pt x="1581152" y="566192"/>
                  <a:pt x="1570017" y="561144"/>
                </a:cubicBezTo>
                <a:cubicBezTo>
                  <a:pt x="1558882" y="556096"/>
                  <a:pt x="1549433" y="549280"/>
                  <a:pt x="1541668" y="540698"/>
                </a:cubicBezTo>
                <a:cubicBezTo>
                  <a:pt x="1533904" y="532116"/>
                  <a:pt x="1527997" y="521936"/>
                  <a:pt x="1523948" y="510156"/>
                </a:cubicBezTo>
                <a:cubicBezTo>
                  <a:pt x="1519899" y="498377"/>
                  <a:pt x="1517874" y="485757"/>
                  <a:pt x="1517874" y="472295"/>
                </a:cubicBezTo>
                <a:cubicBezTo>
                  <a:pt x="1517874" y="458833"/>
                  <a:pt x="1519899" y="446212"/>
                  <a:pt x="1523948" y="434433"/>
                </a:cubicBezTo>
                <a:cubicBezTo>
                  <a:pt x="1527997" y="422653"/>
                  <a:pt x="1533904" y="412473"/>
                  <a:pt x="1541668" y="403891"/>
                </a:cubicBezTo>
                <a:cubicBezTo>
                  <a:pt x="1549433" y="395309"/>
                  <a:pt x="1558882" y="388578"/>
                  <a:pt x="1570017" y="383698"/>
                </a:cubicBezTo>
                <a:cubicBezTo>
                  <a:pt x="1581152" y="378818"/>
                  <a:pt x="1593977" y="376378"/>
                  <a:pt x="1608490" y="376378"/>
                </a:cubicBezTo>
                <a:close/>
                <a:moveTo>
                  <a:pt x="3758840" y="372844"/>
                </a:moveTo>
                <a:lnTo>
                  <a:pt x="3807303" y="372844"/>
                </a:lnTo>
                <a:cubicBezTo>
                  <a:pt x="3820092" y="372844"/>
                  <a:pt x="3828927" y="375621"/>
                  <a:pt x="3833807" y="381174"/>
                </a:cubicBezTo>
                <a:cubicBezTo>
                  <a:pt x="3838687" y="386727"/>
                  <a:pt x="3841127" y="394383"/>
                  <a:pt x="3841127" y="404143"/>
                </a:cubicBezTo>
                <a:cubicBezTo>
                  <a:pt x="3841127" y="413903"/>
                  <a:pt x="3838518" y="421476"/>
                  <a:pt x="3833302" y="426860"/>
                </a:cubicBezTo>
                <a:cubicBezTo>
                  <a:pt x="3828085" y="432245"/>
                  <a:pt x="3819082" y="434938"/>
                  <a:pt x="3806293" y="434938"/>
                </a:cubicBezTo>
                <a:lnTo>
                  <a:pt x="3758840" y="434938"/>
                </a:lnTo>
                <a:close/>
                <a:moveTo>
                  <a:pt x="4612966" y="300654"/>
                </a:moveTo>
                <a:lnTo>
                  <a:pt x="4612966" y="643935"/>
                </a:lnTo>
                <a:lnTo>
                  <a:pt x="4704844" y="643935"/>
                </a:lnTo>
                <a:lnTo>
                  <a:pt x="4704844" y="509652"/>
                </a:lnTo>
                <a:lnTo>
                  <a:pt x="4823983" y="509652"/>
                </a:lnTo>
                <a:lnTo>
                  <a:pt x="4823983" y="643935"/>
                </a:lnTo>
                <a:lnTo>
                  <a:pt x="4915861" y="643935"/>
                </a:lnTo>
                <a:lnTo>
                  <a:pt x="4915861" y="300654"/>
                </a:lnTo>
                <a:lnTo>
                  <a:pt x="4823983" y="300654"/>
                </a:lnTo>
                <a:lnTo>
                  <a:pt x="4823983" y="432413"/>
                </a:lnTo>
                <a:lnTo>
                  <a:pt x="4704844" y="432413"/>
                </a:lnTo>
                <a:lnTo>
                  <a:pt x="4704844" y="300654"/>
                </a:lnTo>
                <a:close/>
                <a:moveTo>
                  <a:pt x="4338760" y="300654"/>
                </a:moveTo>
                <a:lnTo>
                  <a:pt x="4338760" y="643935"/>
                </a:lnTo>
                <a:lnTo>
                  <a:pt x="4430638" y="643935"/>
                </a:lnTo>
                <a:lnTo>
                  <a:pt x="4430638" y="300654"/>
                </a:lnTo>
                <a:close/>
                <a:moveTo>
                  <a:pt x="3669991" y="300654"/>
                </a:moveTo>
                <a:lnTo>
                  <a:pt x="3669991" y="643935"/>
                </a:lnTo>
                <a:lnTo>
                  <a:pt x="3814371" y="643935"/>
                </a:lnTo>
                <a:cubicBezTo>
                  <a:pt x="3857449" y="643935"/>
                  <a:pt x="3890095" y="635269"/>
                  <a:pt x="3912307" y="617937"/>
                </a:cubicBezTo>
                <a:cubicBezTo>
                  <a:pt x="3934519" y="600604"/>
                  <a:pt x="3945625" y="576120"/>
                  <a:pt x="3945625" y="544485"/>
                </a:cubicBezTo>
                <a:cubicBezTo>
                  <a:pt x="3945625" y="532369"/>
                  <a:pt x="3943859" y="521683"/>
                  <a:pt x="3940325" y="512428"/>
                </a:cubicBezTo>
                <a:cubicBezTo>
                  <a:pt x="3936791" y="503173"/>
                  <a:pt x="3932163" y="495264"/>
                  <a:pt x="3926442" y="488701"/>
                </a:cubicBezTo>
                <a:cubicBezTo>
                  <a:pt x="3920721" y="482139"/>
                  <a:pt x="3914158" y="476838"/>
                  <a:pt x="3906754" y="472799"/>
                </a:cubicBezTo>
                <a:cubicBezTo>
                  <a:pt x="3899349" y="468761"/>
                  <a:pt x="3891609" y="465564"/>
                  <a:pt x="3883532" y="463208"/>
                </a:cubicBezTo>
                <a:cubicBezTo>
                  <a:pt x="3897330" y="458159"/>
                  <a:pt x="3908689" y="449746"/>
                  <a:pt x="3917607" y="437966"/>
                </a:cubicBezTo>
                <a:cubicBezTo>
                  <a:pt x="3926526" y="426187"/>
                  <a:pt x="3930985" y="410033"/>
                  <a:pt x="3930985" y="389503"/>
                </a:cubicBezTo>
                <a:cubicBezTo>
                  <a:pt x="3930985" y="360560"/>
                  <a:pt x="3920889" y="338516"/>
                  <a:pt x="3900696" y="323371"/>
                </a:cubicBezTo>
                <a:cubicBezTo>
                  <a:pt x="3880503" y="308226"/>
                  <a:pt x="3853242" y="300654"/>
                  <a:pt x="3818914" y="300654"/>
                </a:cubicBezTo>
                <a:close/>
                <a:moveTo>
                  <a:pt x="2447257" y="300654"/>
                </a:moveTo>
                <a:lnTo>
                  <a:pt x="2447257" y="511166"/>
                </a:lnTo>
                <a:cubicBezTo>
                  <a:pt x="2447257" y="534388"/>
                  <a:pt x="2450959" y="554581"/>
                  <a:pt x="2458363" y="571745"/>
                </a:cubicBezTo>
                <a:cubicBezTo>
                  <a:pt x="2465767" y="588909"/>
                  <a:pt x="2476116" y="603213"/>
                  <a:pt x="2489410" y="614655"/>
                </a:cubicBezTo>
                <a:cubicBezTo>
                  <a:pt x="2502704" y="626098"/>
                  <a:pt x="2518438" y="634680"/>
                  <a:pt x="2536611" y="640401"/>
                </a:cubicBezTo>
                <a:cubicBezTo>
                  <a:pt x="2554785" y="646123"/>
                  <a:pt x="2574641" y="648983"/>
                  <a:pt x="2596181" y="648983"/>
                </a:cubicBezTo>
                <a:cubicBezTo>
                  <a:pt x="2617720" y="648983"/>
                  <a:pt x="2637576" y="646123"/>
                  <a:pt x="2655750" y="640401"/>
                </a:cubicBezTo>
                <a:cubicBezTo>
                  <a:pt x="2673924" y="634680"/>
                  <a:pt x="2689657" y="626098"/>
                  <a:pt x="2702951" y="614655"/>
                </a:cubicBezTo>
                <a:cubicBezTo>
                  <a:pt x="2716245" y="603213"/>
                  <a:pt x="2726593" y="588909"/>
                  <a:pt x="2733998" y="571745"/>
                </a:cubicBezTo>
                <a:cubicBezTo>
                  <a:pt x="2741402" y="554581"/>
                  <a:pt x="2745104" y="534388"/>
                  <a:pt x="2745104" y="511166"/>
                </a:cubicBezTo>
                <a:lnTo>
                  <a:pt x="2745104" y="300654"/>
                </a:lnTo>
                <a:lnTo>
                  <a:pt x="2653226" y="300654"/>
                </a:lnTo>
                <a:lnTo>
                  <a:pt x="2653226" y="509762"/>
                </a:lnTo>
                <a:cubicBezTo>
                  <a:pt x="2653226" y="529250"/>
                  <a:pt x="2648598" y="544285"/>
                  <a:pt x="2639343" y="554865"/>
                </a:cubicBezTo>
                <a:cubicBezTo>
                  <a:pt x="2630088" y="565445"/>
                  <a:pt x="2615700" y="570735"/>
                  <a:pt x="2596181" y="570735"/>
                </a:cubicBezTo>
                <a:cubicBezTo>
                  <a:pt x="2576661" y="570735"/>
                  <a:pt x="2562273" y="565445"/>
                  <a:pt x="2553018" y="554865"/>
                </a:cubicBezTo>
                <a:cubicBezTo>
                  <a:pt x="2543763" y="544285"/>
                  <a:pt x="2539135" y="529250"/>
                  <a:pt x="2539135" y="509762"/>
                </a:cubicBezTo>
                <a:lnTo>
                  <a:pt x="2539135" y="300654"/>
                </a:lnTo>
                <a:close/>
                <a:moveTo>
                  <a:pt x="2107891" y="300654"/>
                </a:moveTo>
                <a:lnTo>
                  <a:pt x="2107891" y="643935"/>
                </a:lnTo>
                <a:lnTo>
                  <a:pt x="2240439" y="643935"/>
                </a:lnTo>
                <a:cubicBezTo>
                  <a:pt x="2264971" y="643935"/>
                  <a:pt x="2287819" y="639981"/>
                  <a:pt x="2308985" y="632072"/>
                </a:cubicBezTo>
                <a:cubicBezTo>
                  <a:pt x="2330151" y="624163"/>
                  <a:pt x="2348545" y="612804"/>
                  <a:pt x="2364168" y="597996"/>
                </a:cubicBezTo>
                <a:cubicBezTo>
                  <a:pt x="2379792" y="583188"/>
                  <a:pt x="2391972" y="565182"/>
                  <a:pt x="2400709" y="543980"/>
                </a:cubicBezTo>
                <a:cubicBezTo>
                  <a:pt x="2409446" y="522777"/>
                  <a:pt x="2413815" y="498882"/>
                  <a:pt x="2413815" y="472295"/>
                </a:cubicBezTo>
                <a:cubicBezTo>
                  <a:pt x="2413815" y="445707"/>
                  <a:pt x="2409446" y="421812"/>
                  <a:pt x="2400709" y="400609"/>
                </a:cubicBezTo>
                <a:cubicBezTo>
                  <a:pt x="2391972" y="379407"/>
                  <a:pt x="2379792" y="361401"/>
                  <a:pt x="2364168" y="346593"/>
                </a:cubicBezTo>
                <a:cubicBezTo>
                  <a:pt x="2348545" y="331785"/>
                  <a:pt x="2330151" y="320426"/>
                  <a:pt x="2308985" y="312517"/>
                </a:cubicBezTo>
                <a:cubicBezTo>
                  <a:pt x="2287819" y="304609"/>
                  <a:pt x="2264971" y="300654"/>
                  <a:pt x="2240439" y="300654"/>
                </a:cubicBezTo>
                <a:close/>
                <a:moveTo>
                  <a:pt x="1833685" y="300654"/>
                </a:moveTo>
                <a:lnTo>
                  <a:pt x="1833685" y="643935"/>
                </a:lnTo>
                <a:lnTo>
                  <a:pt x="1925563" y="643935"/>
                </a:lnTo>
                <a:lnTo>
                  <a:pt x="1925563" y="300654"/>
                </a:lnTo>
                <a:close/>
                <a:moveTo>
                  <a:pt x="5521937" y="296615"/>
                </a:moveTo>
                <a:cubicBezTo>
                  <a:pt x="5499051" y="296615"/>
                  <a:pt x="5477107" y="300906"/>
                  <a:pt x="5456104" y="309489"/>
                </a:cubicBezTo>
                <a:cubicBezTo>
                  <a:pt x="5435101" y="318071"/>
                  <a:pt x="5416650" y="330102"/>
                  <a:pt x="5400751" y="345583"/>
                </a:cubicBezTo>
                <a:cubicBezTo>
                  <a:pt x="5384851" y="361065"/>
                  <a:pt x="5372215" y="379575"/>
                  <a:pt x="5362841" y="401114"/>
                </a:cubicBezTo>
                <a:cubicBezTo>
                  <a:pt x="5353469" y="422653"/>
                  <a:pt x="5348781" y="446380"/>
                  <a:pt x="5348781" y="472295"/>
                </a:cubicBezTo>
                <a:cubicBezTo>
                  <a:pt x="5348781" y="498209"/>
                  <a:pt x="5353551" y="521936"/>
                  <a:pt x="5363090" y="543475"/>
                </a:cubicBezTo>
                <a:cubicBezTo>
                  <a:pt x="5372629" y="565014"/>
                  <a:pt x="5385517" y="583608"/>
                  <a:pt x="5401753" y="599258"/>
                </a:cubicBezTo>
                <a:cubicBezTo>
                  <a:pt x="5417988" y="614908"/>
                  <a:pt x="5436861" y="627023"/>
                  <a:pt x="5458372" y="635605"/>
                </a:cubicBezTo>
                <a:cubicBezTo>
                  <a:pt x="5479882" y="644188"/>
                  <a:pt x="5502753" y="648479"/>
                  <a:pt x="5526985" y="648479"/>
                </a:cubicBezTo>
                <a:cubicBezTo>
                  <a:pt x="5561986" y="648479"/>
                  <a:pt x="5591603" y="642000"/>
                  <a:pt x="5615833" y="629043"/>
                </a:cubicBezTo>
                <a:cubicBezTo>
                  <a:pt x="5640065" y="616086"/>
                  <a:pt x="5660763" y="595304"/>
                  <a:pt x="5677927" y="566697"/>
                </a:cubicBezTo>
                <a:lnTo>
                  <a:pt x="5607252" y="521263"/>
                </a:lnTo>
                <a:cubicBezTo>
                  <a:pt x="5599847" y="535061"/>
                  <a:pt x="5590088" y="546420"/>
                  <a:pt x="5577972" y="555338"/>
                </a:cubicBezTo>
                <a:cubicBezTo>
                  <a:pt x="5565857" y="564257"/>
                  <a:pt x="5548692" y="568716"/>
                  <a:pt x="5526480" y="568716"/>
                </a:cubicBezTo>
                <a:cubicBezTo>
                  <a:pt x="5513355" y="568716"/>
                  <a:pt x="5501575" y="566192"/>
                  <a:pt x="5491142" y="561144"/>
                </a:cubicBezTo>
                <a:cubicBezTo>
                  <a:pt x="5480709" y="556096"/>
                  <a:pt x="5471875" y="549280"/>
                  <a:pt x="5464639" y="540698"/>
                </a:cubicBezTo>
                <a:cubicBezTo>
                  <a:pt x="5457403" y="532116"/>
                  <a:pt x="5451850" y="521936"/>
                  <a:pt x="5447979" y="510156"/>
                </a:cubicBezTo>
                <a:cubicBezTo>
                  <a:pt x="5444109" y="498377"/>
                  <a:pt x="5442174" y="485757"/>
                  <a:pt x="5442174" y="472295"/>
                </a:cubicBezTo>
                <a:cubicBezTo>
                  <a:pt x="5442174" y="458833"/>
                  <a:pt x="5444025" y="446212"/>
                  <a:pt x="5447727" y="434433"/>
                </a:cubicBezTo>
                <a:cubicBezTo>
                  <a:pt x="5451429" y="422653"/>
                  <a:pt x="5456814" y="412473"/>
                  <a:pt x="5463881" y="403891"/>
                </a:cubicBezTo>
                <a:cubicBezTo>
                  <a:pt x="5470949" y="395309"/>
                  <a:pt x="5479447" y="388578"/>
                  <a:pt x="5489375" y="383698"/>
                </a:cubicBezTo>
                <a:cubicBezTo>
                  <a:pt x="5499303" y="378818"/>
                  <a:pt x="5510662" y="376378"/>
                  <a:pt x="5523451" y="376378"/>
                </a:cubicBezTo>
                <a:cubicBezTo>
                  <a:pt x="5534221" y="376378"/>
                  <a:pt x="5543728" y="377556"/>
                  <a:pt x="5551973" y="379912"/>
                </a:cubicBezTo>
                <a:cubicBezTo>
                  <a:pt x="5560219" y="382267"/>
                  <a:pt x="5567455" y="385381"/>
                  <a:pt x="5573681" y="389251"/>
                </a:cubicBezTo>
                <a:cubicBezTo>
                  <a:pt x="5579907" y="393121"/>
                  <a:pt x="5585207" y="397496"/>
                  <a:pt x="5589583" y="402376"/>
                </a:cubicBezTo>
                <a:cubicBezTo>
                  <a:pt x="5593959" y="407256"/>
                  <a:pt x="5597828" y="412220"/>
                  <a:pt x="5601194" y="417269"/>
                </a:cubicBezTo>
                <a:lnTo>
                  <a:pt x="5670355" y="370320"/>
                </a:lnTo>
                <a:cubicBezTo>
                  <a:pt x="5663287" y="359887"/>
                  <a:pt x="5655042" y="350127"/>
                  <a:pt x="5645619" y="341040"/>
                </a:cubicBezTo>
                <a:cubicBezTo>
                  <a:pt x="5636195" y="331953"/>
                  <a:pt x="5625425" y="324128"/>
                  <a:pt x="5613310" y="317566"/>
                </a:cubicBezTo>
                <a:cubicBezTo>
                  <a:pt x="5601194" y="311003"/>
                  <a:pt x="5587563" y="305871"/>
                  <a:pt x="5572419" y="302169"/>
                </a:cubicBezTo>
                <a:cubicBezTo>
                  <a:pt x="5557274" y="298467"/>
                  <a:pt x="5540447" y="296615"/>
                  <a:pt x="5521937" y="296615"/>
                </a:cubicBezTo>
                <a:close/>
                <a:moveTo>
                  <a:pt x="5142265" y="296615"/>
                </a:moveTo>
                <a:cubicBezTo>
                  <a:pt x="5117392" y="296615"/>
                  <a:pt x="5093865" y="300906"/>
                  <a:pt x="5071685" y="309489"/>
                </a:cubicBezTo>
                <a:cubicBezTo>
                  <a:pt x="5049503" y="318071"/>
                  <a:pt x="5030011" y="330102"/>
                  <a:pt x="5013207" y="345583"/>
                </a:cubicBezTo>
                <a:cubicBezTo>
                  <a:pt x="4996404" y="361065"/>
                  <a:pt x="4983044" y="379575"/>
                  <a:pt x="4973129" y="401114"/>
                </a:cubicBezTo>
                <a:cubicBezTo>
                  <a:pt x="4963214" y="422653"/>
                  <a:pt x="4958257" y="446380"/>
                  <a:pt x="4958257" y="472295"/>
                </a:cubicBezTo>
                <a:cubicBezTo>
                  <a:pt x="4958257" y="498209"/>
                  <a:pt x="4963214" y="521936"/>
                  <a:pt x="4973129" y="543475"/>
                </a:cubicBezTo>
                <a:cubicBezTo>
                  <a:pt x="4983044" y="565014"/>
                  <a:pt x="4996404" y="583608"/>
                  <a:pt x="5013207" y="599258"/>
                </a:cubicBezTo>
                <a:cubicBezTo>
                  <a:pt x="5030011" y="614908"/>
                  <a:pt x="5049503" y="627023"/>
                  <a:pt x="5071685" y="635605"/>
                </a:cubicBezTo>
                <a:cubicBezTo>
                  <a:pt x="5093865" y="644188"/>
                  <a:pt x="5117392" y="648479"/>
                  <a:pt x="5142265" y="648479"/>
                </a:cubicBezTo>
                <a:cubicBezTo>
                  <a:pt x="5166802" y="648479"/>
                  <a:pt x="5190245" y="644188"/>
                  <a:pt x="5212593" y="635605"/>
                </a:cubicBezTo>
                <a:cubicBezTo>
                  <a:pt x="5234943" y="627023"/>
                  <a:pt x="5254519" y="614908"/>
                  <a:pt x="5271323" y="599258"/>
                </a:cubicBezTo>
                <a:cubicBezTo>
                  <a:pt x="5288127" y="583608"/>
                  <a:pt x="5301486" y="565014"/>
                  <a:pt x="5311401" y="543475"/>
                </a:cubicBezTo>
                <a:cubicBezTo>
                  <a:pt x="5321316" y="521936"/>
                  <a:pt x="5326274" y="498209"/>
                  <a:pt x="5326274" y="472295"/>
                </a:cubicBezTo>
                <a:cubicBezTo>
                  <a:pt x="5326274" y="446380"/>
                  <a:pt x="5321316" y="422653"/>
                  <a:pt x="5311401" y="401114"/>
                </a:cubicBezTo>
                <a:cubicBezTo>
                  <a:pt x="5301486" y="379575"/>
                  <a:pt x="5288127" y="361065"/>
                  <a:pt x="5271323" y="345583"/>
                </a:cubicBezTo>
                <a:cubicBezTo>
                  <a:pt x="5254519" y="330102"/>
                  <a:pt x="5234943" y="318071"/>
                  <a:pt x="5212593" y="309489"/>
                </a:cubicBezTo>
                <a:cubicBezTo>
                  <a:pt x="5190245" y="300906"/>
                  <a:pt x="5166802" y="296615"/>
                  <a:pt x="5142265" y="296615"/>
                </a:cubicBezTo>
                <a:close/>
                <a:moveTo>
                  <a:pt x="3349799" y="296615"/>
                </a:moveTo>
                <a:cubicBezTo>
                  <a:pt x="3324894" y="296615"/>
                  <a:pt x="3301433" y="300906"/>
                  <a:pt x="3279415" y="309489"/>
                </a:cubicBezTo>
                <a:cubicBezTo>
                  <a:pt x="3257397" y="318071"/>
                  <a:pt x="3238103" y="330102"/>
                  <a:pt x="3221533" y="345583"/>
                </a:cubicBezTo>
                <a:cubicBezTo>
                  <a:pt x="3204963" y="361065"/>
                  <a:pt x="3191825" y="379575"/>
                  <a:pt x="3182118" y="401114"/>
                </a:cubicBezTo>
                <a:cubicBezTo>
                  <a:pt x="3172410" y="422653"/>
                  <a:pt x="3167557" y="446380"/>
                  <a:pt x="3167557" y="472295"/>
                </a:cubicBezTo>
                <a:cubicBezTo>
                  <a:pt x="3167557" y="498209"/>
                  <a:pt x="3172437" y="521936"/>
                  <a:pt x="3182197" y="543475"/>
                </a:cubicBezTo>
                <a:cubicBezTo>
                  <a:pt x="3191957" y="565014"/>
                  <a:pt x="3205250" y="583608"/>
                  <a:pt x="3222078" y="599258"/>
                </a:cubicBezTo>
                <a:cubicBezTo>
                  <a:pt x="3238905" y="614908"/>
                  <a:pt x="3258509" y="627023"/>
                  <a:pt x="3280890" y="635605"/>
                </a:cubicBezTo>
                <a:cubicBezTo>
                  <a:pt x="3303270" y="644188"/>
                  <a:pt x="3327081" y="648479"/>
                  <a:pt x="3352323" y="648479"/>
                </a:cubicBezTo>
                <a:cubicBezTo>
                  <a:pt x="3371506" y="648479"/>
                  <a:pt x="3388586" y="647216"/>
                  <a:pt x="3403562" y="644692"/>
                </a:cubicBezTo>
                <a:cubicBezTo>
                  <a:pt x="3418539" y="642168"/>
                  <a:pt x="3431917" y="638803"/>
                  <a:pt x="3443696" y="634596"/>
                </a:cubicBezTo>
                <a:cubicBezTo>
                  <a:pt x="3455475" y="630389"/>
                  <a:pt x="3466076" y="625425"/>
                  <a:pt x="3475500" y="619703"/>
                </a:cubicBezTo>
                <a:cubicBezTo>
                  <a:pt x="3484923" y="613982"/>
                  <a:pt x="3493673" y="607756"/>
                  <a:pt x="3501751" y="601025"/>
                </a:cubicBezTo>
                <a:lnTo>
                  <a:pt x="3501751" y="452606"/>
                </a:lnTo>
                <a:lnTo>
                  <a:pt x="3351818" y="452606"/>
                </a:lnTo>
                <a:lnTo>
                  <a:pt x="3351818" y="523282"/>
                </a:lnTo>
                <a:lnTo>
                  <a:pt x="3419969" y="523282"/>
                </a:lnTo>
                <a:lnTo>
                  <a:pt x="3419969" y="557610"/>
                </a:lnTo>
                <a:cubicBezTo>
                  <a:pt x="3412544" y="561312"/>
                  <a:pt x="3403766" y="564509"/>
                  <a:pt x="3393635" y="567202"/>
                </a:cubicBezTo>
                <a:cubicBezTo>
                  <a:pt x="3383505" y="569894"/>
                  <a:pt x="3369999" y="571240"/>
                  <a:pt x="3353119" y="571240"/>
                </a:cubicBezTo>
                <a:cubicBezTo>
                  <a:pt x="3337927" y="571240"/>
                  <a:pt x="3324591" y="568632"/>
                  <a:pt x="3313112" y="563415"/>
                </a:cubicBezTo>
                <a:cubicBezTo>
                  <a:pt x="3301632" y="558199"/>
                  <a:pt x="3292011" y="551047"/>
                  <a:pt x="3284246" y="541960"/>
                </a:cubicBezTo>
                <a:cubicBezTo>
                  <a:pt x="3276482" y="532874"/>
                  <a:pt x="3270658" y="522356"/>
                  <a:pt x="3266775" y="510409"/>
                </a:cubicBezTo>
                <a:cubicBezTo>
                  <a:pt x="3262891" y="498461"/>
                  <a:pt x="3260949" y="485757"/>
                  <a:pt x="3260949" y="472295"/>
                </a:cubicBezTo>
                <a:cubicBezTo>
                  <a:pt x="3260949" y="458833"/>
                  <a:pt x="3262884" y="446212"/>
                  <a:pt x="3266755" y="434433"/>
                </a:cubicBezTo>
                <a:cubicBezTo>
                  <a:pt x="3270625" y="422653"/>
                  <a:pt x="3276178" y="412473"/>
                  <a:pt x="3283414" y="403891"/>
                </a:cubicBezTo>
                <a:cubicBezTo>
                  <a:pt x="3290650" y="395309"/>
                  <a:pt x="3299653" y="388578"/>
                  <a:pt x="3310422" y="383698"/>
                </a:cubicBezTo>
                <a:cubicBezTo>
                  <a:pt x="3321191" y="378818"/>
                  <a:pt x="3333644" y="376378"/>
                  <a:pt x="3347779" y="376378"/>
                </a:cubicBezTo>
                <a:cubicBezTo>
                  <a:pt x="3364943" y="376378"/>
                  <a:pt x="3379667" y="379743"/>
                  <a:pt x="3391951" y="386474"/>
                </a:cubicBezTo>
                <a:cubicBezTo>
                  <a:pt x="3404235" y="393205"/>
                  <a:pt x="3414753" y="402124"/>
                  <a:pt x="3423503" y="413230"/>
                </a:cubicBezTo>
                <a:lnTo>
                  <a:pt x="3487616" y="357699"/>
                </a:lnTo>
                <a:cubicBezTo>
                  <a:pt x="3472471" y="338516"/>
                  <a:pt x="3453371" y="323539"/>
                  <a:pt x="3430318" y="312770"/>
                </a:cubicBezTo>
                <a:cubicBezTo>
                  <a:pt x="3407264" y="302000"/>
                  <a:pt x="3380424" y="296615"/>
                  <a:pt x="3349799" y="296615"/>
                </a:cubicBezTo>
                <a:close/>
                <a:moveTo>
                  <a:pt x="1608490" y="296615"/>
                </a:moveTo>
                <a:cubicBezTo>
                  <a:pt x="1583617" y="296615"/>
                  <a:pt x="1560090" y="300906"/>
                  <a:pt x="1537910" y="309489"/>
                </a:cubicBezTo>
                <a:cubicBezTo>
                  <a:pt x="1515729" y="318071"/>
                  <a:pt x="1496237" y="330102"/>
                  <a:pt x="1479433" y="345583"/>
                </a:cubicBezTo>
                <a:cubicBezTo>
                  <a:pt x="1462629" y="361065"/>
                  <a:pt x="1449269" y="379575"/>
                  <a:pt x="1439354" y="401114"/>
                </a:cubicBezTo>
                <a:cubicBezTo>
                  <a:pt x="1429439" y="422653"/>
                  <a:pt x="1424482" y="446380"/>
                  <a:pt x="1424482" y="472295"/>
                </a:cubicBezTo>
                <a:cubicBezTo>
                  <a:pt x="1424482" y="498209"/>
                  <a:pt x="1429439" y="521936"/>
                  <a:pt x="1439354" y="543475"/>
                </a:cubicBezTo>
                <a:cubicBezTo>
                  <a:pt x="1449269" y="565014"/>
                  <a:pt x="1462629" y="583608"/>
                  <a:pt x="1479433" y="599258"/>
                </a:cubicBezTo>
                <a:cubicBezTo>
                  <a:pt x="1496237" y="614908"/>
                  <a:pt x="1515729" y="627023"/>
                  <a:pt x="1537910" y="635605"/>
                </a:cubicBezTo>
                <a:cubicBezTo>
                  <a:pt x="1560090" y="644188"/>
                  <a:pt x="1583617" y="648479"/>
                  <a:pt x="1608490" y="648479"/>
                </a:cubicBezTo>
                <a:cubicBezTo>
                  <a:pt x="1633027" y="648479"/>
                  <a:pt x="1656470" y="644188"/>
                  <a:pt x="1678819" y="635605"/>
                </a:cubicBezTo>
                <a:cubicBezTo>
                  <a:pt x="1701168" y="627023"/>
                  <a:pt x="1720744" y="614908"/>
                  <a:pt x="1737548" y="599258"/>
                </a:cubicBezTo>
                <a:cubicBezTo>
                  <a:pt x="1754352" y="583608"/>
                  <a:pt x="1767711" y="565014"/>
                  <a:pt x="1777627" y="543475"/>
                </a:cubicBezTo>
                <a:cubicBezTo>
                  <a:pt x="1787542" y="521936"/>
                  <a:pt x="1792499" y="498209"/>
                  <a:pt x="1792499" y="472295"/>
                </a:cubicBezTo>
                <a:cubicBezTo>
                  <a:pt x="1792499" y="446380"/>
                  <a:pt x="1787542" y="422653"/>
                  <a:pt x="1777627" y="401114"/>
                </a:cubicBezTo>
                <a:cubicBezTo>
                  <a:pt x="1767711" y="379575"/>
                  <a:pt x="1754352" y="361065"/>
                  <a:pt x="1737548" y="345583"/>
                </a:cubicBezTo>
                <a:cubicBezTo>
                  <a:pt x="1720744" y="330102"/>
                  <a:pt x="1701168" y="318071"/>
                  <a:pt x="1678819" y="309489"/>
                </a:cubicBezTo>
                <a:cubicBezTo>
                  <a:pt x="1656470" y="300906"/>
                  <a:pt x="1633027" y="296615"/>
                  <a:pt x="1608490" y="296615"/>
                </a:cubicBezTo>
                <a:close/>
                <a:moveTo>
                  <a:pt x="2804730" y="292577"/>
                </a:moveTo>
                <a:cubicBezTo>
                  <a:pt x="2803721" y="293250"/>
                  <a:pt x="2803216" y="294428"/>
                  <a:pt x="2803216" y="296111"/>
                </a:cubicBezTo>
                <a:lnTo>
                  <a:pt x="2803216" y="643935"/>
                </a:lnTo>
                <a:lnTo>
                  <a:pt x="2889541" y="643935"/>
                </a:lnTo>
                <a:lnTo>
                  <a:pt x="2889541" y="472799"/>
                </a:lnTo>
                <a:lnTo>
                  <a:pt x="3105101" y="649993"/>
                </a:lnTo>
                <a:cubicBezTo>
                  <a:pt x="3107794" y="652349"/>
                  <a:pt x="3109645" y="653274"/>
                  <a:pt x="3110654" y="652770"/>
                </a:cubicBezTo>
                <a:cubicBezTo>
                  <a:pt x="3111664" y="652265"/>
                  <a:pt x="3112169" y="651003"/>
                  <a:pt x="3112169" y="648983"/>
                </a:cubicBezTo>
                <a:lnTo>
                  <a:pt x="3112169" y="300654"/>
                </a:lnTo>
                <a:lnTo>
                  <a:pt x="3025844" y="300654"/>
                </a:lnTo>
                <a:lnTo>
                  <a:pt x="3025844" y="472799"/>
                </a:lnTo>
                <a:lnTo>
                  <a:pt x="2810283" y="295101"/>
                </a:lnTo>
                <a:cubicBezTo>
                  <a:pt x="2807591" y="292745"/>
                  <a:pt x="2805740" y="291904"/>
                  <a:pt x="2804730" y="292577"/>
                </a:cubicBezTo>
                <a:close/>
                <a:moveTo>
                  <a:pt x="1061655" y="292577"/>
                </a:moveTo>
                <a:cubicBezTo>
                  <a:pt x="1060646" y="293250"/>
                  <a:pt x="1060141" y="294428"/>
                  <a:pt x="1060141" y="296111"/>
                </a:cubicBezTo>
                <a:lnTo>
                  <a:pt x="1060141" y="643935"/>
                </a:lnTo>
                <a:lnTo>
                  <a:pt x="1146466" y="643935"/>
                </a:lnTo>
                <a:lnTo>
                  <a:pt x="1146466" y="472799"/>
                </a:lnTo>
                <a:lnTo>
                  <a:pt x="1362026" y="649993"/>
                </a:lnTo>
                <a:cubicBezTo>
                  <a:pt x="1364719" y="652349"/>
                  <a:pt x="1366570" y="653274"/>
                  <a:pt x="1367579" y="652770"/>
                </a:cubicBezTo>
                <a:cubicBezTo>
                  <a:pt x="1368589" y="652265"/>
                  <a:pt x="1369094" y="651003"/>
                  <a:pt x="1369094" y="648983"/>
                </a:cubicBezTo>
                <a:lnTo>
                  <a:pt x="1369094" y="300654"/>
                </a:lnTo>
                <a:lnTo>
                  <a:pt x="1282769" y="300654"/>
                </a:lnTo>
                <a:lnTo>
                  <a:pt x="1282769" y="472799"/>
                </a:lnTo>
                <a:lnTo>
                  <a:pt x="1067209" y="295101"/>
                </a:lnTo>
                <a:cubicBezTo>
                  <a:pt x="1064516" y="292745"/>
                  <a:pt x="1062665" y="291904"/>
                  <a:pt x="1061655" y="292577"/>
                </a:cubicBezTo>
                <a:close/>
                <a:moveTo>
                  <a:pt x="4136201" y="292072"/>
                </a:moveTo>
                <a:cubicBezTo>
                  <a:pt x="4134855" y="292072"/>
                  <a:pt x="4133846" y="292913"/>
                  <a:pt x="4133173" y="294596"/>
                </a:cubicBezTo>
                <a:lnTo>
                  <a:pt x="3966075" y="643935"/>
                </a:lnTo>
                <a:lnTo>
                  <a:pt x="4055934" y="643935"/>
                </a:lnTo>
                <a:lnTo>
                  <a:pt x="4073098" y="602539"/>
                </a:lnTo>
                <a:lnTo>
                  <a:pt x="4192742" y="602539"/>
                </a:lnTo>
                <a:lnTo>
                  <a:pt x="4210915" y="643935"/>
                </a:lnTo>
                <a:lnTo>
                  <a:pt x="4305823" y="643935"/>
                </a:lnTo>
                <a:lnTo>
                  <a:pt x="4139230" y="294596"/>
                </a:lnTo>
                <a:cubicBezTo>
                  <a:pt x="4138557" y="292913"/>
                  <a:pt x="4137547" y="292072"/>
                  <a:pt x="4136201" y="292072"/>
                </a:cubicBezTo>
                <a:close/>
                <a:moveTo>
                  <a:pt x="4054420" y="187573"/>
                </a:moveTo>
                <a:lnTo>
                  <a:pt x="4102378" y="279451"/>
                </a:lnTo>
                <a:lnTo>
                  <a:pt x="4169520" y="279451"/>
                </a:lnTo>
                <a:lnTo>
                  <a:pt x="4149327" y="187573"/>
                </a:lnTo>
                <a:close/>
                <a:moveTo>
                  <a:pt x="1608364" y="171924"/>
                </a:moveTo>
                <a:cubicBezTo>
                  <a:pt x="1607607" y="171924"/>
                  <a:pt x="1606892" y="172428"/>
                  <a:pt x="1606219" y="173438"/>
                </a:cubicBezTo>
                <a:lnTo>
                  <a:pt x="1525447" y="279451"/>
                </a:lnTo>
                <a:lnTo>
                  <a:pt x="1589560" y="279451"/>
                </a:lnTo>
                <a:lnTo>
                  <a:pt x="1608743" y="259763"/>
                </a:lnTo>
                <a:lnTo>
                  <a:pt x="1627421" y="279451"/>
                </a:lnTo>
                <a:lnTo>
                  <a:pt x="1691534" y="279451"/>
                </a:lnTo>
                <a:lnTo>
                  <a:pt x="1610762" y="173438"/>
                </a:lnTo>
                <a:cubicBezTo>
                  <a:pt x="1609921" y="172428"/>
                  <a:pt x="1609121" y="171924"/>
                  <a:pt x="1608364" y="171924"/>
                </a:cubicBezTo>
                <a:close/>
                <a:moveTo>
                  <a:pt x="0" y="30142"/>
                </a:moveTo>
                <a:lnTo>
                  <a:pt x="245785" y="30142"/>
                </a:lnTo>
                <a:lnTo>
                  <a:pt x="491570" y="474830"/>
                </a:lnTo>
                <a:lnTo>
                  <a:pt x="245785" y="919518"/>
                </a:lnTo>
                <a:lnTo>
                  <a:pt x="0" y="919518"/>
                </a:lnTo>
                <a:lnTo>
                  <a:pt x="245785" y="474830"/>
                </a:lnTo>
                <a:close/>
                <a:moveTo>
                  <a:pt x="657234" y="0"/>
                </a:moveTo>
                <a:lnTo>
                  <a:pt x="5764748" y="0"/>
                </a:lnTo>
                <a:lnTo>
                  <a:pt x="6208084" y="443337"/>
                </a:lnTo>
                <a:lnTo>
                  <a:pt x="5764748" y="886673"/>
                </a:lnTo>
                <a:lnTo>
                  <a:pt x="658728" y="886673"/>
                </a:lnTo>
                <a:lnTo>
                  <a:pt x="903019" y="444688"/>
                </a:lnTo>
                <a:close/>
                <a:moveTo>
                  <a:pt x="411449" y="0"/>
                </a:moveTo>
                <a:lnTo>
                  <a:pt x="643967" y="0"/>
                </a:lnTo>
                <a:lnTo>
                  <a:pt x="643967" y="420685"/>
                </a:lnTo>
                <a:close/>
              </a:path>
            </a:pathLst>
          </a:custGeom>
          <a:gradFill>
            <a:gsLst>
              <a:gs pos="0">
                <a:srgbClr val="00B0F0"/>
              </a:gs>
              <a:gs pos="74000">
                <a:srgbClr val="93E3FF"/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B8D24DE-4F19-485C-8CA0-EED9F0F1CB81}"/>
              </a:ext>
            </a:extLst>
          </p:cNvPr>
          <p:cNvGrpSpPr/>
          <p:nvPr/>
        </p:nvGrpSpPr>
        <p:grpSpPr>
          <a:xfrm>
            <a:off x="1211250" y="2382978"/>
            <a:ext cx="9429041" cy="872949"/>
            <a:chOff x="1133366" y="2220084"/>
            <a:chExt cx="5681780" cy="914400"/>
          </a:xfrm>
        </p:grpSpPr>
        <p:sp>
          <p:nvSpPr>
            <p:cNvPr id="12" name="Arrow: Pentagon 11">
              <a:extLst>
                <a:ext uri="{FF2B5EF4-FFF2-40B4-BE49-F238E27FC236}">
                  <a16:creationId xmlns:a16="http://schemas.microsoft.com/office/drawing/2014/main" id="{C4EFAC9A-4BA8-43CA-8489-12C565974C37}"/>
                </a:ext>
              </a:extLst>
            </p:cNvPr>
            <p:cNvSpPr/>
            <p:nvPr/>
          </p:nvSpPr>
          <p:spPr>
            <a:xfrm>
              <a:off x="1133366" y="2220084"/>
              <a:ext cx="5681780" cy="914400"/>
            </a:xfrm>
            <a:prstGeom prst="homePlate">
              <a:avLst/>
            </a:prstGeom>
            <a:solidFill>
              <a:srgbClr val="FFDB6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D8B2625-F5E9-438B-B10B-BCEDAD1DE7C6}"/>
                </a:ext>
              </a:extLst>
            </p:cNvPr>
            <p:cNvSpPr txBox="1"/>
            <p:nvPr/>
          </p:nvSpPr>
          <p:spPr>
            <a:xfrm>
              <a:off x="1307656" y="2384346"/>
              <a:ext cx="5176902" cy="628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33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11DED13C-8ABF-4A0B-A908-754825BE4939}"/>
              </a:ext>
            </a:extLst>
          </p:cNvPr>
          <p:cNvSpPr txBox="1"/>
          <p:nvPr/>
        </p:nvSpPr>
        <p:spPr>
          <a:xfrm>
            <a:off x="1807511" y="2539432"/>
            <a:ext cx="88671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 trí địa lí,hình dạng và  kích thước lãnh thổ châu Âu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071D289-50AF-4819-9E5D-D29BB28A4021}"/>
              </a:ext>
            </a:extLst>
          </p:cNvPr>
          <p:cNvGrpSpPr/>
          <p:nvPr/>
        </p:nvGrpSpPr>
        <p:grpSpPr>
          <a:xfrm>
            <a:off x="449021" y="2382978"/>
            <a:ext cx="1301952" cy="872949"/>
            <a:chOff x="344605" y="154323"/>
            <a:chExt cx="1301952" cy="872949"/>
          </a:xfrm>
        </p:grpSpPr>
        <p:sp>
          <p:nvSpPr>
            <p:cNvPr id="16" name="Arrow: Pentagon 15">
              <a:extLst>
                <a:ext uri="{FF2B5EF4-FFF2-40B4-BE49-F238E27FC236}">
                  <a16:creationId xmlns:a16="http://schemas.microsoft.com/office/drawing/2014/main" id="{702268F8-107A-4D13-9700-C74E0BB67F40}"/>
                </a:ext>
              </a:extLst>
            </p:cNvPr>
            <p:cNvSpPr/>
            <p:nvPr/>
          </p:nvSpPr>
          <p:spPr>
            <a:xfrm>
              <a:off x="344605" y="154323"/>
              <a:ext cx="1301952" cy="872949"/>
            </a:xfrm>
            <a:prstGeom prst="homePlat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3F303E32-19B1-4EE8-961D-D50E097E2231}"/>
                </a:ext>
              </a:extLst>
            </p:cNvPr>
            <p:cNvSpPr/>
            <p:nvPr/>
          </p:nvSpPr>
          <p:spPr>
            <a:xfrm rot="5400000">
              <a:off x="1335337" y="461696"/>
              <a:ext cx="262394" cy="2540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4DC1765-9A90-4018-8CC6-E414374A7726}"/>
              </a:ext>
            </a:extLst>
          </p:cNvPr>
          <p:cNvGrpSpPr/>
          <p:nvPr/>
        </p:nvGrpSpPr>
        <p:grpSpPr>
          <a:xfrm>
            <a:off x="1500488" y="3825321"/>
            <a:ext cx="6075969" cy="872949"/>
            <a:chOff x="1133366" y="2220084"/>
            <a:chExt cx="5681780" cy="914400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26" name="Arrow: Pentagon 25">
              <a:extLst>
                <a:ext uri="{FF2B5EF4-FFF2-40B4-BE49-F238E27FC236}">
                  <a16:creationId xmlns:a16="http://schemas.microsoft.com/office/drawing/2014/main" id="{DF35AB27-A43A-4D9D-91F8-1B3AB19ED857}"/>
                </a:ext>
              </a:extLst>
            </p:cNvPr>
            <p:cNvSpPr/>
            <p:nvPr/>
          </p:nvSpPr>
          <p:spPr>
            <a:xfrm>
              <a:off x="1133366" y="2220084"/>
              <a:ext cx="5681780" cy="914400"/>
            </a:xfrm>
            <a:prstGeom prst="homePlat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DFADC23-DCD0-4616-AE1D-177C7B542D95}"/>
                </a:ext>
              </a:extLst>
            </p:cNvPr>
            <p:cNvSpPr txBox="1"/>
            <p:nvPr/>
          </p:nvSpPr>
          <p:spPr>
            <a:xfrm>
              <a:off x="1307656" y="2384346"/>
              <a:ext cx="5176902" cy="62866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endParaRPr lang="en-US" sz="33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3D8583CE-15BE-4C02-8C0A-D67B8FD9DCAD}"/>
              </a:ext>
            </a:extLst>
          </p:cNvPr>
          <p:cNvSpPr txBox="1"/>
          <p:nvPr/>
        </p:nvSpPr>
        <p:spPr>
          <a:xfrm>
            <a:off x="1099997" y="3995160"/>
            <a:ext cx="73697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 điểm tự nhiên</a:t>
            </a:r>
          </a:p>
        </p:txBody>
      </p:sp>
      <p:sp>
        <p:nvSpPr>
          <p:cNvPr id="30" name="Arrow: Pentagon 29">
            <a:extLst>
              <a:ext uri="{FF2B5EF4-FFF2-40B4-BE49-F238E27FC236}">
                <a16:creationId xmlns:a16="http://schemas.microsoft.com/office/drawing/2014/main" id="{5842362C-C37A-4057-BCCB-B6B9E2ED8C94}"/>
              </a:ext>
            </a:extLst>
          </p:cNvPr>
          <p:cNvSpPr/>
          <p:nvPr/>
        </p:nvSpPr>
        <p:spPr>
          <a:xfrm>
            <a:off x="1390667" y="3825322"/>
            <a:ext cx="1301952" cy="881042"/>
          </a:xfrm>
          <a:prstGeom prst="homePlat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31" name="Isosceles Triangle 30">
            <a:extLst>
              <a:ext uri="{FF2B5EF4-FFF2-40B4-BE49-F238E27FC236}">
                <a16:creationId xmlns:a16="http://schemas.microsoft.com/office/drawing/2014/main" id="{8741D3F0-F5BE-44FA-BF40-469E5FBB420D}"/>
              </a:ext>
            </a:extLst>
          </p:cNvPr>
          <p:cNvSpPr/>
          <p:nvPr/>
        </p:nvSpPr>
        <p:spPr>
          <a:xfrm rot="5400000">
            <a:off x="2381399" y="4129770"/>
            <a:ext cx="262394" cy="254000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Hình ảnh 9">
            <a:extLst>
              <a:ext uri="{FF2B5EF4-FFF2-40B4-BE49-F238E27FC236}">
                <a16:creationId xmlns:a16="http://schemas.microsoft.com/office/drawing/2014/main" id="{71525D11-4738-4972-8E72-243123A042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backgroundMark x1="45341" y1="35326" x2="45341" y2="353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20208" y="-25044"/>
            <a:ext cx="1639789" cy="17143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checker/>
      </p:transition>
    </mc:Choice>
    <mc:Fallback xmlns="">
      <p:transition spd="slow" advClick="0" advTm="3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1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/>
      <p:bldP spid="28" grpId="0"/>
      <p:bldP spid="30" grpId="0" animBg="1"/>
      <p:bldP spid="3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5BF5D05-B5CC-4D24-92A1-5B39850257E2}"/>
              </a:ext>
            </a:extLst>
          </p:cNvPr>
          <p:cNvGrpSpPr/>
          <p:nvPr/>
        </p:nvGrpSpPr>
        <p:grpSpPr>
          <a:xfrm>
            <a:off x="762229" y="0"/>
            <a:ext cx="9429041" cy="872949"/>
            <a:chOff x="1133366" y="2220084"/>
            <a:chExt cx="5681780" cy="914400"/>
          </a:xfrm>
        </p:grpSpPr>
        <p:sp>
          <p:nvSpPr>
            <p:cNvPr id="3" name="Arrow: Pentagon 2">
              <a:extLst>
                <a:ext uri="{FF2B5EF4-FFF2-40B4-BE49-F238E27FC236}">
                  <a16:creationId xmlns:a16="http://schemas.microsoft.com/office/drawing/2014/main" id="{EA4E7377-0DBA-4010-8103-2A4275096013}"/>
                </a:ext>
              </a:extLst>
            </p:cNvPr>
            <p:cNvSpPr/>
            <p:nvPr/>
          </p:nvSpPr>
          <p:spPr>
            <a:xfrm>
              <a:off x="1133366" y="2220084"/>
              <a:ext cx="5681780" cy="914400"/>
            </a:xfrm>
            <a:prstGeom prst="homePlate">
              <a:avLst/>
            </a:prstGeom>
            <a:solidFill>
              <a:srgbClr val="FFDB6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93C07F4-7023-43DE-B160-280206593B07}"/>
                </a:ext>
              </a:extLst>
            </p:cNvPr>
            <p:cNvSpPr txBox="1"/>
            <p:nvPr/>
          </p:nvSpPr>
          <p:spPr>
            <a:xfrm>
              <a:off x="1307656" y="2384346"/>
              <a:ext cx="5176902" cy="628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33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B415C8F-BBB7-4436-872E-C05F8F851246}"/>
              </a:ext>
            </a:extLst>
          </p:cNvPr>
          <p:cNvSpPr txBox="1"/>
          <p:nvPr/>
        </p:nvSpPr>
        <p:spPr>
          <a:xfrm>
            <a:off x="1358490" y="156454"/>
            <a:ext cx="88671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 trí địa lí,hình dạng và  kích thước lãnh thổ châu Âu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53AF091-5F3C-4AF7-A412-88FF108DE00D}"/>
              </a:ext>
            </a:extLst>
          </p:cNvPr>
          <p:cNvGrpSpPr/>
          <p:nvPr/>
        </p:nvGrpSpPr>
        <p:grpSpPr>
          <a:xfrm>
            <a:off x="0" y="0"/>
            <a:ext cx="1301952" cy="872949"/>
            <a:chOff x="344605" y="154323"/>
            <a:chExt cx="1301952" cy="872949"/>
          </a:xfrm>
        </p:grpSpPr>
        <p:sp>
          <p:nvSpPr>
            <p:cNvPr id="7" name="Arrow: Pentagon 6">
              <a:extLst>
                <a:ext uri="{FF2B5EF4-FFF2-40B4-BE49-F238E27FC236}">
                  <a16:creationId xmlns:a16="http://schemas.microsoft.com/office/drawing/2014/main" id="{634DE0CA-AB6F-4C49-9953-2D170B652EA3}"/>
                </a:ext>
              </a:extLst>
            </p:cNvPr>
            <p:cNvSpPr/>
            <p:nvPr/>
          </p:nvSpPr>
          <p:spPr>
            <a:xfrm>
              <a:off x="344605" y="154323"/>
              <a:ext cx="1301952" cy="872949"/>
            </a:xfrm>
            <a:prstGeom prst="homePlat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C8FAC6BA-413D-4B66-9093-578308C47222}"/>
                </a:ext>
              </a:extLst>
            </p:cNvPr>
            <p:cNvSpPr/>
            <p:nvPr/>
          </p:nvSpPr>
          <p:spPr>
            <a:xfrm rot="5400000">
              <a:off x="1335337" y="461696"/>
              <a:ext cx="262394" cy="2540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A13A4CD-692A-45E3-BD2B-DD8C3FEB01C6}"/>
              </a:ext>
            </a:extLst>
          </p:cNvPr>
          <p:cNvGrpSpPr/>
          <p:nvPr/>
        </p:nvGrpSpPr>
        <p:grpSpPr>
          <a:xfrm>
            <a:off x="6580818" y="1029402"/>
            <a:ext cx="5175753" cy="5774538"/>
            <a:chOff x="6580818" y="1029402"/>
            <a:chExt cx="5175753" cy="5774538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60BA9144-8B49-495E-8D6A-D6900CEB5C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0818" y="1029402"/>
              <a:ext cx="5175753" cy="55744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A5C1D03-013B-4B9B-B692-5DAB118AF390}"/>
                </a:ext>
              </a:extLst>
            </p:cNvPr>
            <p:cNvSpPr txBox="1"/>
            <p:nvPr/>
          </p:nvSpPr>
          <p:spPr>
            <a:xfrm>
              <a:off x="6875813" y="6403830"/>
              <a:ext cx="4326577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0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1.1. Bản đồ tự nhiên châu Âu</a:t>
              </a: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886B5AF4-4F48-473C-89F8-AC43C06130FF}"/>
              </a:ext>
            </a:extLst>
          </p:cNvPr>
          <p:cNvSpPr/>
          <p:nvPr/>
        </p:nvSpPr>
        <p:spPr>
          <a:xfrm>
            <a:off x="95003" y="2062317"/>
            <a:ext cx="6335714" cy="2092881"/>
          </a:xfrm>
          <a:prstGeom prst="rect">
            <a:avLst/>
          </a:prstGeom>
          <a:ln>
            <a:solidFill>
              <a:schemeClr val="accent1"/>
            </a:solidFill>
            <a:prstDash val="sysDash"/>
          </a:ln>
        </p:spPr>
        <p:txBody>
          <a:bodyPr wrap="square">
            <a:spAutoFit/>
          </a:bodyPr>
          <a:lstStyle/>
          <a:p>
            <a:pPr algn="just"/>
            <a:r>
              <a:rPr lang="vi-VN" sz="26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Dựa</a:t>
            </a:r>
            <a:r>
              <a:rPr lang="vi-VN" sz="26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vi-VN" sz="26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vào</a:t>
            </a:r>
            <a:r>
              <a:rPr lang="vi-VN" sz="26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vi-VN" sz="26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hình</a:t>
            </a:r>
            <a:r>
              <a:rPr lang="vi-VN" sz="26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1.1 </a:t>
            </a:r>
            <a:r>
              <a:rPr lang="vi-VN" sz="26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và</a:t>
            </a:r>
            <a:r>
              <a:rPr lang="vi-VN" sz="26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thông tin trong </a:t>
            </a:r>
            <a:r>
              <a:rPr lang="vi-VN" sz="26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bài</a:t>
            </a:r>
            <a:r>
              <a:rPr lang="vi-VN" sz="26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, em </a:t>
            </a:r>
            <a:r>
              <a:rPr lang="vi-VN" sz="26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hãy</a:t>
            </a:r>
            <a:r>
              <a:rPr lang="vi-VN" sz="26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:</a:t>
            </a:r>
          </a:p>
          <a:p>
            <a:pPr algn="just"/>
            <a:r>
              <a:rPr lang="vi-VN" sz="26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- </a:t>
            </a:r>
            <a:r>
              <a:rPr lang="vi-VN" sz="26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Trình</a:t>
            </a:r>
            <a:r>
              <a:rPr lang="vi-VN" sz="26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vi-VN" sz="26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bày</a:t>
            </a:r>
            <a:r>
              <a:rPr lang="vi-VN" sz="26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vi-VN" sz="26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đặc</a:t>
            </a:r>
            <a:r>
              <a:rPr lang="vi-VN" sz="26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vi-VN" sz="26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điểm</a:t>
            </a:r>
            <a:r>
              <a:rPr lang="vi-VN" sz="26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vi-VN" sz="26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kích</a:t>
            </a:r>
            <a:r>
              <a:rPr lang="vi-VN" sz="26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vi-VN" sz="26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thước</a:t>
            </a:r>
            <a:r>
              <a:rPr lang="vi-VN" sz="26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vi-VN" sz="26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và</a:t>
            </a:r>
            <a:r>
              <a:rPr lang="vi-VN" sz="26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vi-VN" sz="26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hình</a:t>
            </a:r>
            <a:r>
              <a:rPr lang="vi-VN" sz="26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vi-VN" sz="26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dạng</a:t>
            </a:r>
            <a:r>
              <a:rPr lang="vi-VN" sz="26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vi-VN" sz="26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của</a:t>
            </a:r>
            <a:r>
              <a:rPr lang="vi-VN" sz="26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châu Âu.</a:t>
            </a:r>
          </a:p>
          <a:p>
            <a:pPr algn="just"/>
            <a:r>
              <a:rPr lang="vi-VN" sz="26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- Nêu </a:t>
            </a:r>
            <a:r>
              <a:rPr lang="vi-VN" sz="26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đặc</a:t>
            </a:r>
            <a:r>
              <a:rPr lang="vi-VN" sz="26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vi-VN" sz="26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điểm</a:t>
            </a:r>
            <a:r>
              <a:rPr lang="vi-VN" sz="26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vi-VN" sz="26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vị</a:t>
            </a:r>
            <a:r>
              <a:rPr lang="vi-VN" sz="26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vi-VN" sz="26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trí</a:t>
            </a:r>
            <a:r>
              <a:rPr lang="vi-VN" sz="26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vi-VN" sz="26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địa</a:t>
            </a:r>
            <a:r>
              <a:rPr lang="vi-VN" sz="26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vi-VN" sz="26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lí</a:t>
            </a:r>
            <a:r>
              <a:rPr lang="vi-VN" sz="26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vi-VN" sz="26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của</a:t>
            </a:r>
            <a:r>
              <a:rPr lang="vi-VN" sz="26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châu Âu</a:t>
            </a:r>
            <a:r>
              <a:rPr lang="vi-VN" sz="2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600" dirty="0"/>
          </a:p>
        </p:txBody>
      </p:sp>
      <p:pic>
        <p:nvPicPr>
          <p:cNvPr id="21" name="image246.jpg">
            <a:extLst>
              <a:ext uri="{FF2B5EF4-FFF2-40B4-BE49-F238E27FC236}">
                <a16:creationId xmlns:a16="http://schemas.microsoft.com/office/drawing/2014/main" id="{8B9EE014-BA33-4644-AA4C-B1AC9D5CD27E}"/>
              </a:ext>
            </a:extLst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766206" y="4242176"/>
            <a:ext cx="5025837" cy="2503348"/>
          </a:xfrm>
          <a:prstGeom prst="rect">
            <a:avLst/>
          </a:prstGeom>
          <a:ln/>
        </p:spPr>
      </p:pic>
      <p:pic>
        <p:nvPicPr>
          <p:cNvPr id="18" name="Đồng hồ đếm ngược 3 phút gây sốc 3 Minutes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5118697" y="846606"/>
            <a:ext cx="1559690" cy="1308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379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>
              <p:cMediaNode>
                <p:cTn id="3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video>
          </p:childTnLst>
        </p:cTn>
      </p:par>
    </p:tnLst>
    <p:bldLst>
      <p:bldP spid="5" grpId="0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1E585B1-CF5B-41A7-BBA8-1A1BFD6CF80F}"/>
              </a:ext>
            </a:extLst>
          </p:cNvPr>
          <p:cNvGrpSpPr/>
          <p:nvPr/>
        </p:nvGrpSpPr>
        <p:grpSpPr>
          <a:xfrm>
            <a:off x="866866" y="91041"/>
            <a:ext cx="9429041" cy="872949"/>
            <a:chOff x="1133366" y="2220084"/>
            <a:chExt cx="5681780" cy="914400"/>
          </a:xfrm>
        </p:grpSpPr>
        <p:sp>
          <p:nvSpPr>
            <p:cNvPr id="3" name="Arrow: Pentagon 2">
              <a:extLst>
                <a:ext uri="{FF2B5EF4-FFF2-40B4-BE49-F238E27FC236}">
                  <a16:creationId xmlns:a16="http://schemas.microsoft.com/office/drawing/2014/main" id="{C37422AA-989F-41B1-A3E7-841480C1EB3E}"/>
                </a:ext>
              </a:extLst>
            </p:cNvPr>
            <p:cNvSpPr/>
            <p:nvPr/>
          </p:nvSpPr>
          <p:spPr>
            <a:xfrm>
              <a:off x="1133366" y="2220084"/>
              <a:ext cx="5681780" cy="914400"/>
            </a:xfrm>
            <a:prstGeom prst="homePlate">
              <a:avLst/>
            </a:prstGeom>
            <a:solidFill>
              <a:srgbClr val="FFDB6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61F1194-7EAE-41E3-A549-3946BFB1B1A6}"/>
                </a:ext>
              </a:extLst>
            </p:cNvPr>
            <p:cNvSpPr txBox="1"/>
            <p:nvPr/>
          </p:nvSpPr>
          <p:spPr>
            <a:xfrm>
              <a:off x="1307656" y="2384346"/>
              <a:ext cx="5176902" cy="628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33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D003D5E1-3187-430C-9424-EE49EAD5045B}"/>
              </a:ext>
            </a:extLst>
          </p:cNvPr>
          <p:cNvSpPr txBox="1"/>
          <p:nvPr/>
        </p:nvSpPr>
        <p:spPr>
          <a:xfrm>
            <a:off x="1463127" y="247495"/>
            <a:ext cx="88671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 trí địa lí,hình dạng và  kích thước lãnh thổ châu Âu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7AF5606-6FB8-43D0-8260-6985802D1999}"/>
              </a:ext>
            </a:extLst>
          </p:cNvPr>
          <p:cNvGrpSpPr/>
          <p:nvPr/>
        </p:nvGrpSpPr>
        <p:grpSpPr>
          <a:xfrm>
            <a:off x="104637" y="91041"/>
            <a:ext cx="1301952" cy="872949"/>
            <a:chOff x="344605" y="154323"/>
            <a:chExt cx="1301952" cy="872949"/>
          </a:xfrm>
        </p:grpSpPr>
        <p:sp>
          <p:nvSpPr>
            <p:cNvPr id="7" name="Arrow: Pentagon 6">
              <a:extLst>
                <a:ext uri="{FF2B5EF4-FFF2-40B4-BE49-F238E27FC236}">
                  <a16:creationId xmlns:a16="http://schemas.microsoft.com/office/drawing/2014/main" id="{63E70041-48FC-49B7-88AF-79D0C729507B}"/>
                </a:ext>
              </a:extLst>
            </p:cNvPr>
            <p:cNvSpPr/>
            <p:nvPr/>
          </p:nvSpPr>
          <p:spPr>
            <a:xfrm>
              <a:off x="344605" y="154323"/>
              <a:ext cx="1301952" cy="872949"/>
            </a:xfrm>
            <a:prstGeom prst="homePlat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7DE0431C-7E7A-4A21-97E1-E61C1FA6B822}"/>
                </a:ext>
              </a:extLst>
            </p:cNvPr>
            <p:cNvSpPr/>
            <p:nvPr/>
          </p:nvSpPr>
          <p:spPr>
            <a:xfrm rot="5400000">
              <a:off x="1335337" y="461696"/>
              <a:ext cx="262394" cy="2540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6DCBB777-82D3-4CF9-868F-50DF6EBE3B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3356464"/>
              </p:ext>
            </p:extLst>
          </p:nvPr>
        </p:nvGraphicFramePr>
        <p:xfrm>
          <a:off x="104637" y="1873414"/>
          <a:ext cx="6418876" cy="4964229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424803">
                  <a:extLst>
                    <a:ext uri="{9D8B030D-6E8A-4147-A177-3AD203B41FA5}">
                      <a16:colId xmlns:a16="http://schemas.microsoft.com/office/drawing/2014/main" val="4171512517"/>
                    </a:ext>
                  </a:extLst>
                </a:gridCol>
                <a:gridCol w="2994073">
                  <a:extLst>
                    <a:ext uri="{9D8B030D-6E8A-4147-A177-3AD203B41FA5}">
                      <a16:colId xmlns:a16="http://schemas.microsoft.com/office/drawing/2014/main" val="3230579126"/>
                    </a:ext>
                  </a:extLst>
                </a:gridCol>
              </a:tblGrid>
              <a:tr h="581564">
                <a:tc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800" b="1"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Tiêu chí</a:t>
                      </a:r>
                      <a:endParaRPr lang="en-US" sz="2800" b="1"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800" b="1"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Thông tin</a:t>
                      </a:r>
                      <a:endParaRPr lang="en-US" sz="2800" b="1"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79694"/>
                  </a:ext>
                </a:extLst>
              </a:tr>
              <a:tr h="581564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4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Tiếp giáp châu</a:t>
                      </a:r>
                      <a:r>
                        <a:rPr lang="en-US" sz="24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lục</a:t>
                      </a:r>
                      <a:endParaRPr lang="en-US" sz="24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18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8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9698575"/>
                  </a:ext>
                </a:extLst>
              </a:tr>
              <a:tr h="581564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4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Tiếp giáp đại dương</a:t>
                      </a:r>
                      <a:endParaRPr lang="en-US" sz="24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18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8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0330947"/>
                  </a:ext>
                </a:extLst>
              </a:tr>
              <a:tr h="581564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4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Nằm trong vĩ độ</a:t>
                      </a:r>
                      <a:endParaRPr lang="en-US" sz="24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18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8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0064986"/>
                  </a:ext>
                </a:extLst>
              </a:tr>
              <a:tr h="581564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4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Nằm trong kinh độ</a:t>
                      </a:r>
                      <a:endParaRPr lang="en-US" sz="24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18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8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4678674"/>
                  </a:ext>
                </a:extLst>
              </a:tr>
              <a:tr h="581564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4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Thuộc lục địa</a:t>
                      </a:r>
                      <a:endParaRPr lang="en-US" sz="24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18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8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2246639"/>
                  </a:ext>
                </a:extLst>
              </a:tr>
              <a:tr h="581564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4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Diện tích</a:t>
                      </a:r>
                      <a:endParaRPr lang="en-US" sz="24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18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8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7517249"/>
                  </a:ext>
                </a:extLst>
              </a:tr>
              <a:tr h="893281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4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Ảnh hưởng của vị trí</a:t>
                      </a:r>
                      <a:endParaRPr lang="en-US" sz="24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1800" dirty="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800" dirty="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613269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98DD80D7-1F78-4605-87D3-11F6499E54EB}"/>
              </a:ext>
            </a:extLst>
          </p:cNvPr>
          <p:cNvSpPr txBox="1"/>
          <p:nvPr/>
        </p:nvSpPr>
        <p:spPr>
          <a:xfrm>
            <a:off x="1333115" y="1140691"/>
            <a:ext cx="3602516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PHIẾU HỌC TẬP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803428F-74E7-4745-9F91-2BBFF379615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23811" t="49918" r="67591" b="40164"/>
          <a:stretch/>
        </p:blipFill>
        <p:spPr>
          <a:xfrm>
            <a:off x="104638" y="1047966"/>
            <a:ext cx="1108336" cy="770223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2EC61CDC-075B-447C-B8BB-3651548D0923}"/>
              </a:ext>
            </a:extLst>
          </p:cNvPr>
          <p:cNvGrpSpPr/>
          <p:nvPr/>
        </p:nvGrpSpPr>
        <p:grpSpPr>
          <a:xfrm>
            <a:off x="6782699" y="1033588"/>
            <a:ext cx="5175753" cy="5774538"/>
            <a:chOff x="6580818" y="1029402"/>
            <a:chExt cx="5175753" cy="5774538"/>
          </a:xfrm>
        </p:grpSpPr>
        <p:pic>
          <p:nvPicPr>
            <p:cNvPr id="14" name="Picture 2">
              <a:extLst>
                <a:ext uri="{FF2B5EF4-FFF2-40B4-BE49-F238E27FC236}">
                  <a16:creationId xmlns:a16="http://schemas.microsoft.com/office/drawing/2014/main" id="{77F97324-9362-488E-A7BB-C4D806B7BB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0818" y="1029402"/>
              <a:ext cx="5175753" cy="55744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EEA5C67-4DFF-412A-8F18-F0B2B2EB292E}"/>
                </a:ext>
              </a:extLst>
            </p:cNvPr>
            <p:cNvSpPr txBox="1"/>
            <p:nvPr/>
          </p:nvSpPr>
          <p:spPr>
            <a:xfrm>
              <a:off x="6875813" y="6403830"/>
              <a:ext cx="4326577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0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1.1. Bản đồ tự nhiên châu Âu</a:t>
              </a:r>
            </a:p>
          </p:txBody>
        </p:sp>
      </p:grpSp>
      <p:pic>
        <p:nvPicPr>
          <p:cNvPr id="16" name="Đồng hồ đếm ngược 3 phút gây sốc 3 Minutes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5127172" y="947057"/>
            <a:ext cx="1600200" cy="1094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09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A107644-4825-4C65-A5EA-5C7DBDCFF10B}"/>
              </a:ext>
            </a:extLst>
          </p:cNvPr>
          <p:cNvGrpSpPr/>
          <p:nvPr/>
        </p:nvGrpSpPr>
        <p:grpSpPr>
          <a:xfrm>
            <a:off x="2897580" y="102127"/>
            <a:ext cx="7920841" cy="6592827"/>
            <a:chOff x="6580818" y="1029402"/>
            <a:chExt cx="5175753" cy="5721669"/>
          </a:xfrm>
        </p:grpSpPr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C170AF77-424E-4C3D-B9B3-ED86438A55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0818" y="1029402"/>
              <a:ext cx="5175753" cy="55744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9807BB6-D4D6-4934-B63C-7FF01B6EE433}"/>
                </a:ext>
              </a:extLst>
            </p:cNvPr>
            <p:cNvSpPr txBox="1"/>
            <p:nvPr/>
          </p:nvSpPr>
          <p:spPr>
            <a:xfrm>
              <a:off x="6875813" y="6403830"/>
              <a:ext cx="4326577" cy="34724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1.1. Bản đồ tự nhiên châu Âu</a:t>
              </a:r>
            </a:p>
          </p:txBody>
        </p:sp>
      </p:grpSp>
      <p:sp>
        <p:nvSpPr>
          <p:cNvPr id="8" name="Oval 67">
            <a:extLst>
              <a:ext uri="{FF2B5EF4-FFF2-40B4-BE49-F238E27FC236}">
                <a16:creationId xmlns:a16="http://schemas.microsoft.com/office/drawing/2014/main" id="{1BAA109F-5C46-4A3C-95AA-42EBD1C00E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6197" y="1240673"/>
            <a:ext cx="166687" cy="1524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FFFFFF"/>
              </a:solidFill>
              <a:latin typeface=".VnArialH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9" name="AutoShape 69">
            <a:extLst>
              <a:ext uri="{FF2B5EF4-FFF2-40B4-BE49-F238E27FC236}">
                <a16:creationId xmlns:a16="http://schemas.microsoft.com/office/drawing/2014/main" id="{A2040D2F-B680-4967-A1EC-1496E3C35A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6197" y="569074"/>
            <a:ext cx="1161770" cy="381000"/>
          </a:xfrm>
          <a:prstGeom prst="wedgeRoundRectCallout">
            <a:avLst>
              <a:gd name="adj1" fmla="val -39773"/>
              <a:gd name="adj2" fmla="val 107500"/>
              <a:gd name="adj3" fmla="val 16667"/>
            </a:avLst>
          </a:prstGeom>
          <a:solidFill>
            <a:srgbClr val="00CC66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71</a:t>
            </a:r>
            <a:r>
              <a:rPr lang="en-US" altLang="en-US" sz="24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0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</a:t>
            </a:r>
            <a:endParaRPr lang="en-US" altLang="en-US" sz="2400" dirty="0">
              <a:solidFill>
                <a:srgbClr val="FFFFFF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0" name="Oval 67">
            <a:extLst>
              <a:ext uri="{FF2B5EF4-FFF2-40B4-BE49-F238E27FC236}">
                <a16:creationId xmlns:a16="http://schemas.microsoft.com/office/drawing/2014/main" id="{42F74A94-A08E-4E1D-841B-F861A94F52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8361" y="5053982"/>
            <a:ext cx="166687" cy="1524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FFFFFF"/>
              </a:solidFill>
              <a:latin typeface=".VnArialH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1" name="AutoShape 71">
            <a:extLst>
              <a:ext uri="{FF2B5EF4-FFF2-40B4-BE49-F238E27FC236}">
                <a16:creationId xmlns:a16="http://schemas.microsoft.com/office/drawing/2014/main" id="{3F3FFA54-85A8-46FB-8058-1908E1DD5A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8682" y="5456008"/>
            <a:ext cx="1114578" cy="381000"/>
          </a:xfrm>
          <a:prstGeom prst="wedgeRoundRectCallout">
            <a:avLst>
              <a:gd name="adj1" fmla="val -12490"/>
              <a:gd name="adj2" fmla="val -123207"/>
              <a:gd name="adj3" fmla="val 16667"/>
            </a:avLst>
          </a:prstGeom>
          <a:solidFill>
            <a:srgbClr val="00CC66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36 </a:t>
            </a:r>
            <a:r>
              <a:rPr lang="en-US" altLang="en-US" sz="24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0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B</a:t>
            </a:r>
          </a:p>
        </p:txBody>
      </p:sp>
      <p:sp>
        <p:nvSpPr>
          <p:cNvPr id="12" name="Text Box 6">
            <a:extLst>
              <a:ext uri="{FF2B5EF4-FFF2-40B4-BE49-F238E27FC236}">
                <a16:creationId xmlns:a16="http://schemas.microsoft.com/office/drawing/2014/main" id="{D2282BBE-04CF-42F8-B441-7EB9A2854C99}"/>
              </a:ext>
            </a:extLst>
          </p:cNvPr>
          <p:cNvSpPr txBox="1">
            <a:spLocks noChangeArrowheads="1"/>
          </p:cNvSpPr>
          <p:nvPr/>
        </p:nvSpPr>
        <p:spPr bwMode="auto">
          <a:xfrm rot="16741152">
            <a:off x="2178353" y="2791274"/>
            <a:ext cx="28067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>
                <a:solidFill>
                  <a:srgbClr val="0000CC"/>
                </a:solidFill>
                <a:latin typeface="Arial" panose="020B0604020202020204" pitchFamily="34" charset="0"/>
              </a:rPr>
              <a:t>ĐẠI TÂY  DƯƠNG</a:t>
            </a:r>
          </a:p>
        </p:txBody>
      </p:sp>
      <p:sp>
        <p:nvSpPr>
          <p:cNvPr id="13" name="Text Box 7">
            <a:extLst>
              <a:ext uri="{FF2B5EF4-FFF2-40B4-BE49-F238E27FC236}">
                <a16:creationId xmlns:a16="http://schemas.microsoft.com/office/drawing/2014/main" id="{10990410-9360-4A01-8DB5-FB10FF7499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81145" y="163046"/>
            <a:ext cx="3276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>
                <a:solidFill>
                  <a:srgbClr val="0000CC"/>
                </a:solidFill>
                <a:latin typeface="Arial" panose="020B0604020202020204" pitchFamily="34" charset="0"/>
              </a:rPr>
              <a:t>BẮC BĂNG DƯƠNG</a:t>
            </a:r>
          </a:p>
        </p:txBody>
      </p:sp>
      <p:sp>
        <p:nvSpPr>
          <p:cNvPr id="14" name="Text Box 9">
            <a:extLst>
              <a:ext uri="{FF2B5EF4-FFF2-40B4-BE49-F238E27FC236}">
                <a16:creationId xmlns:a16="http://schemas.microsoft.com/office/drawing/2014/main" id="{9B4FDFAA-A6C2-4BB1-8061-E5F9FB971E6C}"/>
              </a:ext>
            </a:extLst>
          </p:cNvPr>
          <p:cNvSpPr txBox="1">
            <a:spLocks noChangeArrowheads="1"/>
          </p:cNvSpPr>
          <p:nvPr/>
        </p:nvSpPr>
        <p:spPr bwMode="auto">
          <a:xfrm rot="2650682">
            <a:off x="9838358" y="1577540"/>
            <a:ext cx="1274937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>
                <a:solidFill>
                  <a:srgbClr val="0000CC"/>
                </a:solidFill>
                <a:latin typeface="Arial" panose="020B0604020202020204" pitchFamily="34" charset="0"/>
              </a:rPr>
              <a:t>CHÂU Á</a:t>
            </a:r>
          </a:p>
        </p:txBody>
      </p:sp>
      <p:sp>
        <p:nvSpPr>
          <p:cNvPr id="15" name="Text Box 10">
            <a:extLst>
              <a:ext uri="{FF2B5EF4-FFF2-40B4-BE49-F238E27FC236}">
                <a16:creationId xmlns:a16="http://schemas.microsoft.com/office/drawing/2014/main" id="{0C6A53F5-D3FC-49E8-8700-019E93BC183B}"/>
              </a:ext>
            </a:extLst>
          </p:cNvPr>
          <p:cNvSpPr txBox="1">
            <a:spLocks noChangeArrowheads="1"/>
          </p:cNvSpPr>
          <p:nvPr/>
        </p:nvSpPr>
        <p:spPr bwMode="auto">
          <a:xfrm rot="454103">
            <a:off x="4648294" y="5382291"/>
            <a:ext cx="2265703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>
                <a:solidFill>
                  <a:srgbClr val="0033CC"/>
                </a:solidFill>
              </a:rPr>
              <a:t>ĐỊA TRUNG HẢI</a:t>
            </a:r>
          </a:p>
        </p:txBody>
      </p:sp>
      <p:sp>
        <p:nvSpPr>
          <p:cNvPr id="16" name="Text Box 9">
            <a:extLst>
              <a:ext uri="{FF2B5EF4-FFF2-40B4-BE49-F238E27FC236}">
                <a16:creationId xmlns:a16="http://schemas.microsoft.com/office/drawing/2014/main" id="{3CC744F8-4722-4EA3-8322-1721B4F7B3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77226" y="5814609"/>
            <a:ext cx="1494068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>
                <a:solidFill>
                  <a:srgbClr val="0000CC"/>
                </a:solidFill>
                <a:latin typeface="Arial" panose="020B0604020202020204" pitchFamily="34" charset="0"/>
              </a:rPr>
              <a:t>CHÂU PHI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55104F1A-004C-4BB5-877D-8451F613D33A}"/>
              </a:ext>
            </a:extLst>
          </p:cNvPr>
          <p:cNvSpPr/>
          <p:nvPr/>
        </p:nvSpPr>
        <p:spPr>
          <a:xfrm>
            <a:off x="9322130" y="1092530"/>
            <a:ext cx="950026" cy="1662545"/>
          </a:xfrm>
          <a:custGeom>
            <a:avLst/>
            <a:gdLst>
              <a:gd name="connsiteX0" fmla="*/ 47501 w 950026"/>
              <a:gd name="connsiteY0" fmla="*/ 0 h 1662545"/>
              <a:gd name="connsiteX1" fmla="*/ 23751 w 950026"/>
              <a:gd name="connsiteY1" fmla="*/ 201880 h 1662545"/>
              <a:gd name="connsiteX2" fmla="*/ 0 w 950026"/>
              <a:gd name="connsiteY2" fmla="*/ 285008 h 1662545"/>
              <a:gd name="connsiteX3" fmla="*/ 23751 w 950026"/>
              <a:gd name="connsiteY3" fmla="*/ 581891 h 1662545"/>
              <a:gd name="connsiteX4" fmla="*/ 95002 w 950026"/>
              <a:gd name="connsiteY4" fmla="*/ 724395 h 1662545"/>
              <a:gd name="connsiteX5" fmla="*/ 142504 w 950026"/>
              <a:gd name="connsiteY5" fmla="*/ 807522 h 1662545"/>
              <a:gd name="connsiteX6" fmla="*/ 154379 w 950026"/>
              <a:gd name="connsiteY6" fmla="*/ 843148 h 1662545"/>
              <a:gd name="connsiteX7" fmla="*/ 190005 w 950026"/>
              <a:gd name="connsiteY7" fmla="*/ 866899 h 1662545"/>
              <a:gd name="connsiteX8" fmla="*/ 225631 w 950026"/>
              <a:gd name="connsiteY8" fmla="*/ 902525 h 1662545"/>
              <a:gd name="connsiteX9" fmla="*/ 237506 w 950026"/>
              <a:gd name="connsiteY9" fmla="*/ 938151 h 1662545"/>
              <a:gd name="connsiteX10" fmla="*/ 273132 w 950026"/>
              <a:gd name="connsiteY10" fmla="*/ 973776 h 1662545"/>
              <a:gd name="connsiteX11" fmla="*/ 320634 w 950026"/>
              <a:gd name="connsiteY11" fmla="*/ 1009402 h 1662545"/>
              <a:gd name="connsiteX12" fmla="*/ 356260 w 950026"/>
              <a:gd name="connsiteY12" fmla="*/ 1033153 h 1662545"/>
              <a:gd name="connsiteX13" fmla="*/ 391886 w 950026"/>
              <a:gd name="connsiteY13" fmla="*/ 1068779 h 1662545"/>
              <a:gd name="connsiteX14" fmla="*/ 415636 w 950026"/>
              <a:gd name="connsiteY14" fmla="*/ 1104405 h 1662545"/>
              <a:gd name="connsiteX15" fmla="*/ 451262 w 950026"/>
              <a:gd name="connsiteY15" fmla="*/ 1140031 h 1662545"/>
              <a:gd name="connsiteX16" fmla="*/ 475013 w 950026"/>
              <a:gd name="connsiteY16" fmla="*/ 1175657 h 1662545"/>
              <a:gd name="connsiteX17" fmla="*/ 510639 w 950026"/>
              <a:gd name="connsiteY17" fmla="*/ 1211283 h 1662545"/>
              <a:gd name="connsiteX18" fmla="*/ 558140 w 950026"/>
              <a:gd name="connsiteY18" fmla="*/ 1282535 h 1662545"/>
              <a:gd name="connsiteX19" fmla="*/ 605641 w 950026"/>
              <a:gd name="connsiteY19" fmla="*/ 1341912 h 1662545"/>
              <a:gd name="connsiteX20" fmla="*/ 653143 w 950026"/>
              <a:gd name="connsiteY20" fmla="*/ 1413164 h 1662545"/>
              <a:gd name="connsiteX21" fmla="*/ 700644 w 950026"/>
              <a:gd name="connsiteY21" fmla="*/ 1484415 h 1662545"/>
              <a:gd name="connsiteX22" fmla="*/ 771896 w 950026"/>
              <a:gd name="connsiteY22" fmla="*/ 1543792 h 1662545"/>
              <a:gd name="connsiteX23" fmla="*/ 807522 w 950026"/>
              <a:gd name="connsiteY23" fmla="*/ 1555667 h 1662545"/>
              <a:gd name="connsiteX24" fmla="*/ 878774 w 950026"/>
              <a:gd name="connsiteY24" fmla="*/ 1603169 h 1662545"/>
              <a:gd name="connsiteX25" fmla="*/ 914400 w 950026"/>
              <a:gd name="connsiteY25" fmla="*/ 1626919 h 1662545"/>
              <a:gd name="connsiteX26" fmla="*/ 950026 w 950026"/>
              <a:gd name="connsiteY26" fmla="*/ 1662545 h 1662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950026" h="1662545">
                <a:moveTo>
                  <a:pt x="47501" y="0"/>
                </a:moveTo>
                <a:cubicBezTo>
                  <a:pt x="39584" y="67293"/>
                  <a:pt x="33333" y="134804"/>
                  <a:pt x="23751" y="201880"/>
                </a:cubicBezTo>
                <a:cubicBezTo>
                  <a:pt x="20024" y="227970"/>
                  <a:pt x="8458" y="259634"/>
                  <a:pt x="0" y="285008"/>
                </a:cubicBezTo>
                <a:cubicBezTo>
                  <a:pt x="2198" y="322373"/>
                  <a:pt x="8982" y="512970"/>
                  <a:pt x="23751" y="581891"/>
                </a:cubicBezTo>
                <a:cubicBezTo>
                  <a:pt x="46137" y="686361"/>
                  <a:pt x="45460" y="625314"/>
                  <a:pt x="95002" y="724395"/>
                </a:cubicBezTo>
                <a:cubicBezTo>
                  <a:pt x="125136" y="784662"/>
                  <a:pt x="108933" y="757167"/>
                  <a:pt x="142504" y="807522"/>
                </a:cubicBezTo>
                <a:cubicBezTo>
                  <a:pt x="146462" y="819397"/>
                  <a:pt x="146559" y="833373"/>
                  <a:pt x="154379" y="843148"/>
                </a:cubicBezTo>
                <a:cubicBezTo>
                  <a:pt x="163295" y="854293"/>
                  <a:pt x="179041" y="857762"/>
                  <a:pt x="190005" y="866899"/>
                </a:cubicBezTo>
                <a:cubicBezTo>
                  <a:pt x="202907" y="877650"/>
                  <a:pt x="213756" y="890650"/>
                  <a:pt x="225631" y="902525"/>
                </a:cubicBezTo>
                <a:cubicBezTo>
                  <a:pt x="229589" y="914400"/>
                  <a:pt x="230562" y="927736"/>
                  <a:pt x="237506" y="938151"/>
                </a:cubicBezTo>
                <a:cubicBezTo>
                  <a:pt x="246822" y="952124"/>
                  <a:pt x="260381" y="962847"/>
                  <a:pt x="273132" y="973776"/>
                </a:cubicBezTo>
                <a:cubicBezTo>
                  <a:pt x="288160" y="986657"/>
                  <a:pt x="304528" y="997898"/>
                  <a:pt x="320634" y="1009402"/>
                </a:cubicBezTo>
                <a:cubicBezTo>
                  <a:pt x="332248" y="1017698"/>
                  <a:pt x="345296" y="1024016"/>
                  <a:pt x="356260" y="1033153"/>
                </a:cubicBezTo>
                <a:cubicBezTo>
                  <a:pt x="369162" y="1043904"/>
                  <a:pt x="381135" y="1055877"/>
                  <a:pt x="391886" y="1068779"/>
                </a:cubicBezTo>
                <a:cubicBezTo>
                  <a:pt x="401023" y="1079743"/>
                  <a:pt x="406499" y="1093441"/>
                  <a:pt x="415636" y="1104405"/>
                </a:cubicBezTo>
                <a:cubicBezTo>
                  <a:pt x="426387" y="1117307"/>
                  <a:pt x="440511" y="1127129"/>
                  <a:pt x="451262" y="1140031"/>
                </a:cubicBezTo>
                <a:cubicBezTo>
                  <a:pt x="460399" y="1150995"/>
                  <a:pt x="465876" y="1164693"/>
                  <a:pt x="475013" y="1175657"/>
                </a:cubicBezTo>
                <a:cubicBezTo>
                  <a:pt x="485764" y="1188559"/>
                  <a:pt x="500328" y="1198026"/>
                  <a:pt x="510639" y="1211283"/>
                </a:cubicBezTo>
                <a:cubicBezTo>
                  <a:pt x="528164" y="1233815"/>
                  <a:pt x="540308" y="1260245"/>
                  <a:pt x="558140" y="1282535"/>
                </a:cubicBezTo>
                <a:lnTo>
                  <a:pt x="605641" y="1341912"/>
                </a:lnTo>
                <a:cubicBezTo>
                  <a:pt x="628354" y="1410046"/>
                  <a:pt x="601252" y="1346448"/>
                  <a:pt x="653143" y="1413164"/>
                </a:cubicBezTo>
                <a:cubicBezTo>
                  <a:pt x="670668" y="1435696"/>
                  <a:pt x="680460" y="1464231"/>
                  <a:pt x="700644" y="1484415"/>
                </a:cubicBezTo>
                <a:cubicBezTo>
                  <a:pt x="726907" y="1510678"/>
                  <a:pt x="738831" y="1527259"/>
                  <a:pt x="771896" y="1543792"/>
                </a:cubicBezTo>
                <a:cubicBezTo>
                  <a:pt x="783092" y="1549390"/>
                  <a:pt x="795647" y="1551709"/>
                  <a:pt x="807522" y="1555667"/>
                </a:cubicBezTo>
                <a:lnTo>
                  <a:pt x="878774" y="1603169"/>
                </a:lnTo>
                <a:cubicBezTo>
                  <a:pt x="890649" y="1611086"/>
                  <a:pt x="904308" y="1616827"/>
                  <a:pt x="914400" y="1626919"/>
                </a:cubicBezTo>
                <a:lnTo>
                  <a:pt x="950026" y="1662545"/>
                </a:ln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857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/>
      <p:bldP spid="13" grpId="0"/>
      <p:bldP spid="14" grpId="0" animBg="1"/>
      <p:bldP spid="16" grpId="0" animBg="1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1E585B1-CF5B-41A7-BBA8-1A1BFD6CF80F}"/>
              </a:ext>
            </a:extLst>
          </p:cNvPr>
          <p:cNvGrpSpPr/>
          <p:nvPr/>
        </p:nvGrpSpPr>
        <p:grpSpPr>
          <a:xfrm>
            <a:off x="866866" y="91041"/>
            <a:ext cx="9429041" cy="872949"/>
            <a:chOff x="1133366" y="2220084"/>
            <a:chExt cx="5681780" cy="914400"/>
          </a:xfrm>
        </p:grpSpPr>
        <p:sp>
          <p:nvSpPr>
            <p:cNvPr id="3" name="Arrow: Pentagon 2">
              <a:extLst>
                <a:ext uri="{FF2B5EF4-FFF2-40B4-BE49-F238E27FC236}">
                  <a16:creationId xmlns:a16="http://schemas.microsoft.com/office/drawing/2014/main" id="{C37422AA-989F-41B1-A3E7-841480C1EB3E}"/>
                </a:ext>
              </a:extLst>
            </p:cNvPr>
            <p:cNvSpPr/>
            <p:nvPr/>
          </p:nvSpPr>
          <p:spPr>
            <a:xfrm>
              <a:off x="1133366" y="2220084"/>
              <a:ext cx="5681780" cy="914400"/>
            </a:xfrm>
            <a:prstGeom prst="homePlate">
              <a:avLst/>
            </a:prstGeom>
            <a:solidFill>
              <a:srgbClr val="FFDB6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61F1194-7EAE-41E3-A549-3946BFB1B1A6}"/>
                </a:ext>
              </a:extLst>
            </p:cNvPr>
            <p:cNvSpPr txBox="1"/>
            <p:nvPr/>
          </p:nvSpPr>
          <p:spPr>
            <a:xfrm>
              <a:off x="1307656" y="2384346"/>
              <a:ext cx="5176902" cy="628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33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D003D5E1-3187-430C-9424-EE49EAD5045B}"/>
              </a:ext>
            </a:extLst>
          </p:cNvPr>
          <p:cNvSpPr txBox="1"/>
          <p:nvPr/>
        </p:nvSpPr>
        <p:spPr>
          <a:xfrm>
            <a:off x="1463127" y="247495"/>
            <a:ext cx="88671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 trí địa lí,hình dạng và  kích thước lãnh thổ châu Âu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7AF5606-6FB8-43D0-8260-6985802D1999}"/>
              </a:ext>
            </a:extLst>
          </p:cNvPr>
          <p:cNvGrpSpPr/>
          <p:nvPr/>
        </p:nvGrpSpPr>
        <p:grpSpPr>
          <a:xfrm>
            <a:off x="104637" y="91041"/>
            <a:ext cx="1301952" cy="872949"/>
            <a:chOff x="344605" y="154323"/>
            <a:chExt cx="1301952" cy="872949"/>
          </a:xfrm>
        </p:grpSpPr>
        <p:sp>
          <p:nvSpPr>
            <p:cNvPr id="7" name="Arrow: Pentagon 6">
              <a:extLst>
                <a:ext uri="{FF2B5EF4-FFF2-40B4-BE49-F238E27FC236}">
                  <a16:creationId xmlns:a16="http://schemas.microsoft.com/office/drawing/2014/main" id="{63E70041-48FC-49B7-88AF-79D0C729507B}"/>
                </a:ext>
              </a:extLst>
            </p:cNvPr>
            <p:cNvSpPr/>
            <p:nvPr/>
          </p:nvSpPr>
          <p:spPr>
            <a:xfrm>
              <a:off x="344605" y="154323"/>
              <a:ext cx="1301952" cy="872949"/>
            </a:xfrm>
            <a:prstGeom prst="homePlat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7DE0431C-7E7A-4A21-97E1-E61C1FA6B822}"/>
                </a:ext>
              </a:extLst>
            </p:cNvPr>
            <p:cNvSpPr/>
            <p:nvPr/>
          </p:nvSpPr>
          <p:spPr>
            <a:xfrm rot="5400000">
              <a:off x="1335337" y="461696"/>
              <a:ext cx="262394" cy="2540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6DCBB777-82D3-4CF9-868F-50DF6EBE3BCB}"/>
              </a:ext>
            </a:extLst>
          </p:cNvPr>
          <p:cNvGraphicFramePr>
            <a:graphicFrameLocks noGrp="1"/>
          </p:cNvGraphicFramePr>
          <p:nvPr/>
        </p:nvGraphicFramePr>
        <p:xfrm>
          <a:off x="104637" y="1873414"/>
          <a:ext cx="6418876" cy="4964229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424803">
                  <a:extLst>
                    <a:ext uri="{9D8B030D-6E8A-4147-A177-3AD203B41FA5}">
                      <a16:colId xmlns:a16="http://schemas.microsoft.com/office/drawing/2014/main" val="4171512517"/>
                    </a:ext>
                  </a:extLst>
                </a:gridCol>
                <a:gridCol w="2994073">
                  <a:extLst>
                    <a:ext uri="{9D8B030D-6E8A-4147-A177-3AD203B41FA5}">
                      <a16:colId xmlns:a16="http://schemas.microsoft.com/office/drawing/2014/main" val="3230579126"/>
                    </a:ext>
                  </a:extLst>
                </a:gridCol>
              </a:tblGrid>
              <a:tr h="581564">
                <a:tc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800" b="1"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Tiêu chí</a:t>
                      </a:r>
                      <a:endParaRPr lang="en-US" sz="2800" b="1"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800" b="1"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Thông tin</a:t>
                      </a:r>
                      <a:endParaRPr lang="en-US" sz="2800" b="1"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79694"/>
                  </a:ext>
                </a:extLst>
              </a:tr>
              <a:tr h="581564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4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Tiếp giáp châu</a:t>
                      </a:r>
                      <a:r>
                        <a:rPr lang="en-US" sz="24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lục</a:t>
                      </a:r>
                      <a:endParaRPr lang="en-US" sz="24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18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8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9698575"/>
                  </a:ext>
                </a:extLst>
              </a:tr>
              <a:tr h="581564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4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Tiếp giáp đại dương</a:t>
                      </a:r>
                      <a:endParaRPr lang="en-US" sz="24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18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8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0330947"/>
                  </a:ext>
                </a:extLst>
              </a:tr>
              <a:tr h="581564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4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Nằm trong vĩ độ</a:t>
                      </a:r>
                      <a:endParaRPr lang="en-US" sz="24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18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8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0064986"/>
                  </a:ext>
                </a:extLst>
              </a:tr>
              <a:tr h="581564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4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Nằm trong kinh độ</a:t>
                      </a:r>
                      <a:endParaRPr lang="en-US" sz="24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18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8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4678674"/>
                  </a:ext>
                </a:extLst>
              </a:tr>
              <a:tr h="581564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4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Thuộc lục địa</a:t>
                      </a:r>
                      <a:endParaRPr lang="en-US" sz="24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18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8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2246639"/>
                  </a:ext>
                </a:extLst>
              </a:tr>
              <a:tr h="581564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4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Diện tích</a:t>
                      </a:r>
                      <a:endParaRPr lang="en-US" sz="24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18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8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7517249"/>
                  </a:ext>
                </a:extLst>
              </a:tr>
              <a:tr h="893281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4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Ảnh hưởng của vị trí</a:t>
                      </a:r>
                      <a:endParaRPr lang="en-US" sz="24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18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8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613269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98DD80D7-1F78-4605-87D3-11F6499E54EB}"/>
              </a:ext>
            </a:extLst>
          </p:cNvPr>
          <p:cNvSpPr txBox="1"/>
          <p:nvPr/>
        </p:nvSpPr>
        <p:spPr>
          <a:xfrm>
            <a:off x="1333115" y="1140691"/>
            <a:ext cx="3602516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PHIẾU HỌC TẬP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803428F-74E7-4745-9F91-2BBFF379615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23811" t="49918" r="67591" b="40164"/>
          <a:stretch/>
        </p:blipFill>
        <p:spPr>
          <a:xfrm>
            <a:off x="104638" y="1047966"/>
            <a:ext cx="1108336" cy="770223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2EC61CDC-075B-447C-B8BB-3651548D0923}"/>
              </a:ext>
            </a:extLst>
          </p:cNvPr>
          <p:cNvGrpSpPr/>
          <p:nvPr/>
        </p:nvGrpSpPr>
        <p:grpSpPr>
          <a:xfrm>
            <a:off x="6782699" y="1033588"/>
            <a:ext cx="5175753" cy="5774538"/>
            <a:chOff x="6580818" y="1029402"/>
            <a:chExt cx="5175753" cy="5774538"/>
          </a:xfrm>
        </p:grpSpPr>
        <p:pic>
          <p:nvPicPr>
            <p:cNvPr id="14" name="Picture 2">
              <a:extLst>
                <a:ext uri="{FF2B5EF4-FFF2-40B4-BE49-F238E27FC236}">
                  <a16:creationId xmlns:a16="http://schemas.microsoft.com/office/drawing/2014/main" id="{77F97324-9362-488E-A7BB-C4D806B7BB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0818" y="1029402"/>
              <a:ext cx="5175753" cy="55744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EEA5C67-4DFF-412A-8F18-F0B2B2EB292E}"/>
                </a:ext>
              </a:extLst>
            </p:cNvPr>
            <p:cNvSpPr txBox="1"/>
            <p:nvPr/>
          </p:nvSpPr>
          <p:spPr>
            <a:xfrm>
              <a:off x="6875813" y="6403830"/>
              <a:ext cx="4326577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0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1.1. Bản đồ tự nhiên châu Âu</a:t>
              </a: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0AB3A924-4C98-4EBB-9950-8C1BB0BB1EEA}"/>
              </a:ext>
            </a:extLst>
          </p:cNvPr>
          <p:cNvSpPr/>
          <p:nvPr/>
        </p:nvSpPr>
        <p:spPr>
          <a:xfrm>
            <a:off x="3085127" y="3686620"/>
            <a:ext cx="3397170" cy="4277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8940" indent="180340">
              <a:lnSpc>
                <a:spcPct val="120000"/>
              </a:lnSpc>
            </a:pPr>
            <a:r>
              <a:rPr lang="vi-VN" sz="2000">
                <a:solidFill>
                  <a:srgbClr val="1C11A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+ Từ 36</a:t>
            </a:r>
            <a:r>
              <a:rPr lang="vi-VN" sz="2000" baseline="30000">
                <a:solidFill>
                  <a:srgbClr val="1C11A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0</a:t>
            </a:r>
            <a:r>
              <a:rPr lang="vi-VN" sz="2000">
                <a:solidFill>
                  <a:srgbClr val="1C11A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 đến 71</a:t>
            </a:r>
            <a:r>
              <a:rPr lang="vi-VN" sz="2000" baseline="30000">
                <a:solidFill>
                  <a:srgbClr val="1C11A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0</a:t>
            </a:r>
            <a:r>
              <a:rPr lang="vi-VN" sz="2000">
                <a:solidFill>
                  <a:srgbClr val="1C11A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B, </a:t>
            </a:r>
            <a:endParaRPr lang="en-US" sz="2000">
              <a:solidFill>
                <a:srgbClr val="1C11AF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C8121B0-42E6-49A2-ACE0-95227EEBB5DC}"/>
              </a:ext>
            </a:extLst>
          </p:cNvPr>
          <p:cNvSpPr/>
          <p:nvPr/>
        </p:nvSpPr>
        <p:spPr>
          <a:xfrm>
            <a:off x="3116499" y="4290668"/>
            <a:ext cx="6794339" cy="4277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8940" indent="180340">
              <a:lnSpc>
                <a:spcPct val="120000"/>
              </a:lnSpc>
            </a:pPr>
            <a:r>
              <a:rPr lang="vi-VN" sz="2000">
                <a:solidFill>
                  <a:srgbClr val="1C11A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+ Từ 10</a:t>
            </a:r>
            <a:r>
              <a:rPr lang="vi-VN" sz="2000" baseline="30000">
                <a:solidFill>
                  <a:srgbClr val="1C11A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0</a:t>
            </a:r>
            <a:r>
              <a:rPr lang="vi-VN" sz="2000">
                <a:solidFill>
                  <a:srgbClr val="1C11A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 đến 60</a:t>
            </a:r>
            <a:r>
              <a:rPr lang="vi-VN" sz="2000" baseline="30000">
                <a:solidFill>
                  <a:srgbClr val="1C11A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0</a:t>
            </a:r>
            <a:r>
              <a:rPr lang="vi-VN" sz="2000">
                <a:solidFill>
                  <a:srgbClr val="1C11A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</a:t>
            </a:r>
            <a:endParaRPr lang="en-US" sz="2000">
              <a:solidFill>
                <a:srgbClr val="1C11AF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4D7CC29-A893-41DA-922F-D4446705E122}"/>
              </a:ext>
            </a:extLst>
          </p:cNvPr>
          <p:cNvSpPr/>
          <p:nvPr/>
        </p:nvSpPr>
        <p:spPr>
          <a:xfrm>
            <a:off x="3085127" y="3108730"/>
            <a:ext cx="2868618" cy="4277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8940" indent="180340">
              <a:lnSpc>
                <a:spcPct val="120000"/>
              </a:lnSpc>
            </a:pPr>
            <a:r>
              <a:rPr lang="vi-VN" sz="2000">
                <a:solidFill>
                  <a:srgbClr val="1C11A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+ </a:t>
            </a:r>
            <a:r>
              <a:rPr lang="en-US" sz="2000">
                <a:solidFill>
                  <a:srgbClr val="1C11A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ĐTD, BBD, ĐTH</a:t>
            </a:r>
            <a:endParaRPr lang="en-US" sz="2000">
              <a:solidFill>
                <a:srgbClr val="1C11AF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55C3790-A284-4144-BC70-195502C100BE}"/>
              </a:ext>
            </a:extLst>
          </p:cNvPr>
          <p:cNvSpPr/>
          <p:nvPr/>
        </p:nvSpPr>
        <p:spPr>
          <a:xfrm>
            <a:off x="3085127" y="2495771"/>
            <a:ext cx="6794339" cy="4277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8940" indent="180340">
              <a:lnSpc>
                <a:spcPct val="120000"/>
              </a:lnSpc>
            </a:pPr>
            <a:r>
              <a:rPr lang="vi-VN" sz="2000">
                <a:solidFill>
                  <a:srgbClr val="1C11A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+ </a:t>
            </a:r>
            <a:r>
              <a:rPr lang="en-US" sz="2000">
                <a:solidFill>
                  <a:srgbClr val="1C11A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Châu Á, Châu Phi</a:t>
            </a:r>
            <a:endParaRPr lang="en-US" sz="2000">
              <a:solidFill>
                <a:srgbClr val="1C11AF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0FB4B9C-D9B7-446A-8EF4-2850D0389F3F}"/>
              </a:ext>
            </a:extLst>
          </p:cNvPr>
          <p:cNvSpPr/>
          <p:nvPr/>
        </p:nvSpPr>
        <p:spPr>
          <a:xfrm>
            <a:off x="3085127" y="4796497"/>
            <a:ext cx="6794339" cy="4277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8940" indent="180340">
              <a:lnSpc>
                <a:spcPct val="120000"/>
              </a:lnSpc>
            </a:pPr>
            <a:r>
              <a:rPr lang="vi-VN" sz="2000">
                <a:solidFill>
                  <a:srgbClr val="1C11A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+ </a:t>
            </a:r>
            <a:r>
              <a:rPr lang="en-US" sz="2000">
                <a:solidFill>
                  <a:srgbClr val="1C11A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Á - Âu</a:t>
            </a:r>
            <a:endParaRPr lang="en-US" sz="2000">
              <a:solidFill>
                <a:srgbClr val="1C11AF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FF97EB4-0D3C-4FC5-AB15-FCC9685E063E}"/>
              </a:ext>
            </a:extLst>
          </p:cNvPr>
          <p:cNvSpPr/>
          <p:nvPr/>
        </p:nvSpPr>
        <p:spPr>
          <a:xfrm>
            <a:off x="3654037" y="5498202"/>
            <a:ext cx="679433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+ 10 triệu km</a:t>
            </a:r>
            <a:r>
              <a:rPr lang="en-US" sz="2000" baseline="3000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000">
              <a:solidFill>
                <a:srgbClr val="1C11A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842DA2E-84DA-40C6-B9DE-C208023623C9}"/>
              </a:ext>
            </a:extLst>
          </p:cNvPr>
          <p:cNvSpPr/>
          <p:nvPr/>
        </p:nvSpPr>
        <p:spPr>
          <a:xfrm>
            <a:off x="3721741" y="6046056"/>
            <a:ext cx="679433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Đới ôn hòa</a:t>
            </a:r>
          </a:p>
        </p:txBody>
      </p:sp>
      <p:sp>
        <p:nvSpPr>
          <p:cNvPr id="23" name="Text Box 9">
            <a:extLst>
              <a:ext uri="{FF2B5EF4-FFF2-40B4-BE49-F238E27FC236}">
                <a16:creationId xmlns:a16="http://schemas.microsoft.com/office/drawing/2014/main" id="{D80AA661-4956-4A72-8407-0BE47A2DB2E4}"/>
              </a:ext>
            </a:extLst>
          </p:cNvPr>
          <p:cNvSpPr txBox="1">
            <a:spLocks noChangeArrowheads="1"/>
          </p:cNvSpPr>
          <p:nvPr/>
        </p:nvSpPr>
        <p:spPr bwMode="auto">
          <a:xfrm rot="3356108">
            <a:off x="10936076" y="2187885"/>
            <a:ext cx="1274937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>
                <a:solidFill>
                  <a:srgbClr val="0000CC"/>
                </a:solidFill>
                <a:latin typeface="Arial" panose="020B0604020202020204" pitchFamily="34" charset="0"/>
              </a:rPr>
              <a:t>CHÂU Á</a:t>
            </a:r>
          </a:p>
        </p:txBody>
      </p:sp>
      <p:sp>
        <p:nvSpPr>
          <p:cNvPr id="24" name="Text Box 9">
            <a:extLst>
              <a:ext uri="{FF2B5EF4-FFF2-40B4-BE49-F238E27FC236}">
                <a16:creationId xmlns:a16="http://schemas.microsoft.com/office/drawing/2014/main" id="{4172C2C7-A563-48DE-A2CA-6983D32C51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6608" y="5893280"/>
            <a:ext cx="1494068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>
                <a:solidFill>
                  <a:srgbClr val="0000CC"/>
                </a:solidFill>
                <a:latin typeface="Arial" panose="020B0604020202020204" pitchFamily="34" charset="0"/>
              </a:rPr>
              <a:t>CHÂU PHI</a:t>
            </a: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E709B214-AB03-4B41-AE67-D4C58E0E6B32}"/>
              </a:ext>
            </a:extLst>
          </p:cNvPr>
          <p:cNvSpPr/>
          <p:nvPr/>
        </p:nvSpPr>
        <p:spPr>
          <a:xfrm>
            <a:off x="10913422" y="1878371"/>
            <a:ext cx="771897" cy="1550629"/>
          </a:xfrm>
          <a:custGeom>
            <a:avLst/>
            <a:gdLst>
              <a:gd name="connsiteX0" fmla="*/ 47501 w 950026"/>
              <a:gd name="connsiteY0" fmla="*/ 0 h 1662545"/>
              <a:gd name="connsiteX1" fmla="*/ 23751 w 950026"/>
              <a:gd name="connsiteY1" fmla="*/ 201880 h 1662545"/>
              <a:gd name="connsiteX2" fmla="*/ 0 w 950026"/>
              <a:gd name="connsiteY2" fmla="*/ 285008 h 1662545"/>
              <a:gd name="connsiteX3" fmla="*/ 23751 w 950026"/>
              <a:gd name="connsiteY3" fmla="*/ 581891 h 1662545"/>
              <a:gd name="connsiteX4" fmla="*/ 95002 w 950026"/>
              <a:gd name="connsiteY4" fmla="*/ 724395 h 1662545"/>
              <a:gd name="connsiteX5" fmla="*/ 142504 w 950026"/>
              <a:gd name="connsiteY5" fmla="*/ 807522 h 1662545"/>
              <a:gd name="connsiteX6" fmla="*/ 154379 w 950026"/>
              <a:gd name="connsiteY6" fmla="*/ 843148 h 1662545"/>
              <a:gd name="connsiteX7" fmla="*/ 190005 w 950026"/>
              <a:gd name="connsiteY7" fmla="*/ 866899 h 1662545"/>
              <a:gd name="connsiteX8" fmla="*/ 225631 w 950026"/>
              <a:gd name="connsiteY8" fmla="*/ 902525 h 1662545"/>
              <a:gd name="connsiteX9" fmla="*/ 237506 w 950026"/>
              <a:gd name="connsiteY9" fmla="*/ 938151 h 1662545"/>
              <a:gd name="connsiteX10" fmla="*/ 273132 w 950026"/>
              <a:gd name="connsiteY10" fmla="*/ 973776 h 1662545"/>
              <a:gd name="connsiteX11" fmla="*/ 320634 w 950026"/>
              <a:gd name="connsiteY11" fmla="*/ 1009402 h 1662545"/>
              <a:gd name="connsiteX12" fmla="*/ 356260 w 950026"/>
              <a:gd name="connsiteY12" fmla="*/ 1033153 h 1662545"/>
              <a:gd name="connsiteX13" fmla="*/ 391886 w 950026"/>
              <a:gd name="connsiteY13" fmla="*/ 1068779 h 1662545"/>
              <a:gd name="connsiteX14" fmla="*/ 415636 w 950026"/>
              <a:gd name="connsiteY14" fmla="*/ 1104405 h 1662545"/>
              <a:gd name="connsiteX15" fmla="*/ 451262 w 950026"/>
              <a:gd name="connsiteY15" fmla="*/ 1140031 h 1662545"/>
              <a:gd name="connsiteX16" fmla="*/ 475013 w 950026"/>
              <a:gd name="connsiteY16" fmla="*/ 1175657 h 1662545"/>
              <a:gd name="connsiteX17" fmla="*/ 510639 w 950026"/>
              <a:gd name="connsiteY17" fmla="*/ 1211283 h 1662545"/>
              <a:gd name="connsiteX18" fmla="*/ 558140 w 950026"/>
              <a:gd name="connsiteY18" fmla="*/ 1282535 h 1662545"/>
              <a:gd name="connsiteX19" fmla="*/ 605641 w 950026"/>
              <a:gd name="connsiteY19" fmla="*/ 1341912 h 1662545"/>
              <a:gd name="connsiteX20" fmla="*/ 653143 w 950026"/>
              <a:gd name="connsiteY20" fmla="*/ 1413164 h 1662545"/>
              <a:gd name="connsiteX21" fmla="*/ 700644 w 950026"/>
              <a:gd name="connsiteY21" fmla="*/ 1484415 h 1662545"/>
              <a:gd name="connsiteX22" fmla="*/ 771896 w 950026"/>
              <a:gd name="connsiteY22" fmla="*/ 1543792 h 1662545"/>
              <a:gd name="connsiteX23" fmla="*/ 807522 w 950026"/>
              <a:gd name="connsiteY23" fmla="*/ 1555667 h 1662545"/>
              <a:gd name="connsiteX24" fmla="*/ 878774 w 950026"/>
              <a:gd name="connsiteY24" fmla="*/ 1603169 h 1662545"/>
              <a:gd name="connsiteX25" fmla="*/ 914400 w 950026"/>
              <a:gd name="connsiteY25" fmla="*/ 1626919 h 1662545"/>
              <a:gd name="connsiteX26" fmla="*/ 950026 w 950026"/>
              <a:gd name="connsiteY26" fmla="*/ 1662545 h 1662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950026" h="1662545">
                <a:moveTo>
                  <a:pt x="47501" y="0"/>
                </a:moveTo>
                <a:cubicBezTo>
                  <a:pt x="39584" y="67293"/>
                  <a:pt x="33333" y="134804"/>
                  <a:pt x="23751" y="201880"/>
                </a:cubicBezTo>
                <a:cubicBezTo>
                  <a:pt x="20024" y="227970"/>
                  <a:pt x="8458" y="259634"/>
                  <a:pt x="0" y="285008"/>
                </a:cubicBezTo>
                <a:cubicBezTo>
                  <a:pt x="2198" y="322373"/>
                  <a:pt x="8982" y="512970"/>
                  <a:pt x="23751" y="581891"/>
                </a:cubicBezTo>
                <a:cubicBezTo>
                  <a:pt x="46137" y="686361"/>
                  <a:pt x="45460" y="625314"/>
                  <a:pt x="95002" y="724395"/>
                </a:cubicBezTo>
                <a:cubicBezTo>
                  <a:pt x="125136" y="784662"/>
                  <a:pt x="108933" y="757167"/>
                  <a:pt x="142504" y="807522"/>
                </a:cubicBezTo>
                <a:cubicBezTo>
                  <a:pt x="146462" y="819397"/>
                  <a:pt x="146559" y="833373"/>
                  <a:pt x="154379" y="843148"/>
                </a:cubicBezTo>
                <a:cubicBezTo>
                  <a:pt x="163295" y="854293"/>
                  <a:pt x="179041" y="857762"/>
                  <a:pt x="190005" y="866899"/>
                </a:cubicBezTo>
                <a:cubicBezTo>
                  <a:pt x="202907" y="877650"/>
                  <a:pt x="213756" y="890650"/>
                  <a:pt x="225631" y="902525"/>
                </a:cubicBezTo>
                <a:cubicBezTo>
                  <a:pt x="229589" y="914400"/>
                  <a:pt x="230562" y="927736"/>
                  <a:pt x="237506" y="938151"/>
                </a:cubicBezTo>
                <a:cubicBezTo>
                  <a:pt x="246822" y="952124"/>
                  <a:pt x="260381" y="962847"/>
                  <a:pt x="273132" y="973776"/>
                </a:cubicBezTo>
                <a:cubicBezTo>
                  <a:pt x="288160" y="986657"/>
                  <a:pt x="304528" y="997898"/>
                  <a:pt x="320634" y="1009402"/>
                </a:cubicBezTo>
                <a:cubicBezTo>
                  <a:pt x="332248" y="1017698"/>
                  <a:pt x="345296" y="1024016"/>
                  <a:pt x="356260" y="1033153"/>
                </a:cubicBezTo>
                <a:cubicBezTo>
                  <a:pt x="369162" y="1043904"/>
                  <a:pt x="381135" y="1055877"/>
                  <a:pt x="391886" y="1068779"/>
                </a:cubicBezTo>
                <a:cubicBezTo>
                  <a:pt x="401023" y="1079743"/>
                  <a:pt x="406499" y="1093441"/>
                  <a:pt x="415636" y="1104405"/>
                </a:cubicBezTo>
                <a:cubicBezTo>
                  <a:pt x="426387" y="1117307"/>
                  <a:pt x="440511" y="1127129"/>
                  <a:pt x="451262" y="1140031"/>
                </a:cubicBezTo>
                <a:cubicBezTo>
                  <a:pt x="460399" y="1150995"/>
                  <a:pt x="465876" y="1164693"/>
                  <a:pt x="475013" y="1175657"/>
                </a:cubicBezTo>
                <a:cubicBezTo>
                  <a:pt x="485764" y="1188559"/>
                  <a:pt x="500328" y="1198026"/>
                  <a:pt x="510639" y="1211283"/>
                </a:cubicBezTo>
                <a:cubicBezTo>
                  <a:pt x="528164" y="1233815"/>
                  <a:pt x="540308" y="1260245"/>
                  <a:pt x="558140" y="1282535"/>
                </a:cubicBezTo>
                <a:lnTo>
                  <a:pt x="605641" y="1341912"/>
                </a:lnTo>
                <a:cubicBezTo>
                  <a:pt x="628354" y="1410046"/>
                  <a:pt x="601252" y="1346448"/>
                  <a:pt x="653143" y="1413164"/>
                </a:cubicBezTo>
                <a:cubicBezTo>
                  <a:pt x="670668" y="1435696"/>
                  <a:pt x="680460" y="1464231"/>
                  <a:pt x="700644" y="1484415"/>
                </a:cubicBezTo>
                <a:cubicBezTo>
                  <a:pt x="726907" y="1510678"/>
                  <a:pt x="738831" y="1527259"/>
                  <a:pt x="771896" y="1543792"/>
                </a:cubicBezTo>
                <a:cubicBezTo>
                  <a:pt x="783092" y="1549390"/>
                  <a:pt x="795647" y="1551709"/>
                  <a:pt x="807522" y="1555667"/>
                </a:cubicBezTo>
                <a:lnTo>
                  <a:pt x="878774" y="1603169"/>
                </a:lnTo>
                <a:cubicBezTo>
                  <a:pt x="890649" y="1611086"/>
                  <a:pt x="904308" y="1616827"/>
                  <a:pt x="914400" y="1626919"/>
                </a:cubicBezTo>
                <a:lnTo>
                  <a:pt x="950026" y="1662545"/>
                </a:ln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 Box 6">
            <a:extLst>
              <a:ext uri="{FF2B5EF4-FFF2-40B4-BE49-F238E27FC236}">
                <a16:creationId xmlns:a16="http://schemas.microsoft.com/office/drawing/2014/main" id="{B3B658C4-52E4-4745-9E6D-7FFBA18D8005}"/>
              </a:ext>
            </a:extLst>
          </p:cNvPr>
          <p:cNvSpPr txBox="1">
            <a:spLocks noChangeArrowheads="1"/>
          </p:cNvSpPr>
          <p:nvPr/>
        </p:nvSpPr>
        <p:spPr bwMode="auto">
          <a:xfrm rot="16741152">
            <a:off x="5850838" y="2988604"/>
            <a:ext cx="28067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>
                <a:solidFill>
                  <a:srgbClr val="0000CC"/>
                </a:solidFill>
                <a:latin typeface="Arial" panose="020B0604020202020204" pitchFamily="34" charset="0"/>
              </a:rPr>
              <a:t>ĐẠI TÂY  DƯƠNG</a:t>
            </a:r>
          </a:p>
        </p:txBody>
      </p:sp>
      <p:sp>
        <p:nvSpPr>
          <p:cNvPr id="27" name="Text Box 7">
            <a:extLst>
              <a:ext uri="{FF2B5EF4-FFF2-40B4-BE49-F238E27FC236}">
                <a16:creationId xmlns:a16="http://schemas.microsoft.com/office/drawing/2014/main" id="{FB2F51EF-15A2-46F1-B804-9399D2AFEA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46630" y="1740991"/>
            <a:ext cx="3276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>
                <a:solidFill>
                  <a:srgbClr val="0000CC"/>
                </a:solidFill>
                <a:latin typeface="Arial" panose="020B0604020202020204" pitchFamily="34" charset="0"/>
              </a:rPr>
              <a:t>BẮC BĂNG DƯƠNG</a:t>
            </a:r>
          </a:p>
        </p:txBody>
      </p:sp>
      <p:sp>
        <p:nvSpPr>
          <p:cNvPr id="28" name="Text Box 10">
            <a:extLst>
              <a:ext uri="{FF2B5EF4-FFF2-40B4-BE49-F238E27FC236}">
                <a16:creationId xmlns:a16="http://schemas.microsoft.com/office/drawing/2014/main" id="{1660B99E-0575-4CF6-B99A-A272F16286C6}"/>
              </a:ext>
            </a:extLst>
          </p:cNvPr>
          <p:cNvSpPr txBox="1">
            <a:spLocks noChangeArrowheads="1"/>
          </p:cNvSpPr>
          <p:nvPr/>
        </p:nvSpPr>
        <p:spPr bwMode="auto">
          <a:xfrm rot="1609687">
            <a:off x="7902006" y="5480826"/>
            <a:ext cx="2265703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>
                <a:solidFill>
                  <a:srgbClr val="0033CC"/>
                </a:solidFill>
              </a:rPr>
              <a:t>ĐỊA TRUNG HẢI</a:t>
            </a:r>
          </a:p>
        </p:txBody>
      </p:sp>
      <p:sp>
        <p:nvSpPr>
          <p:cNvPr id="29" name="Oval 67">
            <a:extLst>
              <a:ext uri="{FF2B5EF4-FFF2-40B4-BE49-F238E27FC236}">
                <a16:creationId xmlns:a16="http://schemas.microsoft.com/office/drawing/2014/main" id="{FA740122-A18E-4C07-97ED-5A441C3E41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26068" y="2026173"/>
            <a:ext cx="166687" cy="1524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FFFFFF"/>
              </a:solidFill>
              <a:latin typeface=".VnArialH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30" name="AutoShape 69">
            <a:extLst>
              <a:ext uri="{FF2B5EF4-FFF2-40B4-BE49-F238E27FC236}">
                <a16:creationId xmlns:a16="http://schemas.microsoft.com/office/drawing/2014/main" id="{71E1F901-F904-4AA5-86B2-59163CFC11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66667" y="1317694"/>
            <a:ext cx="1161770" cy="381000"/>
          </a:xfrm>
          <a:prstGeom prst="wedgeRoundRectCallout">
            <a:avLst>
              <a:gd name="adj1" fmla="val -39773"/>
              <a:gd name="adj2" fmla="val 107500"/>
              <a:gd name="adj3" fmla="val 16667"/>
            </a:avLst>
          </a:prstGeom>
          <a:solidFill>
            <a:srgbClr val="00CC66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71</a:t>
            </a:r>
            <a:r>
              <a:rPr lang="en-US" altLang="en-US" sz="24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0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</a:t>
            </a:r>
            <a:endParaRPr lang="en-US" altLang="en-US" sz="2400" dirty="0">
              <a:solidFill>
                <a:srgbClr val="FFFFFF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1" name="Oval 67">
            <a:extLst>
              <a:ext uri="{FF2B5EF4-FFF2-40B4-BE49-F238E27FC236}">
                <a16:creationId xmlns:a16="http://schemas.microsoft.com/office/drawing/2014/main" id="{40580627-5550-4B2D-BDC7-3A28A59EBB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53265" y="5257590"/>
            <a:ext cx="166687" cy="1524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FFFFFF"/>
              </a:solidFill>
              <a:latin typeface=".VnArialH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32" name="AutoShape 71">
            <a:extLst>
              <a:ext uri="{FF2B5EF4-FFF2-40B4-BE49-F238E27FC236}">
                <a16:creationId xmlns:a16="http://schemas.microsoft.com/office/drawing/2014/main" id="{D7AC52A7-5573-42BD-9868-1D32D66D14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00887" y="5693665"/>
            <a:ext cx="1114578" cy="381000"/>
          </a:xfrm>
          <a:prstGeom prst="wedgeRoundRectCallout">
            <a:avLst>
              <a:gd name="adj1" fmla="val -12490"/>
              <a:gd name="adj2" fmla="val -123207"/>
              <a:gd name="adj3" fmla="val 16667"/>
            </a:avLst>
          </a:prstGeom>
          <a:solidFill>
            <a:srgbClr val="00CC66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36 </a:t>
            </a:r>
            <a:r>
              <a:rPr lang="en-US" altLang="en-US" sz="24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0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B</a:t>
            </a:r>
          </a:p>
        </p:txBody>
      </p:sp>
      <p:pic>
        <p:nvPicPr>
          <p:cNvPr id="33" name="Đồng hồ đếm ngược 3 phút gây sốc 3 Minutes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5053382" y="1028700"/>
            <a:ext cx="1608676" cy="865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820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" presetClass="entr" presetSubtype="16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" presetClass="entr" presetSubtype="16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5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video>
              <p:cMediaNode>
                <p:cTn id="9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video>
          </p:childTnLst>
        </p:cTn>
      </p:par>
    </p:tnLst>
    <p:bldLst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 animBg="1"/>
      <p:bldP spid="24" grpId="0" animBg="1"/>
      <p:bldP spid="25" grpId="0" animBg="1"/>
      <p:bldP spid="26" grpId="0"/>
      <p:bldP spid="27" grpId="0"/>
      <p:bldP spid="29" grpId="0" animBg="1"/>
      <p:bldP spid="30" grpId="0" animBg="1"/>
      <p:bldP spid="31" grpId="0" animBg="1"/>
      <p:bldP spid="3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9B27AB3-5BB2-4034-BAAC-DD67D4BE6624}"/>
              </a:ext>
            </a:extLst>
          </p:cNvPr>
          <p:cNvGrpSpPr/>
          <p:nvPr/>
        </p:nvGrpSpPr>
        <p:grpSpPr>
          <a:xfrm>
            <a:off x="4288881" y="375760"/>
            <a:ext cx="7147057" cy="6310713"/>
            <a:chOff x="7767600" y="1144748"/>
            <a:chExt cx="5175753" cy="577943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046457C-F16B-4CAF-9CCA-CC4794ED81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67600" y="1144748"/>
              <a:ext cx="5175753" cy="55744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DEBB464-8C17-4A5A-B965-E4736A6B3F83}"/>
                </a:ext>
              </a:extLst>
            </p:cNvPr>
            <p:cNvSpPr txBox="1"/>
            <p:nvPr/>
          </p:nvSpPr>
          <p:spPr>
            <a:xfrm>
              <a:off x="8354991" y="6557757"/>
              <a:ext cx="4326577" cy="36642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1.1. Bản đồ tự nhiên châu Âu</a:t>
              </a:r>
            </a:p>
          </p:txBody>
        </p:sp>
      </p:grpSp>
      <p:sp>
        <p:nvSpPr>
          <p:cNvPr id="5" name="Freeform 7">
            <a:extLst>
              <a:ext uri="{FF2B5EF4-FFF2-40B4-BE49-F238E27FC236}">
                <a16:creationId xmlns:a16="http://schemas.microsoft.com/office/drawing/2014/main" id="{17EBD740-A267-41AD-A749-3F46395226C8}"/>
              </a:ext>
            </a:extLst>
          </p:cNvPr>
          <p:cNvSpPr>
            <a:spLocks/>
          </p:cNvSpPr>
          <p:nvPr/>
        </p:nvSpPr>
        <p:spPr bwMode="auto">
          <a:xfrm>
            <a:off x="4678878" y="1496291"/>
            <a:ext cx="4785756" cy="3859480"/>
          </a:xfrm>
          <a:custGeom>
            <a:avLst/>
            <a:gdLst>
              <a:gd name="T0" fmla="*/ 2147483647 w 3464"/>
              <a:gd name="T1" fmla="*/ 2147483647 h 1832"/>
              <a:gd name="T2" fmla="*/ 2147483647 w 3464"/>
              <a:gd name="T3" fmla="*/ 2147483647 h 1832"/>
              <a:gd name="T4" fmla="*/ 2147483647 w 3464"/>
              <a:gd name="T5" fmla="*/ 2147483647 h 1832"/>
              <a:gd name="T6" fmla="*/ 2147483647 w 3464"/>
              <a:gd name="T7" fmla="*/ 2147483647 h 1832"/>
              <a:gd name="T8" fmla="*/ 2147483647 w 3464"/>
              <a:gd name="T9" fmla="*/ 2147483647 h 1832"/>
              <a:gd name="T10" fmla="*/ 2147483647 w 3464"/>
              <a:gd name="T11" fmla="*/ 2147483647 h 1832"/>
              <a:gd name="T12" fmla="*/ 2147483647 w 3464"/>
              <a:gd name="T13" fmla="*/ 2147483647 h 1832"/>
              <a:gd name="T14" fmla="*/ 2147483647 w 3464"/>
              <a:gd name="T15" fmla="*/ 2147483647 h 1832"/>
              <a:gd name="T16" fmla="*/ 2147483647 w 3464"/>
              <a:gd name="T17" fmla="*/ 2147483647 h 1832"/>
              <a:gd name="T18" fmla="*/ 2147483647 w 3464"/>
              <a:gd name="T19" fmla="*/ 2147483647 h 1832"/>
              <a:gd name="T20" fmla="*/ 2147483647 w 3464"/>
              <a:gd name="T21" fmla="*/ 2147483647 h 1832"/>
              <a:gd name="T22" fmla="*/ 2147483647 w 3464"/>
              <a:gd name="T23" fmla="*/ 2147483647 h 1832"/>
              <a:gd name="T24" fmla="*/ 2147483647 w 3464"/>
              <a:gd name="T25" fmla="*/ 2147483647 h 1832"/>
              <a:gd name="T26" fmla="*/ 2147483647 w 3464"/>
              <a:gd name="T27" fmla="*/ 2147483647 h 1832"/>
              <a:gd name="T28" fmla="*/ 2147483647 w 3464"/>
              <a:gd name="T29" fmla="*/ 2147483647 h 1832"/>
              <a:gd name="T30" fmla="*/ 2147483647 w 3464"/>
              <a:gd name="T31" fmla="*/ 2147483647 h 1832"/>
              <a:gd name="T32" fmla="*/ 2147483647 w 3464"/>
              <a:gd name="T33" fmla="*/ 2147483647 h 1832"/>
              <a:gd name="T34" fmla="*/ 2147483647 w 3464"/>
              <a:gd name="T35" fmla="*/ 2147483647 h 1832"/>
              <a:gd name="T36" fmla="*/ 2147483647 w 3464"/>
              <a:gd name="T37" fmla="*/ 2147483647 h 1832"/>
              <a:gd name="T38" fmla="*/ 2147483647 w 3464"/>
              <a:gd name="T39" fmla="*/ 2147483647 h 1832"/>
              <a:gd name="T40" fmla="*/ 2147483647 w 3464"/>
              <a:gd name="T41" fmla="*/ 2147483647 h 1832"/>
              <a:gd name="T42" fmla="*/ 2147483647 w 3464"/>
              <a:gd name="T43" fmla="*/ 2147483647 h 1832"/>
              <a:gd name="T44" fmla="*/ 2147483647 w 3464"/>
              <a:gd name="T45" fmla="*/ 2147483647 h 1832"/>
              <a:gd name="T46" fmla="*/ 2147483647 w 3464"/>
              <a:gd name="T47" fmla="*/ 2147483647 h 1832"/>
              <a:gd name="T48" fmla="*/ 2147483647 w 3464"/>
              <a:gd name="T49" fmla="*/ 2147483647 h 1832"/>
              <a:gd name="T50" fmla="*/ 2147483647 w 3464"/>
              <a:gd name="T51" fmla="*/ 2147483647 h 1832"/>
              <a:gd name="T52" fmla="*/ 2147483647 w 3464"/>
              <a:gd name="T53" fmla="*/ 2147483647 h 1832"/>
              <a:gd name="T54" fmla="*/ 2147483647 w 3464"/>
              <a:gd name="T55" fmla="*/ 2147483647 h 1832"/>
              <a:gd name="T56" fmla="*/ 2147483647 w 3464"/>
              <a:gd name="T57" fmla="*/ 2147483647 h 1832"/>
              <a:gd name="T58" fmla="*/ 2147483647 w 3464"/>
              <a:gd name="T59" fmla="*/ 2147483647 h 1832"/>
              <a:gd name="T60" fmla="*/ 2147483647 w 3464"/>
              <a:gd name="T61" fmla="*/ 2147483647 h 1832"/>
              <a:gd name="T62" fmla="*/ 2147483647 w 3464"/>
              <a:gd name="T63" fmla="*/ 2147483647 h 1832"/>
              <a:gd name="T64" fmla="*/ 2147483647 w 3464"/>
              <a:gd name="T65" fmla="*/ 2147483647 h 1832"/>
              <a:gd name="T66" fmla="*/ 2147483647 w 3464"/>
              <a:gd name="T67" fmla="*/ 2147483647 h 1832"/>
              <a:gd name="T68" fmla="*/ 2147483647 w 3464"/>
              <a:gd name="T69" fmla="*/ 2147483647 h 1832"/>
              <a:gd name="T70" fmla="*/ 2147483647 w 3464"/>
              <a:gd name="T71" fmla="*/ 2147483647 h 1832"/>
              <a:gd name="T72" fmla="*/ 2147483647 w 3464"/>
              <a:gd name="T73" fmla="*/ 2147483647 h 1832"/>
              <a:gd name="T74" fmla="*/ 2147483647 w 3464"/>
              <a:gd name="T75" fmla="*/ 2147483647 h 1832"/>
              <a:gd name="T76" fmla="*/ 2147483647 w 3464"/>
              <a:gd name="T77" fmla="*/ 2147483647 h 1832"/>
              <a:gd name="T78" fmla="*/ 2147483647 w 3464"/>
              <a:gd name="T79" fmla="*/ 2147483647 h 1832"/>
              <a:gd name="T80" fmla="*/ 2147483647 w 3464"/>
              <a:gd name="T81" fmla="*/ 2147483647 h 1832"/>
              <a:gd name="T82" fmla="*/ 2147483647 w 3464"/>
              <a:gd name="T83" fmla="*/ 2147483647 h 1832"/>
              <a:gd name="T84" fmla="*/ 2147483647 w 3464"/>
              <a:gd name="T85" fmla="*/ 2147483647 h 1832"/>
              <a:gd name="T86" fmla="*/ 2147483647 w 3464"/>
              <a:gd name="T87" fmla="*/ 2147483647 h 1832"/>
              <a:gd name="T88" fmla="*/ 2147483647 w 3464"/>
              <a:gd name="T89" fmla="*/ 2147483647 h 1832"/>
              <a:gd name="T90" fmla="*/ 2147483647 w 3464"/>
              <a:gd name="T91" fmla="*/ 2147483647 h 1832"/>
              <a:gd name="T92" fmla="*/ 2147483647 w 3464"/>
              <a:gd name="T93" fmla="*/ 2147483647 h 1832"/>
              <a:gd name="T94" fmla="*/ 2147483647 w 3464"/>
              <a:gd name="T95" fmla="*/ 2147483647 h 1832"/>
              <a:gd name="T96" fmla="*/ 2147483647 w 3464"/>
              <a:gd name="T97" fmla="*/ 2147483647 h 1832"/>
              <a:gd name="T98" fmla="*/ 2147483647 w 3464"/>
              <a:gd name="T99" fmla="*/ 2147483647 h 1832"/>
              <a:gd name="T100" fmla="*/ 2147483647 w 3464"/>
              <a:gd name="T101" fmla="*/ 2147483647 h 1832"/>
              <a:gd name="T102" fmla="*/ 2147483647 w 3464"/>
              <a:gd name="T103" fmla="*/ 2147483647 h 1832"/>
              <a:gd name="T104" fmla="*/ 2147483647 w 3464"/>
              <a:gd name="T105" fmla="*/ 2147483647 h 1832"/>
              <a:gd name="T106" fmla="*/ 2147483647 w 3464"/>
              <a:gd name="T107" fmla="*/ 2147483647 h 1832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3464"/>
              <a:gd name="T163" fmla="*/ 0 h 1832"/>
              <a:gd name="T164" fmla="*/ 3464 w 3464"/>
              <a:gd name="T165" fmla="*/ 1832 h 1832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3464" h="1832">
                <a:moveTo>
                  <a:pt x="3464" y="0"/>
                </a:moveTo>
                <a:cubicBezTo>
                  <a:pt x="3392" y="92"/>
                  <a:pt x="3320" y="184"/>
                  <a:pt x="3272" y="192"/>
                </a:cubicBezTo>
                <a:cubicBezTo>
                  <a:pt x="3224" y="200"/>
                  <a:pt x="3192" y="56"/>
                  <a:pt x="3176" y="48"/>
                </a:cubicBezTo>
                <a:cubicBezTo>
                  <a:pt x="3160" y="40"/>
                  <a:pt x="3192" y="104"/>
                  <a:pt x="3176" y="144"/>
                </a:cubicBezTo>
                <a:cubicBezTo>
                  <a:pt x="3160" y="184"/>
                  <a:pt x="3112" y="264"/>
                  <a:pt x="3080" y="288"/>
                </a:cubicBezTo>
                <a:cubicBezTo>
                  <a:pt x="3048" y="312"/>
                  <a:pt x="3008" y="280"/>
                  <a:pt x="2984" y="288"/>
                </a:cubicBezTo>
                <a:cubicBezTo>
                  <a:pt x="2960" y="296"/>
                  <a:pt x="2928" y="304"/>
                  <a:pt x="2936" y="336"/>
                </a:cubicBezTo>
                <a:cubicBezTo>
                  <a:pt x="2944" y="368"/>
                  <a:pt x="3032" y="464"/>
                  <a:pt x="3032" y="480"/>
                </a:cubicBezTo>
                <a:cubicBezTo>
                  <a:pt x="3032" y="496"/>
                  <a:pt x="2968" y="472"/>
                  <a:pt x="2936" y="432"/>
                </a:cubicBezTo>
                <a:cubicBezTo>
                  <a:pt x="2904" y="392"/>
                  <a:pt x="2832" y="272"/>
                  <a:pt x="2840" y="240"/>
                </a:cubicBezTo>
                <a:cubicBezTo>
                  <a:pt x="2848" y="208"/>
                  <a:pt x="2952" y="248"/>
                  <a:pt x="2984" y="240"/>
                </a:cubicBezTo>
                <a:cubicBezTo>
                  <a:pt x="3016" y="232"/>
                  <a:pt x="3048" y="216"/>
                  <a:pt x="3032" y="192"/>
                </a:cubicBezTo>
                <a:cubicBezTo>
                  <a:pt x="3016" y="168"/>
                  <a:pt x="2968" y="120"/>
                  <a:pt x="2888" y="96"/>
                </a:cubicBezTo>
                <a:cubicBezTo>
                  <a:pt x="2808" y="72"/>
                  <a:pt x="2648" y="56"/>
                  <a:pt x="2552" y="48"/>
                </a:cubicBezTo>
                <a:cubicBezTo>
                  <a:pt x="2456" y="40"/>
                  <a:pt x="2384" y="32"/>
                  <a:pt x="2312" y="48"/>
                </a:cubicBezTo>
                <a:cubicBezTo>
                  <a:pt x="2240" y="64"/>
                  <a:pt x="2176" y="104"/>
                  <a:pt x="2120" y="144"/>
                </a:cubicBezTo>
                <a:cubicBezTo>
                  <a:pt x="2064" y="184"/>
                  <a:pt x="2032" y="240"/>
                  <a:pt x="1976" y="288"/>
                </a:cubicBezTo>
                <a:cubicBezTo>
                  <a:pt x="1920" y="336"/>
                  <a:pt x="1832" y="408"/>
                  <a:pt x="1784" y="432"/>
                </a:cubicBezTo>
                <a:cubicBezTo>
                  <a:pt x="1736" y="456"/>
                  <a:pt x="1728" y="416"/>
                  <a:pt x="1688" y="432"/>
                </a:cubicBezTo>
                <a:cubicBezTo>
                  <a:pt x="1648" y="448"/>
                  <a:pt x="1576" y="496"/>
                  <a:pt x="1544" y="528"/>
                </a:cubicBezTo>
                <a:cubicBezTo>
                  <a:pt x="1512" y="560"/>
                  <a:pt x="1488" y="592"/>
                  <a:pt x="1496" y="624"/>
                </a:cubicBezTo>
                <a:cubicBezTo>
                  <a:pt x="1504" y="656"/>
                  <a:pt x="1544" y="712"/>
                  <a:pt x="1592" y="720"/>
                </a:cubicBezTo>
                <a:cubicBezTo>
                  <a:pt x="1640" y="728"/>
                  <a:pt x="1736" y="696"/>
                  <a:pt x="1784" y="672"/>
                </a:cubicBezTo>
                <a:cubicBezTo>
                  <a:pt x="1832" y="648"/>
                  <a:pt x="1872" y="576"/>
                  <a:pt x="1880" y="576"/>
                </a:cubicBezTo>
                <a:cubicBezTo>
                  <a:pt x="1888" y="576"/>
                  <a:pt x="1840" y="632"/>
                  <a:pt x="1832" y="672"/>
                </a:cubicBezTo>
                <a:cubicBezTo>
                  <a:pt x="1824" y="712"/>
                  <a:pt x="1792" y="784"/>
                  <a:pt x="1832" y="816"/>
                </a:cubicBezTo>
                <a:cubicBezTo>
                  <a:pt x="1872" y="848"/>
                  <a:pt x="2024" y="880"/>
                  <a:pt x="2072" y="864"/>
                </a:cubicBezTo>
                <a:cubicBezTo>
                  <a:pt x="2120" y="848"/>
                  <a:pt x="2096" y="760"/>
                  <a:pt x="2120" y="720"/>
                </a:cubicBezTo>
                <a:cubicBezTo>
                  <a:pt x="2144" y="680"/>
                  <a:pt x="2208" y="656"/>
                  <a:pt x="2216" y="624"/>
                </a:cubicBezTo>
                <a:cubicBezTo>
                  <a:pt x="2224" y="592"/>
                  <a:pt x="2168" y="552"/>
                  <a:pt x="2168" y="528"/>
                </a:cubicBezTo>
                <a:cubicBezTo>
                  <a:pt x="2168" y="504"/>
                  <a:pt x="2184" y="512"/>
                  <a:pt x="2216" y="480"/>
                </a:cubicBezTo>
                <a:cubicBezTo>
                  <a:pt x="2248" y="448"/>
                  <a:pt x="2320" y="368"/>
                  <a:pt x="2360" y="336"/>
                </a:cubicBezTo>
                <a:cubicBezTo>
                  <a:pt x="2400" y="304"/>
                  <a:pt x="2440" y="280"/>
                  <a:pt x="2456" y="288"/>
                </a:cubicBezTo>
                <a:cubicBezTo>
                  <a:pt x="2472" y="296"/>
                  <a:pt x="2480" y="352"/>
                  <a:pt x="2456" y="384"/>
                </a:cubicBezTo>
                <a:cubicBezTo>
                  <a:pt x="2432" y="416"/>
                  <a:pt x="2336" y="448"/>
                  <a:pt x="2312" y="480"/>
                </a:cubicBezTo>
                <a:cubicBezTo>
                  <a:pt x="2288" y="512"/>
                  <a:pt x="2304" y="552"/>
                  <a:pt x="2312" y="576"/>
                </a:cubicBezTo>
                <a:cubicBezTo>
                  <a:pt x="2320" y="600"/>
                  <a:pt x="2312" y="616"/>
                  <a:pt x="2360" y="624"/>
                </a:cubicBezTo>
                <a:cubicBezTo>
                  <a:pt x="2408" y="632"/>
                  <a:pt x="2544" y="632"/>
                  <a:pt x="2600" y="624"/>
                </a:cubicBezTo>
                <a:cubicBezTo>
                  <a:pt x="2656" y="616"/>
                  <a:pt x="2688" y="576"/>
                  <a:pt x="2696" y="576"/>
                </a:cubicBezTo>
                <a:cubicBezTo>
                  <a:pt x="2704" y="576"/>
                  <a:pt x="2680" y="608"/>
                  <a:pt x="2648" y="624"/>
                </a:cubicBezTo>
                <a:cubicBezTo>
                  <a:pt x="2616" y="640"/>
                  <a:pt x="2544" y="664"/>
                  <a:pt x="2504" y="672"/>
                </a:cubicBezTo>
                <a:cubicBezTo>
                  <a:pt x="2464" y="680"/>
                  <a:pt x="2408" y="656"/>
                  <a:pt x="2408" y="672"/>
                </a:cubicBezTo>
                <a:cubicBezTo>
                  <a:pt x="2408" y="688"/>
                  <a:pt x="2504" y="744"/>
                  <a:pt x="2504" y="768"/>
                </a:cubicBezTo>
                <a:cubicBezTo>
                  <a:pt x="2504" y="792"/>
                  <a:pt x="2432" y="816"/>
                  <a:pt x="2408" y="816"/>
                </a:cubicBezTo>
                <a:cubicBezTo>
                  <a:pt x="2384" y="816"/>
                  <a:pt x="2376" y="752"/>
                  <a:pt x="2360" y="768"/>
                </a:cubicBezTo>
                <a:cubicBezTo>
                  <a:pt x="2344" y="784"/>
                  <a:pt x="2336" y="880"/>
                  <a:pt x="2312" y="912"/>
                </a:cubicBezTo>
                <a:cubicBezTo>
                  <a:pt x="2288" y="944"/>
                  <a:pt x="2256" y="960"/>
                  <a:pt x="2216" y="960"/>
                </a:cubicBezTo>
                <a:cubicBezTo>
                  <a:pt x="2176" y="960"/>
                  <a:pt x="2128" y="912"/>
                  <a:pt x="2072" y="912"/>
                </a:cubicBezTo>
                <a:cubicBezTo>
                  <a:pt x="2016" y="912"/>
                  <a:pt x="1936" y="952"/>
                  <a:pt x="1880" y="960"/>
                </a:cubicBezTo>
                <a:cubicBezTo>
                  <a:pt x="1824" y="968"/>
                  <a:pt x="1776" y="976"/>
                  <a:pt x="1736" y="960"/>
                </a:cubicBezTo>
                <a:cubicBezTo>
                  <a:pt x="1696" y="944"/>
                  <a:pt x="1640" y="888"/>
                  <a:pt x="1640" y="864"/>
                </a:cubicBezTo>
                <a:cubicBezTo>
                  <a:pt x="1640" y="840"/>
                  <a:pt x="1736" y="824"/>
                  <a:pt x="1736" y="816"/>
                </a:cubicBezTo>
                <a:cubicBezTo>
                  <a:pt x="1736" y="808"/>
                  <a:pt x="1664" y="800"/>
                  <a:pt x="1640" y="816"/>
                </a:cubicBezTo>
                <a:cubicBezTo>
                  <a:pt x="1616" y="832"/>
                  <a:pt x="1624" y="888"/>
                  <a:pt x="1592" y="912"/>
                </a:cubicBezTo>
                <a:cubicBezTo>
                  <a:pt x="1560" y="936"/>
                  <a:pt x="1488" y="952"/>
                  <a:pt x="1448" y="960"/>
                </a:cubicBezTo>
                <a:cubicBezTo>
                  <a:pt x="1408" y="968"/>
                  <a:pt x="1376" y="960"/>
                  <a:pt x="1352" y="960"/>
                </a:cubicBezTo>
                <a:cubicBezTo>
                  <a:pt x="1328" y="960"/>
                  <a:pt x="1320" y="952"/>
                  <a:pt x="1304" y="960"/>
                </a:cubicBezTo>
                <a:cubicBezTo>
                  <a:pt x="1288" y="968"/>
                  <a:pt x="1296" y="992"/>
                  <a:pt x="1256" y="1008"/>
                </a:cubicBezTo>
                <a:cubicBezTo>
                  <a:pt x="1216" y="1024"/>
                  <a:pt x="1120" y="1032"/>
                  <a:pt x="1064" y="1056"/>
                </a:cubicBezTo>
                <a:cubicBezTo>
                  <a:pt x="1008" y="1080"/>
                  <a:pt x="952" y="1144"/>
                  <a:pt x="920" y="1152"/>
                </a:cubicBezTo>
                <a:cubicBezTo>
                  <a:pt x="888" y="1160"/>
                  <a:pt x="888" y="1112"/>
                  <a:pt x="872" y="1104"/>
                </a:cubicBezTo>
                <a:cubicBezTo>
                  <a:pt x="856" y="1096"/>
                  <a:pt x="840" y="1096"/>
                  <a:pt x="824" y="1104"/>
                </a:cubicBezTo>
                <a:cubicBezTo>
                  <a:pt x="808" y="1112"/>
                  <a:pt x="808" y="1152"/>
                  <a:pt x="776" y="1152"/>
                </a:cubicBezTo>
                <a:cubicBezTo>
                  <a:pt x="744" y="1152"/>
                  <a:pt x="632" y="1096"/>
                  <a:pt x="632" y="1104"/>
                </a:cubicBezTo>
                <a:cubicBezTo>
                  <a:pt x="632" y="1112"/>
                  <a:pt x="752" y="1160"/>
                  <a:pt x="776" y="1200"/>
                </a:cubicBezTo>
                <a:cubicBezTo>
                  <a:pt x="800" y="1240"/>
                  <a:pt x="808" y="1304"/>
                  <a:pt x="776" y="1344"/>
                </a:cubicBezTo>
                <a:cubicBezTo>
                  <a:pt x="744" y="1384"/>
                  <a:pt x="656" y="1448"/>
                  <a:pt x="584" y="1440"/>
                </a:cubicBezTo>
                <a:cubicBezTo>
                  <a:pt x="512" y="1432"/>
                  <a:pt x="408" y="1312"/>
                  <a:pt x="344" y="1296"/>
                </a:cubicBezTo>
                <a:cubicBezTo>
                  <a:pt x="280" y="1280"/>
                  <a:pt x="248" y="1320"/>
                  <a:pt x="200" y="1344"/>
                </a:cubicBezTo>
                <a:cubicBezTo>
                  <a:pt x="152" y="1368"/>
                  <a:pt x="88" y="1392"/>
                  <a:pt x="56" y="1440"/>
                </a:cubicBezTo>
                <a:cubicBezTo>
                  <a:pt x="24" y="1488"/>
                  <a:pt x="0" y="1600"/>
                  <a:pt x="8" y="1632"/>
                </a:cubicBezTo>
                <a:cubicBezTo>
                  <a:pt x="16" y="1664"/>
                  <a:pt x="80" y="1616"/>
                  <a:pt x="104" y="1632"/>
                </a:cubicBezTo>
                <a:cubicBezTo>
                  <a:pt x="128" y="1648"/>
                  <a:pt x="120" y="1712"/>
                  <a:pt x="152" y="1728"/>
                </a:cubicBezTo>
                <a:cubicBezTo>
                  <a:pt x="184" y="1744"/>
                  <a:pt x="240" y="1728"/>
                  <a:pt x="296" y="1728"/>
                </a:cubicBezTo>
                <a:cubicBezTo>
                  <a:pt x="352" y="1728"/>
                  <a:pt x="440" y="1744"/>
                  <a:pt x="488" y="1728"/>
                </a:cubicBezTo>
                <a:cubicBezTo>
                  <a:pt x="536" y="1712"/>
                  <a:pt x="560" y="1632"/>
                  <a:pt x="584" y="1632"/>
                </a:cubicBezTo>
                <a:cubicBezTo>
                  <a:pt x="608" y="1632"/>
                  <a:pt x="616" y="1736"/>
                  <a:pt x="632" y="1728"/>
                </a:cubicBezTo>
                <a:cubicBezTo>
                  <a:pt x="648" y="1720"/>
                  <a:pt x="656" y="1608"/>
                  <a:pt x="680" y="1584"/>
                </a:cubicBezTo>
                <a:cubicBezTo>
                  <a:pt x="704" y="1560"/>
                  <a:pt x="720" y="1592"/>
                  <a:pt x="776" y="1584"/>
                </a:cubicBezTo>
                <a:cubicBezTo>
                  <a:pt x="832" y="1576"/>
                  <a:pt x="960" y="1568"/>
                  <a:pt x="1016" y="1536"/>
                </a:cubicBezTo>
                <a:cubicBezTo>
                  <a:pt x="1072" y="1504"/>
                  <a:pt x="1080" y="1392"/>
                  <a:pt x="1112" y="1392"/>
                </a:cubicBezTo>
                <a:cubicBezTo>
                  <a:pt x="1144" y="1392"/>
                  <a:pt x="1184" y="1520"/>
                  <a:pt x="1208" y="1536"/>
                </a:cubicBezTo>
                <a:cubicBezTo>
                  <a:pt x="1232" y="1552"/>
                  <a:pt x="1232" y="1504"/>
                  <a:pt x="1256" y="1488"/>
                </a:cubicBezTo>
                <a:cubicBezTo>
                  <a:pt x="1280" y="1472"/>
                  <a:pt x="1312" y="1448"/>
                  <a:pt x="1352" y="1440"/>
                </a:cubicBezTo>
                <a:cubicBezTo>
                  <a:pt x="1392" y="1432"/>
                  <a:pt x="1456" y="1432"/>
                  <a:pt x="1496" y="1440"/>
                </a:cubicBezTo>
                <a:cubicBezTo>
                  <a:pt x="1536" y="1448"/>
                  <a:pt x="1552" y="1464"/>
                  <a:pt x="1592" y="1488"/>
                </a:cubicBezTo>
                <a:cubicBezTo>
                  <a:pt x="1632" y="1512"/>
                  <a:pt x="1680" y="1544"/>
                  <a:pt x="1736" y="1584"/>
                </a:cubicBezTo>
                <a:cubicBezTo>
                  <a:pt x="1792" y="1624"/>
                  <a:pt x="1880" y="1688"/>
                  <a:pt x="1928" y="1728"/>
                </a:cubicBezTo>
                <a:cubicBezTo>
                  <a:pt x="1976" y="1768"/>
                  <a:pt x="2008" y="1816"/>
                  <a:pt x="2024" y="1824"/>
                </a:cubicBezTo>
                <a:cubicBezTo>
                  <a:pt x="2040" y="1832"/>
                  <a:pt x="2016" y="1800"/>
                  <a:pt x="2024" y="1776"/>
                </a:cubicBezTo>
                <a:cubicBezTo>
                  <a:pt x="2032" y="1752"/>
                  <a:pt x="2088" y="1712"/>
                  <a:pt x="2072" y="1680"/>
                </a:cubicBezTo>
                <a:cubicBezTo>
                  <a:pt x="2056" y="1648"/>
                  <a:pt x="1992" y="1624"/>
                  <a:pt x="1928" y="1584"/>
                </a:cubicBezTo>
                <a:cubicBezTo>
                  <a:pt x="1864" y="1544"/>
                  <a:pt x="1712" y="1472"/>
                  <a:pt x="1688" y="1440"/>
                </a:cubicBezTo>
                <a:cubicBezTo>
                  <a:pt x="1664" y="1408"/>
                  <a:pt x="1752" y="1384"/>
                  <a:pt x="1784" y="1392"/>
                </a:cubicBezTo>
                <a:cubicBezTo>
                  <a:pt x="1816" y="1400"/>
                  <a:pt x="1832" y="1464"/>
                  <a:pt x="1880" y="1488"/>
                </a:cubicBezTo>
                <a:cubicBezTo>
                  <a:pt x="1928" y="1512"/>
                  <a:pt x="2008" y="1512"/>
                  <a:pt x="2072" y="1536"/>
                </a:cubicBezTo>
                <a:cubicBezTo>
                  <a:pt x="2136" y="1560"/>
                  <a:pt x="2240" y="1608"/>
                  <a:pt x="2264" y="1632"/>
                </a:cubicBezTo>
                <a:cubicBezTo>
                  <a:pt x="2288" y="1656"/>
                  <a:pt x="2192" y="1648"/>
                  <a:pt x="2216" y="1680"/>
                </a:cubicBezTo>
                <a:cubicBezTo>
                  <a:pt x="2240" y="1712"/>
                  <a:pt x="2368" y="1824"/>
                  <a:pt x="2408" y="1824"/>
                </a:cubicBezTo>
                <a:cubicBezTo>
                  <a:pt x="2448" y="1824"/>
                  <a:pt x="2416" y="1712"/>
                  <a:pt x="2456" y="1680"/>
                </a:cubicBezTo>
                <a:cubicBezTo>
                  <a:pt x="2496" y="1648"/>
                  <a:pt x="2608" y="1632"/>
                  <a:pt x="2648" y="1632"/>
                </a:cubicBezTo>
                <a:cubicBezTo>
                  <a:pt x="2688" y="1632"/>
                  <a:pt x="2664" y="1672"/>
                  <a:pt x="2696" y="1680"/>
                </a:cubicBezTo>
                <a:cubicBezTo>
                  <a:pt x="2728" y="1688"/>
                  <a:pt x="2808" y="1696"/>
                  <a:pt x="2840" y="1680"/>
                </a:cubicBezTo>
                <a:cubicBezTo>
                  <a:pt x="2872" y="1664"/>
                  <a:pt x="2888" y="1608"/>
                  <a:pt x="2888" y="1584"/>
                </a:cubicBezTo>
                <a:cubicBezTo>
                  <a:pt x="2888" y="1560"/>
                  <a:pt x="2832" y="1576"/>
                  <a:pt x="2840" y="1536"/>
                </a:cubicBezTo>
                <a:cubicBezTo>
                  <a:pt x="2848" y="1496"/>
                  <a:pt x="2896" y="1376"/>
                  <a:pt x="2936" y="1344"/>
                </a:cubicBezTo>
                <a:cubicBezTo>
                  <a:pt x="2976" y="1312"/>
                  <a:pt x="3032" y="1336"/>
                  <a:pt x="3080" y="1344"/>
                </a:cubicBezTo>
                <a:cubicBezTo>
                  <a:pt x="3128" y="1352"/>
                  <a:pt x="3200" y="1384"/>
                  <a:pt x="3224" y="1392"/>
                </a:cubicBezTo>
              </a:path>
            </a:pathLst>
          </a:cu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C797237-5E7B-4008-9E4E-210B2D2FB680}"/>
              </a:ext>
            </a:extLst>
          </p:cNvPr>
          <p:cNvSpPr/>
          <p:nvPr/>
        </p:nvSpPr>
        <p:spPr>
          <a:xfrm>
            <a:off x="111703" y="977798"/>
            <a:ext cx="403158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vi-VN" sz="280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ường bờ biển bị cắt xẻ mạnh tạo thành nhiều bán đảo, biển và vịnh biển ăn sâu vào đất liền</a:t>
            </a:r>
            <a:endParaRPr lang="en-US">
              <a:solidFill>
                <a:srgbClr val="3333FF"/>
              </a:solidFill>
            </a:endParaRPr>
          </a:p>
        </p:txBody>
      </p:sp>
      <p:sp>
        <p:nvSpPr>
          <p:cNvPr id="7" name="AutoShape 6">
            <a:extLst>
              <a:ext uri="{FF2B5EF4-FFF2-40B4-BE49-F238E27FC236}">
                <a16:creationId xmlns:a16="http://schemas.microsoft.com/office/drawing/2014/main" id="{209BF591-AEE7-44C4-8599-676DAA0532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90070" y="3050562"/>
            <a:ext cx="1424153" cy="914400"/>
          </a:xfrm>
          <a:prstGeom prst="wedgeRectCallout">
            <a:avLst>
              <a:gd name="adj1" fmla="val 17283"/>
              <a:gd name="adj2" fmla="val 96743"/>
            </a:avLst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>
                <a:solidFill>
                  <a:srgbClr val="1C11AF"/>
                </a:solidFill>
                <a:latin typeface="Arial" panose="020B0604020202020204" pitchFamily="34" charset="0"/>
              </a:rPr>
              <a:t>Bán đảo Ibêrich</a:t>
            </a:r>
          </a:p>
        </p:txBody>
      </p:sp>
      <p:sp>
        <p:nvSpPr>
          <p:cNvPr id="8" name="AutoShape 7">
            <a:extLst>
              <a:ext uri="{FF2B5EF4-FFF2-40B4-BE49-F238E27FC236}">
                <a16:creationId xmlns:a16="http://schemas.microsoft.com/office/drawing/2014/main" id="{0BEDEE15-5CBA-43A1-945F-703B85EE87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73833" y="520598"/>
            <a:ext cx="2514600" cy="914400"/>
          </a:xfrm>
          <a:prstGeom prst="wedgeRectCallout">
            <a:avLst>
              <a:gd name="adj1" fmla="val 49685"/>
              <a:gd name="adj2" fmla="val 105208"/>
            </a:avLst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>
                <a:solidFill>
                  <a:srgbClr val="1C11AF"/>
                </a:solidFill>
                <a:latin typeface="Arial" panose="020B0604020202020204" pitchFamily="34" charset="0"/>
              </a:rPr>
              <a:t>Bán đảo Xcan-đi-na-vi</a:t>
            </a:r>
          </a:p>
        </p:txBody>
      </p:sp>
      <p:sp>
        <p:nvSpPr>
          <p:cNvPr id="9" name="AutoShape 8">
            <a:extLst>
              <a:ext uri="{FF2B5EF4-FFF2-40B4-BE49-F238E27FC236}">
                <a16:creationId xmlns:a16="http://schemas.microsoft.com/office/drawing/2014/main" id="{33ADC0F9-14C9-4A91-B71F-EC2E316E99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54833" y="5523658"/>
            <a:ext cx="2133600" cy="533400"/>
          </a:xfrm>
          <a:prstGeom prst="wedgeRectCallout">
            <a:avLst>
              <a:gd name="adj1" fmla="val 22305"/>
              <a:gd name="adj2" fmla="val -146402"/>
            </a:avLst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>
                <a:solidFill>
                  <a:srgbClr val="1C11AF"/>
                </a:solidFill>
                <a:latin typeface="Arial" panose="020B0604020202020204" pitchFamily="34" charset="0"/>
              </a:rPr>
              <a:t>BĐ I-ta-li-a</a:t>
            </a:r>
          </a:p>
        </p:txBody>
      </p:sp>
      <p:sp>
        <p:nvSpPr>
          <p:cNvPr id="10" name="AutoShape 9">
            <a:extLst>
              <a:ext uri="{FF2B5EF4-FFF2-40B4-BE49-F238E27FC236}">
                <a16:creationId xmlns:a16="http://schemas.microsoft.com/office/drawing/2014/main" id="{8542006C-199C-44B4-B1D8-551A348435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5137" y="5377838"/>
            <a:ext cx="2313650" cy="609600"/>
          </a:xfrm>
          <a:prstGeom prst="wedgeRectCallout">
            <a:avLst>
              <a:gd name="adj1" fmla="val -62273"/>
              <a:gd name="adj2" fmla="val -117968"/>
            </a:avLst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>
                <a:solidFill>
                  <a:srgbClr val="1C11AF"/>
                </a:solidFill>
                <a:latin typeface="Arial" panose="020B0604020202020204" pitchFamily="34" charset="0"/>
              </a:rPr>
              <a:t>BĐ Ban- căng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ACEA81F-7456-4F63-ADE9-C260EF8CDFB5}"/>
              </a:ext>
            </a:extLst>
          </p:cNvPr>
          <p:cNvSpPr/>
          <p:nvPr/>
        </p:nvSpPr>
        <p:spPr>
          <a:xfrm>
            <a:off x="44531" y="3382198"/>
            <a:ext cx="398218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Symbol" panose="05050102010706020507" pitchFamily="18" charset="2"/>
              <a:buChar char="Þ"/>
            </a:pPr>
            <a:r>
              <a:rPr lang="en-US" sz="240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lãnh thổ châu lục có</a:t>
            </a:r>
            <a:endParaRPr lang="en-US" sz="2400">
              <a:solidFill>
                <a:srgbClr val="FF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vi-VN" sz="240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hình dạng lồi lõm phức tạp</a:t>
            </a:r>
            <a:r>
              <a:rPr lang="vi-VN">
                <a:solidFill>
                  <a:srgbClr val="3333FF"/>
                </a:solidFill>
                <a:cs typeface="Arial" panose="020B0604020202020204" pitchFamily="34" charset="0"/>
              </a:rPr>
              <a:t>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92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9" grpId="0" animBg="1"/>
      <p:bldP spid="10" grpId="0" animBg="1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1E585B1-CF5B-41A7-BBA8-1A1BFD6CF80F}"/>
              </a:ext>
            </a:extLst>
          </p:cNvPr>
          <p:cNvGrpSpPr/>
          <p:nvPr/>
        </p:nvGrpSpPr>
        <p:grpSpPr>
          <a:xfrm>
            <a:off x="866866" y="91041"/>
            <a:ext cx="9429041" cy="872949"/>
            <a:chOff x="1133366" y="2220084"/>
            <a:chExt cx="5681780" cy="914400"/>
          </a:xfrm>
        </p:grpSpPr>
        <p:sp>
          <p:nvSpPr>
            <p:cNvPr id="3" name="Arrow: Pentagon 2">
              <a:extLst>
                <a:ext uri="{FF2B5EF4-FFF2-40B4-BE49-F238E27FC236}">
                  <a16:creationId xmlns:a16="http://schemas.microsoft.com/office/drawing/2014/main" id="{C37422AA-989F-41B1-A3E7-841480C1EB3E}"/>
                </a:ext>
              </a:extLst>
            </p:cNvPr>
            <p:cNvSpPr/>
            <p:nvPr/>
          </p:nvSpPr>
          <p:spPr>
            <a:xfrm>
              <a:off x="1133366" y="2220084"/>
              <a:ext cx="5681780" cy="914400"/>
            </a:xfrm>
            <a:prstGeom prst="homePlate">
              <a:avLst/>
            </a:prstGeom>
            <a:solidFill>
              <a:srgbClr val="FFDB6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61F1194-7EAE-41E3-A549-3946BFB1B1A6}"/>
                </a:ext>
              </a:extLst>
            </p:cNvPr>
            <p:cNvSpPr txBox="1"/>
            <p:nvPr/>
          </p:nvSpPr>
          <p:spPr>
            <a:xfrm>
              <a:off x="1307656" y="2384346"/>
              <a:ext cx="5176902" cy="628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33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D003D5E1-3187-430C-9424-EE49EAD5045B}"/>
              </a:ext>
            </a:extLst>
          </p:cNvPr>
          <p:cNvSpPr txBox="1"/>
          <p:nvPr/>
        </p:nvSpPr>
        <p:spPr>
          <a:xfrm>
            <a:off x="1463127" y="247495"/>
            <a:ext cx="88671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 trí địa lí,hình dạng và  kích thước lãnh thổ châu Âu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7AF5606-6FB8-43D0-8260-6985802D1999}"/>
              </a:ext>
            </a:extLst>
          </p:cNvPr>
          <p:cNvGrpSpPr/>
          <p:nvPr/>
        </p:nvGrpSpPr>
        <p:grpSpPr>
          <a:xfrm>
            <a:off x="104637" y="91041"/>
            <a:ext cx="1301952" cy="872949"/>
            <a:chOff x="344605" y="154323"/>
            <a:chExt cx="1301952" cy="872949"/>
          </a:xfrm>
        </p:grpSpPr>
        <p:sp>
          <p:nvSpPr>
            <p:cNvPr id="7" name="Arrow: Pentagon 6">
              <a:extLst>
                <a:ext uri="{FF2B5EF4-FFF2-40B4-BE49-F238E27FC236}">
                  <a16:creationId xmlns:a16="http://schemas.microsoft.com/office/drawing/2014/main" id="{63E70041-48FC-49B7-88AF-79D0C729507B}"/>
                </a:ext>
              </a:extLst>
            </p:cNvPr>
            <p:cNvSpPr/>
            <p:nvPr/>
          </p:nvSpPr>
          <p:spPr>
            <a:xfrm>
              <a:off x="344605" y="154323"/>
              <a:ext cx="1301952" cy="872949"/>
            </a:xfrm>
            <a:prstGeom prst="homePlat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7DE0431C-7E7A-4A21-97E1-E61C1FA6B822}"/>
                </a:ext>
              </a:extLst>
            </p:cNvPr>
            <p:cNvSpPr/>
            <p:nvPr/>
          </p:nvSpPr>
          <p:spPr>
            <a:xfrm rot="5400000">
              <a:off x="1335337" y="461696"/>
              <a:ext cx="262394" cy="2540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E862B4E2-E975-4D34-87FA-C5243383B302}"/>
              </a:ext>
            </a:extLst>
          </p:cNvPr>
          <p:cNvSpPr/>
          <p:nvPr/>
        </p:nvSpPr>
        <p:spPr>
          <a:xfrm>
            <a:off x="496523" y="1146135"/>
            <a:ext cx="11901316" cy="29731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Vị trí, giới hạn:</a:t>
            </a:r>
          </a:p>
          <a:p>
            <a:pPr algn="just"/>
            <a:r>
              <a:rPr lang="en-US" sz="360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Nằm ở phía tây của lục địa Á – Âu</a:t>
            </a:r>
          </a:p>
          <a:p>
            <a:pPr algn="just"/>
            <a:r>
              <a:rPr lang="en-US" sz="360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Lãnh thổ trên đất liền trải dài từ khoảng 36</a:t>
            </a:r>
            <a:r>
              <a:rPr lang="en-US" sz="3600" baseline="3000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360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 – 71</a:t>
            </a:r>
            <a:r>
              <a:rPr lang="en-US" sz="3600" baseline="3000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360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</a:p>
          <a:p>
            <a:pPr marL="342900" lvl="0" indent="-342900" algn="just">
              <a:lnSpc>
                <a:spcPct val="120000"/>
              </a:lnSpc>
              <a:buFont typeface="Symbol" panose="05050102010706020507" pitchFamily="18" charset="2"/>
              <a:buChar char="-"/>
            </a:pPr>
            <a:r>
              <a:rPr lang="vi-VN" sz="3600">
                <a:solidFill>
                  <a:srgbClr val="3333FF"/>
                </a:solidFill>
                <a:ea typeface="Cambria" panose="02040503050406030204" pitchFamily="18" charset="0"/>
                <a:cs typeface="Arial" panose="020B0604020202020204" pitchFamily="34" charset="0"/>
              </a:rPr>
              <a:t>Tiếp giáp:+ Ba mặt giáp biển và đại dương</a:t>
            </a:r>
            <a:endParaRPr lang="en-US" sz="3600">
              <a:solidFill>
                <a:srgbClr val="3333FF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/>
            <a:r>
              <a:rPr lang="en-US" sz="3600">
                <a:solidFill>
                  <a:srgbClr val="3333F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                 </a:t>
            </a:r>
            <a:r>
              <a:rPr lang="vi-VN" sz="3600">
                <a:solidFill>
                  <a:srgbClr val="3333FF"/>
                </a:solidFill>
                <a:ea typeface="Cambria" panose="02040503050406030204" pitchFamily="18" charset="0"/>
                <a:cs typeface="Arial" panose="020B0604020202020204" pitchFamily="34" charset="0"/>
              </a:rPr>
              <a:t>+ Ranh giới với châu Á là dãy U-ran</a:t>
            </a:r>
            <a:endParaRPr lang="en-US" sz="3600">
              <a:solidFill>
                <a:srgbClr val="3333FF"/>
              </a:solidFill>
            </a:endParaRPr>
          </a:p>
        </p:txBody>
      </p:sp>
      <p:pic>
        <p:nvPicPr>
          <p:cNvPr id="11" name="Picture 10" descr="book9">
            <a:extLst>
              <a:ext uri="{FF2B5EF4-FFF2-40B4-BE49-F238E27FC236}">
                <a16:creationId xmlns:a16="http://schemas.microsoft.com/office/drawing/2014/main" id="{6CACBFA9-1ACC-4556-B43C-E5C106752C0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3560" y="975782"/>
            <a:ext cx="1057826" cy="727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E2B1DD3-3DC0-430B-9DB5-D3A1E6DC8248}"/>
              </a:ext>
            </a:extLst>
          </p:cNvPr>
          <p:cNvSpPr/>
          <p:nvPr/>
        </p:nvSpPr>
        <p:spPr>
          <a:xfrm>
            <a:off x="445587" y="4003705"/>
            <a:ext cx="1203366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Kích </a:t>
            </a:r>
            <a:r>
              <a:rPr lang="vi-VN" sz="3600" b="1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thước và hình dạng :</a:t>
            </a:r>
          </a:p>
          <a:p>
            <a:pPr algn="just"/>
            <a:r>
              <a:rPr lang="vi-VN" sz="360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Diện tích nhỏ, khoảng 10,5 triệu km</a:t>
            </a:r>
            <a:r>
              <a:rPr lang="vi-VN" sz="3600" baseline="3000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vi-VN" sz="3600">
              <a:solidFill>
                <a:srgbClr val="3333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vi-VN" sz="360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Lãnh thổ tựa như 1 bán đảo lớn của lục địa Á - Âu; đường bờ biển bị cắt xẻ mạnh tạo thành nhiều bán đảo, biển và vịnh biển ăn sâu vào đất liền</a:t>
            </a:r>
            <a:br>
              <a:rPr lang="vi-VN" sz="3600">
                <a:solidFill>
                  <a:srgbClr val="3333FF"/>
                </a:solidFill>
                <a:latin typeface="OpenSans"/>
              </a:rPr>
            </a:br>
            <a:endParaRPr lang="en-US" sz="3600">
              <a:solidFill>
                <a:srgbClr val="3333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4297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EF6F10DD-A3DC-4C87-8242-FDE3E1820BA8}"/>
              </a:ext>
            </a:extLst>
          </p:cNvPr>
          <p:cNvGrpSpPr/>
          <p:nvPr/>
        </p:nvGrpSpPr>
        <p:grpSpPr>
          <a:xfrm>
            <a:off x="5664530" y="261257"/>
            <a:ext cx="6270171" cy="6335486"/>
            <a:chOff x="6580818" y="1029402"/>
            <a:chExt cx="5175753" cy="5755118"/>
          </a:xfrm>
        </p:grpSpPr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id="{6147EC90-90D1-4287-B989-633355D2C9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0818" y="1029402"/>
              <a:ext cx="5175753" cy="55744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2946A08-0065-484B-80F3-AEB47FF894F2}"/>
                </a:ext>
              </a:extLst>
            </p:cNvPr>
            <p:cNvSpPr txBox="1"/>
            <p:nvPr/>
          </p:nvSpPr>
          <p:spPr>
            <a:xfrm>
              <a:off x="7429994" y="6384410"/>
              <a:ext cx="4326577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0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1.1. Bản đồ tự nhiên châu Âu</a:t>
              </a:r>
            </a:p>
          </p:txBody>
        </p:sp>
      </p:grp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EB1AEA2F-F100-4907-9827-BCCF5171CE97}"/>
              </a:ext>
            </a:extLst>
          </p:cNvPr>
          <p:cNvSpPr/>
          <p:nvPr/>
        </p:nvSpPr>
        <p:spPr>
          <a:xfrm>
            <a:off x="405673" y="1709500"/>
            <a:ext cx="3626068" cy="2680138"/>
          </a:xfrm>
          <a:prstGeom prst="wedgeRoundRectCallout">
            <a:avLst>
              <a:gd name="adj1" fmla="val 92210"/>
              <a:gd name="adj2" fmla="val -27686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2E0E0CE-0229-4DC3-9BA1-FEA706FEE4CE}"/>
              </a:ext>
            </a:extLst>
          </p:cNvPr>
          <p:cNvSpPr txBox="1"/>
          <p:nvPr/>
        </p:nvSpPr>
        <p:spPr>
          <a:xfrm>
            <a:off x="612892" y="1926184"/>
            <a:ext cx="341884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Xác định trên </a:t>
            </a:r>
          </a:p>
          <a:p>
            <a:r>
              <a:rPr lang="en-US" sz="280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 1.1 các biển: </a:t>
            </a:r>
          </a:p>
          <a:p>
            <a:r>
              <a:rPr lang="en-US" sz="280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Địa Trung Hải, Biển Bắc, Ban- Tích, biển Đen, Biển Trắng?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62638D-870E-42EE-9C49-3AD990A4C357}"/>
              </a:ext>
            </a:extLst>
          </p:cNvPr>
          <p:cNvSpPr txBox="1"/>
          <p:nvPr/>
        </p:nvSpPr>
        <p:spPr>
          <a:xfrm rot="571264">
            <a:off x="6810007" y="4987939"/>
            <a:ext cx="24856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B. </a:t>
            </a:r>
            <a:r>
              <a:rPr lang="en-US" sz="2400" b="1" dirty="0" err="1">
                <a:solidFill>
                  <a:srgbClr val="FF0000"/>
                </a:solidFill>
              </a:rPr>
              <a:t>Địa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Trung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Hải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B5B8555-7682-4A9D-B7F4-FD3B9B92CE2D}"/>
              </a:ext>
            </a:extLst>
          </p:cNvPr>
          <p:cNvSpPr txBox="1"/>
          <p:nvPr/>
        </p:nvSpPr>
        <p:spPr>
          <a:xfrm>
            <a:off x="7222131" y="2803221"/>
            <a:ext cx="16613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B. </a:t>
            </a:r>
            <a:r>
              <a:rPr lang="en-US" sz="2400" b="1" dirty="0" err="1">
                <a:solidFill>
                  <a:srgbClr val="FF0000"/>
                </a:solidFill>
              </a:rPr>
              <a:t>Bắc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FF3BA56-E7E4-49CC-A4C4-B1EF68DF83F2}"/>
              </a:ext>
            </a:extLst>
          </p:cNvPr>
          <p:cNvSpPr txBox="1"/>
          <p:nvPr/>
        </p:nvSpPr>
        <p:spPr>
          <a:xfrm rot="18185306">
            <a:off x="8135124" y="2823946"/>
            <a:ext cx="13289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B. Ban </a:t>
            </a:r>
            <a:r>
              <a:rPr lang="en-US" sz="2000" b="1" dirty="0" err="1">
                <a:solidFill>
                  <a:srgbClr val="FF0000"/>
                </a:solidFill>
              </a:rPr>
              <a:t>tích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F732C1D-95FB-4EFF-A061-2D807A16F395}"/>
              </a:ext>
            </a:extLst>
          </p:cNvPr>
          <p:cNvSpPr txBox="1"/>
          <p:nvPr/>
        </p:nvSpPr>
        <p:spPr>
          <a:xfrm rot="20406158">
            <a:off x="9423345" y="4296543"/>
            <a:ext cx="11719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B. </a:t>
            </a:r>
            <a:r>
              <a:rPr lang="en-US" sz="2400" b="1" dirty="0" err="1">
                <a:solidFill>
                  <a:srgbClr val="FF0000"/>
                </a:solidFill>
              </a:rPr>
              <a:t>Đen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2" name="Cloud Callout 15">
            <a:extLst>
              <a:ext uri="{FF2B5EF4-FFF2-40B4-BE49-F238E27FC236}">
                <a16:creationId xmlns:a16="http://schemas.microsoft.com/office/drawing/2014/main" id="{FD8C3928-DC0C-4625-9EFD-0842B77C27A4}"/>
              </a:ext>
            </a:extLst>
          </p:cNvPr>
          <p:cNvSpPr/>
          <p:nvPr/>
        </p:nvSpPr>
        <p:spPr>
          <a:xfrm>
            <a:off x="9347036" y="652685"/>
            <a:ext cx="1906824" cy="900361"/>
          </a:xfrm>
          <a:prstGeom prst="cloudCallout">
            <a:avLst>
              <a:gd name="adj1" fmla="val -36367"/>
              <a:gd name="adj2" fmla="val 103982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8455582-04E0-45C9-933C-FF46189A6300}"/>
              </a:ext>
            </a:extLst>
          </p:cNvPr>
          <p:cNvSpPr txBox="1"/>
          <p:nvPr/>
        </p:nvSpPr>
        <p:spPr>
          <a:xfrm>
            <a:off x="9613252" y="931170"/>
            <a:ext cx="13265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B. </a:t>
            </a:r>
            <a:r>
              <a:rPr lang="en-US" sz="2400" b="1" dirty="0" err="1">
                <a:solidFill>
                  <a:srgbClr val="FF0000"/>
                </a:solidFill>
              </a:rPr>
              <a:t>Trắng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1134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994EC21F-A0BD-407B-A173-1CEDEFF58AD2}"/>
              </a:ext>
            </a:extLst>
          </p:cNvPr>
          <p:cNvGrpSpPr/>
          <p:nvPr/>
        </p:nvGrpSpPr>
        <p:grpSpPr>
          <a:xfrm>
            <a:off x="234236" y="108344"/>
            <a:ext cx="6075969" cy="872949"/>
            <a:chOff x="1133366" y="2220084"/>
            <a:chExt cx="5681780" cy="914400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10" name="Arrow: Pentagon 9">
              <a:extLst>
                <a:ext uri="{FF2B5EF4-FFF2-40B4-BE49-F238E27FC236}">
                  <a16:creationId xmlns:a16="http://schemas.microsoft.com/office/drawing/2014/main" id="{7CAB56D9-EBAB-456B-9D00-973D9A32B107}"/>
                </a:ext>
              </a:extLst>
            </p:cNvPr>
            <p:cNvSpPr/>
            <p:nvPr/>
          </p:nvSpPr>
          <p:spPr>
            <a:xfrm>
              <a:off x="1133366" y="2220084"/>
              <a:ext cx="5681780" cy="914400"/>
            </a:xfrm>
            <a:prstGeom prst="homePlat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47D9BB4-ECF0-4C7A-8897-4FE42DF5F304}"/>
                </a:ext>
              </a:extLst>
            </p:cNvPr>
            <p:cNvSpPr txBox="1"/>
            <p:nvPr/>
          </p:nvSpPr>
          <p:spPr>
            <a:xfrm>
              <a:off x="1307656" y="2384346"/>
              <a:ext cx="5176902" cy="62866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endParaRPr lang="en-US" sz="33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8D679C2E-CFBB-4D63-B28B-67E9C90001D9}"/>
              </a:ext>
            </a:extLst>
          </p:cNvPr>
          <p:cNvSpPr txBox="1"/>
          <p:nvPr/>
        </p:nvSpPr>
        <p:spPr>
          <a:xfrm>
            <a:off x="-166255" y="278183"/>
            <a:ext cx="73697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 điểm tự nhiên</a:t>
            </a:r>
          </a:p>
        </p:txBody>
      </p:sp>
      <p:sp>
        <p:nvSpPr>
          <p:cNvPr id="13" name="Arrow: Pentagon 12">
            <a:extLst>
              <a:ext uri="{FF2B5EF4-FFF2-40B4-BE49-F238E27FC236}">
                <a16:creationId xmlns:a16="http://schemas.microsoft.com/office/drawing/2014/main" id="{C02D1324-4E02-4007-9ED5-FD27D7660C77}"/>
              </a:ext>
            </a:extLst>
          </p:cNvPr>
          <p:cNvSpPr/>
          <p:nvPr/>
        </p:nvSpPr>
        <p:spPr>
          <a:xfrm>
            <a:off x="124415" y="108345"/>
            <a:ext cx="1301952" cy="881042"/>
          </a:xfrm>
          <a:prstGeom prst="homePlat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8526AC26-0884-4215-B548-68BD2BCA566B}"/>
              </a:ext>
            </a:extLst>
          </p:cNvPr>
          <p:cNvSpPr/>
          <p:nvPr/>
        </p:nvSpPr>
        <p:spPr>
          <a:xfrm rot="5400000">
            <a:off x="1115147" y="412793"/>
            <a:ext cx="262394" cy="254000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321C69C-11D7-4DB3-9205-0C9C74DF0550}"/>
              </a:ext>
            </a:extLst>
          </p:cNvPr>
          <p:cNvGrpSpPr/>
          <p:nvPr/>
        </p:nvGrpSpPr>
        <p:grpSpPr>
          <a:xfrm>
            <a:off x="6486375" y="565242"/>
            <a:ext cx="5647559" cy="6231266"/>
            <a:chOff x="6580818" y="1029402"/>
            <a:chExt cx="5175753" cy="5774538"/>
          </a:xfrm>
        </p:grpSpPr>
        <p:pic>
          <p:nvPicPr>
            <p:cNvPr id="15" name="Picture 2">
              <a:extLst>
                <a:ext uri="{FF2B5EF4-FFF2-40B4-BE49-F238E27FC236}">
                  <a16:creationId xmlns:a16="http://schemas.microsoft.com/office/drawing/2014/main" id="{D0B26F33-1346-4E5E-BC47-1971B15DC3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0818" y="1029402"/>
              <a:ext cx="5175753" cy="55744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6E783E2-11C2-4392-AB4D-BA1B37F7FB3E}"/>
                </a:ext>
              </a:extLst>
            </p:cNvPr>
            <p:cNvSpPr txBox="1"/>
            <p:nvPr/>
          </p:nvSpPr>
          <p:spPr>
            <a:xfrm>
              <a:off x="6875813" y="6403830"/>
              <a:ext cx="4326577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0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1.1. Bản đồ tự nhiên châu Âu</a:t>
              </a:r>
            </a:p>
          </p:txBody>
        </p:sp>
      </p:grpSp>
      <p:sp>
        <p:nvSpPr>
          <p:cNvPr id="17" name="Text Box 5">
            <a:extLst>
              <a:ext uri="{FF2B5EF4-FFF2-40B4-BE49-F238E27FC236}">
                <a16:creationId xmlns:a16="http://schemas.microsoft.com/office/drawing/2014/main" id="{4FFF6240-A972-4142-B7E5-99E01C64CC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574" y="2558033"/>
            <a:ext cx="5391219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>
                <a:solidFill>
                  <a:srgbClr val="FF0000"/>
                </a:solidFill>
                <a:latin typeface="Arial" panose="020B0604020202020204" pitchFamily="34" charset="0"/>
              </a:rPr>
              <a:t>  </a:t>
            </a:r>
            <a:r>
              <a:rPr lang="en-US" altLang="en-US" sz="3600">
                <a:solidFill>
                  <a:srgbClr val="FF0000"/>
                </a:solidFill>
                <a:latin typeface="Arial" panose="020B0604020202020204" pitchFamily="34" charset="0"/>
              </a:rPr>
              <a:t>Châu Âu có những </a:t>
            </a:r>
          </a:p>
          <a:p>
            <a:pPr eaLnBrk="1" hangingPunct="1"/>
            <a:r>
              <a:rPr lang="en-US" altLang="en-US" sz="3600">
                <a:solidFill>
                  <a:srgbClr val="FF0000"/>
                </a:solidFill>
                <a:latin typeface="Arial" panose="020B0604020202020204" pitchFamily="34" charset="0"/>
              </a:rPr>
              <a:t>dạng địa hình chính nào?</a:t>
            </a:r>
          </a:p>
        </p:txBody>
      </p:sp>
      <p:sp>
        <p:nvSpPr>
          <p:cNvPr id="18" name="Freeform 10">
            <a:extLst>
              <a:ext uri="{FF2B5EF4-FFF2-40B4-BE49-F238E27FC236}">
                <a16:creationId xmlns:a16="http://schemas.microsoft.com/office/drawing/2014/main" id="{DC046EFD-8C15-4369-AE74-4A5B33315C28}"/>
              </a:ext>
            </a:extLst>
          </p:cNvPr>
          <p:cNvSpPr>
            <a:spLocks/>
          </p:cNvSpPr>
          <p:nvPr/>
        </p:nvSpPr>
        <p:spPr bwMode="auto">
          <a:xfrm>
            <a:off x="6772940" y="3911846"/>
            <a:ext cx="3255784" cy="1575412"/>
          </a:xfrm>
          <a:custGeom>
            <a:avLst/>
            <a:gdLst>
              <a:gd name="T0" fmla="*/ 2147483647 w 3364"/>
              <a:gd name="T1" fmla="*/ 2147483647 h 970"/>
              <a:gd name="T2" fmla="*/ 2147483647 w 3364"/>
              <a:gd name="T3" fmla="*/ 2147483647 h 970"/>
              <a:gd name="T4" fmla="*/ 2147483647 w 3364"/>
              <a:gd name="T5" fmla="*/ 2147483647 h 970"/>
              <a:gd name="T6" fmla="*/ 2147483647 w 3364"/>
              <a:gd name="T7" fmla="*/ 2147483647 h 970"/>
              <a:gd name="T8" fmla="*/ 2147483647 w 3364"/>
              <a:gd name="T9" fmla="*/ 2147483647 h 970"/>
              <a:gd name="T10" fmla="*/ 2147483647 w 3364"/>
              <a:gd name="T11" fmla="*/ 2147483647 h 970"/>
              <a:gd name="T12" fmla="*/ 2147483647 w 3364"/>
              <a:gd name="T13" fmla="*/ 2147483647 h 970"/>
              <a:gd name="T14" fmla="*/ 2147483647 w 3364"/>
              <a:gd name="T15" fmla="*/ 2147483647 h 970"/>
              <a:gd name="T16" fmla="*/ 2147483647 w 3364"/>
              <a:gd name="T17" fmla="*/ 2147483647 h 970"/>
              <a:gd name="T18" fmla="*/ 2147483647 w 3364"/>
              <a:gd name="T19" fmla="*/ 2147483647 h 970"/>
              <a:gd name="T20" fmla="*/ 2147483647 w 3364"/>
              <a:gd name="T21" fmla="*/ 2147483647 h 970"/>
              <a:gd name="T22" fmla="*/ 2147483647 w 3364"/>
              <a:gd name="T23" fmla="*/ 2147483647 h 970"/>
              <a:gd name="T24" fmla="*/ 2147483647 w 3364"/>
              <a:gd name="T25" fmla="*/ 2147483647 h 970"/>
              <a:gd name="T26" fmla="*/ 2147483647 w 3364"/>
              <a:gd name="T27" fmla="*/ 2147483647 h 970"/>
              <a:gd name="T28" fmla="*/ 2147483647 w 3364"/>
              <a:gd name="T29" fmla="*/ 2147483647 h 970"/>
              <a:gd name="T30" fmla="*/ 2147483647 w 3364"/>
              <a:gd name="T31" fmla="*/ 2147483647 h 970"/>
              <a:gd name="T32" fmla="*/ 2147483647 w 3364"/>
              <a:gd name="T33" fmla="*/ 2147483647 h 970"/>
              <a:gd name="T34" fmla="*/ 2147483647 w 3364"/>
              <a:gd name="T35" fmla="*/ 2147483647 h 970"/>
              <a:gd name="T36" fmla="*/ 2147483647 w 3364"/>
              <a:gd name="T37" fmla="*/ 2147483647 h 970"/>
              <a:gd name="T38" fmla="*/ 2147483647 w 3364"/>
              <a:gd name="T39" fmla="*/ 2147483647 h 970"/>
              <a:gd name="T40" fmla="*/ 2147483647 w 3364"/>
              <a:gd name="T41" fmla="*/ 2147483647 h 970"/>
              <a:gd name="T42" fmla="*/ 2147483647 w 3364"/>
              <a:gd name="T43" fmla="*/ 2147483647 h 970"/>
              <a:gd name="T44" fmla="*/ 2147483647 w 3364"/>
              <a:gd name="T45" fmla="*/ 2147483647 h 970"/>
              <a:gd name="T46" fmla="*/ 2147483647 w 3364"/>
              <a:gd name="T47" fmla="*/ 2147483647 h 970"/>
              <a:gd name="T48" fmla="*/ 2147483647 w 3364"/>
              <a:gd name="T49" fmla="*/ 2147483647 h 970"/>
              <a:gd name="T50" fmla="*/ 2147483647 w 3364"/>
              <a:gd name="T51" fmla="*/ 2147483647 h 970"/>
              <a:gd name="T52" fmla="*/ 2147483647 w 3364"/>
              <a:gd name="T53" fmla="*/ 2147483647 h 970"/>
              <a:gd name="T54" fmla="*/ 2147483647 w 3364"/>
              <a:gd name="T55" fmla="*/ 2147483647 h 970"/>
              <a:gd name="T56" fmla="*/ 2147483647 w 3364"/>
              <a:gd name="T57" fmla="*/ 2147483647 h 970"/>
              <a:gd name="T58" fmla="*/ 2147483647 w 3364"/>
              <a:gd name="T59" fmla="*/ 2147483647 h 970"/>
              <a:gd name="T60" fmla="*/ 2147483647 w 3364"/>
              <a:gd name="T61" fmla="*/ 2147483647 h 970"/>
              <a:gd name="T62" fmla="*/ 2147483647 w 3364"/>
              <a:gd name="T63" fmla="*/ 2147483647 h 970"/>
              <a:gd name="T64" fmla="*/ 2147483647 w 3364"/>
              <a:gd name="T65" fmla="*/ 2147483647 h 970"/>
              <a:gd name="T66" fmla="*/ 2147483647 w 3364"/>
              <a:gd name="T67" fmla="*/ 2147483647 h 970"/>
              <a:gd name="T68" fmla="*/ 2147483647 w 3364"/>
              <a:gd name="T69" fmla="*/ 2147483647 h 970"/>
              <a:gd name="T70" fmla="*/ 2147483647 w 3364"/>
              <a:gd name="T71" fmla="*/ 2147483647 h 970"/>
              <a:gd name="T72" fmla="*/ 2147483647 w 3364"/>
              <a:gd name="T73" fmla="*/ 2147483647 h 970"/>
              <a:gd name="T74" fmla="*/ 2147483647 w 3364"/>
              <a:gd name="T75" fmla="*/ 2147483647 h 970"/>
              <a:gd name="T76" fmla="*/ 2147483647 w 3364"/>
              <a:gd name="T77" fmla="*/ 2147483647 h 970"/>
              <a:gd name="T78" fmla="*/ 2147483647 w 3364"/>
              <a:gd name="T79" fmla="*/ 2147483647 h 970"/>
              <a:gd name="T80" fmla="*/ 2147483647 w 3364"/>
              <a:gd name="T81" fmla="*/ 2147483647 h 970"/>
              <a:gd name="T82" fmla="*/ 2147483647 w 3364"/>
              <a:gd name="T83" fmla="*/ 2147483647 h 970"/>
              <a:gd name="T84" fmla="*/ 2147483647 w 3364"/>
              <a:gd name="T85" fmla="*/ 2147483647 h 970"/>
              <a:gd name="T86" fmla="*/ 2147483647 w 3364"/>
              <a:gd name="T87" fmla="*/ 2147483647 h 970"/>
              <a:gd name="T88" fmla="*/ 2147483647 w 3364"/>
              <a:gd name="T89" fmla="*/ 2147483647 h 970"/>
              <a:gd name="T90" fmla="*/ 2147483647 w 3364"/>
              <a:gd name="T91" fmla="*/ 2147483647 h 970"/>
              <a:gd name="T92" fmla="*/ 2147483647 w 3364"/>
              <a:gd name="T93" fmla="*/ 2147483647 h 970"/>
              <a:gd name="T94" fmla="*/ 2147483647 w 3364"/>
              <a:gd name="T95" fmla="*/ 2147483647 h 970"/>
              <a:gd name="T96" fmla="*/ 2147483647 w 3364"/>
              <a:gd name="T97" fmla="*/ 2147483647 h 970"/>
              <a:gd name="T98" fmla="*/ 2147483647 w 3364"/>
              <a:gd name="T99" fmla="*/ 2147483647 h 970"/>
              <a:gd name="T100" fmla="*/ 2147483647 w 3364"/>
              <a:gd name="T101" fmla="*/ 2147483647 h 970"/>
              <a:gd name="T102" fmla="*/ 2147483647 w 3364"/>
              <a:gd name="T103" fmla="*/ 2147483647 h 970"/>
              <a:gd name="T104" fmla="*/ 2147483647 w 3364"/>
              <a:gd name="T105" fmla="*/ 2147483647 h 970"/>
              <a:gd name="T106" fmla="*/ 2147483647 w 3364"/>
              <a:gd name="T107" fmla="*/ 2147483647 h 970"/>
              <a:gd name="T108" fmla="*/ 2147483647 w 3364"/>
              <a:gd name="T109" fmla="*/ 0 h 970"/>
              <a:gd name="T110" fmla="*/ 2147483647 w 3364"/>
              <a:gd name="T111" fmla="*/ 2147483647 h 970"/>
              <a:gd name="T112" fmla="*/ 2147483647 w 3364"/>
              <a:gd name="T113" fmla="*/ 2147483647 h 970"/>
              <a:gd name="T114" fmla="*/ 2147483647 w 3364"/>
              <a:gd name="T115" fmla="*/ 2147483647 h 970"/>
              <a:gd name="T116" fmla="*/ 2147483647 w 3364"/>
              <a:gd name="T117" fmla="*/ 2147483647 h 970"/>
              <a:gd name="T118" fmla="*/ 2147483647 w 3364"/>
              <a:gd name="T119" fmla="*/ 2147483647 h 970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3364"/>
              <a:gd name="T181" fmla="*/ 0 h 970"/>
              <a:gd name="T182" fmla="*/ 3364 w 3364"/>
              <a:gd name="T183" fmla="*/ 970 h 970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3364" h="970">
                <a:moveTo>
                  <a:pt x="825" y="403"/>
                </a:moveTo>
                <a:cubicBezTo>
                  <a:pt x="732" y="434"/>
                  <a:pt x="725" y="402"/>
                  <a:pt x="642" y="348"/>
                </a:cubicBezTo>
                <a:cubicBezTo>
                  <a:pt x="580" y="308"/>
                  <a:pt x="496" y="336"/>
                  <a:pt x="423" y="330"/>
                </a:cubicBezTo>
                <a:cubicBezTo>
                  <a:pt x="378" y="300"/>
                  <a:pt x="328" y="290"/>
                  <a:pt x="276" y="275"/>
                </a:cubicBezTo>
                <a:cubicBezTo>
                  <a:pt x="246" y="278"/>
                  <a:pt x="212" y="270"/>
                  <a:pt x="185" y="284"/>
                </a:cubicBezTo>
                <a:cubicBezTo>
                  <a:pt x="170" y="291"/>
                  <a:pt x="175" y="316"/>
                  <a:pt x="167" y="330"/>
                </a:cubicBezTo>
                <a:cubicBezTo>
                  <a:pt x="157" y="348"/>
                  <a:pt x="128" y="358"/>
                  <a:pt x="112" y="366"/>
                </a:cubicBezTo>
                <a:cubicBezTo>
                  <a:pt x="93" y="432"/>
                  <a:pt x="100" y="441"/>
                  <a:pt x="39" y="458"/>
                </a:cubicBezTo>
                <a:cubicBezTo>
                  <a:pt x="29" y="468"/>
                  <a:pt x="4" y="488"/>
                  <a:pt x="2" y="503"/>
                </a:cubicBezTo>
                <a:cubicBezTo>
                  <a:pt x="0" y="516"/>
                  <a:pt x="25" y="580"/>
                  <a:pt x="30" y="595"/>
                </a:cubicBezTo>
                <a:cubicBezTo>
                  <a:pt x="0" y="638"/>
                  <a:pt x="8" y="652"/>
                  <a:pt x="57" y="668"/>
                </a:cubicBezTo>
                <a:cubicBezTo>
                  <a:pt x="74" y="738"/>
                  <a:pt x="50" y="687"/>
                  <a:pt x="148" y="714"/>
                </a:cubicBezTo>
                <a:cubicBezTo>
                  <a:pt x="167" y="719"/>
                  <a:pt x="177" y="741"/>
                  <a:pt x="194" y="750"/>
                </a:cubicBezTo>
                <a:cubicBezTo>
                  <a:pt x="233" y="769"/>
                  <a:pt x="320" y="766"/>
                  <a:pt x="340" y="768"/>
                </a:cubicBezTo>
                <a:cubicBezTo>
                  <a:pt x="376" y="781"/>
                  <a:pt x="412" y="789"/>
                  <a:pt x="450" y="796"/>
                </a:cubicBezTo>
                <a:cubicBezTo>
                  <a:pt x="523" y="790"/>
                  <a:pt x="597" y="789"/>
                  <a:pt x="670" y="778"/>
                </a:cubicBezTo>
                <a:cubicBezTo>
                  <a:pt x="679" y="777"/>
                  <a:pt x="681" y="765"/>
                  <a:pt x="688" y="759"/>
                </a:cubicBezTo>
                <a:cubicBezTo>
                  <a:pt x="723" y="731"/>
                  <a:pt x="760" y="710"/>
                  <a:pt x="798" y="686"/>
                </a:cubicBezTo>
                <a:cubicBezTo>
                  <a:pt x="862" y="559"/>
                  <a:pt x="1021" y="575"/>
                  <a:pt x="1145" y="540"/>
                </a:cubicBezTo>
                <a:cubicBezTo>
                  <a:pt x="1191" y="510"/>
                  <a:pt x="1175" y="484"/>
                  <a:pt x="1209" y="448"/>
                </a:cubicBezTo>
                <a:cubicBezTo>
                  <a:pt x="1249" y="452"/>
                  <a:pt x="1294" y="445"/>
                  <a:pt x="1328" y="467"/>
                </a:cubicBezTo>
                <a:cubicBezTo>
                  <a:pt x="1339" y="474"/>
                  <a:pt x="1344" y="488"/>
                  <a:pt x="1355" y="494"/>
                </a:cubicBezTo>
                <a:cubicBezTo>
                  <a:pt x="1369" y="502"/>
                  <a:pt x="1427" y="517"/>
                  <a:pt x="1447" y="522"/>
                </a:cubicBezTo>
                <a:cubicBezTo>
                  <a:pt x="1554" y="510"/>
                  <a:pt x="1566" y="523"/>
                  <a:pt x="1492" y="494"/>
                </a:cubicBezTo>
                <a:cubicBezTo>
                  <a:pt x="1585" y="463"/>
                  <a:pt x="1579" y="458"/>
                  <a:pt x="1721" y="485"/>
                </a:cubicBezTo>
                <a:cubicBezTo>
                  <a:pt x="1740" y="489"/>
                  <a:pt x="1744" y="517"/>
                  <a:pt x="1758" y="531"/>
                </a:cubicBezTo>
                <a:cubicBezTo>
                  <a:pt x="1761" y="540"/>
                  <a:pt x="1759" y="553"/>
                  <a:pt x="1767" y="558"/>
                </a:cubicBezTo>
                <a:cubicBezTo>
                  <a:pt x="1789" y="573"/>
                  <a:pt x="1859" y="588"/>
                  <a:pt x="1886" y="595"/>
                </a:cubicBezTo>
                <a:cubicBezTo>
                  <a:pt x="1895" y="601"/>
                  <a:pt x="1903" y="609"/>
                  <a:pt x="1913" y="613"/>
                </a:cubicBezTo>
                <a:cubicBezTo>
                  <a:pt x="1931" y="621"/>
                  <a:pt x="1968" y="631"/>
                  <a:pt x="1968" y="631"/>
                </a:cubicBezTo>
                <a:cubicBezTo>
                  <a:pt x="1974" y="637"/>
                  <a:pt x="1982" y="642"/>
                  <a:pt x="1986" y="650"/>
                </a:cubicBezTo>
                <a:cubicBezTo>
                  <a:pt x="1991" y="658"/>
                  <a:pt x="1989" y="670"/>
                  <a:pt x="1995" y="677"/>
                </a:cubicBezTo>
                <a:cubicBezTo>
                  <a:pt x="2002" y="686"/>
                  <a:pt x="2014" y="688"/>
                  <a:pt x="2023" y="695"/>
                </a:cubicBezTo>
                <a:cubicBezTo>
                  <a:pt x="2071" y="734"/>
                  <a:pt x="2082" y="724"/>
                  <a:pt x="2160" y="732"/>
                </a:cubicBezTo>
                <a:cubicBezTo>
                  <a:pt x="2211" y="749"/>
                  <a:pt x="2208" y="776"/>
                  <a:pt x="2224" y="823"/>
                </a:cubicBezTo>
                <a:cubicBezTo>
                  <a:pt x="2218" y="829"/>
                  <a:pt x="2215" y="842"/>
                  <a:pt x="2206" y="842"/>
                </a:cubicBezTo>
                <a:cubicBezTo>
                  <a:pt x="2189" y="842"/>
                  <a:pt x="2176" y="828"/>
                  <a:pt x="2160" y="823"/>
                </a:cubicBezTo>
                <a:cubicBezTo>
                  <a:pt x="2139" y="816"/>
                  <a:pt x="2117" y="811"/>
                  <a:pt x="2096" y="805"/>
                </a:cubicBezTo>
                <a:cubicBezTo>
                  <a:pt x="2069" y="808"/>
                  <a:pt x="2041" y="809"/>
                  <a:pt x="2014" y="814"/>
                </a:cubicBezTo>
                <a:cubicBezTo>
                  <a:pt x="1995" y="818"/>
                  <a:pt x="1977" y="826"/>
                  <a:pt x="1959" y="832"/>
                </a:cubicBezTo>
                <a:cubicBezTo>
                  <a:pt x="1950" y="835"/>
                  <a:pt x="1931" y="842"/>
                  <a:pt x="1931" y="842"/>
                </a:cubicBezTo>
                <a:cubicBezTo>
                  <a:pt x="1925" y="851"/>
                  <a:pt x="1910" y="859"/>
                  <a:pt x="1913" y="869"/>
                </a:cubicBezTo>
                <a:cubicBezTo>
                  <a:pt x="1915" y="878"/>
                  <a:pt x="1932" y="873"/>
                  <a:pt x="1940" y="878"/>
                </a:cubicBezTo>
                <a:cubicBezTo>
                  <a:pt x="1948" y="882"/>
                  <a:pt x="1951" y="892"/>
                  <a:pt x="1959" y="896"/>
                </a:cubicBezTo>
                <a:cubicBezTo>
                  <a:pt x="1979" y="906"/>
                  <a:pt x="2002" y="908"/>
                  <a:pt x="2023" y="915"/>
                </a:cubicBezTo>
                <a:cubicBezTo>
                  <a:pt x="2050" y="933"/>
                  <a:pt x="2055" y="938"/>
                  <a:pt x="2087" y="951"/>
                </a:cubicBezTo>
                <a:cubicBezTo>
                  <a:pt x="2105" y="958"/>
                  <a:pt x="2142" y="970"/>
                  <a:pt x="2142" y="970"/>
                </a:cubicBezTo>
                <a:cubicBezTo>
                  <a:pt x="2175" y="964"/>
                  <a:pt x="2213" y="969"/>
                  <a:pt x="2242" y="951"/>
                </a:cubicBezTo>
                <a:cubicBezTo>
                  <a:pt x="2258" y="941"/>
                  <a:pt x="2249" y="912"/>
                  <a:pt x="2260" y="896"/>
                </a:cubicBezTo>
                <a:cubicBezTo>
                  <a:pt x="2266" y="887"/>
                  <a:pt x="2273" y="878"/>
                  <a:pt x="2279" y="869"/>
                </a:cubicBezTo>
                <a:cubicBezTo>
                  <a:pt x="2326" y="885"/>
                  <a:pt x="2312" y="863"/>
                  <a:pt x="2343" y="832"/>
                </a:cubicBezTo>
                <a:cubicBezTo>
                  <a:pt x="2337" y="814"/>
                  <a:pt x="2334" y="794"/>
                  <a:pt x="2324" y="778"/>
                </a:cubicBezTo>
                <a:cubicBezTo>
                  <a:pt x="2318" y="769"/>
                  <a:pt x="2292" y="769"/>
                  <a:pt x="2297" y="759"/>
                </a:cubicBezTo>
                <a:cubicBezTo>
                  <a:pt x="2307" y="739"/>
                  <a:pt x="2352" y="723"/>
                  <a:pt x="2352" y="723"/>
                </a:cubicBezTo>
                <a:cubicBezTo>
                  <a:pt x="2379" y="732"/>
                  <a:pt x="2437" y="726"/>
                  <a:pt x="2388" y="686"/>
                </a:cubicBezTo>
                <a:cubicBezTo>
                  <a:pt x="2381" y="680"/>
                  <a:pt x="2369" y="682"/>
                  <a:pt x="2361" y="677"/>
                </a:cubicBezTo>
                <a:cubicBezTo>
                  <a:pt x="2213" y="594"/>
                  <a:pt x="2402" y="679"/>
                  <a:pt x="2242" y="622"/>
                </a:cubicBezTo>
                <a:cubicBezTo>
                  <a:pt x="2207" y="609"/>
                  <a:pt x="2191" y="585"/>
                  <a:pt x="2160" y="567"/>
                </a:cubicBezTo>
                <a:cubicBezTo>
                  <a:pt x="2117" y="542"/>
                  <a:pt x="2068" y="531"/>
                  <a:pt x="2023" y="512"/>
                </a:cubicBezTo>
                <a:cubicBezTo>
                  <a:pt x="2014" y="503"/>
                  <a:pt x="2006" y="492"/>
                  <a:pt x="1995" y="485"/>
                </a:cubicBezTo>
                <a:cubicBezTo>
                  <a:pt x="1971" y="468"/>
                  <a:pt x="1939" y="476"/>
                  <a:pt x="1968" y="439"/>
                </a:cubicBezTo>
                <a:cubicBezTo>
                  <a:pt x="1975" y="430"/>
                  <a:pt x="1986" y="427"/>
                  <a:pt x="1995" y="421"/>
                </a:cubicBezTo>
                <a:cubicBezTo>
                  <a:pt x="2035" y="424"/>
                  <a:pt x="2075" y="420"/>
                  <a:pt x="2114" y="430"/>
                </a:cubicBezTo>
                <a:cubicBezTo>
                  <a:pt x="2127" y="433"/>
                  <a:pt x="2132" y="450"/>
                  <a:pt x="2142" y="458"/>
                </a:cubicBezTo>
                <a:cubicBezTo>
                  <a:pt x="2214" y="514"/>
                  <a:pt x="2176" y="473"/>
                  <a:pt x="2215" y="512"/>
                </a:cubicBezTo>
                <a:cubicBezTo>
                  <a:pt x="2221" y="518"/>
                  <a:pt x="2226" y="526"/>
                  <a:pt x="2233" y="531"/>
                </a:cubicBezTo>
                <a:cubicBezTo>
                  <a:pt x="2246" y="539"/>
                  <a:pt x="2297" y="547"/>
                  <a:pt x="2306" y="549"/>
                </a:cubicBezTo>
                <a:cubicBezTo>
                  <a:pt x="2365" y="589"/>
                  <a:pt x="2420" y="623"/>
                  <a:pt x="2489" y="640"/>
                </a:cubicBezTo>
                <a:cubicBezTo>
                  <a:pt x="2519" y="672"/>
                  <a:pt x="2510" y="718"/>
                  <a:pt x="2535" y="750"/>
                </a:cubicBezTo>
                <a:cubicBezTo>
                  <a:pt x="2545" y="762"/>
                  <a:pt x="2594" y="796"/>
                  <a:pt x="2608" y="805"/>
                </a:cubicBezTo>
                <a:cubicBezTo>
                  <a:pt x="2643" y="858"/>
                  <a:pt x="2722" y="904"/>
                  <a:pt x="2782" y="924"/>
                </a:cubicBezTo>
                <a:cubicBezTo>
                  <a:pt x="2797" y="929"/>
                  <a:pt x="2812" y="929"/>
                  <a:pt x="2827" y="933"/>
                </a:cubicBezTo>
                <a:cubicBezTo>
                  <a:pt x="2846" y="938"/>
                  <a:pt x="2882" y="951"/>
                  <a:pt x="2882" y="951"/>
                </a:cubicBezTo>
                <a:cubicBezTo>
                  <a:pt x="2907" y="935"/>
                  <a:pt x="2943" y="936"/>
                  <a:pt x="2964" y="915"/>
                </a:cubicBezTo>
                <a:cubicBezTo>
                  <a:pt x="2975" y="904"/>
                  <a:pt x="2971" y="884"/>
                  <a:pt x="2974" y="869"/>
                </a:cubicBezTo>
                <a:cubicBezTo>
                  <a:pt x="2968" y="842"/>
                  <a:pt x="2970" y="811"/>
                  <a:pt x="2955" y="787"/>
                </a:cubicBezTo>
                <a:cubicBezTo>
                  <a:pt x="2950" y="779"/>
                  <a:pt x="2857" y="751"/>
                  <a:pt x="2855" y="750"/>
                </a:cubicBezTo>
                <a:cubicBezTo>
                  <a:pt x="2930" y="675"/>
                  <a:pt x="2818" y="779"/>
                  <a:pt x="2937" y="704"/>
                </a:cubicBezTo>
                <a:cubicBezTo>
                  <a:pt x="2952" y="695"/>
                  <a:pt x="2959" y="665"/>
                  <a:pt x="2964" y="650"/>
                </a:cubicBezTo>
                <a:cubicBezTo>
                  <a:pt x="2973" y="653"/>
                  <a:pt x="2985" y="652"/>
                  <a:pt x="2992" y="659"/>
                </a:cubicBezTo>
                <a:cubicBezTo>
                  <a:pt x="3013" y="679"/>
                  <a:pt x="3002" y="701"/>
                  <a:pt x="3028" y="714"/>
                </a:cubicBezTo>
                <a:cubicBezTo>
                  <a:pt x="3045" y="723"/>
                  <a:pt x="3083" y="732"/>
                  <a:pt x="3083" y="732"/>
                </a:cubicBezTo>
                <a:cubicBezTo>
                  <a:pt x="3120" y="726"/>
                  <a:pt x="3159" y="728"/>
                  <a:pt x="3193" y="714"/>
                </a:cubicBezTo>
                <a:cubicBezTo>
                  <a:pt x="3223" y="702"/>
                  <a:pt x="3239" y="668"/>
                  <a:pt x="3266" y="650"/>
                </a:cubicBezTo>
                <a:cubicBezTo>
                  <a:pt x="3269" y="641"/>
                  <a:pt x="3277" y="632"/>
                  <a:pt x="3275" y="622"/>
                </a:cubicBezTo>
                <a:cubicBezTo>
                  <a:pt x="3272" y="606"/>
                  <a:pt x="3231" y="547"/>
                  <a:pt x="3220" y="531"/>
                </a:cubicBezTo>
                <a:cubicBezTo>
                  <a:pt x="3194" y="451"/>
                  <a:pt x="3130" y="489"/>
                  <a:pt x="3047" y="494"/>
                </a:cubicBezTo>
                <a:cubicBezTo>
                  <a:pt x="2969" y="513"/>
                  <a:pt x="2928" y="509"/>
                  <a:pt x="2846" y="494"/>
                </a:cubicBezTo>
                <a:cubicBezTo>
                  <a:pt x="2867" y="409"/>
                  <a:pt x="2959" y="440"/>
                  <a:pt x="3047" y="430"/>
                </a:cubicBezTo>
                <a:cubicBezTo>
                  <a:pt x="3146" y="398"/>
                  <a:pt x="3075" y="431"/>
                  <a:pt x="3102" y="357"/>
                </a:cubicBezTo>
                <a:cubicBezTo>
                  <a:pt x="3096" y="327"/>
                  <a:pt x="3093" y="295"/>
                  <a:pt x="3083" y="266"/>
                </a:cubicBezTo>
                <a:cubicBezTo>
                  <a:pt x="3080" y="258"/>
                  <a:pt x="3056" y="249"/>
                  <a:pt x="3065" y="247"/>
                </a:cubicBezTo>
                <a:cubicBezTo>
                  <a:pt x="3086" y="242"/>
                  <a:pt x="3108" y="252"/>
                  <a:pt x="3129" y="256"/>
                </a:cubicBezTo>
                <a:cubicBezTo>
                  <a:pt x="3163" y="262"/>
                  <a:pt x="3196" y="269"/>
                  <a:pt x="3230" y="275"/>
                </a:cubicBezTo>
                <a:cubicBezTo>
                  <a:pt x="3249" y="279"/>
                  <a:pt x="3284" y="293"/>
                  <a:pt x="3284" y="293"/>
                </a:cubicBezTo>
                <a:cubicBezTo>
                  <a:pt x="3356" y="269"/>
                  <a:pt x="3364" y="287"/>
                  <a:pt x="3321" y="183"/>
                </a:cubicBezTo>
                <a:cubicBezTo>
                  <a:pt x="3317" y="173"/>
                  <a:pt x="3303" y="172"/>
                  <a:pt x="3294" y="165"/>
                </a:cubicBezTo>
                <a:cubicBezTo>
                  <a:pt x="3260" y="138"/>
                  <a:pt x="3241" y="118"/>
                  <a:pt x="3202" y="92"/>
                </a:cubicBezTo>
                <a:cubicBezTo>
                  <a:pt x="3193" y="86"/>
                  <a:pt x="3175" y="74"/>
                  <a:pt x="3175" y="74"/>
                </a:cubicBezTo>
                <a:cubicBezTo>
                  <a:pt x="3079" y="83"/>
                  <a:pt x="2994" y="113"/>
                  <a:pt x="2900" y="128"/>
                </a:cubicBezTo>
                <a:cubicBezTo>
                  <a:pt x="2818" y="122"/>
                  <a:pt x="2736" y="121"/>
                  <a:pt x="2654" y="110"/>
                </a:cubicBezTo>
                <a:cubicBezTo>
                  <a:pt x="2643" y="109"/>
                  <a:pt x="2637" y="92"/>
                  <a:pt x="2626" y="92"/>
                </a:cubicBezTo>
                <a:cubicBezTo>
                  <a:pt x="2624" y="92"/>
                  <a:pt x="2559" y="114"/>
                  <a:pt x="2544" y="119"/>
                </a:cubicBezTo>
                <a:cubicBezTo>
                  <a:pt x="2535" y="122"/>
                  <a:pt x="2516" y="128"/>
                  <a:pt x="2516" y="128"/>
                </a:cubicBezTo>
                <a:cubicBezTo>
                  <a:pt x="2505" y="150"/>
                  <a:pt x="2504" y="188"/>
                  <a:pt x="2480" y="192"/>
                </a:cubicBezTo>
                <a:cubicBezTo>
                  <a:pt x="2466" y="194"/>
                  <a:pt x="2456" y="179"/>
                  <a:pt x="2443" y="174"/>
                </a:cubicBezTo>
                <a:cubicBezTo>
                  <a:pt x="2391" y="152"/>
                  <a:pt x="2379" y="137"/>
                  <a:pt x="2334" y="92"/>
                </a:cubicBezTo>
                <a:cubicBezTo>
                  <a:pt x="2328" y="86"/>
                  <a:pt x="2324" y="75"/>
                  <a:pt x="2315" y="74"/>
                </a:cubicBezTo>
                <a:cubicBezTo>
                  <a:pt x="2242" y="68"/>
                  <a:pt x="2169" y="61"/>
                  <a:pt x="2096" y="55"/>
                </a:cubicBezTo>
                <a:cubicBezTo>
                  <a:pt x="2009" y="31"/>
                  <a:pt x="1995" y="17"/>
                  <a:pt x="1895" y="0"/>
                </a:cubicBezTo>
                <a:cubicBezTo>
                  <a:pt x="1738" y="9"/>
                  <a:pt x="1695" y="13"/>
                  <a:pt x="1566" y="55"/>
                </a:cubicBezTo>
                <a:cubicBezTo>
                  <a:pt x="1529" y="67"/>
                  <a:pt x="1493" y="80"/>
                  <a:pt x="1456" y="92"/>
                </a:cubicBezTo>
                <a:cubicBezTo>
                  <a:pt x="1447" y="95"/>
                  <a:pt x="1428" y="101"/>
                  <a:pt x="1428" y="101"/>
                </a:cubicBezTo>
                <a:cubicBezTo>
                  <a:pt x="1394" y="123"/>
                  <a:pt x="1386" y="137"/>
                  <a:pt x="1346" y="147"/>
                </a:cubicBezTo>
                <a:cubicBezTo>
                  <a:pt x="1254" y="193"/>
                  <a:pt x="1151" y="215"/>
                  <a:pt x="1054" y="247"/>
                </a:cubicBezTo>
                <a:cubicBezTo>
                  <a:pt x="1014" y="306"/>
                  <a:pt x="1065" y="317"/>
                  <a:pt x="1026" y="375"/>
                </a:cubicBezTo>
                <a:cubicBezTo>
                  <a:pt x="1020" y="406"/>
                  <a:pt x="1022" y="439"/>
                  <a:pt x="1008" y="467"/>
                </a:cubicBezTo>
                <a:cubicBezTo>
                  <a:pt x="1004" y="475"/>
                  <a:pt x="995" y="455"/>
                  <a:pt x="990" y="448"/>
                </a:cubicBezTo>
                <a:cubicBezTo>
                  <a:pt x="977" y="431"/>
                  <a:pt x="968" y="410"/>
                  <a:pt x="953" y="394"/>
                </a:cubicBezTo>
                <a:cubicBezTo>
                  <a:pt x="926" y="365"/>
                  <a:pt x="943" y="379"/>
                  <a:pt x="898" y="357"/>
                </a:cubicBezTo>
                <a:cubicBezTo>
                  <a:pt x="845" y="361"/>
                  <a:pt x="759" y="345"/>
                  <a:pt x="715" y="394"/>
                </a:cubicBezTo>
              </a:path>
            </a:pathLst>
          </a:custGeom>
          <a:noFill/>
          <a:ln w="571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" name="Freeform 11">
            <a:extLst>
              <a:ext uri="{FF2B5EF4-FFF2-40B4-BE49-F238E27FC236}">
                <a16:creationId xmlns:a16="http://schemas.microsoft.com/office/drawing/2014/main" id="{95859310-85DE-4761-AC10-37E53C415F3E}"/>
              </a:ext>
            </a:extLst>
          </p:cNvPr>
          <p:cNvSpPr>
            <a:spLocks/>
          </p:cNvSpPr>
          <p:nvPr/>
        </p:nvSpPr>
        <p:spPr bwMode="auto">
          <a:xfrm>
            <a:off x="8444211" y="1768070"/>
            <a:ext cx="1725841" cy="1402004"/>
          </a:xfrm>
          <a:custGeom>
            <a:avLst/>
            <a:gdLst>
              <a:gd name="T0" fmla="*/ 2147483647 w 1700"/>
              <a:gd name="T1" fmla="*/ 2147483647 h 814"/>
              <a:gd name="T2" fmla="*/ 2147483647 w 1700"/>
              <a:gd name="T3" fmla="*/ 2147483647 h 814"/>
              <a:gd name="T4" fmla="*/ 2147483647 w 1700"/>
              <a:gd name="T5" fmla="*/ 2147483647 h 814"/>
              <a:gd name="T6" fmla="*/ 2147483647 w 1700"/>
              <a:gd name="T7" fmla="*/ 2147483647 h 814"/>
              <a:gd name="T8" fmla="*/ 2147483647 w 1700"/>
              <a:gd name="T9" fmla="*/ 2147483647 h 814"/>
              <a:gd name="T10" fmla="*/ 2147483647 w 1700"/>
              <a:gd name="T11" fmla="*/ 2147483647 h 814"/>
              <a:gd name="T12" fmla="*/ 2147483647 w 1700"/>
              <a:gd name="T13" fmla="*/ 2147483647 h 814"/>
              <a:gd name="T14" fmla="*/ 2147483647 w 1700"/>
              <a:gd name="T15" fmla="*/ 2147483647 h 814"/>
              <a:gd name="T16" fmla="*/ 2147483647 w 1700"/>
              <a:gd name="T17" fmla="*/ 2147483647 h 814"/>
              <a:gd name="T18" fmla="*/ 2147483647 w 1700"/>
              <a:gd name="T19" fmla="*/ 2147483647 h 814"/>
              <a:gd name="T20" fmla="*/ 2147483647 w 1700"/>
              <a:gd name="T21" fmla="*/ 2147483647 h 814"/>
              <a:gd name="T22" fmla="*/ 2147483647 w 1700"/>
              <a:gd name="T23" fmla="*/ 2147483647 h 814"/>
              <a:gd name="T24" fmla="*/ 2147483647 w 1700"/>
              <a:gd name="T25" fmla="*/ 2147483647 h 814"/>
              <a:gd name="T26" fmla="*/ 2147483647 w 1700"/>
              <a:gd name="T27" fmla="*/ 2147483647 h 814"/>
              <a:gd name="T28" fmla="*/ 2147483647 w 1700"/>
              <a:gd name="T29" fmla="*/ 2147483647 h 814"/>
              <a:gd name="T30" fmla="*/ 2147483647 w 1700"/>
              <a:gd name="T31" fmla="*/ 2147483647 h 814"/>
              <a:gd name="T32" fmla="*/ 2147483647 w 1700"/>
              <a:gd name="T33" fmla="*/ 2147483647 h 814"/>
              <a:gd name="T34" fmla="*/ 2147483647 w 1700"/>
              <a:gd name="T35" fmla="*/ 2147483647 h 814"/>
              <a:gd name="T36" fmla="*/ 2147483647 w 1700"/>
              <a:gd name="T37" fmla="*/ 2147483647 h 814"/>
              <a:gd name="T38" fmla="*/ 2147483647 w 1700"/>
              <a:gd name="T39" fmla="*/ 2147483647 h 814"/>
              <a:gd name="T40" fmla="*/ 2147483647 w 1700"/>
              <a:gd name="T41" fmla="*/ 2147483647 h 814"/>
              <a:gd name="T42" fmla="*/ 2147483647 w 1700"/>
              <a:gd name="T43" fmla="*/ 2147483647 h 814"/>
              <a:gd name="T44" fmla="*/ 2147483647 w 1700"/>
              <a:gd name="T45" fmla="*/ 2147483647 h 814"/>
              <a:gd name="T46" fmla="*/ 2147483647 w 1700"/>
              <a:gd name="T47" fmla="*/ 2147483647 h 814"/>
              <a:gd name="T48" fmla="*/ 2147483647 w 1700"/>
              <a:gd name="T49" fmla="*/ 2147483647 h 814"/>
              <a:gd name="T50" fmla="*/ 2147483647 w 1700"/>
              <a:gd name="T51" fmla="*/ 2147483647 h 814"/>
              <a:gd name="T52" fmla="*/ 2147483647 w 1700"/>
              <a:gd name="T53" fmla="*/ 2147483647 h 814"/>
              <a:gd name="T54" fmla="*/ 2147483647 w 1700"/>
              <a:gd name="T55" fmla="*/ 2147483647 h 814"/>
              <a:gd name="T56" fmla="*/ 2147483647 w 1700"/>
              <a:gd name="T57" fmla="*/ 2147483647 h 814"/>
              <a:gd name="T58" fmla="*/ 2147483647 w 1700"/>
              <a:gd name="T59" fmla="*/ 2147483647 h 814"/>
              <a:gd name="T60" fmla="*/ 2147483647 w 1700"/>
              <a:gd name="T61" fmla="*/ 2147483647 h 814"/>
              <a:gd name="T62" fmla="*/ 2147483647 w 1700"/>
              <a:gd name="T63" fmla="*/ 2147483647 h 814"/>
              <a:gd name="T64" fmla="*/ 2147483647 w 1700"/>
              <a:gd name="T65" fmla="*/ 2147483647 h 814"/>
              <a:gd name="T66" fmla="*/ 2147483647 w 1700"/>
              <a:gd name="T67" fmla="*/ 2147483647 h 814"/>
              <a:gd name="T68" fmla="*/ 2147483647 w 1700"/>
              <a:gd name="T69" fmla="*/ 2147483647 h 814"/>
              <a:gd name="T70" fmla="*/ 2147483647 w 1700"/>
              <a:gd name="T71" fmla="*/ 2147483647 h 814"/>
              <a:gd name="T72" fmla="*/ 2147483647 w 1700"/>
              <a:gd name="T73" fmla="*/ 2147483647 h 814"/>
              <a:gd name="T74" fmla="*/ 2147483647 w 1700"/>
              <a:gd name="T75" fmla="*/ 2147483647 h 814"/>
              <a:gd name="T76" fmla="*/ 2147483647 w 1700"/>
              <a:gd name="T77" fmla="*/ 2147483647 h 814"/>
              <a:gd name="T78" fmla="*/ 2147483647 w 1700"/>
              <a:gd name="T79" fmla="*/ 2147483647 h 814"/>
              <a:gd name="T80" fmla="*/ 2147483647 w 1700"/>
              <a:gd name="T81" fmla="*/ 2147483647 h 814"/>
              <a:gd name="T82" fmla="*/ 2147483647 w 1700"/>
              <a:gd name="T83" fmla="*/ 2147483647 h 814"/>
              <a:gd name="T84" fmla="*/ 2147483647 w 1700"/>
              <a:gd name="T85" fmla="*/ 2147483647 h 814"/>
              <a:gd name="T86" fmla="*/ 2147483647 w 1700"/>
              <a:gd name="T87" fmla="*/ 2147483647 h 814"/>
              <a:gd name="T88" fmla="*/ 2147483647 w 1700"/>
              <a:gd name="T89" fmla="*/ 2147483647 h 814"/>
              <a:gd name="T90" fmla="*/ 2147483647 w 1700"/>
              <a:gd name="T91" fmla="*/ 2147483647 h 814"/>
              <a:gd name="T92" fmla="*/ 2147483647 w 1700"/>
              <a:gd name="T93" fmla="*/ 2147483647 h 814"/>
              <a:gd name="T94" fmla="*/ 2147483647 w 1700"/>
              <a:gd name="T95" fmla="*/ 2147483647 h 814"/>
              <a:gd name="T96" fmla="*/ 2147483647 w 1700"/>
              <a:gd name="T97" fmla="*/ 2147483647 h 814"/>
              <a:gd name="T98" fmla="*/ 2147483647 w 1700"/>
              <a:gd name="T99" fmla="*/ 2147483647 h 814"/>
              <a:gd name="T100" fmla="*/ 2147483647 w 1700"/>
              <a:gd name="T101" fmla="*/ 2147483647 h 814"/>
              <a:gd name="T102" fmla="*/ 2147483647 w 1700"/>
              <a:gd name="T103" fmla="*/ 2147483647 h 814"/>
              <a:gd name="T104" fmla="*/ 2147483647 w 1700"/>
              <a:gd name="T105" fmla="*/ 2147483647 h 814"/>
              <a:gd name="T106" fmla="*/ 2147483647 w 1700"/>
              <a:gd name="T107" fmla="*/ 2147483647 h 814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1700"/>
              <a:gd name="T163" fmla="*/ 0 h 814"/>
              <a:gd name="T164" fmla="*/ 1700 w 1700"/>
              <a:gd name="T165" fmla="*/ 814 h 814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1700" h="814">
                <a:moveTo>
                  <a:pt x="1426" y="421"/>
                </a:moveTo>
                <a:cubicBezTo>
                  <a:pt x="1388" y="395"/>
                  <a:pt x="1345" y="392"/>
                  <a:pt x="1307" y="366"/>
                </a:cubicBezTo>
                <a:cubicBezTo>
                  <a:pt x="1322" y="335"/>
                  <a:pt x="1328" y="308"/>
                  <a:pt x="1353" y="284"/>
                </a:cubicBezTo>
                <a:cubicBezTo>
                  <a:pt x="1375" y="195"/>
                  <a:pt x="1338" y="296"/>
                  <a:pt x="1471" y="229"/>
                </a:cubicBezTo>
                <a:cubicBezTo>
                  <a:pt x="1481" y="224"/>
                  <a:pt x="1453" y="212"/>
                  <a:pt x="1453" y="201"/>
                </a:cubicBezTo>
                <a:cubicBezTo>
                  <a:pt x="1453" y="192"/>
                  <a:pt x="1463" y="216"/>
                  <a:pt x="1471" y="220"/>
                </a:cubicBezTo>
                <a:cubicBezTo>
                  <a:pt x="1488" y="229"/>
                  <a:pt x="1526" y="238"/>
                  <a:pt x="1526" y="238"/>
                </a:cubicBezTo>
                <a:cubicBezTo>
                  <a:pt x="1532" y="244"/>
                  <a:pt x="1537" y="252"/>
                  <a:pt x="1545" y="256"/>
                </a:cubicBezTo>
                <a:cubicBezTo>
                  <a:pt x="1562" y="264"/>
                  <a:pt x="1599" y="274"/>
                  <a:pt x="1599" y="274"/>
                </a:cubicBezTo>
                <a:cubicBezTo>
                  <a:pt x="1651" y="259"/>
                  <a:pt x="1683" y="262"/>
                  <a:pt x="1700" y="210"/>
                </a:cubicBezTo>
                <a:cubicBezTo>
                  <a:pt x="1682" y="198"/>
                  <a:pt x="1663" y="186"/>
                  <a:pt x="1645" y="174"/>
                </a:cubicBezTo>
                <a:cubicBezTo>
                  <a:pt x="1631" y="165"/>
                  <a:pt x="1536" y="143"/>
                  <a:pt x="1627" y="165"/>
                </a:cubicBezTo>
                <a:cubicBezTo>
                  <a:pt x="1503" y="34"/>
                  <a:pt x="1261" y="65"/>
                  <a:pt x="1106" y="55"/>
                </a:cubicBezTo>
                <a:cubicBezTo>
                  <a:pt x="1020" y="0"/>
                  <a:pt x="958" y="21"/>
                  <a:pt x="850" y="28"/>
                </a:cubicBezTo>
                <a:cubicBezTo>
                  <a:pt x="832" y="34"/>
                  <a:pt x="813" y="40"/>
                  <a:pt x="795" y="46"/>
                </a:cubicBezTo>
                <a:cubicBezTo>
                  <a:pt x="785" y="49"/>
                  <a:pt x="784" y="65"/>
                  <a:pt x="777" y="73"/>
                </a:cubicBezTo>
                <a:cubicBezTo>
                  <a:pt x="735" y="120"/>
                  <a:pt x="721" y="141"/>
                  <a:pt x="667" y="156"/>
                </a:cubicBezTo>
                <a:cubicBezTo>
                  <a:pt x="645" y="189"/>
                  <a:pt x="623" y="216"/>
                  <a:pt x="585" y="229"/>
                </a:cubicBezTo>
                <a:cubicBezTo>
                  <a:pt x="554" y="259"/>
                  <a:pt x="534" y="257"/>
                  <a:pt x="493" y="247"/>
                </a:cubicBezTo>
                <a:cubicBezTo>
                  <a:pt x="470" y="282"/>
                  <a:pt x="457" y="320"/>
                  <a:pt x="438" y="357"/>
                </a:cubicBezTo>
                <a:cubicBezTo>
                  <a:pt x="403" y="286"/>
                  <a:pt x="417" y="289"/>
                  <a:pt x="356" y="329"/>
                </a:cubicBezTo>
                <a:cubicBezTo>
                  <a:pt x="368" y="332"/>
                  <a:pt x="381" y="336"/>
                  <a:pt x="393" y="338"/>
                </a:cubicBezTo>
                <a:cubicBezTo>
                  <a:pt x="414" y="342"/>
                  <a:pt x="444" y="331"/>
                  <a:pt x="457" y="348"/>
                </a:cubicBezTo>
                <a:cubicBezTo>
                  <a:pt x="466" y="360"/>
                  <a:pt x="442" y="377"/>
                  <a:pt x="429" y="384"/>
                </a:cubicBezTo>
                <a:cubicBezTo>
                  <a:pt x="413" y="393"/>
                  <a:pt x="392" y="390"/>
                  <a:pt x="374" y="393"/>
                </a:cubicBezTo>
                <a:cubicBezTo>
                  <a:pt x="337" y="432"/>
                  <a:pt x="298" y="435"/>
                  <a:pt x="246" y="448"/>
                </a:cubicBezTo>
                <a:cubicBezTo>
                  <a:pt x="184" y="463"/>
                  <a:pt x="123" y="484"/>
                  <a:pt x="63" y="503"/>
                </a:cubicBezTo>
                <a:cubicBezTo>
                  <a:pt x="21" y="531"/>
                  <a:pt x="23" y="562"/>
                  <a:pt x="9" y="613"/>
                </a:cubicBezTo>
                <a:cubicBezTo>
                  <a:pt x="15" y="682"/>
                  <a:pt x="0" y="723"/>
                  <a:pt x="54" y="759"/>
                </a:cubicBezTo>
                <a:cubicBezTo>
                  <a:pt x="69" y="804"/>
                  <a:pt x="54" y="783"/>
                  <a:pt x="118" y="805"/>
                </a:cubicBezTo>
                <a:cubicBezTo>
                  <a:pt x="127" y="808"/>
                  <a:pt x="146" y="814"/>
                  <a:pt x="146" y="814"/>
                </a:cubicBezTo>
                <a:cubicBezTo>
                  <a:pt x="164" y="802"/>
                  <a:pt x="183" y="789"/>
                  <a:pt x="201" y="777"/>
                </a:cubicBezTo>
                <a:cubicBezTo>
                  <a:pt x="210" y="771"/>
                  <a:pt x="228" y="759"/>
                  <a:pt x="228" y="759"/>
                </a:cubicBezTo>
                <a:cubicBezTo>
                  <a:pt x="250" y="715"/>
                  <a:pt x="257" y="708"/>
                  <a:pt x="301" y="686"/>
                </a:cubicBezTo>
                <a:cubicBezTo>
                  <a:pt x="341" y="746"/>
                  <a:pt x="303" y="705"/>
                  <a:pt x="429" y="722"/>
                </a:cubicBezTo>
                <a:cubicBezTo>
                  <a:pt x="459" y="726"/>
                  <a:pt x="483" y="750"/>
                  <a:pt x="511" y="759"/>
                </a:cubicBezTo>
                <a:cubicBezTo>
                  <a:pt x="539" y="753"/>
                  <a:pt x="567" y="751"/>
                  <a:pt x="594" y="741"/>
                </a:cubicBezTo>
                <a:cubicBezTo>
                  <a:pt x="620" y="731"/>
                  <a:pt x="622" y="666"/>
                  <a:pt x="649" y="640"/>
                </a:cubicBezTo>
                <a:cubicBezTo>
                  <a:pt x="654" y="614"/>
                  <a:pt x="666" y="522"/>
                  <a:pt x="676" y="503"/>
                </a:cubicBezTo>
                <a:cubicBezTo>
                  <a:pt x="681" y="493"/>
                  <a:pt x="694" y="491"/>
                  <a:pt x="703" y="485"/>
                </a:cubicBezTo>
                <a:cubicBezTo>
                  <a:pt x="721" y="502"/>
                  <a:pt x="728" y="506"/>
                  <a:pt x="740" y="530"/>
                </a:cubicBezTo>
                <a:cubicBezTo>
                  <a:pt x="744" y="539"/>
                  <a:pt x="742" y="551"/>
                  <a:pt x="749" y="558"/>
                </a:cubicBezTo>
                <a:cubicBezTo>
                  <a:pt x="756" y="565"/>
                  <a:pt x="768" y="564"/>
                  <a:pt x="777" y="567"/>
                </a:cubicBezTo>
                <a:cubicBezTo>
                  <a:pt x="803" y="531"/>
                  <a:pt x="837" y="499"/>
                  <a:pt x="868" y="466"/>
                </a:cubicBezTo>
                <a:cubicBezTo>
                  <a:pt x="877" y="431"/>
                  <a:pt x="879" y="409"/>
                  <a:pt x="905" y="384"/>
                </a:cubicBezTo>
                <a:cubicBezTo>
                  <a:pt x="922" y="332"/>
                  <a:pt x="918" y="312"/>
                  <a:pt x="959" y="284"/>
                </a:cubicBezTo>
                <a:cubicBezTo>
                  <a:pt x="981" y="286"/>
                  <a:pt x="1068" y="276"/>
                  <a:pt x="1097" y="311"/>
                </a:cubicBezTo>
                <a:cubicBezTo>
                  <a:pt x="1103" y="318"/>
                  <a:pt x="1101" y="330"/>
                  <a:pt x="1106" y="338"/>
                </a:cubicBezTo>
                <a:cubicBezTo>
                  <a:pt x="1110" y="346"/>
                  <a:pt x="1118" y="351"/>
                  <a:pt x="1124" y="357"/>
                </a:cubicBezTo>
                <a:cubicBezTo>
                  <a:pt x="1130" y="389"/>
                  <a:pt x="1131" y="460"/>
                  <a:pt x="1170" y="476"/>
                </a:cubicBezTo>
                <a:cubicBezTo>
                  <a:pt x="1193" y="485"/>
                  <a:pt x="1243" y="494"/>
                  <a:pt x="1243" y="494"/>
                </a:cubicBezTo>
                <a:cubicBezTo>
                  <a:pt x="1276" y="488"/>
                  <a:pt x="1311" y="487"/>
                  <a:pt x="1343" y="476"/>
                </a:cubicBezTo>
                <a:cubicBezTo>
                  <a:pt x="1364" y="469"/>
                  <a:pt x="1398" y="439"/>
                  <a:pt x="1398" y="439"/>
                </a:cubicBezTo>
                <a:cubicBezTo>
                  <a:pt x="1409" y="393"/>
                  <a:pt x="1398" y="393"/>
                  <a:pt x="1426" y="421"/>
                </a:cubicBezTo>
                <a:close/>
              </a:path>
            </a:pathLst>
          </a:cu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" name="Freeform 15">
            <a:extLst>
              <a:ext uri="{FF2B5EF4-FFF2-40B4-BE49-F238E27FC236}">
                <a16:creationId xmlns:a16="http://schemas.microsoft.com/office/drawing/2014/main" id="{B3345AF2-5254-4641-A42E-EB80E3C57EE8}"/>
              </a:ext>
            </a:extLst>
          </p:cNvPr>
          <p:cNvSpPr>
            <a:spLocks/>
          </p:cNvSpPr>
          <p:nvPr/>
        </p:nvSpPr>
        <p:spPr bwMode="auto">
          <a:xfrm>
            <a:off x="10951175" y="1768069"/>
            <a:ext cx="780358" cy="1399640"/>
          </a:xfrm>
          <a:custGeom>
            <a:avLst/>
            <a:gdLst>
              <a:gd name="T0" fmla="*/ 2147483647 w 719"/>
              <a:gd name="T1" fmla="*/ 2147483647 h 885"/>
              <a:gd name="T2" fmla="*/ 2147483647 w 719"/>
              <a:gd name="T3" fmla="*/ 2147483647 h 885"/>
              <a:gd name="T4" fmla="*/ 2147483647 w 719"/>
              <a:gd name="T5" fmla="*/ 2147483647 h 885"/>
              <a:gd name="T6" fmla="*/ 2147483647 w 719"/>
              <a:gd name="T7" fmla="*/ 2147483647 h 885"/>
              <a:gd name="T8" fmla="*/ 2147483647 w 719"/>
              <a:gd name="T9" fmla="*/ 2147483647 h 885"/>
              <a:gd name="T10" fmla="*/ 2147483647 w 719"/>
              <a:gd name="T11" fmla="*/ 2147483647 h 885"/>
              <a:gd name="T12" fmla="*/ 2147483647 w 719"/>
              <a:gd name="T13" fmla="*/ 2147483647 h 885"/>
              <a:gd name="T14" fmla="*/ 2147483647 w 719"/>
              <a:gd name="T15" fmla="*/ 2147483647 h 885"/>
              <a:gd name="T16" fmla="*/ 2147483647 w 719"/>
              <a:gd name="T17" fmla="*/ 2147483647 h 885"/>
              <a:gd name="T18" fmla="*/ 2147483647 w 719"/>
              <a:gd name="T19" fmla="*/ 2147483647 h 885"/>
              <a:gd name="T20" fmla="*/ 2147483647 w 719"/>
              <a:gd name="T21" fmla="*/ 2147483647 h 885"/>
              <a:gd name="T22" fmla="*/ 2147483647 w 719"/>
              <a:gd name="T23" fmla="*/ 2147483647 h 885"/>
              <a:gd name="T24" fmla="*/ 2147483647 w 719"/>
              <a:gd name="T25" fmla="*/ 2147483647 h 885"/>
              <a:gd name="T26" fmla="*/ 2147483647 w 719"/>
              <a:gd name="T27" fmla="*/ 2147483647 h 885"/>
              <a:gd name="T28" fmla="*/ 2147483647 w 719"/>
              <a:gd name="T29" fmla="*/ 2147483647 h 885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719"/>
              <a:gd name="T46" fmla="*/ 0 h 885"/>
              <a:gd name="T47" fmla="*/ 719 w 719"/>
              <a:gd name="T48" fmla="*/ 885 h 885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719" h="885">
                <a:moveTo>
                  <a:pt x="33" y="23"/>
                </a:moveTo>
                <a:cubicBezTo>
                  <a:pt x="58" y="98"/>
                  <a:pt x="35" y="0"/>
                  <a:pt x="5" y="59"/>
                </a:cubicBezTo>
                <a:cubicBezTo>
                  <a:pt x="0" y="69"/>
                  <a:pt x="16" y="78"/>
                  <a:pt x="23" y="87"/>
                </a:cubicBezTo>
                <a:cubicBezTo>
                  <a:pt x="42" y="111"/>
                  <a:pt x="97" y="141"/>
                  <a:pt x="97" y="141"/>
                </a:cubicBezTo>
                <a:cubicBezTo>
                  <a:pt x="91" y="147"/>
                  <a:pt x="58" y="178"/>
                  <a:pt x="60" y="187"/>
                </a:cubicBezTo>
                <a:cubicBezTo>
                  <a:pt x="62" y="196"/>
                  <a:pt x="78" y="193"/>
                  <a:pt x="87" y="196"/>
                </a:cubicBezTo>
                <a:cubicBezTo>
                  <a:pt x="139" y="248"/>
                  <a:pt x="119" y="286"/>
                  <a:pt x="206" y="315"/>
                </a:cubicBezTo>
                <a:cubicBezTo>
                  <a:pt x="211" y="320"/>
                  <a:pt x="240" y="346"/>
                  <a:pt x="243" y="352"/>
                </a:cubicBezTo>
                <a:cubicBezTo>
                  <a:pt x="248" y="360"/>
                  <a:pt x="246" y="372"/>
                  <a:pt x="252" y="379"/>
                </a:cubicBezTo>
                <a:cubicBezTo>
                  <a:pt x="269" y="400"/>
                  <a:pt x="305" y="416"/>
                  <a:pt x="325" y="434"/>
                </a:cubicBezTo>
                <a:cubicBezTo>
                  <a:pt x="366" y="470"/>
                  <a:pt x="387" y="516"/>
                  <a:pt x="426" y="553"/>
                </a:cubicBezTo>
                <a:cubicBezTo>
                  <a:pt x="457" y="648"/>
                  <a:pt x="479" y="642"/>
                  <a:pt x="545" y="708"/>
                </a:cubicBezTo>
                <a:cubicBezTo>
                  <a:pt x="559" y="722"/>
                  <a:pt x="567" y="740"/>
                  <a:pt x="581" y="754"/>
                </a:cubicBezTo>
                <a:cubicBezTo>
                  <a:pt x="608" y="781"/>
                  <a:pt x="649" y="797"/>
                  <a:pt x="673" y="827"/>
                </a:cubicBezTo>
                <a:cubicBezTo>
                  <a:pt x="719" y="885"/>
                  <a:pt x="673" y="837"/>
                  <a:pt x="700" y="864"/>
                </a:cubicBezTo>
              </a:path>
            </a:pathLst>
          </a:cu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" name="Freeform 8">
            <a:extLst>
              <a:ext uri="{FF2B5EF4-FFF2-40B4-BE49-F238E27FC236}">
                <a16:creationId xmlns:a16="http://schemas.microsoft.com/office/drawing/2014/main" id="{372E8353-FA8A-4FEA-9E6F-CD48E8781F71}"/>
              </a:ext>
            </a:extLst>
          </p:cNvPr>
          <p:cNvSpPr>
            <a:spLocks/>
          </p:cNvSpPr>
          <p:nvPr/>
        </p:nvSpPr>
        <p:spPr bwMode="auto">
          <a:xfrm>
            <a:off x="8609607" y="1496292"/>
            <a:ext cx="2909454" cy="2938118"/>
          </a:xfrm>
          <a:custGeom>
            <a:avLst/>
            <a:gdLst>
              <a:gd name="T0" fmla="*/ 2147483647 w 3172"/>
              <a:gd name="T1" fmla="*/ 2147483647 h 1682"/>
              <a:gd name="T2" fmla="*/ 2147483647 w 3172"/>
              <a:gd name="T3" fmla="*/ 2147483647 h 1682"/>
              <a:gd name="T4" fmla="*/ 2147483647 w 3172"/>
              <a:gd name="T5" fmla="*/ 2147483647 h 1682"/>
              <a:gd name="T6" fmla="*/ 2147483647 w 3172"/>
              <a:gd name="T7" fmla="*/ 2147483647 h 1682"/>
              <a:gd name="T8" fmla="*/ 2147483647 w 3172"/>
              <a:gd name="T9" fmla="*/ 2147483647 h 1682"/>
              <a:gd name="T10" fmla="*/ 2147483647 w 3172"/>
              <a:gd name="T11" fmla="*/ 2147483647 h 1682"/>
              <a:gd name="T12" fmla="*/ 2147483647 w 3172"/>
              <a:gd name="T13" fmla="*/ 2147483647 h 1682"/>
              <a:gd name="T14" fmla="*/ 2147483647 w 3172"/>
              <a:gd name="T15" fmla="*/ 2147483647 h 1682"/>
              <a:gd name="T16" fmla="*/ 2147483647 w 3172"/>
              <a:gd name="T17" fmla="*/ 2147483647 h 1682"/>
              <a:gd name="T18" fmla="*/ 2147483647 w 3172"/>
              <a:gd name="T19" fmla="*/ 2147483647 h 1682"/>
              <a:gd name="T20" fmla="*/ 2147483647 w 3172"/>
              <a:gd name="T21" fmla="*/ 2147483647 h 1682"/>
              <a:gd name="T22" fmla="*/ 2147483647 w 3172"/>
              <a:gd name="T23" fmla="*/ 2147483647 h 1682"/>
              <a:gd name="T24" fmla="*/ 2147483647 w 3172"/>
              <a:gd name="T25" fmla="*/ 2147483647 h 1682"/>
              <a:gd name="T26" fmla="*/ 2147483647 w 3172"/>
              <a:gd name="T27" fmla="*/ 2147483647 h 1682"/>
              <a:gd name="T28" fmla="*/ 2147483647 w 3172"/>
              <a:gd name="T29" fmla="*/ 2147483647 h 1682"/>
              <a:gd name="T30" fmla="*/ 2147483647 w 3172"/>
              <a:gd name="T31" fmla="*/ 2147483647 h 1682"/>
              <a:gd name="T32" fmla="*/ 2147483647 w 3172"/>
              <a:gd name="T33" fmla="*/ 2147483647 h 1682"/>
              <a:gd name="T34" fmla="*/ 2147483647 w 3172"/>
              <a:gd name="T35" fmla="*/ 2147483647 h 1682"/>
              <a:gd name="T36" fmla="*/ 2147483647 w 3172"/>
              <a:gd name="T37" fmla="*/ 2147483647 h 1682"/>
              <a:gd name="T38" fmla="*/ 2147483647 w 3172"/>
              <a:gd name="T39" fmla="*/ 2147483647 h 1682"/>
              <a:gd name="T40" fmla="*/ 2147483647 w 3172"/>
              <a:gd name="T41" fmla="*/ 2147483647 h 1682"/>
              <a:gd name="T42" fmla="*/ 2147483647 w 3172"/>
              <a:gd name="T43" fmla="*/ 2147483647 h 1682"/>
              <a:gd name="T44" fmla="*/ 2147483647 w 3172"/>
              <a:gd name="T45" fmla="*/ 2147483647 h 1682"/>
              <a:gd name="T46" fmla="*/ 2147483647 w 3172"/>
              <a:gd name="T47" fmla="*/ 2147483647 h 1682"/>
              <a:gd name="T48" fmla="*/ 2147483647 w 3172"/>
              <a:gd name="T49" fmla="*/ 2147483647 h 1682"/>
              <a:gd name="T50" fmla="*/ 2147483647 w 3172"/>
              <a:gd name="T51" fmla="*/ 2147483647 h 1682"/>
              <a:gd name="T52" fmla="*/ 2147483647 w 3172"/>
              <a:gd name="T53" fmla="*/ 2147483647 h 1682"/>
              <a:gd name="T54" fmla="*/ 2147483647 w 3172"/>
              <a:gd name="T55" fmla="*/ 2147483647 h 1682"/>
              <a:gd name="T56" fmla="*/ 2147483647 w 3172"/>
              <a:gd name="T57" fmla="*/ 2147483647 h 1682"/>
              <a:gd name="T58" fmla="*/ 2147483647 w 3172"/>
              <a:gd name="T59" fmla="*/ 2147483647 h 1682"/>
              <a:gd name="T60" fmla="*/ 2147483647 w 3172"/>
              <a:gd name="T61" fmla="*/ 2147483647 h 1682"/>
              <a:gd name="T62" fmla="*/ 2147483647 w 3172"/>
              <a:gd name="T63" fmla="*/ 2147483647 h 1682"/>
              <a:gd name="T64" fmla="*/ 2147483647 w 3172"/>
              <a:gd name="T65" fmla="*/ 2147483647 h 1682"/>
              <a:gd name="T66" fmla="*/ 2147483647 w 3172"/>
              <a:gd name="T67" fmla="*/ 2147483647 h 1682"/>
              <a:gd name="T68" fmla="*/ 2147483647 w 3172"/>
              <a:gd name="T69" fmla="*/ 2147483647 h 1682"/>
              <a:gd name="T70" fmla="*/ 2147483647 w 3172"/>
              <a:gd name="T71" fmla="*/ 2147483647 h 1682"/>
              <a:gd name="T72" fmla="*/ 2147483647 w 3172"/>
              <a:gd name="T73" fmla="*/ 2147483647 h 1682"/>
              <a:gd name="T74" fmla="*/ 2147483647 w 3172"/>
              <a:gd name="T75" fmla="*/ 2147483647 h 1682"/>
              <a:gd name="T76" fmla="*/ 2147483647 w 3172"/>
              <a:gd name="T77" fmla="*/ 2147483647 h 1682"/>
              <a:gd name="T78" fmla="*/ 2147483647 w 3172"/>
              <a:gd name="T79" fmla="*/ 2147483647 h 1682"/>
              <a:gd name="T80" fmla="*/ 2147483647 w 3172"/>
              <a:gd name="T81" fmla="*/ 2147483647 h 1682"/>
              <a:gd name="T82" fmla="*/ 2147483647 w 3172"/>
              <a:gd name="T83" fmla="*/ 2147483647 h 1682"/>
              <a:gd name="T84" fmla="*/ 2147483647 w 3172"/>
              <a:gd name="T85" fmla="*/ 2147483647 h 1682"/>
              <a:gd name="T86" fmla="*/ 2147483647 w 3172"/>
              <a:gd name="T87" fmla="*/ 2147483647 h 1682"/>
              <a:gd name="T88" fmla="*/ 2147483647 w 3172"/>
              <a:gd name="T89" fmla="*/ 2147483647 h 1682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3172"/>
              <a:gd name="T136" fmla="*/ 0 h 1682"/>
              <a:gd name="T137" fmla="*/ 3172 w 3172"/>
              <a:gd name="T138" fmla="*/ 1682 h 1682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3172" h="1682">
                <a:moveTo>
                  <a:pt x="2368" y="37"/>
                </a:moveTo>
                <a:cubicBezTo>
                  <a:pt x="2362" y="31"/>
                  <a:pt x="2347" y="26"/>
                  <a:pt x="2350" y="18"/>
                </a:cubicBezTo>
                <a:cubicBezTo>
                  <a:pt x="2353" y="9"/>
                  <a:pt x="2373" y="0"/>
                  <a:pt x="2377" y="9"/>
                </a:cubicBezTo>
                <a:cubicBezTo>
                  <a:pt x="2382" y="19"/>
                  <a:pt x="2365" y="28"/>
                  <a:pt x="2359" y="37"/>
                </a:cubicBezTo>
                <a:cubicBezTo>
                  <a:pt x="2359" y="37"/>
                  <a:pt x="2431" y="73"/>
                  <a:pt x="2359" y="73"/>
                </a:cubicBezTo>
                <a:cubicBezTo>
                  <a:pt x="2345" y="73"/>
                  <a:pt x="2334" y="61"/>
                  <a:pt x="2322" y="55"/>
                </a:cubicBezTo>
                <a:cubicBezTo>
                  <a:pt x="2266" y="69"/>
                  <a:pt x="2300" y="60"/>
                  <a:pt x="2231" y="82"/>
                </a:cubicBezTo>
                <a:cubicBezTo>
                  <a:pt x="2222" y="85"/>
                  <a:pt x="2203" y="91"/>
                  <a:pt x="2203" y="91"/>
                </a:cubicBezTo>
                <a:cubicBezTo>
                  <a:pt x="2197" y="82"/>
                  <a:pt x="2196" y="64"/>
                  <a:pt x="2185" y="64"/>
                </a:cubicBezTo>
                <a:cubicBezTo>
                  <a:pt x="2173" y="64"/>
                  <a:pt x="2160" y="113"/>
                  <a:pt x="2158" y="119"/>
                </a:cubicBezTo>
                <a:cubicBezTo>
                  <a:pt x="2159" y="124"/>
                  <a:pt x="2183" y="174"/>
                  <a:pt x="2149" y="174"/>
                </a:cubicBezTo>
                <a:cubicBezTo>
                  <a:pt x="2130" y="174"/>
                  <a:pt x="2111" y="164"/>
                  <a:pt x="2094" y="155"/>
                </a:cubicBezTo>
                <a:cubicBezTo>
                  <a:pt x="2074" y="145"/>
                  <a:pt x="2039" y="119"/>
                  <a:pt x="2039" y="119"/>
                </a:cubicBezTo>
                <a:cubicBezTo>
                  <a:pt x="2024" y="125"/>
                  <a:pt x="2005" y="126"/>
                  <a:pt x="1993" y="137"/>
                </a:cubicBezTo>
                <a:cubicBezTo>
                  <a:pt x="1937" y="186"/>
                  <a:pt x="1951" y="253"/>
                  <a:pt x="1865" y="274"/>
                </a:cubicBezTo>
                <a:cubicBezTo>
                  <a:pt x="1831" y="257"/>
                  <a:pt x="1807" y="237"/>
                  <a:pt x="1774" y="219"/>
                </a:cubicBezTo>
                <a:cubicBezTo>
                  <a:pt x="1746" y="222"/>
                  <a:pt x="1716" y="216"/>
                  <a:pt x="1691" y="229"/>
                </a:cubicBezTo>
                <a:cubicBezTo>
                  <a:pt x="1682" y="233"/>
                  <a:pt x="1693" y="250"/>
                  <a:pt x="1701" y="256"/>
                </a:cubicBezTo>
                <a:cubicBezTo>
                  <a:pt x="1711" y="264"/>
                  <a:pt x="1725" y="262"/>
                  <a:pt x="1737" y="265"/>
                </a:cubicBezTo>
                <a:cubicBezTo>
                  <a:pt x="1768" y="285"/>
                  <a:pt x="1780" y="294"/>
                  <a:pt x="1792" y="329"/>
                </a:cubicBezTo>
                <a:cubicBezTo>
                  <a:pt x="1786" y="338"/>
                  <a:pt x="1783" y="351"/>
                  <a:pt x="1774" y="357"/>
                </a:cubicBezTo>
                <a:cubicBezTo>
                  <a:pt x="1734" y="382"/>
                  <a:pt x="1725" y="367"/>
                  <a:pt x="1691" y="384"/>
                </a:cubicBezTo>
                <a:cubicBezTo>
                  <a:pt x="1645" y="407"/>
                  <a:pt x="1666" y="394"/>
                  <a:pt x="1627" y="421"/>
                </a:cubicBezTo>
                <a:cubicBezTo>
                  <a:pt x="1650" y="483"/>
                  <a:pt x="1618" y="420"/>
                  <a:pt x="1664" y="457"/>
                </a:cubicBezTo>
                <a:cubicBezTo>
                  <a:pt x="1673" y="464"/>
                  <a:pt x="1676" y="476"/>
                  <a:pt x="1682" y="485"/>
                </a:cubicBezTo>
                <a:cubicBezTo>
                  <a:pt x="1633" y="497"/>
                  <a:pt x="1459" y="464"/>
                  <a:pt x="1545" y="521"/>
                </a:cubicBezTo>
                <a:cubicBezTo>
                  <a:pt x="1498" y="533"/>
                  <a:pt x="1481" y="525"/>
                  <a:pt x="1454" y="485"/>
                </a:cubicBezTo>
                <a:cubicBezTo>
                  <a:pt x="1442" y="488"/>
                  <a:pt x="1423" y="483"/>
                  <a:pt x="1417" y="494"/>
                </a:cubicBezTo>
                <a:cubicBezTo>
                  <a:pt x="1413" y="503"/>
                  <a:pt x="1436" y="507"/>
                  <a:pt x="1445" y="503"/>
                </a:cubicBezTo>
                <a:cubicBezTo>
                  <a:pt x="1455" y="499"/>
                  <a:pt x="1457" y="484"/>
                  <a:pt x="1463" y="475"/>
                </a:cubicBezTo>
                <a:cubicBezTo>
                  <a:pt x="1477" y="519"/>
                  <a:pt x="1494" y="517"/>
                  <a:pt x="1536" y="530"/>
                </a:cubicBezTo>
                <a:cubicBezTo>
                  <a:pt x="1555" y="536"/>
                  <a:pt x="1591" y="549"/>
                  <a:pt x="1591" y="549"/>
                </a:cubicBezTo>
                <a:cubicBezTo>
                  <a:pt x="1573" y="561"/>
                  <a:pt x="1554" y="573"/>
                  <a:pt x="1536" y="585"/>
                </a:cubicBezTo>
                <a:cubicBezTo>
                  <a:pt x="1515" y="599"/>
                  <a:pt x="1463" y="603"/>
                  <a:pt x="1463" y="603"/>
                </a:cubicBezTo>
                <a:cubicBezTo>
                  <a:pt x="1377" y="661"/>
                  <a:pt x="1507" y="578"/>
                  <a:pt x="1390" y="631"/>
                </a:cubicBezTo>
                <a:cubicBezTo>
                  <a:pt x="1342" y="653"/>
                  <a:pt x="1319" y="697"/>
                  <a:pt x="1271" y="713"/>
                </a:cubicBezTo>
                <a:cubicBezTo>
                  <a:pt x="1255" y="745"/>
                  <a:pt x="1248" y="789"/>
                  <a:pt x="1216" y="805"/>
                </a:cubicBezTo>
                <a:cubicBezTo>
                  <a:pt x="1199" y="814"/>
                  <a:pt x="1178" y="814"/>
                  <a:pt x="1161" y="823"/>
                </a:cubicBezTo>
                <a:cubicBezTo>
                  <a:pt x="1112" y="848"/>
                  <a:pt x="1059" y="865"/>
                  <a:pt x="1006" y="878"/>
                </a:cubicBezTo>
                <a:cubicBezTo>
                  <a:pt x="980" y="903"/>
                  <a:pt x="958" y="906"/>
                  <a:pt x="923" y="914"/>
                </a:cubicBezTo>
                <a:cubicBezTo>
                  <a:pt x="947" y="938"/>
                  <a:pt x="967" y="944"/>
                  <a:pt x="978" y="978"/>
                </a:cubicBezTo>
                <a:cubicBezTo>
                  <a:pt x="947" y="1026"/>
                  <a:pt x="920" y="1017"/>
                  <a:pt x="859" y="1024"/>
                </a:cubicBezTo>
                <a:cubicBezTo>
                  <a:pt x="847" y="1027"/>
                  <a:pt x="832" y="1024"/>
                  <a:pt x="823" y="1033"/>
                </a:cubicBezTo>
                <a:cubicBezTo>
                  <a:pt x="798" y="1059"/>
                  <a:pt x="817" y="1116"/>
                  <a:pt x="786" y="1134"/>
                </a:cubicBezTo>
                <a:cubicBezTo>
                  <a:pt x="760" y="1149"/>
                  <a:pt x="725" y="1140"/>
                  <a:pt x="695" y="1143"/>
                </a:cubicBezTo>
                <a:cubicBezTo>
                  <a:pt x="637" y="1162"/>
                  <a:pt x="594" y="1164"/>
                  <a:pt x="530" y="1170"/>
                </a:cubicBezTo>
                <a:cubicBezTo>
                  <a:pt x="367" y="1224"/>
                  <a:pt x="170" y="1199"/>
                  <a:pt x="0" y="1207"/>
                </a:cubicBezTo>
                <a:cubicBezTo>
                  <a:pt x="14" y="1279"/>
                  <a:pt x="20" y="1268"/>
                  <a:pt x="91" y="1280"/>
                </a:cubicBezTo>
                <a:cubicBezTo>
                  <a:pt x="113" y="1300"/>
                  <a:pt x="130" y="1318"/>
                  <a:pt x="155" y="1335"/>
                </a:cubicBezTo>
                <a:cubicBezTo>
                  <a:pt x="149" y="1317"/>
                  <a:pt x="132" y="1299"/>
                  <a:pt x="137" y="1280"/>
                </a:cubicBezTo>
                <a:cubicBezTo>
                  <a:pt x="140" y="1269"/>
                  <a:pt x="157" y="1290"/>
                  <a:pt x="165" y="1298"/>
                </a:cubicBezTo>
                <a:cubicBezTo>
                  <a:pt x="173" y="1306"/>
                  <a:pt x="175" y="1318"/>
                  <a:pt x="183" y="1326"/>
                </a:cubicBezTo>
                <a:cubicBezTo>
                  <a:pt x="202" y="1346"/>
                  <a:pt x="231" y="1363"/>
                  <a:pt x="256" y="1371"/>
                </a:cubicBezTo>
                <a:cubicBezTo>
                  <a:pt x="313" y="1333"/>
                  <a:pt x="291" y="1368"/>
                  <a:pt x="338" y="1381"/>
                </a:cubicBezTo>
                <a:cubicBezTo>
                  <a:pt x="374" y="1391"/>
                  <a:pt x="412" y="1390"/>
                  <a:pt x="448" y="1399"/>
                </a:cubicBezTo>
                <a:cubicBezTo>
                  <a:pt x="512" y="1463"/>
                  <a:pt x="550" y="1422"/>
                  <a:pt x="613" y="1381"/>
                </a:cubicBezTo>
                <a:cubicBezTo>
                  <a:pt x="693" y="1385"/>
                  <a:pt x="804" y="1406"/>
                  <a:pt x="887" y="1371"/>
                </a:cubicBezTo>
                <a:cubicBezTo>
                  <a:pt x="923" y="1356"/>
                  <a:pt x="890" y="1337"/>
                  <a:pt x="914" y="1317"/>
                </a:cubicBezTo>
                <a:cubicBezTo>
                  <a:pt x="927" y="1306"/>
                  <a:pt x="945" y="1304"/>
                  <a:pt x="960" y="1298"/>
                </a:cubicBezTo>
                <a:cubicBezTo>
                  <a:pt x="1097" y="1310"/>
                  <a:pt x="1236" y="1299"/>
                  <a:pt x="1371" y="1326"/>
                </a:cubicBezTo>
                <a:cubicBezTo>
                  <a:pt x="1403" y="1411"/>
                  <a:pt x="1428" y="1441"/>
                  <a:pt x="1518" y="1463"/>
                </a:cubicBezTo>
                <a:cubicBezTo>
                  <a:pt x="1549" y="1478"/>
                  <a:pt x="1576" y="1498"/>
                  <a:pt x="1609" y="1509"/>
                </a:cubicBezTo>
                <a:cubicBezTo>
                  <a:pt x="1654" y="1525"/>
                  <a:pt x="1701" y="1530"/>
                  <a:pt x="1746" y="1545"/>
                </a:cubicBezTo>
                <a:cubicBezTo>
                  <a:pt x="1772" y="1569"/>
                  <a:pt x="1798" y="1600"/>
                  <a:pt x="1829" y="1618"/>
                </a:cubicBezTo>
                <a:cubicBezTo>
                  <a:pt x="1895" y="1657"/>
                  <a:pt x="1984" y="1649"/>
                  <a:pt x="2057" y="1673"/>
                </a:cubicBezTo>
                <a:cubicBezTo>
                  <a:pt x="2161" y="1664"/>
                  <a:pt x="2318" y="1682"/>
                  <a:pt x="2405" y="1600"/>
                </a:cubicBezTo>
                <a:cubicBezTo>
                  <a:pt x="2452" y="1502"/>
                  <a:pt x="2403" y="1534"/>
                  <a:pt x="2578" y="1545"/>
                </a:cubicBezTo>
                <a:cubicBezTo>
                  <a:pt x="2620" y="1559"/>
                  <a:pt x="2663" y="1571"/>
                  <a:pt x="2706" y="1582"/>
                </a:cubicBezTo>
                <a:cubicBezTo>
                  <a:pt x="2715" y="1555"/>
                  <a:pt x="2740" y="1457"/>
                  <a:pt x="2743" y="1454"/>
                </a:cubicBezTo>
                <a:cubicBezTo>
                  <a:pt x="2764" y="1432"/>
                  <a:pt x="2816" y="1399"/>
                  <a:pt x="2816" y="1399"/>
                </a:cubicBezTo>
                <a:cubicBezTo>
                  <a:pt x="2846" y="1402"/>
                  <a:pt x="2877" y="1410"/>
                  <a:pt x="2907" y="1408"/>
                </a:cubicBezTo>
                <a:cubicBezTo>
                  <a:pt x="2916" y="1407"/>
                  <a:pt x="2918" y="1393"/>
                  <a:pt x="2926" y="1390"/>
                </a:cubicBezTo>
                <a:cubicBezTo>
                  <a:pt x="2959" y="1379"/>
                  <a:pt x="3099" y="1358"/>
                  <a:pt x="3127" y="1353"/>
                </a:cubicBezTo>
                <a:cubicBezTo>
                  <a:pt x="3172" y="1285"/>
                  <a:pt x="3134" y="1355"/>
                  <a:pt x="3127" y="1198"/>
                </a:cubicBezTo>
                <a:cubicBezTo>
                  <a:pt x="3126" y="1174"/>
                  <a:pt x="3133" y="1149"/>
                  <a:pt x="3136" y="1125"/>
                </a:cubicBezTo>
                <a:cubicBezTo>
                  <a:pt x="3105" y="1061"/>
                  <a:pt x="3083" y="1068"/>
                  <a:pt x="3008" y="1051"/>
                </a:cubicBezTo>
                <a:cubicBezTo>
                  <a:pt x="2922" y="1009"/>
                  <a:pt x="2828" y="994"/>
                  <a:pt x="2743" y="951"/>
                </a:cubicBezTo>
                <a:cubicBezTo>
                  <a:pt x="2712" y="902"/>
                  <a:pt x="2724" y="853"/>
                  <a:pt x="2770" y="823"/>
                </a:cubicBezTo>
                <a:cubicBezTo>
                  <a:pt x="2776" y="811"/>
                  <a:pt x="2780" y="797"/>
                  <a:pt x="2789" y="786"/>
                </a:cubicBezTo>
                <a:cubicBezTo>
                  <a:pt x="2796" y="778"/>
                  <a:pt x="2809" y="776"/>
                  <a:pt x="2816" y="768"/>
                </a:cubicBezTo>
                <a:cubicBezTo>
                  <a:pt x="2825" y="757"/>
                  <a:pt x="2827" y="743"/>
                  <a:pt x="2834" y="731"/>
                </a:cubicBezTo>
                <a:cubicBezTo>
                  <a:pt x="2845" y="712"/>
                  <a:pt x="2871" y="677"/>
                  <a:pt x="2871" y="677"/>
                </a:cubicBezTo>
                <a:cubicBezTo>
                  <a:pt x="2863" y="639"/>
                  <a:pt x="2848" y="571"/>
                  <a:pt x="2816" y="539"/>
                </a:cubicBezTo>
                <a:cubicBezTo>
                  <a:pt x="2806" y="529"/>
                  <a:pt x="2791" y="528"/>
                  <a:pt x="2779" y="521"/>
                </a:cubicBezTo>
                <a:cubicBezTo>
                  <a:pt x="2736" y="497"/>
                  <a:pt x="2695" y="470"/>
                  <a:pt x="2651" y="448"/>
                </a:cubicBezTo>
                <a:cubicBezTo>
                  <a:pt x="2632" y="400"/>
                  <a:pt x="2604" y="358"/>
                  <a:pt x="2560" y="329"/>
                </a:cubicBezTo>
                <a:cubicBezTo>
                  <a:pt x="2516" y="263"/>
                  <a:pt x="2533" y="294"/>
                  <a:pt x="2505" y="238"/>
                </a:cubicBezTo>
                <a:cubicBezTo>
                  <a:pt x="2488" y="142"/>
                  <a:pt x="2498" y="138"/>
                  <a:pt x="2432" y="91"/>
                </a:cubicBezTo>
                <a:cubicBezTo>
                  <a:pt x="2395" y="17"/>
                  <a:pt x="2404" y="46"/>
                  <a:pt x="2331" y="46"/>
                </a:cubicBezTo>
                <a:cubicBezTo>
                  <a:pt x="2318" y="46"/>
                  <a:pt x="2356" y="40"/>
                  <a:pt x="2368" y="37"/>
                </a:cubicBezTo>
                <a:close/>
              </a:path>
            </a:pathLst>
          </a:custGeom>
          <a:noFill/>
          <a:ln w="5715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124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picture containing ground, outdoor, person, stadium&#10;&#10;Description automatically generated">
            <a:extLst>
              <a:ext uri="{FF2B5EF4-FFF2-40B4-BE49-F238E27FC236}">
                <a16:creationId xmlns:a16="http://schemas.microsoft.com/office/drawing/2014/main" id="{EE01B880-8381-4927-81D2-39DB080EE1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967843" cy="3314700"/>
          </a:xfrm>
          <a:prstGeom prst="rect">
            <a:avLst/>
          </a:prstGeom>
        </p:spPr>
      </p:pic>
      <p:pic>
        <p:nvPicPr>
          <p:cNvPr id="6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CC364DDD-5B5A-437B-A2D9-3BB82BC3248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7843" y="0"/>
            <a:ext cx="4278085" cy="3396343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F92D680E-9BEC-48D6-8233-3ED64AD994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0"/>
            <a:ext cx="3962400" cy="3363686"/>
          </a:xfrm>
          <a:prstGeom prst="rect">
            <a:avLst/>
          </a:prstGeom>
        </p:spPr>
      </p:pic>
      <p:pic>
        <p:nvPicPr>
          <p:cNvPr id="8" name="image170.jpg">
            <a:extLst>
              <a:ext uri="{FF2B5EF4-FFF2-40B4-BE49-F238E27FC236}">
                <a16:creationId xmlns:a16="http://schemas.microsoft.com/office/drawing/2014/main" id="{E2984F02-F1C2-4350-99EC-9E274421D1E1}"/>
              </a:ext>
            </a:extLst>
          </p:cNvPr>
          <p:cNvPicPr/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0" y="3298371"/>
            <a:ext cx="3967843" cy="3559629"/>
          </a:xfrm>
          <a:prstGeom prst="rect">
            <a:avLst/>
          </a:prstGeom>
          <a:ln/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F2AC70D1-50A9-4133-A28E-CFECDA653D1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7844" y="3314701"/>
            <a:ext cx="4261756" cy="3543300"/>
          </a:xfrm>
          <a:prstGeom prst="rect">
            <a:avLst/>
          </a:prstGeom>
        </p:spPr>
      </p:pic>
      <p:pic>
        <p:nvPicPr>
          <p:cNvPr id="1026" name="Picture 2" descr="https://c.pxhere.com/photos/ec/94/eiffel_tower_paris_france-971982.jpg!d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163098" y="3341716"/>
            <a:ext cx="4028901" cy="35162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4CF91D46-3A0D-4FF9-B446-C2A7575D084E}"/>
              </a:ext>
            </a:extLst>
          </p:cNvPr>
          <p:cNvGraphicFramePr>
            <a:graphicFrameLocks noGrp="1"/>
          </p:cNvGraphicFramePr>
          <p:nvPr/>
        </p:nvGraphicFramePr>
        <p:xfrm>
          <a:off x="161583" y="2449323"/>
          <a:ext cx="11707256" cy="43303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8393">
                  <a:extLst>
                    <a:ext uri="{9D8B030D-6E8A-4147-A177-3AD203B41FA5}">
                      <a16:colId xmlns:a16="http://schemas.microsoft.com/office/drawing/2014/main" val="1701253827"/>
                    </a:ext>
                  </a:extLst>
                </a:gridCol>
                <a:gridCol w="2765235">
                  <a:extLst>
                    <a:ext uri="{9D8B030D-6E8A-4147-A177-3AD203B41FA5}">
                      <a16:colId xmlns:a16="http://schemas.microsoft.com/office/drawing/2014/main" val="1984170640"/>
                    </a:ext>
                  </a:extLst>
                </a:gridCol>
                <a:gridCol w="2926814">
                  <a:extLst>
                    <a:ext uri="{9D8B030D-6E8A-4147-A177-3AD203B41FA5}">
                      <a16:colId xmlns:a16="http://schemas.microsoft.com/office/drawing/2014/main" val="3040698063"/>
                    </a:ext>
                  </a:extLst>
                </a:gridCol>
                <a:gridCol w="2926814">
                  <a:extLst>
                    <a:ext uri="{9D8B030D-6E8A-4147-A177-3AD203B41FA5}">
                      <a16:colId xmlns:a16="http://schemas.microsoft.com/office/drawing/2014/main" val="2121716280"/>
                    </a:ext>
                  </a:extLst>
                </a:gridCol>
              </a:tblGrid>
              <a:tr h="866066">
                <a:tc rowSpan="2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7455772"/>
                  </a:ext>
                </a:extLst>
              </a:tr>
              <a:tr h="86606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6725886"/>
                  </a:ext>
                </a:extLst>
              </a:tr>
              <a:tr h="86606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2621974"/>
                  </a:ext>
                </a:extLst>
              </a:tr>
              <a:tr h="86606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6390594"/>
                  </a:ext>
                </a:extLst>
              </a:tr>
              <a:tr h="86606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5525276"/>
                  </a:ext>
                </a:extLst>
              </a:tr>
            </a:tbl>
          </a:graphicData>
        </a:graphic>
      </p:graphicFrame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3B6E6D2-AF45-4920-AD8E-DD7E10638100}"/>
              </a:ext>
            </a:extLst>
          </p:cNvPr>
          <p:cNvCxnSpPr>
            <a:cxnSpLocks/>
          </p:cNvCxnSpPr>
          <p:nvPr/>
        </p:nvCxnSpPr>
        <p:spPr>
          <a:xfrm>
            <a:off x="182237" y="2449323"/>
            <a:ext cx="3017477" cy="170509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EF19D70D-BAF3-460D-AFCC-4A3580E0F91D}"/>
              </a:ext>
            </a:extLst>
          </p:cNvPr>
          <p:cNvSpPr txBox="1"/>
          <p:nvPr/>
        </p:nvSpPr>
        <p:spPr>
          <a:xfrm>
            <a:off x="1275207" y="2526183"/>
            <a:ext cx="26770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 vực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DEFE114-8F20-4FA2-BEA9-B98915674798}"/>
              </a:ext>
            </a:extLst>
          </p:cNvPr>
          <p:cNvSpPr txBox="1"/>
          <p:nvPr/>
        </p:nvSpPr>
        <p:spPr>
          <a:xfrm>
            <a:off x="3688813" y="2546639"/>
            <a:ext cx="26770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 bằng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462C1CD-1EBD-485D-8A46-598B6A22D716}"/>
              </a:ext>
            </a:extLst>
          </p:cNvPr>
          <p:cNvSpPr txBox="1"/>
          <p:nvPr/>
        </p:nvSpPr>
        <p:spPr>
          <a:xfrm>
            <a:off x="8239695" y="2546638"/>
            <a:ext cx="26770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Miền núi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2F24E60-0967-41A5-A16A-93F2E8F38159}"/>
              </a:ext>
            </a:extLst>
          </p:cNvPr>
          <p:cNvSpPr txBox="1"/>
          <p:nvPr/>
        </p:nvSpPr>
        <p:spPr>
          <a:xfrm>
            <a:off x="284831" y="3569638"/>
            <a:ext cx="26770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Yếu tố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2833E22-044A-46FE-840C-42E89C0FDFD2}"/>
              </a:ext>
            </a:extLst>
          </p:cNvPr>
          <p:cNvSpPr txBox="1"/>
          <p:nvPr/>
        </p:nvSpPr>
        <p:spPr>
          <a:xfrm>
            <a:off x="6687235" y="3416980"/>
            <a:ext cx="26770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Núi già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9EDB73A-C647-4868-9674-CE8AF936ACE4}"/>
              </a:ext>
            </a:extLst>
          </p:cNvPr>
          <p:cNvSpPr txBox="1"/>
          <p:nvPr/>
        </p:nvSpPr>
        <p:spPr>
          <a:xfrm>
            <a:off x="9547949" y="3416979"/>
            <a:ext cx="26770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Núi trẻ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DE3F060-1201-4FC5-8715-C60A46C0AAD3}"/>
              </a:ext>
            </a:extLst>
          </p:cNvPr>
          <p:cNvSpPr/>
          <p:nvPr/>
        </p:nvSpPr>
        <p:spPr>
          <a:xfrm>
            <a:off x="251784" y="809312"/>
            <a:ext cx="11617055" cy="1596014"/>
          </a:xfrm>
          <a:prstGeom prst="rect">
            <a:avLst/>
          </a:prstGeom>
          <a:ln w="15875">
            <a:solidFill>
              <a:srgbClr val="00B050"/>
            </a:solidFill>
            <a:prstDash val="dash"/>
          </a:ln>
        </p:spPr>
        <p:txBody>
          <a:bodyPr wrap="square">
            <a:spAutoFit/>
          </a:bodyPr>
          <a:lstStyle/>
          <a:p>
            <a:pPr indent="180340" algn="ctr">
              <a:lnSpc>
                <a:spcPct val="120000"/>
              </a:lnSpc>
              <a:spcAft>
                <a:spcPts val="0"/>
              </a:spcAft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</a:t>
            </a:r>
            <a:r>
              <a:rPr lang="vi-VN" sz="2800" b="1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ựa vào </a:t>
            </a: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 1 và  thông tin mục a (SGK):</a:t>
            </a:r>
          </a:p>
          <a:p>
            <a:pPr marL="457200" indent="-457200">
              <a:lnSpc>
                <a:spcPct val="120000"/>
              </a:lnSpc>
              <a:spcAft>
                <a:spcPts val="0"/>
              </a:spcAft>
              <a:buFontTx/>
              <a:buChar char="-"/>
            </a:pP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Kể tên và xác định các đồng bằng, các dãy núi chính ở Châu Âu</a:t>
            </a:r>
          </a:p>
          <a:p>
            <a:pPr marL="457200" indent="-457200">
              <a:lnSpc>
                <a:spcPct val="120000"/>
              </a:lnSpc>
              <a:buFontTx/>
              <a:buChar char="-"/>
            </a:pP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Phân tích đặc điểm các khu vực địa hình Châu </a:t>
            </a:r>
            <a:r>
              <a:rPr lang="vi-VN" sz="2800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Âu</a:t>
            </a:r>
            <a:endParaRPr lang="en-US" sz="2800">
              <a:solidFill>
                <a:srgbClr val="FF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FC98DDB-54B9-42C9-97A2-2F44B1EC07AD}"/>
              </a:ext>
            </a:extLst>
          </p:cNvPr>
          <p:cNvSpPr txBox="1"/>
          <p:nvPr/>
        </p:nvSpPr>
        <p:spPr>
          <a:xfrm>
            <a:off x="3535304" y="4360530"/>
            <a:ext cx="2060346" cy="584775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 1,2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B4DD9E2-76E6-4AC4-B73A-3352F0E40147}"/>
              </a:ext>
            </a:extLst>
          </p:cNvPr>
          <p:cNvSpPr txBox="1"/>
          <p:nvPr/>
        </p:nvSpPr>
        <p:spPr>
          <a:xfrm>
            <a:off x="6384288" y="5123619"/>
            <a:ext cx="2060346" cy="584775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 3,4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DA890AA-C03D-40AE-B44C-48168A55FE03}"/>
              </a:ext>
            </a:extLst>
          </p:cNvPr>
          <p:cNvSpPr txBox="1"/>
          <p:nvPr/>
        </p:nvSpPr>
        <p:spPr>
          <a:xfrm>
            <a:off x="9156551" y="6077969"/>
            <a:ext cx="2425549" cy="584775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 5,6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15378B5-4E1F-40BC-A654-1BA6577FBD99}"/>
              </a:ext>
            </a:extLst>
          </p:cNvPr>
          <p:cNvSpPr txBox="1"/>
          <p:nvPr/>
        </p:nvSpPr>
        <p:spPr>
          <a:xfrm>
            <a:off x="323161" y="4320705"/>
            <a:ext cx="17149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 bố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642C2F9-C675-4B80-AABD-01300CC18043}"/>
              </a:ext>
            </a:extLst>
          </p:cNvPr>
          <p:cNvSpPr txBox="1"/>
          <p:nvPr/>
        </p:nvSpPr>
        <p:spPr>
          <a:xfrm>
            <a:off x="345593" y="5123619"/>
            <a:ext cx="2417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 điểm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CD0AECF-14FF-46BF-97FB-06EC86C8C379}"/>
              </a:ext>
            </a:extLst>
          </p:cNvPr>
          <p:cNvSpPr txBox="1"/>
          <p:nvPr/>
        </p:nvSpPr>
        <p:spPr>
          <a:xfrm>
            <a:off x="323161" y="6077969"/>
            <a:ext cx="24971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 địa hình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F4E1721-7730-4AF8-A0C6-DA39FE4E9829}"/>
              </a:ext>
            </a:extLst>
          </p:cNvPr>
          <p:cNvGrpSpPr/>
          <p:nvPr/>
        </p:nvGrpSpPr>
        <p:grpSpPr>
          <a:xfrm>
            <a:off x="4261696" y="78347"/>
            <a:ext cx="5316548" cy="654105"/>
            <a:chOff x="4109546" y="1116773"/>
            <a:chExt cx="4337069" cy="654105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867D2449-BF81-45BD-A361-9D10B6CD4771}"/>
                </a:ext>
              </a:extLst>
            </p:cNvPr>
            <p:cNvSpPr/>
            <p:nvPr/>
          </p:nvSpPr>
          <p:spPr>
            <a:xfrm>
              <a:off x="4109546" y="1116773"/>
              <a:ext cx="3412306" cy="601181"/>
            </a:xfrm>
            <a:prstGeom prst="roundRect">
              <a:avLst/>
            </a:prstGeom>
            <a:solidFill>
              <a:srgbClr val="00B050"/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2431414F-EA2E-4780-8C1F-BF4FA5379D30}"/>
                </a:ext>
              </a:extLst>
            </p:cNvPr>
            <p:cNvSpPr txBox="1"/>
            <p:nvPr/>
          </p:nvSpPr>
          <p:spPr>
            <a:xfrm>
              <a:off x="4169978" y="1124547"/>
              <a:ext cx="427663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NHÓM TÀI NĂNG</a:t>
              </a: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1260F3E1-E034-4ABD-86CD-5F1EF7A33F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426" r="100000">
                        <a14:foregroundMark x1="87234" y1="77667" x2="87234" y2="77667"/>
                        <a14:foregroundMark x1="84468" y1="36667" x2="84468" y2="36667"/>
                        <a14:foregroundMark x1="78723" y1="26000" x2="78723" y2="26000"/>
                        <a14:foregroundMark x1="81064" y1="30667" x2="81064" y2="30667"/>
                        <a14:foregroundMark x1="88511" y1="33667" x2="88511" y2="33667"/>
                        <a14:foregroundMark x1="86809" y1="32000" x2="86809" y2="32000"/>
                        <a14:foregroundMark x1="42766" y1="54000" x2="42766" y2="54000"/>
                        <a14:foregroundMark x1="41064" y1="46000" x2="41064" y2="46000"/>
                        <a14:foregroundMark x1="52340" y1="24333" x2="52340" y2="24333"/>
                        <a14:foregroundMark x1="63830" y1="3667" x2="63830" y2="3667"/>
                        <a14:foregroundMark x1="68723" y1="2333" x2="68723" y2="2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3756" y="37373"/>
            <a:ext cx="1214522" cy="775227"/>
          </a:xfrm>
          <a:prstGeom prst="rect">
            <a:avLst/>
          </a:prstGeom>
        </p:spPr>
      </p:pic>
      <p:pic>
        <p:nvPicPr>
          <p:cNvPr id="22" name="Đồng hồ đếm ngược 3 phút gây sốc 3 Minutes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10115238" y="0"/>
            <a:ext cx="1771961" cy="122464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0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video>
              <p:cMediaNode>
                <p:cTn id="6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video>
          </p:childTnLst>
        </p:cTn>
      </p:par>
    </p:tnLst>
    <p:bldLst>
      <p:bldP spid="6" grpId="0"/>
      <p:bldP spid="14" grpId="0"/>
      <p:bldP spid="16" grpId="0"/>
      <p:bldP spid="17" grpId="0"/>
      <p:bldP spid="18" grpId="0"/>
      <p:bldP spid="19" grpId="0"/>
      <p:bldP spid="24" grpId="0" animBg="1"/>
      <p:bldP spid="25" grpId="0" animBg="1"/>
      <p:bldP spid="26" grpId="0" animBg="1"/>
      <p:bldP spid="27" grpId="0"/>
      <p:bldP spid="28" grpId="0"/>
      <p:bldP spid="2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285AE36-5861-4314-8089-9BCA13F99DAF}"/>
              </a:ext>
            </a:extLst>
          </p:cNvPr>
          <p:cNvGrpSpPr/>
          <p:nvPr/>
        </p:nvGrpSpPr>
        <p:grpSpPr>
          <a:xfrm>
            <a:off x="5047013" y="85762"/>
            <a:ext cx="7086921" cy="6679100"/>
            <a:chOff x="6486375" y="565242"/>
            <a:chExt cx="5647559" cy="619962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52A64C0-67FF-4E7E-890E-794E084405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86375" y="565242"/>
              <a:ext cx="5647559" cy="60153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D7E0572-FF40-4AAF-9D51-41B3436D4D44}"/>
                </a:ext>
              </a:extLst>
            </p:cNvPr>
            <p:cNvSpPr txBox="1"/>
            <p:nvPr/>
          </p:nvSpPr>
          <p:spPr>
            <a:xfrm>
              <a:off x="6808261" y="6364752"/>
              <a:ext cx="4720975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1.1. Bản đồ tự nhiên châu Âu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E2D3B9BF-4530-4CC1-84E1-B529C6B53FC0}"/>
              </a:ext>
            </a:extLst>
          </p:cNvPr>
          <p:cNvSpPr txBox="1"/>
          <p:nvPr/>
        </p:nvSpPr>
        <p:spPr>
          <a:xfrm>
            <a:off x="159677" y="85762"/>
            <a:ext cx="1994179" cy="461665"/>
          </a:xfrm>
          <a:prstGeom prst="rect">
            <a:avLst/>
          </a:prstGeom>
          <a:solidFill>
            <a:srgbClr val="00B050"/>
          </a:solidFill>
          <a:ln>
            <a:solidFill>
              <a:schemeClr val="accent1">
                <a:shade val="50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 bằng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C154065-12DE-4131-91FB-3D87849AE24E}"/>
              </a:ext>
            </a:extLst>
          </p:cNvPr>
          <p:cNvSpPr/>
          <p:nvPr/>
        </p:nvSpPr>
        <p:spPr>
          <a:xfrm>
            <a:off x="9583387" y="2113808"/>
            <a:ext cx="1626919" cy="855023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CE951F9-B689-4D5E-9F7D-D99F67F152A2}"/>
              </a:ext>
            </a:extLst>
          </p:cNvPr>
          <p:cNvSpPr/>
          <p:nvPr/>
        </p:nvSpPr>
        <p:spPr>
          <a:xfrm rot="19815307">
            <a:off x="8008755" y="3021863"/>
            <a:ext cx="1743859" cy="426824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E2E06D5-F915-48F8-9514-64B471D1B8C4}"/>
              </a:ext>
            </a:extLst>
          </p:cNvPr>
          <p:cNvSpPr/>
          <p:nvPr/>
        </p:nvSpPr>
        <p:spPr>
          <a:xfrm rot="19815307">
            <a:off x="6407372" y="3844879"/>
            <a:ext cx="1039524" cy="350562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Box 41">
            <a:extLst>
              <a:ext uri="{FF2B5EF4-FFF2-40B4-BE49-F238E27FC236}">
                <a16:creationId xmlns:a16="http://schemas.microsoft.com/office/drawing/2014/main" id="{F02F9B0D-132B-4568-BE14-65C0C91BC0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066" y="3348489"/>
            <a:ext cx="593632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marL="457200" indent="-457200" algn="just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n-US" sz="2800" err="1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280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bằng Đông Âu</a:t>
            </a:r>
            <a:endParaRPr lang="en-US" sz="2800" dirty="0">
              <a:solidFill>
                <a:srgbClr val="3333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Box 41">
            <a:extLst>
              <a:ext uri="{FF2B5EF4-FFF2-40B4-BE49-F238E27FC236}">
                <a16:creationId xmlns:a16="http://schemas.microsoft.com/office/drawing/2014/main" id="{323485A1-F3A1-4ED8-8B26-1738918AFC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066" y="3989751"/>
            <a:ext cx="593632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marL="457200" indent="-457200" algn="just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n-US" sz="2800" err="1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280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bằng Bắc Âu</a:t>
            </a:r>
            <a:endParaRPr lang="en-US" sz="2800" dirty="0">
              <a:solidFill>
                <a:srgbClr val="3333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Box 41">
            <a:extLst>
              <a:ext uri="{FF2B5EF4-FFF2-40B4-BE49-F238E27FC236}">
                <a16:creationId xmlns:a16="http://schemas.microsoft.com/office/drawing/2014/main" id="{6360A551-8BEE-478C-A6F7-30702E9B9C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066" y="4714967"/>
            <a:ext cx="593632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marL="457200" indent="-457200" algn="just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n-US" sz="2800" err="1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280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bằng Tây Âu</a:t>
            </a:r>
            <a:endParaRPr lang="en-US" sz="2800" dirty="0">
              <a:solidFill>
                <a:srgbClr val="3333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6856FE9A-E08D-4A11-92F6-37BEBA80F426}"/>
              </a:ext>
            </a:extLst>
          </p:cNvPr>
          <p:cNvSpPr/>
          <p:nvPr/>
        </p:nvSpPr>
        <p:spPr>
          <a:xfrm>
            <a:off x="6255680" y="961901"/>
            <a:ext cx="5119440" cy="3468320"/>
          </a:xfrm>
          <a:custGeom>
            <a:avLst/>
            <a:gdLst>
              <a:gd name="connsiteX0" fmla="*/ 106878 w 4013860"/>
              <a:gd name="connsiteY0" fmla="*/ 3087584 h 3099460"/>
              <a:gd name="connsiteX1" fmla="*/ 130629 w 4013860"/>
              <a:gd name="connsiteY1" fmla="*/ 2980706 h 3099460"/>
              <a:gd name="connsiteX2" fmla="*/ 166255 w 4013860"/>
              <a:gd name="connsiteY2" fmla="*/ 2956956 h 3099460"/>
              <a:gd name="connsiteX3" fmla="*/ 190005 w 4013860"/>
              <a:gd name="connsiteY3" fmla="*/ 2921330 h 3099460"/>
              <a:gd name="connsiteX4" fmla="*/ 190005 w 4013860"/>
              <a:gd name="connsiteY4" fmla="*/ 2778826 h 3099460"/>
              <a:gd name="connsiteX5" fmla="*/ 166255 w 4013860"/>
              <a:gd name="connsiteY5" fmla="*/ 2743200 h 3099460"/>
              <a:gd name="connsiteX6" fmla="*/ 118753 w 4013860"/>
              <a:gd name="connsiteY6" fmla="*/ 2660073 h 3099460"/>
              <a:gd name="connsiteX7" fmla="*/ 47502 w 4013860"/>
              <a:gd name="connsiteY7" fmla="*/ 2612571 h 3099460"/>
              <a:gd name="connsiteX8" fmla="*/ 23751 w 4013860"/>
              <a:gd name="connsiteY8" fmla="*/ 2576945 h 3099460"/>
              <a:gd name="connsiteX9" fmla="*/ 0 w 4013860"/>
              <a:gd name="connsiteY9" fmla="*/ 2505693 h 3099460"/>
              <a:gd name="connsiteX10" fmla="*/ 11876 w 4013860"/>
              <a:gd name="connsiteY10" fmla="*/ 2446317 h 3099460"/>
              <a:gd name="connsiteX11" fmla="*/ 225631 w 4013860"/>
              <a:gd name="connsiteY11" fmla="*/ 2470067 h 3099460"/>
              <a:gd name="connsiteX12" fmla="*/ 320634 w 4013860"/>
              <a:gd name="connsiteY12" fmla="*/ 2481943 h 3099460"/>
              <a:gd name="connsiteX13" fmla="*/ 285008 w 4013860"/>
              <a:gd name="connsiteY13" fmla="*/ 2470067 h 3099460"/>
              <a:gd name="connsiteX14" fmla="*/ 261257 w 4013860"/>
              <a:gd name="connsiteY14" fmla="*/ 2398815 h 3099460"/>
              <a:gd name="connsiteX15" fmla="*/ 308759 w 4013860"/>
              <a:gd name="connsiteY15" fmla="*/ 2386940 h 3099460"/>
              <a:gd name="connsiteX16" fmla="*/ 380011 w 4013860"/>
              <a:gd name="connsiteY16" fmla="*/ 2422566 h 3099460"/>
              <a:gd name="connsiteX17" fmla="*/ 427512 w 4013860"/>
              <a:gd name="connsiteY17" fmla="*/ 2434441 h 3099460"/>
              <a:gd name="connsiteX18" fmla="*/ 570016 w 4013860"/>
              <a:gd name="connsiteY18" fmla="*/ 2446317 h 3099460"/>
              <a:gd name="connsiteX19" fmla="*/ 546265 w 4013860"/>
              <a:gd name="connsiteY19" fmla="*/ 2410691 h 3099460"/>
              <a:gd name="connsiteX20" fmla="*/ 534390 w 4013860"/>
              <a:gd name="connsiteY20" fmla="*/ 2375065 h 3099460"/>
              <a:gd name="connsiteX21" fmla="*/ 605642 w 4013860"/>
              <a:gd name="connsiteY21" fmla="*/ 2351314 h 3099460"/>
              <a:gd name="connsiteX22" fmla="*/ 641268 w 4013860"/>
              <a:gd name="connsiteY22" fmla="*/ 2339439 h 3099460"/>
              <a:gd name="connsiteX23" fmla="*/ 712520 w 4013860"/>
              <a:gd name="connsiteY23" fmla="*/ 2291938 h 3099460"/>
              <a:gd name="connsiteX24" fmla="*/ 748146 w 4013860"/>
              <a:gd name="connsiteY24" fmla="*/ 2268187 h 3099460"/>
              <a:gd name="connsiteX25" fmla="*/ 819398 w 4013860"/>
              <a:gd name="connsiteY25" fmla="*/ 2196935 h 3099460"/>
              <a:gd name="connsiteX26" fmla="*/ 902525 w 4013860"/>
              <a:gd name="connsiteY26" fmla="*/ 2113808 h 3099460"/>
              <a:gd name="connsiteX27" fmla="*/ 1045029 w 4013860"/>
              <a:gd name="connsiteY27" fmla="*/ 2101932 h 3099460"/>
              <a:gd name="connsiteX28" fmla="*/ 1080655 w 4013860"/>
              <a:gd name="connsiteY28" fmla="*/ 2090057 h 3099460"/>
              <a:gd name="connsiteX29" fmla="*/ 1104405 w 4013860"/>
              <a:gd name="connsiteY29" fmla="*/ 2054431 h 3099460"/>
              <a:gd name="connsiteX30" fmla="*/ 1128156 w 4013860"/>
              <a:gd name="connsiteY30" fmla="*/ 1828800 h 3099460"/>
              <a:gd name="connsiteX31" fmla="*/ 1128156 w 4013860"/>
              <a:gd name="connsiteY31" fmla="*/ 1828800 h 3099460"/>
              <a:gd name="connsiteX32" fmla="*/ 1163782 w 4013860"/>
              <a:gd name="connsiteY32" fmla="*/ 1805049 h 3099460"/>
              <a:gd name="connsiteX33" fmla="*/ 1211283 w 4013860"/>
              <a:gd name="connsiteY33" fmla="*/ 1757548 h 3099460"/>
              <a:gd name="connsiteX34" fmla="*/ 1235034 w 4013860"/>
              <a:gd name="connsiteY34" fmla="*/ 1721922 h 3099460"/>
              <a:gd name="connsiteX35" fmla="*/ 1282535 w 4013860"/>
              <a:gd name="connsiteY35" fmla="*/ 2006930 h 3099460"/>
              <a:gd name="connsiteX36" fmla="*/ 1330037 w 4013860"/>
              <a:gd name="connsiteY36" fmla="*/ 2018805 h 3099460"/>
              <a:gd name="connsiteX37" fmla="*/ 1425039 w 4013860"/>
              <a:gd name="connsiteY37" fmla="*/ 2054431 h 3099460"/>
              <a:gd name="connsiteX38" fmla="*/ 1460665 w 4013860"/>
              <a:gd name="connsiteY38" fmla="*/ 2066306 h 3099460"/>
              <a:gd name="connsiteX39" fmla="*/ 1555668 w 4013860"/>
              <a:gd name="connsiteY39" fmla="*/ 2090057 h 3099460"/>
              <a:gd name="connsiteX40" fmla="*/ 1591294 w 4013860"/>
              <a:gd name="connsiteY40" fmla="*/ 2101932 h 3099460"/>
              <a:gd name="connsiteX41" fmla="*/ 1662546 w 4013860"/>
              <a:gd name="connsiteY41" fmla="*/ 2113808 h 3099460"/>
              <a:gd name="connsiteX42" fmla="*/ 1733798 w 4013860"/>
              <a:gd name="connsiteY42" fmla="*/ 2101932 h 3099460"/>
              <a:gd name="connsiteX43" fmla="*/ 1769424 w 4013860"/>
              <a:gd name="connsiteY43" fmla="*/ 2078182 h 3099460"/>
              <a:gd name="connsiteX44" fmla="*/ 1816925 w 4013860"/>
              <a:gd name="connsiteY44" fmla="*/ 2066306 h 3099460"/>
              <a:gd name="connsiteX45" fmla="*/ 1888177 w 4013860"/>
              <a:gd name="connsiteY45" fmla="*/ 1995054 h 3099460"/>
              <a:gd name="connsiteX46" fmla="*/ 1900052 w 4013860"/>
              <a:gd name="connsiteY46" fmla="*/ 1959428 h 3099460"/>
              <a:gd name="connsiteX47" fmla="*/ 1923803 w 4013860"/>
              <a:gd name="connsiteY47" fmla="*/ 1852551 h 3099460"/>
              <a:gd name="connsiteX48" fmla="*/ 1935678 w 4013860"/>
              <a:gd name="connsiteY48" fmla="*/ 1781299 h 3099460"/>
              <a:gd name="connsiteX49" fmla="*/ 1971304 w 4013860"/>
              <a:gd name="connsiteY49" fmla="*/ 1698171 h 3099460"/>
              <a:gd name="connsiteX50" fmla="*/ 2042556 w 4013860"/>
              <a:gd name="connsiteY50" fmla="*/ 1615044 h 3099460"/>
              <a:gd name="connsiteX51" fmla="*/ 2078182 w 4013860"/>
              <a:gd name="connsiteY51" fmla="*/ 1591293 h 3099460"/>
              <a:gd name="connsiteX52" fmla="*/ 2125683 w 4013860"/>
              <a:gd name="connsiteY52" fmla="*/ 1555667 h 3099460"/>
              <a:gd name="connsiteX53" fmla="*/ 2196935 w 4013860"/>
              <a:gd name="connsiteY53" fmla="*/ 1508166 h 3099460"/>
              <a:gd name="connsiteX54" fmla="*/ 2268187 w 4013860"/>
              <a:gd name="connsiteY54" fmla="*/ 1448790 h 3099460"/>
              <a:gd name="connsiteX55" fmla="*/ 2339439 w 4013860"/>
              <a:gd name="connsiteY55" fmla="*/ 1425039 h 3099460"/>
              <a:gd name="connsiteX56" fmla="*/ 2434442 w 4013860"/>
              <a:gd name="connsiteY56" fmla="*/ 1401288 h 3099460"/>
              <a:gd name="connsiteX57" fmla="*/ 2529444 w 4013860"/>
              <a:gd name="connsiteY57" fmla="*/ 1365662 h 3099460"/>
              <a:gd name="connsiteX58" fmla="*/ 2600696 w 4013860"/>
              <a:gd name="connsiteY58" fmla="*/ 1341912 h 3099460"/>
              <a:gd name="connsiteX59" fmla="*/ 2671948 w 4013860"/>
              <a:gd name="connsiteY59" fmla="*/ 1294410 h 3099460"/>
              <a:gd name="connsiteX60" fmla="*/ 2743200 w 4013860"/>
              <a:gd name="connsiteY60" fmla="*/ 1211283 h 3099460"/>
              <a:gd name="connsiteX61" fmla="*/ 2731325 w 4013860"/>
              <a:gd name="connsiteY61" fmla="*/ 724395 h 3099460"/>
              <a:gd name="connsiteX62" fmla="*/ 2743200 w 4013860"/>
              <a:gd name="connsiteY62" fmla="*/ 629392 h 3099460"/>
              <a:gd name="connsiteX63" fmla="*/ 2802577 w 4013860"/>
              <a:gd name="connsiteY63" fmla="*/ 546265 h 3099460"/>
              <a:gd name="connsiteX64" fmla="*/ 2885704 w 4013860"/>
              <a:gd name="connsiteY64" fmla="*/ 463138 h 3099460"/>
              <a:gd name="connsiteX65" fmla="*/ 2921330 w 4013860"/>
              <a:gd name="connsiteY65" fmla="*/ 427512 h 3099460"/>
              <a:gd name="connsiteX66" fmla="*/ 2956956 w 4013860"/>
              <a:gd name="connsiteY66" fmla="*/ 391886 h 3099460"/>
              <a:gd name="connsiteX67" fmla="*/ 2980707 w 4013860"/>
              <a:gd name="connsiteY67" fmla="*/ 356260 h 3099460"/>
              <a:gd name="connsiteX68" fmla="*/ 3051959 w 4013860"/>
              <a:gd name="connsiteY68" fmla="*/ 308758 h 3099460"/>
              <a:gd name="connsiteX69" fmla="*/ 3123211 w 4013860"/>
              <a:gd name="connsiteY69" fmla="*/ 249382 h 3099460"/>
              <a:gd name="connsiteX70" fmla="*/ 3158837 w 4013860"/>
              <a:gd name="connsiteY70" fmla="*/ 237506 h 3099460"/>
              <a:gd name="connsiteX71" fmla="*/ 3194463 w 4013860"/>
              <a:gd name="connsiteY71" fmla="*/ 201880 h 3099460"/>
              <a:gd name="connsiteX72" fmla="*/ 3230089 w 4013860"/>
              <a:gd name="connsiteY72" fmla="*/ 190005 h 3099460"/>
              <a:gd name="connsiteX73" fmla="*/ 3265715 w 4013860"/>
              <a:gd name="connsiteY73" fmla="*/ 142504 h 3099460"/>
              <a:gd name="connsiteX74" fmla="*/ 3336966 w 4013860"/>
              <a:gd name="connsiteY74" fmla="*/ 95003 h 3099460"/>
              <a:gd name="connsiteX75" fmla="*/ 3372592 w 4013860"/>
              <a:gd name="connsiteY75" fmla="*/ 71252 h 3099460"/>
              <a:gd name="connsiteX76" fmla="*/ 3443844 w 4013860"/>
              <a:gd name="connsiteY76" fmla="*/ 23751 h 3099460"/>
              <a:gd name="connsiteX77" fmla="*/ 3479470 w 4013860"/>
              <a:gd name="connsiteY77" fmla="*/ 0 h 3099460"/>
              <a:gd name="connsiteX78" fmla="*/ 3515096 w 4013860"/>
              <a:gd name="connsiteY78" fmla="*/ 356260 h 3099460"/>
              <a:gd name="connsiteX79" fmla="*/ 3538847 w 4013860"/>
              <a:gd name="connsiteY79" fmla="*/ 439387 h 3099460"/>
              <a:gd name="connsiteX80" fmla="*/ 3562598 w 4013860"/>
              <a:gd name="connsiteY80" fmla="*/ 546265 h 3099460"/>
              <a:gd name="connsiteX81" fmla="*/ 3574473 w 4013860"/>
              <a:gd name="connsiteY81" fmla="*/ 581891 h 3099460"/>
              <a:gd name="connsiteX82" fmla="*/ 3598224 w 4013860"/>
              <a:gd name="connsiteY82" fmla="*/ 617517 h 3099460"/>
              <a:gd name="connsiteX83" fmla="*/ 3621974 w 4013860"/>
              <a:gd name="connsiteY83" fmla="*/ 771896 h 3099460"/>
              <a:gd name="connsiteX84" fmla="*/ 3645725 w 4013860"/>
              <a:gd name="connsiteY84" fmla="*/ 819397 h 3099460"/>
              <a:gd name="connsiteX85" fmla="*/ 3669476 w 4013860"/>
              <a:gd name="connsiteY85" fmla="*/ 926275 h 3099460"/>
              <a:gd name="connsiteX86" fmla="*/ 3693226 w 4013860"/>
              <a:gd name="connsiteY86" fmla="*/ 961901 h 3099460"/>
              <a:gd name="connsiteX87" fmla="*/ 3705102 w 4013860"/>
              <a:gd name="connsiteY87" fmla="*/ 997527 h 3099460"/>
              <a:gd name="connsiteX88" fmla="*/ 3716977 w 4013860"/>
              <a:gd name="connsiteY88" fmla="*/ 1080654 h 3099460"/>
              <a:gd name="connsiteX89" fmla="*/ 3752603 w 4013860"/>
              <a:gd name="connsiteY89" fmla="*/ 1104405 h 3099460"/>
              <a:gd name="connsiteX90" fmla="*/ 3764478 w 4013860"/>
              <a:gd name="connsiteY90" fmla="*/ 1140031 h 3099460"/>
              <a:gd name="connsiteX91" fmla="*/ 3811979 w 4013860"/>
              <a:gd name="connsiteY91" fmla="*/ 1223158 h 3099460"/>
              <a:gd name="connsiteX92" fmla="*/ 3835730 w 4013860"/>
              <a:gd name="connsiteY92" fmla="*/ 1270660 h 3099460"/>
              <a:gd name="connsiteX93" fmla="*/ 3883231 w 4013860"/>
              <a:gd name="connsiteY93" fmla="*/ 1341912 h 3099460"/>
              <a:gd name="connsiteX94" fmla="*/ 3906982 w 4013860"/>
              <a:gd name="connsiteY94" fmla="*/ 1377538 h 3099460"/>
              <a:gd name="connsiteX95" fmla="*/ 3930733 w 4013860"/>
              <a:gd name="connsiteY95" fmla="*/ 1472540 h 3099460"/>
              <a:gd name="connsiteX96" fmla="*/ 3942608 w 4013860"/>
              <a:gd name="connsiteY96" fmla="*/ 1508166 h 3099460"/>
              <a:gd name="connsiteX97" fmla="*/ 3966359 w 4013860"/>
              <a:gd name="connsiteY97" fmla="*/ 1543792 h 3099460"/>
              <a:gd name="connsiteX98" fmla="*/ 3990109 w 4013860"/>
              <a:gd name="connsiteY98" fmla="*/ 1686296 h 3099460"/>
              <a:gd name="connsiteX99" fmla="*/ 4001985 w 4013860"/>
              <a:gd name="connsiteY99" fmla="*/ 1721922 h 3099460"/>
              <a:gd name="connsiteX100" fmla="*/ 4013860 w 4013860"/>
              <a:gd name="connsiteY100" fmla="*/ 1781299 h 3099460"/>
              <a:gd name="connsiteX101" fmla="*/ 4001985 w 4013860"/>
              <a:gd name="connsiteY101" fmla="*/ 2101932 h 3099460"/>
              <a:gd name="connsiteX102" fmla="*/ 3990109 w 4013860"/>
              <a:gd name="connsiteY102" fmla="*/ 2137558 h 3099460"/>
              <a:gd name="connsiteX103" fmla="*/ 3978234 w 4013860"/>
              <a:gd name="connsiteY103" fmla="*/ 2185060 h 3099460"/>
              <a:gd name="connsiteX104" fmla="*/ 3954483 w 4013860"/>
              <a:gd name="connsiteY104" fmla="*/ 2256312 h 3099460"/>
              <a:gd name="connsiteX105" fmla="*/ 3942608 w 4013860"/>
              <a:gd name="connsiteY105" fmla="*/ 2291938 h 3099460"/>
              <a:gd name="connsiteX106" fmla="*/ 3930733 w 4013860"/>
              <a:gd name="connsiteY106" fmla="*/ 2363190 h 3099460"/>
              <a:gd name="connsiteX107" fmla="*/ 3918857 w 4013860"/>
              <a:gd name="connsiteY107" fmla="*/ 2553195 h 3099460"/>
              <a:gd name="connsiteX108" fmla="*/ 3906982 w 4013860"/>
              <a:gd name="connsiteY108" fmla="*/ 2588821 h 3099460"/>
              <a:gd name="connsiteX109" fmla="*/ 3895107 w 4013860"/>
              <a:gd name="connsiteY109" fmla="*/ 2719449 h 3099460"/>
              <a:gd name="connsiteX110" fmla="*/ 3859481 w 4013860"/>
              <a:gd name="connsiteY110" fmla="*/ 2826327 h 3099460"/>
              <a:gd name="connsiteX111" fmla="*/ 3740727 w 4013860"/>
              <a:gd name="connsiteY111" fmla="*/ 2850078 h 3099460"/>
              <a:gd name="connsiteX112" fmla="*/ 3538847 w 4013860"/>
              <a:gd name="connsiteY112" fmla="*/ 2885704 h 3099460"/>
              <a:gd name="connsiteX113" fmla="*/ 3467595 w 4013860"/>
              <a:gd name="connsiteY113" fmla="*/ 2897579 h 3099460"/>
              <a:gd name="connsiteX114" fmla="*/ 3265715 w 4013860"/>
              <a:gd name="connsiteY114" fmla="*/ 2909454 h 3099460"/>
              <a:gd name="connsiteX115" fmla="*/ 3123211 w 4013860"/>
              <a:gd name="connsiteY115" fmla="*/ 2921330 h 3099460"/>
              <a:gd name="connsiteX116" fmla="*/ 3087585 w 4013860"/>
              <a:gd name="connsiteY116" fmla="*/ 2850078 h 3099460"/>
              <a:gd name="connsiteX117" fmla="*/ 3063834 w 4013860"/>
              <a:gd name="connsiteY117" fmla="*/ 2814452 h 3099460"/>
              <a:gd name="connsiteX118" fmla="*/ 3051959 w 4013860"/>
              <a:gd name="connsiteY118" fmla="*/ 2778826 h 3099460"/>
              <a:gd name="connsiteX119" fmla="*/ 2921330 w 4013860"/>
              <a:gd name="connsiteY119" fmla="*/ 2802577 h 3099460"/>
              <a:gd name="connsiteX120" fmla="*/ 2885704 w 4013860"/>
              <a:gd name="connsiteY120" fmla="*/ 2826327 h 3099460"/>
              <a:gd name="connsiteX121" fmla="*/ 2814452 w 4013860"/>
              <a:gd name="connsiteY121" fmla="*/ 2850078 h 3099460"/>
              <a:gd name="connsiteX122" fmla="*/ 2790702 w 4013860"/>
              <a:gd name="connsiteY122" fmla="*/ 2885704 h 3099460"/>
              <a:gd name="connsiteX123" fmla="*/ 2731325 w 4013860"/>
              <a:gd name="connsiteY123" fmla="*/ 2945080 h 3099460"/>
              <a:gd name="connsiteX124" fmla="*/ 2695699 w 4013860"/>
              <a:gd name="connsiteY124" fmla="*/ 2933205 h 3099460"/>
              <a:gd name="connsiteX125" fmla="*/ 2683824 w 4013860"/>
              <a:gd name="connsiteY125" fmla="*/ 2873828 h 3099460"/>
              <a:gd name="connsiteX126" fmla="*/ 2671948 w 4013860"/>
              <a:gd name="connsiteY126" fmla="*/ 2624447 h 3099460"/>
              <a:gd name="connsiteX127" fmla="*/ 2636322 w 4013860"/>
              <a:gd name="connsiteY127" fmla="*/ 2588821 h 3099460"/>
              <a:gd name="connsiteX128" fmla="*/ 2600696 w 4013860"/>
              <a:gd name="connsiteY128" fmla="*/ 2541319 h 3099460"/>
              <a:gd name="connsiteX129" fmla="*/ 2588821 w 4013860"/>
              <a:gd name="connsiteY129" fmla="*/ 2493818 h 3099460"/>
              <a:gd name="connsiteX130" fmla="*/ 2434442 w 4013860"/>
              <a:gd name="connsiteY130" fmla="*/ 2458192 h 3099460"/>
              <a:gd name="connsiteX131" fmla="*/ 2291938 w 4013860"/>
              <a:gd name="connsiteY131" fmla="*/ 2422566 h 3099460"/>
              <a:gd name="connsiteX132" fmla="*/ 2244437 w 4013860"/>
              <a:gd name="connsiteY132" fmla="*/ 2386940 h 3099460"/>
              <a:gd name="connsiteX133" fmla="*/ 2173185 w 4013860"/>
              <a:gd name="connsiteY133" fmla="*/ 2375065 h 3099460"/>
              <a:gd name="connsiteX134" fmla="*/ 2042556 w 4013860"/>
              <a:gd name="connsiteY134" fmla="*/ 2339439 h 3099460"/>
              <a:gd name="connsiteX135" fmla="*/ 1959429 w 4013860"/>
              <a:gd name="connsiteY135" fmla="*/ 2351314 h 3099460"/>
              <a:gd name="connsiteX136" fmla="*/ 1888177 w 4013860"/>
              <a:gd name="connsiteY136" fmla="*/ 2410691 h 3099460"/>
              <a:gd name="connsiteX137" fmla="*/ 1864426 w 4013860"/>
              <a:gd name="connsiteY137" fmla="*/ 2446317 h 3099460"/>
              <a:gd name="connsiteX138" fmla="*/ 1793174 w 4013860"/>
              <a:gd name="connsiteY138" fmla="*/ 2470067 h 3099460"/>
              <a:gd name="connsiteX139" fmla="*/ 1710047 w 4013860"/>
              <a:gd name="connsiteY139" fmla="*/ 2493818 h 3099460"/>
              <a:gd name="connsiteX140" fmla="*/ 1638795 w 4013860"/>
              <a:gd name="connsiteY140" fmla="*/ 2446317 h 3099460"/>
              <a:gd name="connsiteX141" fmla="*/ 1567543 w 4013860"/>
              <a:gd name="connsiteY141" fmla="*/ 2375065 h 3099460"/>
              <a:gd name="connsiteX142" fmla="*/ 1531917 w 4013860"/>
              <a:gd name="connsiteY142" fmla="*/ 2351314 h 3099460"/>
              <a:gd name="connsiteX143" fmla="*/ 1496291 w 4013860"/>
              <a:gd name="connsiteY143" fmla="*/ 2315688 h 3099460"/>
              <a:gd name="connsiteX144" fmla="*/ 1425039 w 4013860"/>
              <a:gd name="connsiteY144" fmla="*/ 2291938 h 3099460"/>
              <a:gd name="connsiteX145" fmla="*/ 1389413 w 4013860"/>
              <a:gd name="connsiteY145" fmla="*/ 2280062 h 3099460"/>
              <a:gd name="connsiteX146" fmla="*/ 1353787 w 4013860"/>
              <a:gd name="connsiteY146" fmla="*/ 2268187 h 3099460"/>
              <a:gd name="connsiteX147" fmla="*/ 1068779 w 4013860"/>
              <a:gd name="connsiteY147" fmla="*/ 2280062 h 3099460"/>
              <a:gd name="connsiteX148" fmla="*/ 985652 w 4013860"/>
              <a:gd name="connsiteY148" fmla="*/ 2291938 h 3099460"/>
              <a:gd name="connsiteX149" fmla="*/ 950026 w 4013860"/>
              <a:gd name="connsiteY149" fmla="*/ 2315688 h 3099460"/>
              <a:gd name="connsiteX150" fmla="*/ 926276 w 4013860"/>
              <a:gd name="connsiteY150" fmla="*/ 2351314 h 3099460"/>
              <a:gd name="connsiteX151" fmla="*/ 914400 w 4013860"/>
              <a:gd name="connsiteY151" fmla="*/ 2386940 h 3099460"/>
              <a:gd name="connsiteX152" fmla="*/ 878774 w 4013860"/>
              <a:gd name="connsiteY152" fmla="*/ 2410691 h 3099460"/>
              <a:gd name="connsiteX153" fmla="*/ 855024 w 4013860"/>
              <a:gd name="connsiteY153" fmla="*/ 2481943 h 3099460"/>
              <a:gd name="connsiteX154" fmla="*/ 771896 w 4013860"/>
              <a:gd name="connsiteY154" fmla="*/ 2565070 h 3099460"/>
              <a:gd name="connsiteX155" fmla="*/ 748146 w 4013860"/>
              <a:gd name="connsiteY155" fmla="*/ 2612571 h 3099460"/>
              <a:gd name="connsiteX156" fmla="*/ 641268 w 4013860"/>
              <a:gd name="connsiteY156" fmla="*/ 2671948 h 3099460"/>
              <a:gd name="connsiteX157" fmla="*/ 605642 w 4013860"/>
              <a:gd name="connsiteY157" fmla="*/ 2695699 h 3099460"/>
              <a:gd name="connsiteX158" fmla="*/ 570016 w 4013860"/>
              <a:gd name="connsiteY158" fmla="*/ 2707574 h 3099460"/>
              <a:gd name="connsiteX159" fmla="*/ 498764 w 4013860"/>
              <a:gd name="connsiteY159" fmla="*/ 2766951 h 3099460"/>
              <a:gd name="connsiteX160" fmla="*/ 415637 w 4013860"/>
              <a:gd name="connsiteY160" fmla="*/ 2802577 h 3099460"/>
              <a:gd name="connsiteX161" fmla="*/ 380011 w 4013860"/>
              <a:gd name="connsiteY161" fmla="*/ 2838203 h 3099460"/>
              <a:gd name="connsiteX162" fmla="*/ 344385 w 4013860"/>
              <a:gd name="connsiteY162" fmla="*/ 2861953 h 3099460"/>
              <a:gd name="connsiteX163" fmla="*/ 320634 w 4013860"/>
              <a:gd name="connsiteY163" fmla="*/ 2897579 h 3099460"/>
              <a:gd name="connsiteX164" fmla="*/ 249382 w 4013860"/>
              <a:gd name="connsiteY164" fmla="*/ 2992582 h 3099460"/>
              <a:gd name="connsiteX165" fmla="*/ 201881 w 4013860"/>
              <a:gd name="connsiteY165" fmla="*/ 3063834 h 3099460"/>
              <a:gd name="connsiteX166" fmla="*/ 178130 w 4013860"/>
              <a:gd name="connsiteY166" fmla="*/ 3099460 h 3099460"/>
              <a:gd name="connsiteX167" fmla="*/ 106878 w 4013860"/>
              <a:gd name="connsiteY167" fmla="*/ 3087584 h 3099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</a:cxnLst>
            <a:rect l="l" t="t" r="r" b="b"/>
            <a:pathLst>
              <a:path w="4013860" h="3099460">
                <a:moveTo>
                  <a:pt x="106878" y="3087584"/>
                </a:moveTo>
                <a:cubicBezTo>
                  <a:pt x="107140" y="3086272"/>
                  <a:pt x="125836" y="2987895"/>
                  <a:pt x="130629" y="2980706"/>
                </a:cubicBezTo>
                <a:cubicBezTo>
                  <a:pt x="138546" y="2968831"/>
                  <a:pt x="154380" y="2964873"/>
                  <a:pt x="166255" y="2956956"/>
                </a:cubicBezTo>
                <a:cubicBezTo>
                  <a:pt x="174172" y="2945081"/>
                  <a:pt x="183622" y="2934095"/>
                  <a:pt x="190005" y="2921330"/>
                </a:cubicBezTo>
                <a:cubicBezTo>
                  <a:pt x="213227" y="2874886"/>
                  <a:pt x="203235" y="2831745"/>
                  <a:pt x="190005" y="2778826"/>
                </a:cubicBezTo>
                <a:cubicBezTo>
                  <a:pt x="186543" y="2764980"/>
                  <a:pt x="174172" y="2755075"/>
                  <a:pt x="166255" y="2743200"/>
                </a:cubicBezTo>
                <a:cubicBezTo>
                  <a:pt x="153467" y="2692051"/>
                  <a:pt x="162667" y="2694229"/>
                  <a:pt x="118753" y="2660073"/>
                </a:cubicBezTo>
                <a:cubicBezTo>
                  <a:pt x="96221" y="2642548"/>
                  <a:pt x="47502" y="2612571"/>
                  <a:pt x="47502" y="2612571"/>
                </a:cubicBezTo>
                <a:cubicBezTo>
                  <a:pt x="39585" y="2600696"/>
                  <a:pt x="29548" y="2589987"/>
                  <a:pt x="23751" y="2576945"/>
                </a:cubicBezTo>
                <a:cubicBezTo>
                  <a:pt x="13583" y="2554067"/>
                  <a:pt x="0" y="2505693"/>
                  <a:pt x="0" y="2505693"/>
                </a:cubicBezTo>
                <a:cubicBezTo>
                  <a:pt x="3959" y="2485901"/>
                  <a:pt x="-7705" y="2451212"/>
                  <a:pt x="11876" y="2446317"/>
                </a:cubicBezTo>
                <a:cubicBezTo>
                  <a:pt x="216292" y="2395213"/>
                  <a:pt x="130648" y="2452797"/>
                  <a:pt x="225631" y="2470067"/>
                </a:cubicBezTo>
                <a:cubicBezTo>
                  <a:pt x="257030" y="2475776"/>
                  <a:pt x="288966" y="2477984"/>
                  <a:pt x="320634" y="2481943"/>
                </a:cubicBezTo>
                <a:cubicBezTo>
                  <a:pt x="308759" y="2477984"/>
                  <a:pt x="292284" y="2480253"/>
                  <a:pt x="285008" y="2470067"/>
                </a:cubicBezTo>
                <a:cubicBezTo>
                  <a:pt x="270456" y="2449695"/>
                  <a:pt x="261257" y="2398815"/>
                  <a:pt x="261257" y="2398815"/>
                </a:cubicBezTo>
                <a:cubicBezTo>
                  <a:pt x="277091" y="2394857"/>
                  <a:pt x="292438" y="2386940"/>
                  <a:pt x="308759" y="2386940"/>
                </a:cubicBezTo>
                <a:cubicBezTo>
                  <a:pt x="342120" y="2386940"/>
                  <a:pt x="351990" y="2410557"/>
                  <a:pt x="380011" y="2422566"/>
                </a:cubicBezTo>
                <a:cubicBezTo>
                  <a:pt x="395012" y="2428995"/>
                  <a:pt x="411678" y="2430483"/>
                  <a:pt x="427512" y="2434441"/>
                </a:cubicBezTo>
                <a:cubicBezTo>
                  <a:pt x="475041" y="2466128"/>
                  <a:pt x="493963" y="2489776"/>
                  <a:pt x="570016" y="2446317"/>
                </a:cubicBezTo>
                <a:cubicBezTo>
                  <a:pt x="582408" y="2439236"/>
                  <a:pt x="554182" y="2422566"/>
                  <a:pt x="546265" y="2410691"/>
                </a:cubicBezTo>
                <a:cubicBezTo>
                  <a:pt x="542307" y="2398816"/>
                  <a:pt x="525539" y="2383916"/>
                  <a:pt x="534390" y="2375065"/>
                </a:cubicBezTo>
                <a:cubicBezTo>
                  <a:pt x="552093" y="2357362"/>
                  <a:pt x="581891" y="2359231"/>
                  <a:pt x="605642" y="2351314"/>
                </a:cubicBezTo>
                <a:lnTo>
                  <a:pt x="641268" y="2339439"/>
                </a:lnTo>
                <a:lnTo>
                  <a:pt x="712520" y="2291938"/>
                </a:lnTo>
                <a:cubicBezTo>
                  <a:pt x="724395" y="2284021"/>
                  <a:pt x="738054" y="2278279"/>
                  <a:pt x="748146" y="2268187"/>
                </a:cubicBezTo>
                <a:lnTo>
                  <a:pt x="819398" y="2196935"/>
                </a:lnTo>
                <a:lnTo>
                  <a:pt x="902525" y="2113808"/>
                </a:lnTo>
                <a:lnTo>
                  <a:pt x="1045029" y="2101932"/>
                </a:lnTo>
                <a:cubicBezTo>
                  <a:pt x="1056904" y="2097974"/>
                  <a:pt x="1070880" y="2097877"/>
                  <a:pt x="1080655" y="2090057"/>
                </a:cubicBezTo>
                <a:cubicBezTo>
                  <a:pt x="1091800" y="2081141"/>
                  <a:pt x="1101852" y="2068473"/>
                  <a:pt x="1104405" y="2054431"/>
                </a:cubicBezTo>
                <a:cubicBezTo>
                  <a:pt x="1117933" y="1980025"/>
                  <a:pt x="1120239" y="1904010"/>
                  <a:pt x="1128156" y="1828800"/>
                </a:cubicBezTo>
                <a:lnTo>
                  <a:pt x="1128156" y="1828800"/>
                </a:lnTo>
                <a:lnTo>
                  <a:pt x="1163782" y="1805049"/>
                </a:lnTo>
                <a:cubicBezTo>
                  <a:pt x="1189691" y="1727320"/>
                  <a:pt x="1153706" y="1803609"/>
                  <a:pt x="1211283" y="1757548"/>
                </a:cubicBezTo>
                <a:cubicBezTo>
                  <a:pt x="1222428" y="1748632"/>
                  <a:pt x="1227117" y="1733797"/>
                  <a:pt x="1235034" y="1721922"/>
                </a:cubicBezTo>
                <a:cubicBezTo>
                  <a:pt x="1245589" y="1964691"/>
                  <a:pt x="1160712" y="1972123"/>
                  <a:pt x="1282535" y="2006930"/>
                </a:cubicBezTo>
                <a:cubicBezTo>
                  <a:pt x="1298228" y="2011414"/>
                  <a:pt x="1314203" y="2014847"/>
                  <a:pt x="1330037" y="2018805"/>
                </a:cubicBezTo>
                <a:cubicBezTo>
                  <a:pt x="1403826" y="2055700"/>
                  <a:pt x="1349586" y="2032874"/>
                  <a:pt x="1425039" y="2054431"/>
                </a:cubicBezTo>
                <a:cubicBezTo>
                  <a:pt x="1437075" y="2057870"/>
                  <a:pt x="1448588" y="2063012"/>
                  <a:pt x="1460665" y="2066306"/>
                </a:cubicBezTo>
                <a:cubicBezTo>
                  <a:pt x="1492157" y="2074895"/>
                  <a:pt x="1524701" y="2079735"/>
                  <a:pt x="1555668" y="2090057"/>
                </a:cubicBezTo>
                <a:cubicBezTo>
                  <a:pt x="1567543" y="2094015"/>
                  <a:pt x="1579074" y="2099217"/>
                  <a:pt x="1591294" y="2101932"/>
                </a:cubicBezTo>
                <a:cubicBezTo>
                  <a:pt x="1614799" y="2107155"/>
                  <a:pt x="1638795" y="2109849"/>
                  <a:pt x="1662546" y="2113808"/>
                </a:cubicBezTo>
                <a:cubicBezTo>
                  <a:pt x="1686297" y="2109849"/>
                  <a:pt x="1710955" y="2109546"/>
                  <a:pt x="1733798" y="2101932"/>
                </a:cubicBezTo>
                <a:cubicBezTo>
                  <a:pt x="1747338" y="2097419"/>
                  <a:pt x="1756306" y="2083804"/>
                  <a:pt x="1769424" y="2078182"/>
                </a:cubicBezTo>
                <a:cubicBezTo>
                  <a:pt x="1784425" y="2071753"/>
                  <a:pt x="1801091" y="2070265"/>
                  <a:pt x="1816925" y="2066306"/>
                </a:cubicBezTo>
                <a:cubicBezTo>
                  <a:pt x="1840676" y="2042555"/>
                  <a:pt x="1877556" y="2026919"/>
                  <a:pt x="1888177" y="1995054"/>
                </a:cubicBezTo>
                <a:cubicBezTo>
                  <a:pt x="1892135" y="1983179"/>
                  <a:pt x="1896613" y="1971464"/>
                  <a:pt x="1900052" y="1959428"/>
                </a:cubicBezTo>
                <a:cubicBezTo>
                  <a:pt x="1909580" y="1926080"/>
                  <a:pt x="1917683" y="1886212"/>
                  <a:pt x="1923803" y="1852551"/>
                </a:cubicBezTo>
                <a:cubicBezTo>
                  <a:pt x="1928110" y="1828861"/>
                  <a:pt x="1930455" y="1804804"/>
                  <a:pt x="1935678" y="1781299"/>
                </a:cubicBezTo>
                <a:cubicBezTo>
                  <a:pt x="1941251" y="1756219"/>
                  <a:pt x="1958784" y="1718203"/>
                  <a:pt x="1971304" y="1698171"/>
                </a:cubicBezTo>
                <a:cubicBezTo>
                  <a:pt x="1988397" y="1670822"/>
                  <a:pt x="2017211" y="1636165"/>
                  <a:pt x="2042556" y="1615044"/>
                </a:cubicBezTo>
                <a:cubicBezTo>
                  <a:pt x="2053520" y="1605907"/>
                  <a:pt x="2066568" y="1599589"/>
                  <a:pt x="2078182" y="1591293"/>
                </a:cubicBezTo>
                <a:cubicBezTo>
                  <a:pt x="2094287" y="1579789"/>
                  <a:pt x="2109469" y="1567017"/>
                  <a:pt x="2125683" y="1555667"/>
                </a:cubicBezTo>
                <a:cubicBezTo>
                  <a:pt x="2149068" y="1539298"/>
                  <a:pt x="2176751" y="1528350"/>
                  <a:pt x="2196935" y="1508166"/>
                </a:cubicBezTo>
                <a:cubicBezTo>
                  <a:pt x="2219309" y="1485792"/>
                  <a:pt x="2238426" y="1462017"/>
                  <a:pt x="2268187" y="1448790"/>
                </a:cubicBezTo>
                <a:cubicBezTo>
                  <a:pt x="2291065" y="1438622"/>
                  <a:pt x="2315688" y="1432956"/>
                  <a:pt x="2339439" y="1425039"/>
                </a:cubicBezTo>
                <a:cubicBezTo>
                  <a:pt x="2394210" y="1406782"/>
                  <a:pt x="2362797" y="1415618"/>
                  <a:pt x="2434442" y="1401288"/>
                </a:cubicBezTo>
                <a:cubicBezTo>
                  <a:pt x="2496439" y="1359958"/>
                  <a:pt x="2442529" y="1389366"/>
                  <a:pt x="2529444" y="1365662"/>
                </a:cubicBezTo>
                <a:cubicBezTo>
                  <a:pt x="2553597" y="1359075"/>
                  <a:pt x="2600696" y="1341912"/>
                  <a:pt x="2600696" y="1341912"/>
                </a:cubicBezTo>
                <a:cubicBezTo>
                  <a:pt x="2624447" y="1326078"/>
                  <a:pt x="2654821" y="1317246"/>
                  <a:pt x="2671948" y="1294410"/>
                </a:cubicBezTo>
                <a:cubicBezTo>
                  <a:pt x="2717651" y="1233474"/>
                  <a:pt x="2693579" y="1260904"/>
                  <a:pt x="2743200" y="1211283"/>
                </a:cubicBezTo>
                <a:cubicBezTo>
                  <a:pt x="2739242" y="1048987"/>
                  <a:pt x="2731325" y="886739"/>
                  <a:pt x="2731325" y="724395"/>
                </a:cubicBezTo>
                <a:cubicBezTo>
                  <a:pt x="2731325" y="692481"/>
                  <a:pt x="2736024" y="660489"/>
                  <a:pt x="2743200" y="629392"/>
                </a:cubicBezTo>
                <a:cubicBezTo>
                  <a:pt x="2762155" y="547252"/>
                  <a:pt x="2755974" y="588208"/>
                  <a:pt x="2802577" y="546265"/>
                </a:cubicBezTo>
                <a:cubicBezTo>
                  <a:pt x="2831704" y="520051"/>
                  <a:pt x="2857995" y="490847"/>
                  <a:pt x="2885704" y="463138"/>
                </a:cubicBezTo>
                <a:lnTo>
                  <a:pt x="2921330" y="427512"/>
                </a:lnTo>
                <a:cubicBezTo>
                  <a:pt x="2933205" y="415637"/>
                  <a:pt x="2947640" y="405860"/>
                  <a:pt x="2956956" y="391886"/>
                </a:cubicBezTo>
                <a:cubicBezTo>
                  <a:pt x="2964873" y="380011"/>
                  <a:pt x="2969966" y="365658"/>
                  <a:pt x="2980707" y="356260"/>
                </a:cubicBezTo>
                <a:cubicBezTo>
                  <a:pt x="3002189" y="337463"/>
                  <a:pt x="3031775" y="328942"/>
                  <a:pt x="3051959" y="308758"/>
                </a:cubicBezTo>
                <a:cubicBezTo>
                  <a:pt x="3078224" y="282493"/>
                  <a:pt x="3090143" y="265916"/>
                  <a:pt x="3123211" y="249382"/>
                </a:cubicBezTo>
                <a:cubicBezTo>
                  <a:pt x="3134407" y="243784"/>
                  <a:pt x="3146962" y="241465"/>
                  <a:pt x="3158837" y="237506"/>
                </a:cubicBezTo>
                <a:cubicBezTo>
                  <a:pt x="3170712" y="225631"/>
                  <a:pt x="3180489" y="211196"/>
                  <a:pt x="3194463" y="201880"/>
                </a:cubicBezTo>
                <a:cubicBezTo>
                  <a:pt x="3204878" y="194936"/>
                  <a:pt x="3220473" y="198019"/>
                  <a:pt x="3230089" y="190005"/>
                </a:cubicBezTo>
                <a:cubicBezTo>
                  <a:pt x="3245294" y="177334"/>
                  <a:pt x="3250922" y="155653"/>
                  <a:pt x="3265715" y="142504"/>
                </a:cubicBezTo>
                <a:cubicBezTo>
                  <a:pt x="3287049" y="123540"/>
                  <a:pt x="3313216" y="110837"/>
                  <a:pt x="3336966" y="95003"/>
                </a:cubicBezTo>
                <a:lnTo>
                  <a:pt x="3372592" y="71252"/>
                </a:lnTo>
                <a:lnTo>
                  <a:pt x="3443844" y="23751"/>
                </a:lnTo>
                <a:lnTo>
                  <a:pt x="3479470" y="0"/>
                </a:lnTo>
                <a:cubicBezTo>
                  <a:pt x="3563907" y="126654"/>
                  <a:pt x="3492503" y="6079"/>
                  <a:pt x="3515096" y="356260"/>
                </a:cubicBezTo>
                <a:cubicBezTo>
                  <a:pt x="3517027" y="386192"/>
                  <a:pt x="3531767" y="411066"/>
                  <a:pt x="3538847" y="439387"/>
                </a:cubicBezTo>
                <a:cubicBezTo>
                  <a:pt x="3563338" y="537354"/>
                  <a:pt x="3538213" y="460919"/>
                  <a:pt x="3562598" y="546265"/>
                </a:cubicBezTo>
                <a:cubicBezTo>
                  <a:pt x="3566037" y="558301"/>
                  <a:pt x="3568875" y="570695"/>
                  <a:pt x="3574473" y="581891"/>
                </a:cubicBezTo>
                <a:cubicBezTo>
                  <a:pt x="3580856" y="594657"/>
                  <a:pt x="3590307" y="605642"/>
                  <a:pt x="3598224" y="617517"/>
                </a:cubicBezTo>
                <a:cubicBezTo>
                  <a:pt x="3599574" y="626968"/>
                  <a:pt x="3617481" y="756918"/>
                  <a:pt x="3621974" y="771896"/>
                </a:cubicBezTo>
                <a:cubicBezTo>
                  <a:pt x="3627061" y="788852"/>
                  <a:pt x="3637808" y="803563"/>
                  <a:pt x="3645725" y="819397"/>
                </a:cubicBezTo>
                <a:cubicBezTo>
                  <a:pt x="3647840" y="829972"/>
                  <a:pt x="3663184" y="911595"/>
                  <a:pt x="3669476" y="926275"/>
                </a:cubicBezTo>
                <a:cubicBezTo>
                  <a:pt x="3675098" y="939393"/>
                  <a:pt x="3686843" y="949136"/>
                  <a:pt x="3693226" y="961901"/>
                </a:cubicBezTo>
                <a:cubicBezTo>
                  <a:pt x="3698824" y="973097"/>
                  <a:pt x="3701143" y="985652"/>
                  <a:pt x="3705102" y="997527"/>
                </a:cubicBezTo>
                <a:cubicBezTo>
                  <a:pt x="3709060" y="1025236"/>
                  <a:pt x="3705609" y="1055076"/>
                  <a:pt x="3716977" y="1080654"/>
                </a:cubicBezTo>
                <a:cubicBezTo>
                  <a:pt x="3722774" y="1093696"/>
                  <a:pt x="3743687" y="1093260"/>
                  <a:pt x="3752603" y="1104405"/>
                </a:cubicBezTo>
                <a:cubicBezTo>
                  <a:pt x="3760423" y="1114180"/>
                  <a:pt x="3759547" y="1128525"/>
                  <a:pt x="3764478" y="1140031"/>
                </a:cubicBezTo>
                <a:cubicBezTo>
                  <a:pt x="3795235" y="1211796"/>
                  <a:pt x="3777907" y="1163532"/>
                  <a:pt x="3811979" y="1223158"/>
                </a:cubicBezTo>
                <a:cubicBezTo>
                  <a:pt x="3820762" y="1238529"/>
                  <a:pt x="3826622" y="1255480"/>
                  <a:pt x="3835730" y="1270660"/>
                </a:cubicBezTo>
                <a:cubicBezTo>
                  <a:pt x="3850416" y="1295137"/>
                  <a:pt x="3867397" y="1318161"/>
                  <a:pt x="3883231" y="1341912"/>
                </a:cubicBezTo>
                <a:lnTo>
                  <a:pt x="3906982" y="1377538"/>
                </a:lnTo>
                <a:cubicBezTo>
                  <a:pt x="3914899" y="1409205"/>
                  <a:pt x="3920411" y="1441573"/>
                  <a:pt x="3930733" y="1472540"/>
                </a:cubicBezTo>
                <a:cubicBezTo>
                  <a:pt x="3934691" y="1484415"/>
                  <a:pt x="3937010" y="1496970"/>
                  <a:pt x="3942608" y="1508166"/>
                </a:cubicBezTo>
                <a:cubicBezTo>
                  <a:pt x="3948991" y="1520932"/>
                  <a:pt x="3958442" y="1531917"/>
                  <a:pt x="3966359" y="1543792"/>
                </a:cubicBezTo>
                <a:cubicBezTo>
                  <a:pt x="3994199" y="1627316"/>
                  <a:pt x="3963592" y="1527197"/>
                  <a:pt x="3990109" y="1686296"/>
                </a:cubicBezTo>
                <a:cubicBezTo>
                  <a:pt x="3992167" y="1698643"/>
                  <a:pt x="3998949" y="1709778"/>
                  <a:pt x="4001985" y="1721922"/>
                </a:cubicBezTo>
                <a:cubicBezTo>
                  <a:pt x="4006880" y="1741504"/>
                  <a:pt x="4009902" y="1761507"/>
                  <a:pt x="4013860" y="1781299"/>
                </a:cubicBezTo>
                <a:cubicBezTo>
                  <a:pt x="4009902" y="1888177"/>
                  <a:pt x="4009099" y="1995218"/>
                  <a:pt x="4001985" y="2101932"/>
                </a:cubicBezTo>
                <a:cubicBezTo>
                  <a:pt x="4001152" y="2114422"/>
                  <a:pt x="3993548" y="2125522"/>
                  <a:pt x="3990109" y="2137558"/>
                </a:cubicBezTo>
                <a:cubicBezTo>
                  <a:pt x="3985625" y="2153251"/>
                  <a:pt x="3982924" y="2169427"/>
                  <a:pt x="3978234" y="2185060"/>
                </a:cubicBezTo>
                <a:cubicBezTo>
                  <a:pt x="3971040" y="2209040"/>
                  <a:pt x="3962400" y="2232561"/>
                  <a:pt x="3954483" y="2256312"/>
                </a:cubicBezTo>
                <a:cubicBezTo>
                  <a:pt x="3950525" y="2268187"/>
                  <a:pt x="3944666" y="2279591"/>
                  <a:pt x="3942608" y="2291938"/>
                </a:cubicBezTo>
                <a:lnTo>
                  <a:pt x="3930733" y="2363190"/>
                </a:lnTo>
                <a:cubicBezTo>
                  <a:pt x="3926774" y="2426525"/>
                  <a:pt x="3925500" y="2490085"/>
                  <a:pt x="3918857" y="2553195"/>
                </a:cubicBezTo>
                <a:cubicBezTo>
                  <a:pt x="3917547" y="2565644"/>
                  <a:pt x="3908752" y="2576429"/>
                  <a:pt x="3906982" y="2588821"/>
                </a:cubicBezTo>
                <a:cubicBezTo>
                  <a:pt x="3900799" y="2632104"/>
                  <a:pt x="3900216" y="2676026"/>
                  <a:pt x="3895107" y="2719449"/>
                </a:cubicBezTo>
                <a:cubicBezTo>
                  <a:pt x="3892084" y="2745143"/>
                  <a:pt x="3889949" y="2806015"/>
                  <a:pt x="3859481" y="2826327"/>
                </a:cubicBezTo>
                <a:cubicBezTo>
                  <a:pt x="3847669" y="2834202"/>
                  <a:pt x="3740965" y="2850038"/>
                  <a:pt x="3740727" y="2850078"/>
                </a:cubicBezTo>
                <a:cubicBezTo>
                  <a:pt x="3616956" y="2891334"/>
                  <a:pt x="3713691" y="2865134"/>
                  <a:pt x="3538847" y="2885704"/>
                </a:cubicBezTo>
                <a:cubicBezTo>
                  <a:pt x="3514934" y="2888517"/>
                  <a:pt x="3491583" y="2895493"/>
                  <a:pt x="3467595" y="2897579"/>
                </a:cubicBezTo>
                <a:cubicBezTo>
                  <a:pt x="3400439" y="2903419"/>
                  <a:pt x="3333008" y="2905496"/>
                  <a:pt x="3265715" y="2909454"/>
                </a:cubicBezTo>
                <a:cubicBezTo>
                  <a:pt x="3171620" y="2940819"/>
                  <a:pt x="3219158" y="2937321"/>
                  <a:pt x="3123211" y="2921330"/>
                </a:cubicBezTo>
                <a:cubicBezTo>
                  <a:pt x="3055144" y="2819230"/>
                  <a:pt x="3136751" y="2948410"/>
                  <a:pt x="3087585" y="2850078"/>
                </a:cubicBezTo>
                <a:cubicBezTo>
                  <a:pt x="3081202" y="2837312"/>
                  <a:pt x="3071751" y="2826327"/>
                  <a:pt x="3063834" y="2814452"/>
                </a:cubicBezTo>
                <a:cubicBezTo>
                  <a:pt x="3059876" y="2802577"/>
                  <a:pt x="3064179" y="2781541"/>
                  <a:pt x="3051959" y="2778826"/>
                </a:cubicBezTo>
                <a:cubicBezTo>
                  <a:pt x="3034950" y="2775046"/>
                  <a:pt x="2951769" y="2787358"/>
                  <a:pt x="2921330" y="2802577"/>
                </a:cubicBezTo>
                <a:cubicBezTo>
                  <a:pt x="2908565" y="2808960"/>
                  <a:pt x="2898746" y="2820531"/>
                  <a:pt x="2885704" y="2826327"/>
                </a:cubicBezTo>
                <a:cubicBezTo>
                  <a:pt x="2862826" y="2836495"/>
                  <a:pt x="2814452" y="2850078"/>
                  <a:pt x="2814452" y="2850078"/>
                </a:cubicBezTo>
                <a:cubicBezTo>
                  <a:pt x="2806535" y="2861953"/>
                  <a:pt x="2800794" y="2875612"/>
                  <a:pt x="2790702" y="2885704"/>
                </a:cubicBezTo>
                <a:cubicBezTo>
                  <a:pt x="2711530" y="2964876"/>
                  <a:pt x="2794664" y="2850073"/>
                  <a:pt x="2731325" y="2945080"/>
                </a:cubicBezTo>
                <a:cubicBezTo>
                  <a:pt x="2719450" y="2941122"/>
                  <a:pt x="2702643" y="2943620"/>
                  <a:pt x="2695699" y="2933205"/>
                </a:cubicBezTo>
                <a:cubicBezTo>
                  <a:pt x="2684503" y="2916411"/>
                  <a:pt x="2685372" y="2893953"/>
                  <a:pt x="2683824" y="2873828"/>
                </a:cubicBezTo>
                <a:cubicBezTo>
                  <a:pt x="2677441" y="2790852"/>
                  <a:pt x="2685630" y="2706536"/>
                  <a:pt x="2671948" y="2624447"/>
                </a:cubicBezTo>
                <a:cubicBezTo>
                  <a:pt x="2669187" y="2607881"/>
                  <a:pt x="2647252" y="2601572"/>
                  <a:pt x="2636322" y="2588821"/>
                </a:cubicBezTo>
                <a:cubicBezTo>
                  <a:pt x="2623441" y="2573793"/>
                  <a:pt x="2612571" y="2557153"/>
                  <a:pt x="2600696" y="2541319"/>
                </a:cubicBezTo>
                <a:cubicBezTo>
                  <a:pt x="2596738" y="2525485"/>
                  <a:pt x="2597874" y="2507398"/>
                  <a:pt x="2588821" y="2493818"/>
                </a:cubicBezTo>
                <a:cubicBezTo>
                  <a:pt x="2561003" y="2452091"/>
                  <a:pt x="2453373" y="2460085"/>
                  <a:pt x="2434442" y="2458192"/>
                </a:cubicBezTo>
                <a:cubicBezTo>
                  <a:pt x="2340347" y="2426827"/>
                  <a:pt x="2387885" y="2438557"/>
                  <a:pt x="2291938" y="2422566"/>
                </a:cubicBezTo>
                <a:cubicBezTo>
                  <a:pt x="2276104" y="2410691"/>
                  <a:pt x="2262814" y="2394291"/>
                  <a:pt x="2244437" y="2386940"/>
                </a:cubicBezTo>
                <a:cubicBezTo>
                  <a:pt x="2222081" y="2377998"/>
                  <a:pt x="2196729" y="2380110"/>
                  <a:pt x="2173185" y="2375065"/>
                </a:cubicBezTo>
                <a:cubicBezTo>
                  <a:pt x="2098187" y="2358994"/>
                  <a:pt x="2096821" y="2357527"/>
                  <a:pt x="2042556" y="2339439"/>
                </a:cubicBezTo>
                <a:cubicBezTo>
                  <a:pt x="2014847" y="2343397"/>
                  <a:pt x="1986239" y="2343271"/>
                  <a:pt x="1959429" y="2351314"/>
                </a:cubicBezTo>
                <a:cubicBezTo>
                  <a:pt x="1938671" y="2357541"/>
                  <a:pt x="1899957" y="2396555"/>
                  <a:pt x="1888177" y="2410691"/>
                </a:cubicBezTo>
                <a:cubicBezTo>
                  <a:pt x="1879040" y="2421655"/>
                  <a:pt x="1876529" y="2438753"/>
                  <a:pt x="1864426" y="2446317"/>
                </a:cubicBezTo>
                <a:cubicBezTo>
                  <a:pt x="1843196" y="2459586"/>
                  <a:pt x="1816925" y="2462150"/>
                  <a:pt x="1793174" y="2470067"/>
                </a:cubicBezTo>
                <a:cubicBezTo>
                  <a:pt x="1742053" y="2487107"/>
                  <a:pt x="1769707" y="2478903"/>
                  <a:pt x="1710047" y="2493818"/>
                </a:cubicBezTo>
                <a:cubicBezTo>
                  <a:pt x="1686296" y="2477984"/>
                  <a:pt x="1658979" y="2466501"/>
                  <a:pt x="1638795" y="2446317"/>
                </a:cubicBezTo>
                <a:cubicBezTo>
                  <a:pt x="1615044" y="2422566"/>
                  <a:pt x="1595490" y="2393697"/>
                  <a:pt x="1567543" y="2375065"/>
                </a:cubicBezTo>
                <a:cubicBezTo>
                  <a:pt x="1555668" y="2367148"/>
                  <a:pt x="1542881" y="2360451"/>
                  <a:pt x="1531917" y="2351314"/>
                </a:cubicBezTo>
                <a:cubicBezTo>
                  <a:pt x="1519015" y="2340563"/>
                  <a:pt x="1510972" y="2323844"/>
                  <a:pt x="1496291" y="2315688"/>
                </a:cubicBezTo>
                <a:cubicBezTo>
                  <a:pt x="1474406" y="2303530"/>
                  <a:pt x="1448790" y="2299855"/>
                  <a:pt x="1425039" y="2291938"/>
                </a:cubicBezTo>
                <a:lnTo>
                  <a:pt x="1389413" y="2280062"/>
                </a:lnTo>
                <a:lnTo>
                  <a:pt x="1353787" y="2268187"/>
                </a:lnTo>
                <a:cubicBezTo>
                  <a:pt x="1258784" y="2272145"/>
                  <a:pt x="1163667" y="2273940"/>
                  <a:pt x="1068779" y="2280062"/>
                </a:cubicBezTo>
                <a:cubicBezTo>
                  <a:pt x="1040847" y="2281864"/>
                  <a:pt x="1012462" y="2283895"/>
                  <a:pt x="985652" y="2291938"/>
                </a:cubicBezTo>
                <a:cubicBezTo>
                  <a:pt x="971982" y="2296039"/>
                  <a:pt x="961901" y="2307771"/>
                  <a:pt x="950026" y="2315688"/>
                </a:cubicBezTo>
                <a:cubicBezTo>
                  <a:pt x="942109" y="2327563"/>
                  <a:pt x="932659" y="2338549"/>
                  <a:pt x="926276" y="2351314"/>
                </a:cubicBezTo>
                <a:cubicBezTo>
                  <a:pt x="920678" y="2362510"/>
                  <a:pt x="922220" y="2377165"/>
                  <a:pt x="914400" y="2386940"/>
                </a:cubicBezTo>
                <a:cubicBezTo>
                  <a:pt x="905484" y="2398085"/>
                  <a:pt x="890649" y="2402774"/>
                  <a:pt x="878774" y="2410691"/>
                </a:cubicBezTo>
                <a:cubicBezTo>
                  <a:pt x="870857" y="2434442"/>
                  <a:pt x="872727" y="2464240"/>
                  <a:pt x="855024" y="2481943"/>
                </a:cubicBezTo>
                <a:lnTo>
                  <a:pt x="771896" y="2565070"/>
                </a:lnTo>
                <a:cubicBezTo>
                  <a:pt x="763979" y="2580904"/>
                  <a:pt x="760663" y="2600053"/>
                  <a:pt x="748146" y="2612571"/>
                </a:cubicBezTo>
                <a:cubicBezTo>
                  <a:pt x="707311" y="2653406"/>
                  <a:pt x="686068" y="2657015"/>
                  <a:pt x="641268" y="2671948"/>
                </a:cubicBezTo>
                <a:cubicBezTo>
                  <a:pt x="629393" y="2679865"/>
                  <a:pt x="618408" y="2689316"/>
                  <a:pt x="605642" y="2695699"/>
                </a:cubicBezTo>
                <a:cubicBezTo>
                  <a:pt x="594446" y="2701297"/>
                  <a:pt x="580431" y="2700630"/>
                  <a:pt x="570016" y="2707574"/>
                </a:cubicBezTo>
                <a:cubicBezTo>
                  <a:pt x="491226" y="2760100"/>
                  <a:pt x="576469" y="2728098"/>
                  <a:pt x="498764" y="2766951"/>
                </a:cubicBezTo>
                <a:cubicBezTo>
                  <a:pt x="447075" y="2792796"/>
                  <a:pt x="473301" y="2761388"/>
                  <a:pt x="415637" y="2802577"/>
                </a:cubicBezTo>
                <a:cubicBezTo>
                  <a:pt x="401971" y="2812339"/>
                  <a:pt x="392913" y="2827452"/>
                  <a:pt x="380011" y="2838203"/>
                </a:cubicBezTo>
                <a:cubicBezTo>
                  <a:pt x="369047" y="2847340"/>
                  <a:pt x="356260" y="2854036"/>
                  <a:pt x="344385" y="2861953"/>
                </a:cubicBezTo>
                <a:cubicBezTo>
                  <a:pt x="336468" y="2873828"/>
                  <a:pt x="329029" y="2886036"/>
                  <a:pt x="320634" y="2897579"/>
                </a:cubicBezTo>
                <a:cubicBezTo>
                  <a:pt x="297351" y="2929592"/>
                  <a:pt x="271339" y="2959646"/>
                  <a:pt x="249382" y="2992582"/>
                </a:cubicBezTo>
                <a:lnTo>
                  <a:pt x="201881" y="3063834"/>
                </a:lnTo>
                <a:cubicBezTo>
                  <a:pt x="193964" y="3075709"/>
                  <a:pt x="192402" y="3099460"/>
                  <a:pt x="178130" y="3099460"/>
                </a:cubicBezTo>
                <a:lnTo>
                  <a:pt x="106878" y="3087584"/>
                </a:lnTo>
                <a:close/>
              </a:path>
            </a:pathLst>
          </a:custGeom>
          <a:noFill/>
          <a:ln w="317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8785345-5565-48F5-A0BD-BF29034C2513}"/>
              </a:ext>
            </a:extLst>
          </p:cNvPr>
          <p:cNvSpPr/>
          <p:nvPr/>
        </p:nvSpPr>
        <p:spPr>
          <a:xfrm>
            <a:off x="159677" y="1047723"/>
            <a:ext cx="472252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200">
                <a:solidFill>
                  <a:srgbClr val="3333FF"/>
                </a:solidFill>
              </a:rPr>
              <a:t>+ Chiếm phần lớn diện tích, phân bố chủ yếu ở phía đông và trung tâm, tạo thành 1 dải.</a:t>
            </a:r>
          </a:p>
        </p:txBody>
      </p:sp>
    </p:spTree>
    <p:extLst>
      <p:ext uri="{BB962C8B-B14F-4D97-AF65-F5344CB8AC3E}">
        <p14:creationId xmlns:p14="http://schemas.microsoft.com/office/powerpoint/2010/main" val="2505185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/>
      <p:bldP spid="11" grpId="0"/>
      <p:bldP spid="12" grpId="0"/>
      <p:bldP spid="13" grpId="0" animBg="1"/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6B81EBD-B094-4AE2-BAD3-6B3FA78C49B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84235" y="1208744"/>
            <a:ext cx="7221618" cy="5136417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2EF3FB33-73DE-409C-8BF2-FADAF16AE432}"/>
              </a:ext>
            </a:extLst>
          </p:cNvPr>
          <p:cNvGrpSpPr/>
          <p:nvPr/>
        </p:nvGrpSpPr>
        <p:grpSpPr>
          <a:xfrm>
            <a:off x="128010" y="1428182"/>
            <a:ext cx="4338690" cy="5458711"/>
            <a:chOff x="211276" y="1553378"/>
            <a:chExt cx="4338690" cy="5458711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9F43ED69-BF42-49FF-8567-ED25B99B8FA7}"/>
                </a:ext>
              </a:extLst>
            </p:cNvPr>
            <p:cNvSpPr/>
            <p:nvPr/>
          </p:nvSpPr>
          <p:spPr>
            <a:xfrm>
              <a:off x="211276" y="1553378"/>
              <a:ext cx="4338690" cy="4708981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  <a:alpha val="6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9F590C8-C630-44F3-BC4B-83983020A736}"/>
                </a:ext>
              </a:extLst>
            </p:cNvPr>
            <p:cNvSpPr txBox="1"/>
            <p:nvPr/>
          </p:nvSpPr>
          <p:spPr>
            <a:xfrm>
              <a:off x="428811" y="2303108"/>
              <a:ext cx="4116329" cy="47089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000" i="1">
                  <a:solidFill>
                    <a:srgbClr val="3333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Đồng bằng Đông Âu gồm các vùng đất cao, đồi thoải xen với các vùng đất thấp hoặc thung lũng rộng.</a:t>
              </a:r>
            </a:p>
            <a:p>
              <a:pPr algn="just"/>
              <a:r>
                <a:rPr lang="en-US" sz="3000" i="1">
                  <a:solidFill>
                    <a:srgbClr val="3333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Đông Âu </a:t>
              </a:r>
              <a:r>
                <a:rPr lang="vi-VN" sz="3000" i="1">
                  <a:solidFill>
                    <a:srgbClr val="3333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 đồng bằng lớn nhất, chiếm hơn 50% diện tích châu Âu.</a:t>
              </a:r>
              <a:br>
                <a:rPr lang="vi-VN" sz="3000" i="1">
                  <a:solidFill>
                    <a:srgbClr val="3333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br>
                <a:rPr lang="vi-VN" sz="3000" i="1">
                  <a:solidFill>
                    <a:srgbClr val="3333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endParaRPr lang="en-US" sz="3000" i="1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Rectangle: Single Corner Snipped 11">
              <a:extLst>
                <a:ext uri="{FF2B5EF4-FFF2-40B4-BE49-F238E27FC236}">
                  <a16:creationId xmlns:a16="http://schemas.microsoft.com/office/drawing/2014/main" id="{E7FF9462-54CA-4C28-88A8-3975656481B1}"/>
                </a:ext>
              </a:extLst>
            </p:cNvPr>
            <p:cNvSpPr/>
            <p:nvPr/>
          </p:nvSpPr>
          <p:spPr>
            <a:xfrm>
              <a:off x="1116419" y="1565614"/>
              <a:ext cx="2668089" cy="517793"/>
            </a:xfrm>
            <a:prstGeom prst="snip1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latin typeface="Arial" panose="020B0604020202020204" pitchFamily="34" charset="0"/>
                  <a:cs typeface="Arial" panose="020B0604020202020204" pitchFamily="34" charset="0"/>
                </a:rPr>
                <a:t>Em có biết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8E83456C-D4D4-49D9-85E3-DAB34305872F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62189" y="1261326"/>
            <a:ext cx="7047393" cy="548074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67DDA16-A775-47D0-9561-E255236C4274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62189" y="1267097"/>
            <a:ext cx="7299572" cy="553332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C91A2AF-0DA0-48D2-A574-393E49EC8A65}"/>
              </a:ext>
            </a:extLst>
          </p:cNvPr>
          <p:cNvSpPr txBox="1"/>
          <p:nvPr/>
        </p:nvSpPr>
        <p:spPr>
          <a:xfrm>
            <a:off x="345545" y="201938"/>
            <a:ext cx="1827639" cy="461665"/>
          </a:xfrm>
          <a:prstGeom prst="rect">
            <a:avLst/>
          </a:prstGeom>
          <a:solidFill>
            <a:srgbClr val="00B050"/>
          </a:solidFill>
          <a:ln>
            <a:solidFill>
              <a:schemeClr val="accent1">
                <a:shade val="50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 bằng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C5DCBF0-400B-4B20-8495-9EBBFAC7E55C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835913" y="1330442"/>
            <a:ext cx="7196030" cy="5480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34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285AE36-5861-4314-8089-9BCA13F99DAF}"/>
              </a:ext>
            </a:extLst>
          </p:cNvPr>
          <p:cNvGrpSpPr/>
          <p:nvPr/>
        </p:nvGrpSpPr>
        <p:grpSpPr>
          <a:xfrm>
            <a:off x="5047013" y="85762"/>
            <a:ext cx="7086921" cy="6679100"/>
            <a:chOff x="6486375" y="565242"/>
            <a:chExt cx="5647559" cy="619962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52A64C0-67FF-4E7E-890E-794E084405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86375" y="565242"/>
              <a:ext cx="5647559" cy="60153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D7E0572-FF40-4AAF-9D51-41B3436D4D44}"/>
                </a:ext>
              </a:extLst>
            </p:cNvPr>
            <p:cNvSpPr txBox="1"/>
            <p:nvPr/>
          </p:nvSpPr>
          <p:spPr>
            <a:xfrm>
              <a:off x="6808261" y="6364752"/>
              <a:ext cx="4720975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1.1. Bản đồ tự nhiên châu Âu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E2D3B9BF-4530-4CC1-84E1-B529C6B53FC0}"/>
              </a:ext>
            </a:extLst>
          </p:cNvPr>
          <p:cNvSpPr txBox="1"/>
          <p:nvPr/>
        </p:nvSpPr>
        <p:spPr>
          <a:xfrm>
            <a:off x="159678" y="85762"/>
            <a:ext cx="2322266" cy="477839"/>
          </a:xfrm>
          <a:prstGeom prst="rect">
            <a:avLst/>
          </a:prstGeom>
          <a:solidFill>
            <a:srgbClr val="00B050"/>
          </a:solidFill>
          <a:ln>
            <a:solidFill>
              <a:schemeClr val="accent1">
                <a:shade val="50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Dãy núi chính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C154065-12DE-4131-91FB-3D87849AE24E}"/>
              </a:ext>
            </a:extLst>
          </p:cNvPr>
          <p:cNvSpPr/>
          <p:nvPr/>
        </p:nvSpPr>
        <p:spPr>
          <a:xfrm rot="18809407">
            <a:off x="7386217" y="1910889"/>
            <a:ext cx="1786177" cy="364012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E2E06D5-F915-48F8-9514-64B471D1B8C4}"/>
              </a:ext>
            </a:extLst>
          </p:cNvPr>
          <p:cNvSpPr/>
          <p:nvPr/>
        </p:nvSpPr>
        <p:spPr>
          <a:xfrm rot="21035454">
            <a:off x="7071254" y="4104523"/>
            <a:ext cx="1094979" cy="307749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Box 41">
            <a:extLst>
              <a:ext uri="{FF2B5EF4-FFF2-40B4-BE49-F238E27FC236}">
                <a16:creationId xmlns:a16="http://schemas.microsoft.com/office/drawing/2014/main" id="{F02F9B0D-132B-4568-BE14-65C0C91BC0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890" y="909181"/>
            <a:ext cx="593632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vi-VN" sz="2800">
                <a:solidFill>
                  <a:srgbClr val="3333FF"/>
                </a:solidFill>
                <a:latin typeface="+mn-lt"/>
              </a:rPr>
              <a:t>D. Xcan-đi-na-vi.</a:t>
            </a:r>
          </a:p>
        </p:txBody>
      </p:sp>
      <p:sp>
        <p:nvSpPr>
          <p:cNvPr id="11" name="Text Box 41">
            <a:extLst>
              <a:ext uri="{FF2B5EF4-FFF2-40B4-BE49-F238E27FC236}">
                <a16:creationId xmlns:a16="http://schemas.microsoft.com/office/drawing/2014/main" id="{323485A1-F3A1-4ED8-8B26-1738918AFC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890" y="1395172"/>
            <a:ext cx="593632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marL="457200" indent="-457200" algn="just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vi-VN" sz="2800">
                <a:solidFill>
                  <a:srgbClr val="3333FF"/>
                </a:solidFill>
                <a:latin typeface="+mn-lt"/>
              </a:rPr>
              <a:t>D. An-pơ.</a:t>
            </a:r>
            <a:endParaRPr lang="en-US" sz="2800" dirty="0">
              <a:solidFill>
                <a:srgbClr val="3333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2" name="Text Box 41">
            <a:extLst>
              <a:ext uri="{FF2B5EF4-FFF2-40B4-BE49-F238E27FC236}">
                <a16:creationId xmlns:a16="http://schemas.microsoft.com/office/drawing/2014/main" id="{6360A551-8BEE-478C-A6F7-30702E9B9C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890" y="1910239"/>
            <a:ext cx="593632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vi-VN" sz="2800">
                <a:solidFill>
                  <a:srgbClr val="3333FF"/>
                </a:solidFill>
                <a:latin typeface="+mn-lt"/>
              </a:rPr>
              <a:t>D. A-pen-nin.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825551-F55D-427D-AAAB-2F678FFBB96B}"/>
              </a:ext>
            </a:extLst>
          </p:cNvPr>
          <p:cNvSpPr/>
          <p:nvPr/>
        </p:nvSpPr>
        <p:spPr>
          <a:xfrm>
            <a:off x="292890" y="2489053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vi-VN" sz="2800">
                <a:solidFill>
                  <a:srgbClr val="3333FF"/>
                </a:solidFill>
              </a:rPr>
              <a:t>D. An-pơ-đi-na-rich.</a:t>
            </a:r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AE593E5-4FE6-4902-8093-A05F75729BF9}"/>
              </a:ext>
            </a:extLst>
          </p:cNvPr>
          <p:cNvSpPr/>
          <p:nvPr/>
        </p:nvSpPr>
        <p:spPr>
          <a:xfrm>
            <a:off x="292890" y="3145687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vi-VN" sz="2800">
                <a:solidFill>
                  <a:srgbClr val="3333FF"/>
                </a:solidFill>
              </a:rPr>
              <a:t>D. Cac-pat.</a:t>
            </a:r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03526C8-6CFD-4770-AC6D-A7B7690A6F84}"/>
              </a:ext>
            </a:extLst>
          </p:cNvPr>
          <p:cNvSpPr/>
          <p:nvPr/>
        </p:nvSpPr>
        <p:spPr>
          <a:xfrm>
            <a:off x="292890" y="3774664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vi-VN" sz="2800">
                <a:solidFill>
                  <a:srgbClr val="3333FF"/>
                </a:solidFill>
              </a:rPr>
              <a:t>D. Cap-ca.</a:t>
            </a:r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FA24015-A636-453A-8176-40C506B187CD}"/>
              </a:ext>
            </a:extLst>
          </p:cNvPr>
          <p:cNvSpPr/>
          <p:nvPr/>
        </p:nvSpPr>
        <p:spPr>
          <a:xfrm>
            <a:off x="292890" y="4463949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vi-VN" sz="2800">
                <a:solidFill>
                  <a:srgbClr val="3333FF"/>
                </a:solidFill>
              </a:rPr>
              <a:t>D. U-ran.</a:t>
            </a:r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FCF3D2D4-08F1-467A-BF2A-8C0850BA644C}"/>
              </a:ext>
            </a:extLst>
          </p:cNvPr>
          <p:cNvSpPr/>
          <p:nvPr/>
        </p:nvSpPr>
        <p:spPr>
          <a:xfrm rot="2826429">
            <a:off x="7431785" y="4627524"/>
            <a:ext cx="908480" cy="337654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FEB9718-7081-4935-9619-CF8B10C72707}"/>
              </a:ext>
            </a:extLst>
          </p:cNvPr>
          <p:cNvSpPr/>
          <p:nvPr/>
        </p:nvSpPr>
        <p:spPr>
          <a:xfrm rot="2826429">
            <a:off x="8023415" y="4599920"/>
            <a:ext cx="1052421" cy="307758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5986BFA-E856-4696-8874-5E1097AAE1BB}"/>
              </a:ext>
            </a:extLst>
          </p:cNvPr>
          <p:cNvSpPr/>
          <p:nvPr/>
        </p:nvSpPr>
        <p:spPr>
          <a:xfrm rot="2306618">
            <a:off x="8405631" y="3984420"/>
            <a:ext cx="1151812" cy="360738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78BDE63-F9E0-4FA9-8C31-C6BAF447DE8D}"/>
              </a:ext>
            </a:extLst>
          </p:cNvPr>
          <p:cNvSpPr/>
          <p:nvPr/>
        </p:nvSpPr>
        <p:spPr>
          <a:xfrm rot="212338">
            <a:off x="10528353" y="4199995"/>
            <a:ext cx="1151812" cy="360738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138C2C2-4697-42CB-96A8-7DD5CDFDF517}"/>
              </a:ext>
            </a:extLst>
          </p:cNvPr>
          <p:cNvSpPr/>
          <p:nvPr/>
        </p:nvSpPr>
        <p:spPr>
          <a:xfrm rot="3566019">
            <a:off x="10194635" y="1843064"/>
            <a:ext cx="1888863" cy="37551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026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/>
      <p:bldP spid="11" grpId="0"/>
      <p:bldP spid="12" grpId="0"/>
      <p:bldP spid="14" grpId="0"/>
      <p:bldP spid="15" grpId="0"/>
      <p:bldP spid="16" grpId="0"/>
      <p:bldP spid="17" grpId="0"/>
      <p:bldP spid="18" grpId="0" animBg="1"/>
      <p:bldP spid="19" grpId="0" animBg="1"/>
      <p:bldP spid="20" grpId="0" animBg="1"/>
      <p:bldP spid="21" grpId="0" animBg="1"/>
      <p:bldP spid="2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002A730-C084-48AB-B91B-F907B47E7B71}"/>
              </a:ext>
            </a:extLst>
          </p:cNvPr>
          <p:cNvGrpSpPr/>
          <p:nvPr/>
        </p:nvGrpSpPr>
        <p:grpSpPr>
          <a:xfrm>
            <a:off x="5355771" y="475013"/>
            <a:ext cx="6778163" cy="6321495"/>
            <a:chOff x="6486375" y="565242"/>
            <a:chExt cx="5647559" cy="6231266"/>
          </a:xfrm>
        </p:grpSpPr>
        <p:pic>
          <p:nvPicPr>
            <p:cNvPr id="2" name="Picture 2">
              <a:extLst>
                <a:ext uri="{FF2B5EF4-FFF2-40B4-BE49-F238E27FC236}">
                  <a16:creationId xmlns:a16="http://schemas.microsoft.com/office/drawing/2014/main" id="{C6816EA7-4824-41A0-9827-90F358CD36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86375" y="565242"/>
              <a:ext cx="5647559" cy="60153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A0FCD96E-A7B9-4081-86F7-695B9E69613C}"/>
                </a:ext>
              </a:extLst>
            </p:cNvPr>
            <p:cNvSpPr txBox="1"/>
            <p:nvPr/>
          </p:nvSpPr>
          <p:spPr>
            <a:xfrm>
              <a:off x="7235772" y="6364752"/>
              <a:ext cx="4720975" cy="43175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0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1.1. Bản đồ tự nhiên châu Âu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A1906D15-90E8-4864-8D09-295D7F2DDE87}"/>
              </a:ext>
            </a:extLst>
          </p:cNvPr>
          <p:cNvSpPr txBox="1"/>
          <p:nvPr/>
        </p:nvSpPr>
        <p:spPr>
          <a:xfrm>
            <a:off x="231228" y="168166"/>
            <a:ext cx="1250731" cy="461665"/>
          </a:xfrm>
          <a:prstGeom prst="rect">
            <a:avLst/>
          </a:prstGeom>
          <a:solidFill>
            <a:srgbClr val="00B050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Núi già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024C96A-4FB8-41FB-880E-6DFA6A8481D3}"/>
              </a:ext>
            </a:extLst>
          </p:cNvPr>
          <p:cNvSpPr/>
          <p:nvPr/>
        </p:nvSpPr>
        <p:spPr>
          <a:xfrm>
            <a:off x="0" y="779692"/>
            <a:ext cx="535577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n-US" sz="300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vi-VN" sz="300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hía bắc và trung tâm chạy theo hướng bắc nam </a:t>
            </a:r>
            <a:r>
              <a:rPr lang="en-US" sz="300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0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4CAF663-8AF8-4354-B5AB-49F0548D54DB}"/>
              </a:ext>
            </a:extLst>
          </p:cNvPr>
          <p:cNvSpPr/>
          <p:nvPr/>
        </p:nvSpPr>
        <p:spPr>
          <a:xfrm>
            <a:off x="0" y="1878707"/>
            <a:ext cx="535577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vi-VN" sz="300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D.Xcan-đi-na-vi, D. U-ran,….</a:t>
            </a:r>
            <a:endParaRPr lang="en-US" sz="300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4A80C97-9E28-43D5-97F9-0B1D404427D8}"/>
              </a:ext>
            </a:extLst>
          </p:cNvPr>
          <p:cNvSpPr/>
          <p:nvPr/>
        </p:nvSpPr>
        <p:spPr>
          <a:xfrm rot="18809407">
            <a:off x="7528718" y="2290899"/>
            <a:ext cx="1786177" cy="364012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36A27AE-89D0-41FE-BC4C-32A7B5B0478C}"/>
              </a:ext>
            </a:extLst>
          </p:cNvPr>
          <p:cNvSpPr/>
          <p:nvPr/>
        </p:nvSpPr>
        <p:spPr>
          <a:xfrm rot="3566019">
            <a:off x="10301511" y="2223074"/>
            <a:ext cx="1888863" cy="37551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image109.jpg" descr="Image result for Iceland&quot;">
            <a:extLst>
              <a:ext uri="{FF2B5EF4-FFF2-40B4-BE49-F238E27FC236}">
                <a16:creationId xmlns:a16="http://schemas.microsoft.com/office/drawing/2014/main" id="{E57EDBDA-FED3-4694-88F2-C908C69E6320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231228" y="2516058"/>
            <a:ext cx="5085046" cy="4018985"/>
          </a:xfrm>
          <a:prstGeom prst="rect">
            <a:avLst/>
          </a:prstGeom>
          <a:ln/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1F4C737-DC86-4FA2-86DD-5D81B8EF9293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2432705"/>
            <a:ext cx="5357339" cy="4232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093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4" grpId="0"/>
      <p:bldP spid="15" grpId="0" animBg="1"/>
      <p:bldP spid="1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002A730-C084-48AB-B91B-F907B47E7B71}"/>
              </a:ext>
            </a:extLst>
          </p:cNvPr>
          <p:cNvGrpSpPr/>
          <p:nvPr/>
        </p:nvGrpSpPr>
        <p:grpSpPr>
          <a:xfrm>
            <a:off x="6156386" y="487329"/>
            <a:ext cx="5923139" cy="6345246"/>
            <a:chOff x="6486375" y="565242"/>
            <a:chExt cx="5647559" cy="6231266"/>
          </a:xfrm>
        </p:grpSpPr>
        <p:pic>
          <p:nvPicPr>
            <p:cNvPr id="2" name="Picture 2">
              <a:extLst>
                <a:ext uri="{FF2B5EF4-FFF2-40B4-BE49-F238E27FC236}">
                  <a16:creationId xmlns:a16="http://schemas.microsoft.com/office/drawing/2014/main" id="{C6816EA7-4824-41A0-9827-90F358CD36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86375" y="565242"/>
              <a:ext cx="5647559" cy="60153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A0FCD96E-A7B9-4081-86F7-695B9E69613C}"/>
                </a:ext>
              </a:extLst>
            </p:cNvPr>
            <p:cNvSpPr txBox="1"/>
            <p:nvPr/>
          </p:nvSpPr>
          <p:spPr>
            <a:xfrm>
              <a:off x="7215883" y="6364752"/>
              <a:ext cx="4720975" cy="43175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0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1.1. Bản đồ tự nhiên châu Âu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A1906D15-90E8-4864-8D09-295D7F2DDE87}"/>
              </a:ext>
            </a:extLst>
          </p:cNvPr>
          <p:cNvSpPr txBox="1"/>
          <p:nvPr/>
        </p:nvSpPr>
        <p:spPr>
          <a:xfrm>
            <a:off x="231228" y="168166"/>
            <a:ext cx="1250731" cy="461665"/>
          </a:xfrm>
          <a:prstGeom prst="rect">
            <a:avLst/>
          </a:prstGeom>
          <a:solidFill>
            <a:srgbClr val="00B050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Núi trẻ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843C4D8-0083-46A0-B4F1-80331A866D77}"/>
              </a:ext>
            </a:extLst>
          </p:cNvPr>
          <p:cNvSpPr/>
          <p:nvPr/>
        </p:nvSpPr>
        <p:spPr>
          <a:xfrm>
            <a:off x="80672" y="802162"/>
            <a:ext cx="583078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vi-VN" sz="320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Địa hình núi trẻ: chỉ chiếm 1,5% diện tích lãnh thổ,</a:t>
            </a:r>
            <a:endParaRPr lang="en-US" sz="3200">
              <a:solidFill>
                <a:srgbClr val="3333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052A4CE-30EF-4294-AEBB-75B240DFB837}"/>
              </a:ext>
            </a:extLst>
          </p:cNvPr>
          <p:cNvSpPr/>
          <p:nvPr/>
        </p:nvSpPr>
        <p:spPr>
          <a:xfrm>
            <a:off x="80670" y="1967280"/>
            <a:ext cx="609600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en-US" sz="320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vi-VN" sz="320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hân bố chủ yếu ở phía nam</a:t>
            </a:r>
            <a:r>
              <a:rPr lang="en-US" sz="320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vi-VN" sz="320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200">
              <a:solidFill>
                <a:srgbClr val="3333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320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Pê-rê-nê, An-pơ, Cac-pat, Ban-căng,…</a:t>
            </a:r>
            <a:endParaRPr lang="en-US" sz="3200">
              <a:solidFill>
                <a:srgbClr val="3333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2626064-7D3B-4675-9A7A-B9563FCA4593}"/>
              </a:ext>
            </a:extLst>
          </p:cNvPr>
          <p:cNvSpPr/>
          <p:nvPr/>
        </p:nvSpPr>
        <p:spPr>
          <a:xfrm rot="1184515">
            <a:off x="7145233" y="4485167"/>
            <a:ext cx="619855" cy="284934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707F848-B119-4837-BD2A-A300783F828F}"/>
              </a:ext>
            </a:extLst>
          </p:cNvPr>
          <p:cNvSpPr/>
          <p:nvPr/>
        </p:nvSpPr>
        <p:spPr>
          <a:xfrm rot="21071644">
            <a:off x="7740611" y="4281306"/>
            <a:ext cx="1151812" cy="360738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35A70A2-8A83-4F4A-9DC4-1215B3A58E45}"/>
              </a:ext>
            </a:extLst>
          </p:cNvPr>
          <p:cNvSpPr/>
          <p:nvPr/>
        </p:nvSpPr>
        <p:spPr>
          <a:xfrm rot="2659811">
            <a:off x="8847769" y="4090241"/>
            <a:ext cx="964818" cy="34885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BF4AFA1-C14F-4AC2-A586-C7C93A7E08FC}"/>
              </a:ext>
            </a:extLst>
          </p:cNvPr>
          <p:cNvSpPr/>
          <p:nvPr/>
        </p:nvSpPr>
        <p:spPr>
          <a:xfrm rot="1410245">
            <a:off x="9145695" y="4687677"/>
            <a:ext cx="544298" cy="24272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picture containing mountain, sky, outdoor, nature&#10;&#10;Description automatically generated">
            <a:extLst>
              <a:ext uri="{FF2B5EF4-FFF2-40B4-BE49-F238E27FC236}">
                <a16:creationId xmlns:a16="http://schemas.microsoft.com/office/drawing/2014/main" id="{63306D89-E093-457C-AC72-4D3287F0C4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510" y="3596315"/>
            <a:ext cx="5480323" cy="3172968"/>
          </a:xfrm>
          <a:prstGeom prst="rect">
            <a:avLst/>
          </a:prstGeom>
        </p:spPr>
      </p:pic>
      <p:pic>
        <p:nvPicPr>
          <p:cNvPr id="17" name="Picture 16" descr="A picture containing mountain, grass, sky, nature&#10;&#10;Description automatically generated">
            <a:extLst>
              <a:ext uri="{FF2B5EF4-FFF2-40B4-BE49-F238E27FC236}">
                <a16:creationId xmlns:a16="http://schemas.microsoft.com/office/drawing/2014/main" id="{C088D8BE-F608-44D6-A4E2-BE28F3B4C3C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46" y="3520078"/>
            <a:ext cx="5641510" cy="3249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898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1" grpId="0" animBg="1"/>
      <p:bldP spid="12" grpId="0" animBg="1"/>
      <p:bldP spid="14" grpId="0" animBg="1"/>
      <p:bldP spid="1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06498" y="552592"/>
            <a:ext cx="6082056" cy="6414669"/>
          </a:xfrm>
          <a:prstGeom prst="rect">
            <a:avLst/>
          </a:prstGeom>
        </p:spPr>
      </p:pic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124299" y="6129"/>
            <a:ext cx="12067701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1pPr>
            <a:lvl2pPr marL="742950" indent="-28575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2pPr>
            <a:lvl3pPr marL="11430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3pPr>
            <a:lvl4pPr marL="16002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4pPr>
            <a:lvl5pPr marL="20574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i="0" u="none" dirty="0">
                <a:solidFill>
                  <a:schemeClr val="accent5">
                    <a:lumMod val="75000"/>
                  </a:schemeClr>
                </a:solidFill>
                <a:latin typeface="Tahoma" pitchFamily="34" charset="0"/>
              </a:rPr>
              <a:t>BÀI 1. THIÊN NHIÊN CHÂU ÂU.</a:t>
            </a:r>
          </a:p>
        </p:txBody>
      </p:sp>
      <p:sp>
        <p:nvSpPr>
          <p:cNvPr id="62467" name="Rectangle 3"/>
          <p:cNvSpPr>
            <a:spLocks noChangeArrowheads="1"/>
          </p:cNvSpPr>
          <p:nvPr/>
        </p:nvSpPr>
        <p:spPr bwMode="auto">
          <a:xfrm>
            <a:off x="124299" y="1287626"/>
            <a:ext cx="238789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 eaLnBrk="0" hangingPunct="0"/>
            <a:r>
              <a:rPr lang="nl-NL" sz="28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a. Địa hình</a:t>
            </a:r>
          </a:p>
        </p:txBody>
      </p:sp>
      <p:sp>
        <p:nvSpPr>
          <p:cNvPr id="62468" name="Rectangle 4"/>
          <p:cNvSpPr>
            <a:spLocks noChangeArrowheads="1"/>
          </p:cNvSpPr>
          <p:nvPr/>
        </p:nvSpPr>
        <p:spPr bwMode="auto">
          <a:xfrm>
            <a:off x="1828801" y="3275290"/>
            <a:ext cx="857567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nl-NL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4971" y="1672640"/>
            <a:ext cx="45199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miền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-43186" y="2552015"/>
            <a:ext cx="538745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	-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chiếm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2/3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lục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 ĐB.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hạ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Đa-nuýp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30675" y="908752"/>
            <a:ext cx="53389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-290301" y="4274301"/>
            <a:ext cx="5387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	-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Miền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già</a:t>
            </a:r>
            <a:endParaRPr lang="en-US" sz="28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-31259" y="4663137"/>
            <a:ext cx="56672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	+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già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Xcan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na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-vi, U-Ran,..)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-43186" y="5617244"/>
            <a:ext cx="53874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	+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nam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(An-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pơ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Các-pát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Cáp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-ca,…)</a:t>
            </a:r>
          </a:p>
        </p:txBody>
      </p:sp>
      <p:sp>
        <p:nvSpPr>
          <p:cNvPr id="46" name="Text Box 3"/>
          <p:cNvSpPr txBox="1">
            <a:spLocks noChangeArrowheads="1"/>
          </p:cNvSpPr>
          <p:nvPr/>
        </p:nvSpPr>
        <p:spPr bwMode="auto">
          <a:xfrm>
            <a:off x="10412388" y="4341665"/>
            <a:ext cx="17526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 dirty="0">
                <a:solidFill>
                  <a:srgbClr val="CC0000"/>
                </a:solidFill>
                <a:latin typeface="Times New Roman" panose="02020603050405020304" pitchFamily="18" charset="0"/>
              </a:rPr>
              <a:t>D. </a:t>
            </a:r>
            <a:r>
              <a:rPr lang="en-US" altLang="en-US" sz="1800" b="1" dirty="0" err="1">
                <a:solidFill>
                  <a:srgbClr val="CC0000"/>
                </a:solidFill>
                <a:latin typeface="Times New Roman" panose="02020603050405020304" pitchFamily="18" charset="0"/>
              </a:rPr>
              <a:t>Cáp</a:t>
            </a:r>
            <a:r>
              <a:rPr lang="en-US" altLang="en-US" sz="1800" b="1" dirty="0">
                <a:solidFill>
                  <a:srgbClr val="CC0000"/>
                </a:solidFill>
                <a:latin typeface="Times New Roman" panose="02020603050405020304" pitchFamily="18" charset="0"/>
              </a:rPr>
              <a:t> ca</a:t>
            </a:r>
          </a:p>
        </p:txBody>
      </p:sp>
      <p:sp>
        <p:nvSpPr>
          <p:cNvPr id="47" name="Text Box 5"/>
          <p:cNvSpPr txBox="1">
            <a:spLocks noChangeArrowheads="1"/>
          </p:cNvSpPr>
          <p:nvPr/>
        </p:nvSpPr>
        <p:spPr bwMode="auto">
          <a:xfrm rot="20822104">
            <a:off x="9543800" y="2407567"/>
            <a:ext cx="1346520" cy="83099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 b="1" i="1" dirty="0">
                <a:solidFill>
                  <a:srgbClr val="333399"/>
                </a:solidFill>
                <a:latin typeface="Times New Roman" panose="02020603050405020304" pitchFamily="18" charset="0"/>
              </a:rPr>
              <a:t>ĐB. </a:t>
            </a:r>
            <a:r>
              <a:rPr lang="en-US" altLang="en-US" sz="2400" b="1" i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Đông</a:t>
            </a:r>
            <a:r>
              <a:rPr lang="en-US" altLang="en-US" sz="2400" b="1" i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Âu</a:t>
            </a:r>
            <a:endParaRPr lang="en-US" altLang="en-US" sz="2400" b="1" i="1" dirty="0">
              <a:solidFill>
                <a:srgbClr val="3333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48" name="Text Box 6"/>
          <p:cNvSpPr txBox="1">
            <a:spLocks noChangeArrowheads="1"/>
          </p:cNvSpPr>
          <p:nvPr/>
        </p:nvSpPr>
        <p:spPr bwMode="auto">
          <a:xfrm rot="21422445">
            <a:off x="7368771" y="4200576"/>
            <a:ext cx="112820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 i="1" dirty="0">
                <a:solidFill>
                  <a:srgbClr val="CC0000"/>
                </a:solidFill>
                <a:latin typeface="Times New Roman" panose="02020603050405020304" pitchFamily="18" charset="0"/>
              </a:rPr>
              <a:t>D. An-</a:t>
            </a:r>
            <a:r>
              <a:rPr lang="en-US" altLang="en-US" sz="1800" b="1" i="1" dirty="0" err="1">
                <a:solidFill>
                  <a:srgbClr val="CC0000"/>
                </a:solidFill>
                <a:latin typeface="Times New Roman" panose="02020603050405020304" pitchFamily="18" charset="0"/>
              </a:rPr>
              <a:t>pơ</a:t>
            </a:r>
            <a:endParaRPr lang="en-US" altLang="en-US" sz="1800" b="1" i="1" dirty="0">
              <a:solidFill>
                <a:srgbClr val="CC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9" name="Text Box 7"/>
          <p:cNvSpPr txBox="1">
            <a:spLocks noChangeArrowheads="1"/>
          </p:cNvSpPr>
          <p:nvPr/>
        </p:nvSpPr>
        <p:spPr bwMode="auto">
          <a:xfrm rot="19907181">
            <a:off x="7570448" y="2103644"/>
            <a:ext cx="18288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 i="1" dirty="0">
                <a:solidFill>
                  <a:srgbClr val="CC0000"/>
                </a:solidFill>
                <a:latin typeface="Times New Roman" panose="02020603050405020304" pitchFamily="18" charset="0"/>
              </a:rPr>
              <a:t>D. </a:t>
            </a:r>
            <a:r>
              <a:rPr lang="en-US" altLang="en-US" sz="1800" b="1" i="1" dirty="0" err="1">
                <a:solidFill>
                  <a:srgbClr val="CC0000"/>
                </a:solidFill>
                <a:latin typeface="Times New Roman" panose="02020603050405020304" pitchFamily="18" charset="0"/>
              </a:rPr>
              <a:t>Xcan-đi-na-vic</a:t>
            </a:r>
            <a:endParaRPr lang="en-US" altLang="en-US" sz="1800" b="1" i="1" dirty="0">
              <a:solidFill>
                <a:srgbClr val="CC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0" name="AutoShape 7"/>
          <p:cNvSpPr>
            <a:spLocks noChangeArrowheads="1"/>
          </p:cNvSpPr>
          <p:nvPr/>
        </p:nvSpPr>
        <p:spPr bwMode="auto">
          <a:xfrm rot="3078216">
            <a:off x="10197591" y="2395355"/>
            <a:ext cx="1905000" cy="352022"/>
          </a:xfrm>
          <a:prstGeom prst="wedgeRectCallout">
            <a:avLst>
              <a:gd name="adj1" fmla="val -17759"/>
              <a:gd name="adj2" fmla="val 42287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altLang="en-US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Dãy</a:t>
            </a:r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U-RAN</a:t>
            </a:r>
          </a:p>
        </p:txBody>
      </p:sp>
      <p:sp>
        <p:nvSpPr>
          <p:cNvPr id="51" name="Text Box 4"/>
          <p:cNvSpPr txBox="1">
            <a:spLocks noChangeArrowheads="1"/>
          </p:cNvSpPr>
          <p:nvPr/>
        </p:nvSpPr>
        <p:spPr bwMode="auto">
          <a:xfrm rot="1951713">
            <a:off x="8496123" y="4188514"/>
            <a:ext cx="1389043" cy="36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D. </a:t>
            </a:r>
            <a:r>
              <a:rPr lang="en-US" altLang="en-US" sz="1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1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- </a:t>
            </a:r>
            <a:r>
              <a:rPr lang="en-US" altLang="en-US" sz="1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pát</a:t>
            </a:r>
            <a:endParaRPr lang="en-US" altLang="en-US" sz="1800" b="1" dirty="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2" name="Text Box 5"/>
          <p:cNvSpPr txBox="1">
            <a:spLocks noChangeArrowheads="1"/>
          </p:cNvSpPr>
          <p:nvPr/>
        </p:nvSpPr>
        <p:spPr bwMode="auto">
          <a:xfrm rot="20822104">
            <a:off x="7906388" y="3440736"/>
            <a:ext cx="159869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000" b="1" i="1" dirty="0">
                <a:solidFill>
                  <a:srgbClr val="333399"/>
                </a:solidFill>
                <a:latin typeface="Times New Roman" panose="02020603050405020304" pitchFamily="18" charset="0"/>
              </a:rPr>
              <a:t>ĐB. </a:t>
            </a:r>
            <a:r>
              <a:rPr lang="en-US" altLang="en-US" sz="2000" b="1" i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Bắc</a:t>
            </a:r>
            <a:r>
              <a:rPr lang="en-US" altLang="en-US" sz="2000" b="1" i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Âu</a:t>
            </a:r>
            <a:endParaRPr lang="en-US" altLang="en-US" sz="2000" b="1" i="1" dirty="0">
              <a:solidFill>
                <a:srgbClr val="3333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53" name="Text Box 6"/>
          <p:cNvSpPr txBox="1">
            <a:spLocks noChangeArrowheads="1"/>
          </p:cNvSpPr>
          <p:nvPr/>
        </p:nvSpPr>
        <p:spPr bwMode="auto">
          <a:xfrm rot="1693480">
            <a:off x="6307855" y="4592182"/>
            <a:ext cx="148128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 i="1" dirty="0">
                <a:solidFill>
                  <a:srgbClr val="CC0000"/>
                </a:solidFill>
                <a:latin typeface="Times New Roman" panose="02020603050405020304" pitchFamily="18" charset="0"/>
              </a:rPr>
              <a:t>D. </a:t>
            </a:r>
            <a:r>
              <a:rPr lang="en-US" altLang="en-US" sz="1800" b="1" i="1" dirty="0" err="1">
                <a:solidFill>
                  <a:srgbClr val="CC0000"/>
                </a:solidFill>
                <a:latin typeface="Times New Roman" panose="02020603050405020304" pitchFamily="18" charset="0"/>
              </a:rPr>
              <a:t>Py-Rê-Nê</a:t>
            </a:r>
            <a:endParaRPr lang="en-US" altLang="en-US" sz="1800" b="1" i="1" dirty="0">
              <a:solidFill>
                <a:srgbClr val="CC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9217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2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8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3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8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1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8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900"/>
                            </p:stCondLst>
                            <p:childTnLst>
                              <p:par>
                                <p:cTn id="2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8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34459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62467" grpId="0"/>
      <p:bldP spid="33" grpId="0"/>
      <p:bldP spid="40" grpId="0"/>
      <p:bldP spid="38" grpId="0"/>
      <p:bldP spid="43" grpId="0"/>
      <p:bldP spid="4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65057" y="222033"/>
            <a:ext cx="5994115" cy="64393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0686" y="1628184"/>
            <a:ext cx="541348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	-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nam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tây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sang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đới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kiểu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hậu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4" name="Rectangle 3"/>
          <p:cNvSpPr/>
          <p:nvPr/>
        </p:nvSpPr>
        <p:spPr>
          <a:xfrm>
            <a:off x="25390" y="1768655"/>
            <a:ext cx="5741256" cy="90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200" b="1" i="1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200" b="1" i="1" dirty="0" err="1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Dựa</a:t>
            </a:r>
            <a:r>
              <a:rPr lang="en-US" sz="2200" b="1" i="1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200" b="1" i="1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200" b="1" i="1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2200" b="1" i="1" dirty="0" err="1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2200" b="1" i="1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 b </a:t>
            </a:r>
            <a:r>
              <a:rPr lang="en-US" sz="2200" b="1" i="1" dirty="0" err="1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200" b="1" i="1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 H3, </a:t>
            </a:r>
            <a:r>
              <a:rPr lang="en-US" sz="2200" b="1" i="1" dirty="0" err="1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200" b="1" i="1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 98-99: </a:t>
            </a:r>
          </a:p>
          <a:p>
            <a:pPr algn="just">
              <a:lnSpc>
                <a:spcPct val="120000"/>
              </a:lnSpc>
            </a:pPr>
            <a:r>
              <a:rPr lang="en-US" sz="2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2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hậu</a:t>
            </a:r>
            <a:r>
              <a:rPr lang="en-US" sz="2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2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Âu</a:t>
            </a:r>
            <a:endParaRPr lang="en-US" sz="22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04514" y="2848985"/>
            <a:ext cx="54134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	-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087276" y="786357"/>
            <a:ext cx="308008" cy="461665"/>
          </a:xfrm>
          <a:prstGeom prst="rect">
            <a:avLst/>
          </a:prstGeom>
          <a:solidFill>
            <a:srgbClr val="9933FF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</a:rPr>
              <a:t>1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203800" y="3792405"/>
            <a:ext cx="308008" cy="461665"/>
          </a:xfrm>
          <a:prstGeom prst="rect">
            <a:avLst/>
          </a:prstGeom>
          <a:solidFill>
            <a:srgbClr val="009999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</a:rPr>
              <a:t>2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9718198" y="3330740"/>
            <a:ext cx="308008" cy="461665"/>
          </a:xfrm>
          <a:prstGeom prst="rect">
            <a:avLst/>
          </a:prstGeom>
          <a:solidFill>
            <a:srgbClr val="33CCCC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</a:rPr>
              <a:t>3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572451" y="4626775"/>
            <a:ext cx="308008" cy="461665"/>
          </a:xfrm>
          <a:prstGeom prst="rect">
            <a:avLst/>
          </a:prstGeom>
          <a:solidFill>
            <a:srgbClr val="CCFF66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333399"/>
                </a:solidFill>
              </a:rPr>
              <a:t>4</a:t>
            </a:r>
          </a:p>
        </p:txBody>
      </p:sp>
      <p:sp>
        <p:nvSpPr>
          <p:cNvPr id="27" name="AutoShape 5"/>
          <p:cNvSpPr>
            <a:spLocks noChangeArrowheads="1"/>
          </p:cNvSpPr>
          <p:nvPr/>
        </p:nvSpPr>
        <p:spPr bwMode="auto">
          <a:xfrm>
            <a:off x="5709463" y="2506085"/>
            <a:ext cx="1752600" cy="342900"/>
          </a:xfrm>
          <a:prstGeom prst="wedgeRectCallout">
            <a:avLst>
              <a:gd name="adj1" fmla="val 42492"/>
              <a:gd name="adj2" fmla="val 356039"/>
            </a:avLst>
          </a:prstGeom>
          <a:gradFill rotWithShape="1">
            <a:gsLst>
              <a:gs pos="0">
                <a:srgbClr val="00FF00"/>
              </a:gs>
              <a:gs pos="50000">
                <a:schemeClr val="bg1"/>
              </a:gs>
              <a:gs pos="100000">
                <a:srgbClr val="00FF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 eaLnBrk="1" hangingPunct="1">
              <a:defRPr/>
            </a:pPr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đới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hải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dương</a:t>
            </a:r>
            <a:endParaRPr lang="en-US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AutoShape 5"/>
          <p:cNvSpPr>
            <a:spLocks noChangeArrowheads="1"/>
          </p:cNvSpPr>
          <p:nvPr/>
        </p:nvSpPr>
        <p:spPr bwMode="auto">
          <a:xfrm>
            <a:off x="8256671" y="263137"/>
            <a:ext cx="1752600" cy="342900"/>
          </a:xfrm>
          <a:prstGeom prst="wedgeRectCallout">
            <a:avLst>
              <a:gd name="adj1" fmla="val 52927"/>
              <a:gd name="adj2" fmla="val 167969"/>
            </a:avLst>
          </a:prstGeom>
          <a:gradFill rotWithShape="1">
            <a:gsLst>
              <a:gs pos="0">
                <a:srgbClr val="00FF00"/>
              </a:gs>
              <a:gs pos="50000">
                <a:schemeClr val="bg1"/>
              </a:gs>
              <a:gs pos="100000">
                <a:srgbClr val="00FF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 eaLnBrk="1" hangingPunct="1">
              <a:defRPr/>
            </a:pP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Cực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cận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cực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AutoShape 5"/>
          <p:cNvSpPr>
            <a:spLocks noChangeArrowheads="1"/>
          </p:cNvSpPr>
          <p:nvPr/>
        </p:nvSpPr>
        <p:spPr bwMode="auto">
          <a:xfrm>
            <a:off x="8399612" y="3013179"/>
            <a:ext cx="1752600" cy="342900"/>
          </a:xfrm>
          <a:prstGeom prst="wedgeRectCallout">
            <a:avLst>
              <a:gd name="adj1" fmla="val 27114"/>
              <a:gd name="adj2" fmla="val 128671"/>
            </a:avLst>
          </a:prstGeom>
          <a:gradFill rotWithShape="1">
            <a:gsLst>
              <a:gs pos="0">
                <a:srgbClr val="00FF00"/>
              </a:gs>
              <a:gs pos="50000">
                <a:schemeClr val="bg1"/>
              </a:gs>
              <a:gs pos="100000">
                <a:srgbClr val="00FF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 eaLnBrk="1" hangingPunct="1">
              <a:defRPr/>
            </a:pP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đới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lục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địa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AutoShape 5"/>
          <p:cNvSpPr>
            <a:spLocks noChangeArrowheads="1"/>
          </p:cNvSpPr>
          <p:nvPr/>
        </p:nvSpPr>
        <p:spPr bwMode="auto">
          <a:xfrm>
            <a:off x="7889454" y="3955115"/>
            <a:ext cx="2005317" cy="426228"/>
          </a:xfrm>
          <a:prstGeom prst="wedgeRectCallout">
            <a:avLst>
              <a:gd name="adj1" fmla="val -95504"/>
              <a:gd name="adj2" fmla="val 157100"/>
            </a:avLst>
          </a:prstGeom>
          <a:gradFill rotWithShape="1">
            <a:gsLst>
              <a:gs pos="0">
                <a:srgbClr val="00FF00"/>
              </a:gs>
              <a:gs pos="50000">
                <a:schemeClr val="bg1"/>
              </a:gs>
              <a:gs pos="100000">
                <a:srgbClr val="00FF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 eaLnBrk="1" hangingPunct="1">
              <a:defRPr/>
            </a:pPr>
            <a:r>
              <a:rPr lang="en-US" sz="1400" b="1" dirty="0" err="1">
                <a:latin typeface="Times New Roman" pitchFamily="18" charset="0"/>
                <a:cs typeface="Times New Roman" pitchFamily="18" charset="0"/>
              </a:rPr>
              <a:t>Cận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>
                <a:latin typeface="Times New Roman" pitchFamily="18" charset="0"/>
                <a:cs typeface="Times New Roman" pitchFamily="18" charset="0"/>
              </a:rPr>
              <a:t>hải</a:t>
            </a:r>
            <a:endParaRPr lang="en-US" sz="1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0686" y="4381343"/>
            <a:ext cx="5534025" cy="2476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2728" y="3572065"/>
            <a:ext cx="5639366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vi-VN" sz="2400" b="1" i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Trên sườn núi An-pơ </a:t>
            </a:r>
            <a:r>
              <a:rPr 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</a:t>
            </a:r>
            <a:r>
              <a:rPr lang="vi-VN" sz="2400" b="1" i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ại sao thảm thực vật lại thay đổi như vậy</a:t>
            </a:r>
            <a:r>
              <a:rPr 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lang="en-US" sz="24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4971" y="263137"/>
            <a:ext cx="53389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33" name="Rectangle 3"/>
          <p:cNvSpPr>
            <a:spLocks noChangeArrowheads="1"/>
          </p:cNvSpPr>
          <p:nvPr/>
        </p:nvSpPr>
        <p:spPr bwMode="auto">
          <a:xfrm>
            <a:off x="104514" y="1105000"/>
            <a:ext cx="235955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 eaLnBrk="0" hangingPunct="0"/>
            <a:r>
              <a:rPr lang="nl-NL" sz="28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b. Khí hậu</a:t>
            </a:r>
          </a:p>
        </p:txBody>
      </p:sp>
      <p:sp>
        <p:nvSpPr>
          <p:cNvPr id="34" name="Rectangle 3"/>
          <p:cNvSpPr>
            <a:spLocks noChangeArrowheads="1"/>
          </p:cNvSpPr>
          <p:nvPr/>
        </p:nvSpPr>
        <p:spPr bwMode="auto">
          <a:xfrm>
            <a:off x="252728" y="623685"/>
            <a:ext cx="211508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 eaLnBrk="0" hangingPunct="0"/>
            <a:r>
              <a:rPr lang="nl-NL" sz="28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a. Địa hình</a:t>
            </a:r>
          </a:p>
        </p:txBody>
      </p:sp>
      <p:sp>
        <p:nvSpPr>
          <p:cNvPr id="36" name="Rectangle 35"/>
          <p:cNvSpPr/>
          <p:nvPr/>
        </p:nvSpPr>
        <p:spPr>
          <a:xfrm>
            <a:off x="275621" y="3312213"/>
            <a:ext cx="5273289" cy="136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Giải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thích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tại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châu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Âu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càng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sâu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địa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lượng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mưa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càng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giảm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nhiệt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càng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tăng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4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6130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6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" grpId="0"/>
      <p:bldP spid="4" grpId="1"/>
      <p:bldP spid="20" grpId="0"/>
      <p:bldP spid="27" grpId="0" animBg="1"/>
      <p:bldP spid="28" grpId="0" animBg="1"/>
      <p:bldP spid="29" grpId="0" animBg="1"/>
      <p:bldP spid="30" grpId="0" animBg="1"/>
      <p:bldP spid="6" grpId="0"/>
      <p:bldP spid="6" grpId="1"/>
      <p:bldP spid="33" grpId="0"/>
      <p:bldP spid="3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44242" y="-2035"/>
            <a:ext cx="5977457" cy="682474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3313" y="2353861"/>
            <a:ext cx="541348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nam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tây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sang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đới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kiểu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hậu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4971" y="263137"/>
            <a:ext cx="53389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104514" y="1105000"/>
            <a:ext cx="259056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 eaLnBrk="0" hangingPunct="0"/>
            <a:r>
              <a:rPr lang="nl-NL" sz="28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b. Khí hậu</a:t>
            </a:r>
          </a:p>
        </p:txBody>
      </p:sp>
      <p:sp>
        <p:nvSpPr>
          <p:cNvPr id="4" name="Rectangle 3"/>
          <p:cNvSpPr/>
          <p:nvPr/>
        </p:nvSpPr>
        <p:spPr>
          <a:xfrm>
            <a:off x="252728" y="1606282"/>
            <a:ext cx="5741256" cy="90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200" b="1" i="1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200" b="1" i="1" dirty="0" err="1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Dựa</a:t>
            </a:r>
            <a:r>
              <a:rPr lang="en-US" sz="2200" b="1" i="1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200" b="1" i="1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200" b="1" i="1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2200" b="1" i="1" dirty="0" err="1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2200" b="1" i="1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 b </a:t>
            </a:r>
            <a:r>
              <a:rPr lang="en-US" sz="2200" b="1" i="1" dirty="0" err="1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200" b="1" i="1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 H3, </a:t>
            </a:r>
            <a:r>
              <a:rPr lang="en-US" sz="2200" b="1" i="1" dirty="0" err="1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200" b="1" i="1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 98-99: </a:t>
            </a:r>
          </a:p>
          <a:p>
            <a:pPr algn="just">
              <a:lnSpc>
                <a:spcPct val="120000"/>
              </a:lnSpc>
            </a:pPr>
            <a:r>
              <a:rPr lang="en-US" sz="2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2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hậu</a:t>
            </a:r>
            <a:r>
              <a:rPr lang="en-US" sz="2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2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Âu</a:t>
            </a:r>
            <a:endParaRPr lang="en-US" sz="22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03313" y="3744306"/>
            <a:ext cx="54134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7" name="AutoShape 5"/>
          <p:cNvSpPr>
            <a:spLocks noChangeArrowheads="1"/>
          </p:cNvSpPr>
          <p:nvPr/>
        </p:nvSpPr>
        <p:spPr bwMode="auto">
          <a:xfrm>
            <a:off x="6026292" y="2220993"/>
            <a:ext cx="1752600" cy="342900"/>
          </a:xfrm>
          <a:prstGeom prst="wedgeRectCallout">
            <a:avLst>
              <a:gd name="adj1" fmla="val 42492"/>
              <a:gd name="adj2" fmla="val 356039"/>
            </a:avLst>
          </a:prstGeom>
          <a:gradFill rotWithShape="1">
            <a:gsLst>
              <a:gs pos="0">
                <a:srgbClr val="00FF00"/>
              </a:gs>
              <a:gs pos="50000">
                <a:schemeClr val="bg1"/>
              </a:gs>
              <a:gs pos="100000">
                <a:srgbClr val="00FF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 eaLnBrk="1" hangingPunct="1">
              <a:defRPr/>
            </a:pPr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đới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hải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dương</a:t>
            </a:r>
            <a:endParaRPr lang="en-US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AutoShape 5"/>
          <p:cNvSpPr>
            <a:spLocks noChangeArrowheads="1"/>
          </p:cNvSpPr>
          <p:nvPr/>
        </p:nvSpPr>
        <p:spPr bwMode="auto">
          <a:xfrm>
            <a:off x="8256671" y="263137"/>
            <a:ext cx="1752600" cy="342900"/>
          </a:xfrm>
          <a:prstGeom prst="wedgeRectCallout">
            <a:avLst>
              <a:gd name="adj1" fmla="val 13934"/>
              <a:gd name="adj2" fmla="val 263408"/>
            </a:avLst>
          </a:prstGeom>
          <a:gradFill rotWithShape="1">
            <a:gsLst>
              <a:gs pos="0">
                <a:srgbClr val="00FF00"/>
              </a:gs>
              <a:gs pos="50000">
                <a:schemeClr val="bg1"/>
              </a:gs>
              <a:gs pos="100000">
                <a:srgbClr val="00FF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 eaLnBrk="1" hangingPunct="1">
              <a:defRPr/>
            </a:pP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Cực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cận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cực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AutoShape 5"/>
          <p:cNvSpPr>
            <a:spLocks noChangeArrowheads="1"/>
          </p:cNvSpPr>
          <p:nvPr/>
        </p:nvSpPr>
        <p:spPr bwMode="auto">
          <a:xfrm>
            <a:off x="9132971" y="1768655"/>
            <a:ext cx="1752600" cy="342900"/>
          </a:xfrm>
          <a:prstGeom prst="wedgeRectCallout">
            <a:avLst>
              <a:gd name="adj1" fmla="val -3092"/>
              <a:gd name="adj2" fmla="val 384110"/>
            </a:avLst>
          </a:prstGeom>
          <a:gradFill rotWithShape="1">
            <a:gsLst>
              <a:gs pos="0">
                <a:srgbClr val="00FF00"/>
              </a:gs>
              <a:gs pos="50000">
                <a:schemeClr val="bg1"/>
              </a:gs>
              <a:gs pos="100000">
                <a:srgbClr val="00FF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 eaLnBrk="1" hangingPunct="1">
              <a:defRPr/>
            </a:pP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đới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lục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địa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AutoShape 5"/>
          <p:cNvSpPr>
            <a:spLocks noChangeArrowheads="1"/>
          </p:cNvSpPr>
          <p:nvPr/>
        </p:nvSpPr>
        <p:spPr bwMode="auto">
          <a:xfrm>
            <a:off x="8003954" y="3848891"/>
            <a:ext cx="2005317" cy="426228"/>
          </a:xfrm>
          <a:prstGeom prst="wedgeRectCallout">
            <a:avLst>
              <a:gd name="adj1" fmla="val -86864"/>
              <a:gd name="adj2" fmla="val 53221"/>
            </a:avLst>
          </a:prstGeom>
          <a:gradFill rotWithShape="1">
            <a:gsLst>
              <a:gs pos="0">
                <a:srgbClr val="00FF00"/>
              </a:gs>
              <a:gs pos="50000">
                <a:schemeClr val="bg1"/>
              </a:gs>
              <a:gs pos="100000">
                <a:srgbClr val="00FF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 eaLnBrk="1" hangingPunct="1">
              <a:defRPr/>
            </a:pPr>
            <a:r>
              <a:rPr lang="en-US" sz="1400" b="1" dirty="0" err="1">
                <a:latin typeface="Times New Roman" pitchFamily="18" charset="0"/>
                <a:cs typeface="Times New Roman" pitchFamily="18" charset="0"/>
              </a:rPr>
              <a:t>Cận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>
                <a:latin typeface="Times New Roman" pitchFamily="18" charset="0"/>
                <a:cs typeface="Times New Roman" pitchFamily="18" charset="0"/>
              </a:rPr>
              <a:t>hải</a:t>
            </a:r>
            <a:endParaRPr lang="en-US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Rectangle 3"/>
          <p:cNvSpPr>
            <a:spLocks noChangeArrowheads="1"/>
          </p:cNvSpPr>
          <p:nvPr/>
        </p:nvSpPr>
        <p:spPr bwMode="auto">
          <a:xfrm>
            <a:off x="252729" y="623685"/>
            <a:ext cx="224984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 eaLnBrk="0" hangingPunct="0"/>
            <a:r>
              <a:rPr lang="nl-NL" sz="28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a. Địa hình</a:t>
            </a:r>
          </a:p>
        </p:txBody>
      </p:sp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1327075"/>
              </p:ext>
            </p:extLst>
          </p:nvPr>
        </p:nvGraphicFramePr>
        <p:xfrm>
          <a:off x="252728" y="4431176"/>
          <a:ext cx="5759449" cy="219659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19553">
                  <a:extLst>
                    <a:ext uri="{9D8B030D-6E8A-4147-A177-3AD203B41FA5}">
                      <a16:colId xmlns:a16="http://schemas.microsoft.com/office/drawing/2014/main" val="720010966"/>
                    </a:ext>
                  </a:extLst>
                </a:gridCol>
                <a:gridCol w="1559612">
                  <a:extLst>
                    <a:ext uri="{9D8B030D-6E8A-4147-A177-3AD203B41FA5}">
                      <a16:colId xmlns:a16="http://schemas.microsoft.com/office/drawing/2014/main" val="163089488"/>
                    </a:ext>
                  </a:extLst>
                </a:gridCol>
                <a:gridCol w="1840142">
                  <a:extLst>
                    <a:ext uri="{9D8B030D-6E8A-4147-A177-3AD203B41FA5}">
                      <a16:colId xmlns:a16="http://schemas.microsoft.com/office/drawing/2014/main" val="3801988852"/>
                    </a:ext>
                  </a:extLst>
                </a:gridCol>
                <a:gridCol w="1840142">
                  <a:extLst>
                    <a:ext uri="{9D8B030D-6E8A-4147-A177-3AD203B41FA5}">
                      <a16:colId xmlns:a16="http://schemas.microsoft.com/office/drawing/2014/main" val="1483985684"/>
                    </a:ext>
                  </a:extLst>
                </a:gridCol>
              </a:tblGrid>
              <a:tr h="375285">
                <a:tc gridSpan="2">
                  <a:txBody>
                    <a:bodyPr/>
                    <a:lstStyle/>
                    <a:p>
                      <a:pPr marL="0" marR="0" indent="13970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900">
                          <a:effectLst/>
                        </a:rPr>
                        <a:t>Đới thiên nhiên</a:t>
                      </a:r>
                      <a:endParaRPr lang="en-US" sz="600">
                        <a:solidFill>
                          <a:srgbClr val="5C5C5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13970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900" dirty="0">
                          <a:effectLst/>
                        </a:rPr>
                        <a:t>Phân bố</a:t>
                      </a:r>
                      <a:endParaRPr lang="en-US" sz="600" dirty="0">
                        <a:solidFill>
                          <a:srgbClr val="5C5C5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u="none" strike="noStrike" dirty="0" err="1">
                          <a:solidFill>
                            <a:schemeClr val="bg1"/>
                          </a:solidFill>
                          <a:effectLst/>
                          <a:hlinkClick r:id="rId3"/>
                        </a:rPr>
                        <a:t>Đặc</a:t>
                      </a:r>
                      <a:r>
                        <a:rPr lang="en-US" sz="900" u="none" strike="noStrike" dirty="0">
                          <a:solidFill>
                            <a:schemeClr val="bg1"/>
                          </a:solidFill>
                          <a:effectLst/>
                          <a:hlinkClick r:id="rId3"/>
                        </a:rPr>
                        <a:t> </a:t>
                      </a:r>
                      <a:r>
                        <a:rPr lang="en-US" sz="900" u="none" strike="noStrike" dirty="0" err="1">
                          <a:solidFill>
                            <a:schemeClr val="bg1"/>
                          </a:solidFill>
                          <a:effectLst/>
                          <a:hlinkClick r:id="rId3"/>
                        </a:rPr>
                        <a:t>điểm</a:t>
                      </a:r>
                      <a:r>
                        <a:rPr lang="en-US" sz="900" u="none" strike="noStrike" dirty="0">
                          <a:solidFill>
                            <a:schemeClr val="bg1"/>
                          </a:solidFill>
                          <a:effectLst/>
                          <a:hlinkClick r:id="rId3"/>
                        </a:rPr>
                        <a:t> k</a:t>
                      </a:r>
                      <a:r>
                        <a:rPr lang="vi-VN" sz="900" u="none" strike="noStrike" dirty="0">
                          <a:solidFill>
                            <a:schemeClr val="bg1"/>
                          </a:solidFill>
                          <a:effectLst/>
                          <a:hlinkClick r:id="rId3"/>
                        </a:rPr>
                        <a:t>hí hậu</a:t>
                      </a:r>
                      <a:endParaRPr lang="en-US" sz="6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extLst>
                  <a:ext uri="{0D108BD9-81ED-4DB2-BD59-A6C34878D82A}">
                    <a16:rowId xmlns:a16="http://schemas.microsoft.com/office/drawing/2014/main" val="1742531123"/>
                  </a:ext>
                </a:extLst>
              </a:tr>
              <a:tr h="200660">
                <a:tc gridSpan="2"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Cực và cận cực</a:t>
                      </a:r>
                      <a:endParaRPr lang="en-US" sz="600">
                        <a:solidFill>
                          <a:srgbClr val="5C5C5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900" dirty="0">
                          <a:effectLst/>
                        </a:rPr>
                        <a:t>Các đảo vùng cực và Bắc Âu</a:t>
                      </a:r>
                      <a:r>
                        <a:rPr lang="en-US" sz="900" dirty="0">
                          <a:effectLst/>
                        </a:rPr>
                        <a:t>.</a:t>
                      </a:r>
                      <a:endParaRPr lang="en-US" sz="600" dirty="0">
                        <a:solidFill>
                          <a:srgbClr val="5C5C5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/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900" u="none" strike="noStrike" dirty="0">
                          <a:effectLst/>
                        </a:rPr>
                        <a:t> quanh năm</a:t>
                      </a:r>
                      <a:r>
                        <a:rPr lang="vi-VN" sz="900" dirty="0">
                          <a:effectLst/>
                        </a:rPr>
                        <a:t> lạnh giá, lượng mưa rất ít.</a:t>
                      </a:r>
                      <a:endParaRPr lang="en-US" sz="600" dirty="0">
                        <a:solidFill>
                          <a:srgbClr val="5C5C5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extLst>
                  <a:ext uri="{0D108BD9-81ED-4DB2-BD59-A6C34878D82A}">
                    <a16:rowId xmlns:a16="http://schemas.microsoft.com/office/drawing/2014/main" val="3344924934"/>
                  </a:ext>
                </a:extLst>
              </a:tr>
              <a:tr h="581025">
                <a:tc rowSpan="2"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Ôn đới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2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Hải dương</a:t>
                      </a:r>
                      <a:endParaRPr lang="en-US" sz="600">
                        <a:solidFill>
                          <a:srgbClr val="5C5C5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2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Các đảo và ven biển phía </a:t>
                      </a:r>
                      <a:r>
                        <a:rPr lang="vi-VN" sz="900">
                          <a:effectLst/>
                        </a:rPr>
                        <a:t>Tây</a:t>
                      </a:r>
                      <a:r>
                        <a:rPr lang="en-US" sz="900">
                          <a:effectLst/>
                        </a:rPr>
                        <a:t>. </a:t>
                      </a:r>
                      <a:endParaRPr lang="en-US" sz="600">
                        <a:solidFill>
                          <a:srgbClr val="5C5C5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marL="0" marR="0" lvl="0" indent="0" algn="just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69715D"/>
                        </a:buClr>
                        <a:buSzPts val="600"/>
                        <a:buFont typeface="Symbol" panose="05050102010706020507" pitchFamily="18" charset="2"/>
                        <a:buNone/>
                        <a:tabLst>
                          <a:tab pos="67310" algn="l"/>
                        </a:tabLst>
                      </a:pPr>
                      <a:r>
                        <a:rPr lang="en-US" sz="900" u="none" strike="noStrike" spc="0" dirty="0">
                          <a:effectLst/>
                        </a:rPr>
                        <a:t>- M</a:t>
                      </a:r>
                      <a:r>
                        <a:rPr lang="vi-VN" sz="900" u="none" strike="noStrike" spc="0" dirty="0">
                          <a:effectLst/>
                        </a:rPr>
                        <a:t>ùa hạ mát</a:t>
                      </a:r>
                      <a:r>
                        <a:rPr lang="en-US" sz="900" u="none" strike="noStrike" spc="0" dirty="0">
                          <a:effectLst/>
                        </a:rPr>
                        <a:t>. M</a:t>
                      </a:r>
                      <a:r>
                        <a:rPr lang="vi-VN" sz="900" u="none" strike="noStrike" spc="0" dirty="0">
                          <a:effectLst/>
                        </a:rPr>
                        <a:t>ùa đông </a:t>
                      </a:r>
                      <a:r>
                        <a:rPr lang="en-US" sz="900" u="none" strike="noStrike" spc="0" dirty="0" err="1">
                          <a:effectLst/>
                        </a:rPr>
                        <a:t>không</a:t>
                      </a:r>
                      <a:r>
                        <a:rPr lang="en-US" sz="900" u="none" strike="noStrike" spc="0" dirty="0">
                          <a:effectLst/>
                        </a:rPr>
                        <a:t> </a:t>
                      </a:r>
                      <a:r>
                        <a:rPr lang="en-US" sz="900" u="none" strike="noStrike" spc="0" dirty="0" err="1">
                          <a:effectLst/>
                        </a:rPr>
                        <a:t>lạnh</a:t>
                      </a:r>
                      <a:r>
                        <a:rPr lang="en-US" sz="900" u="none" strike="noStrike" spc="0" dirty="0">
                          <a:effectLst/>
                        </a:rPr>
                        <a:t> </a:t>
                      </a:r>
                      <a:r>
                        <a:rPr lang="en-US" sz="900" u="none" strike="noStrike" spc="0" dirty="0" err="1">
                          <a:effectLst/>
                        </a:rPr>
                        <a:t>lắm</a:t>
                      </a:r>
                      <a:r>
                        <a:rPr lang="vi-VN" sz="900" u="none" strike="noStrike" spc="0" dirty="0">
                          <a:effectLst/>
                        </a:rPr>
                        <a:t>.</a:t>
                      </a:r>
                      <a:endParaRPr lang="en-US" sz="600" u="none" strike="noStrike" spc="0" dirty="0">
                        <a:effectLst/>
                      </a:endParaRPr>
                    </a:p>
                    <a:p>
                      <a:pPr marL="0" marR="0" lvl="0" indent="0" algn="just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69715D"/>
                        </a:buClr>
                        <a:buSzPts val="600"/>
                        <a:buFont typeface="Symbol" panose="05050102010706020507" pitchFamily="18" charset="2"/>
                        <a:buNone/>
                        <a:tabLst>
                          <a:tab pos="67310" algn="l"/>
                        </a:tabLst>
                      </a:pPr>
                      <a:r>
                        <a:rPr lang="en-US" sz="900" u="none" strike="noStrike" spc="0" dirty="0">
                          <a:effectLst/>
                        </a:rPr>
                        <a:t>-</a:t>
                      </a:r>
                      <a:r>
                        <a:rPr lang="en-US" sz="900" u="none" strike="noStrike" spc="0" baseline="0" dirty="0">
                          <a:effectLst/>
                        </a:rPr>
                        <a:t> </a:t>
                      </a:r>
                      <a:r>
                        <a:rPr lang="en-US" sz="900" u="none" strike="noStrike" spc="0" baseline="0" dirty="0" err="1">
                          <a:effectLst/>
                        </a:rPr>
                        <a:t>N</a:t>
                      </a:r>
                      <a:r>
                        <a:rPr lang="en-US" sz="900" u="none" strike="noStrike" spc="0" dirty="0" err="1">
                          <a:effectLst/>
                        </a:rPr>
                        <a:t>hiệt</a:t>
                      </a:r>
                      <a:r>
                        <a:rPr lang="en-US" sz="900" u="none" strike="noStrike" spc="0" dirty="0">
                          <a:effectLst/>
                        </a:rPr>
                        <a:t> </a:t>
                      </a:r>
                      <a:r>
                        <a:rPr lang="en-US" sz="900" u="none" strike="noStrike" spc="0" dirty="0" err="1">
                          <a:effectLst/>
                        </a:rPr>
                        <a:t>độ</a:t>
                      </a:r>
                      <a:r>
                        <a:rPr lang="en-US" sz="900" u="none" strike="noStrike" spc="0" dirty="0">
                          <a:effectLst/>
                        </a:rPr>
                        <a:t>: </a:t>
                      </a:r>
                      <a:r>
                        <a:rPr lang="en-US" sz="900" u="none" strike="noStrike" spc="0" dirty="0" err="1">
                          <a:effectLst/>
                        </a:rPr>
                        <a:t>trên</a:t>
                      </a:r>
                      <a:r>
                        <a:rPr lang="en-US" sz="900" u="none" strike="noStrike" spc="0" dirty="0">
                          <a:effectLst/>
                        </a:rPr>
                        <a:t> 0</a:t>
                      </a:r>
                      <a:r>
                        <a:rPr lang="en-US" sz="900" u="none" strike="noStrike" spc="0" baseline="30000" dirty="0">
                          <a:effectLst/>
                        </a:rPr>
                        <a:t>o</a:t>
                      </a:r>
                      <a:r>
                        <a:rPr lang="en-US" sz="900" u="none" strike="noStrike" spc="0" dirty="0">
                          <a:effectLst/>
                        </a:rPr>
                        <a:t>C</a:t>
                      </a:r>
                      <a:endParaRPr lang="en-US" sz="600" u="none" strike="noStrike" spc="0" dirty="0">
                        <a:effectLst/>
                      </a:endParaRPr>
                    </a:p>
                    <a:p>
                      <a:pPr marL="0" marR="0" lvl="0" indent="0" algn="just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69715D"/>
                        </a:buClr>
                        <a:buSzPts val="600"/>
                        <a:buFont typeface="Symbol" panose="05050102010706020507" pitchFamily="18" charset="2"/>
                        <a:buNone/>
                        <a:tabLst>
                          <a:tab pos="67310" algn="l"/>
                        </a:tabLst>
                      </a:pPr>
                      <a:r>
                        <a:rPr lang="en-US" sz="900" u="none" strike="noStrike" spc="0" dirty="0">
                          <a:effectLst/>
                        </a:rPr>
                        <a:t>- </a:t>
                      </a:r>
                      <a:r>
                        <a:rPr lang="en-US" sz="900" u="none" strike="noStrike" spc="0" dirty="0" err="1">
                          <a:effectLst/>
                        </a:rPr>
                        <a:t>Mưa</a:t>
                      </a:r>
                      <a:r>
                        <a:rPr lang="en-US" sz="900" u="none" strike="noStrike" spc="0" dirty="0">
                          <a:effectLst/>
                        </a:rPr>
                        <a:t> </a:t>
                      </a:r>
                      <a:r>
                        <a:rPr lang="en-US" sz="900" u="none" strike="noStrike" spc="0" dirty="0" err="1">
                          <a:effectLst/>
                        </a:rPr>
                        <a:t>quanh</a:t>
                      </a:r>
                      <a:r>
                        <a:rPr lang="en-US" sz="900" u="none" strike="noStrike" spc="0" dirty="0">
                          <a:effectLst/>
                        </a:rPr>
                        <a:t> </a:t>
                      </a:r>
                      <a:r>
                        <a:rPr lang="en-US" sz="900" u="none" strike="noStrike" spc="0" dirty="0" err="1">
                          <a:effectLst/>
                        </a:rPr>
                        <a:t>năm</a:t>
                      </a:r>
                      <a:r>
                        <a:rPr lang="en-US" sz="900" u="none" strike="noStrike" spc="0" dirty="0">
                          <a:effectLst/>
                        </a:rPr>
                        <a:t>, </a:t>
                      </a:r>
                      <a:r>
                        <a:rPr lang="en-US" sz="900" u="none" strike="noStrike" spc="0" dirty="0" err="1">
                          <a:effectLst/>
                        </a:rPr>
                        <a:t>tương</a:t>
                      </a:r>
                      <a:r>
                        <a:rPr lang="en-US" sz="900" u="none" strike="noStrike" spc="0" dirty="0">
                          <a:effectLst/>
                        </a:rPr>
                        <a:t> </a:t>
                      </a:r>
                      <a:r>
                        <a:rPr lang="en-US" sz="900" u="none" strike="noStrike" spc="0" dirty="0" err="1">
                          <a:effectLst/>
                        </a:rPr>
                        <a:t>đối</a:t>
                      </a:r>
                      <a:r>
                        <a:rPr lang="en-US" sz="900" u="none" strike="noStrike" spc="0" dirty="0">
                          <a:effectLst/>
                        </a:rPr>
                        <a:t> </a:t>
                      </a:r>
                      <a:r>
                        <a:rPr lang="en-US" sz="900" u="none" strike="noStrike" spc="0" dirty="0" err="1">
                          <a:effectLst/>
                        </a:rPr>
                        <a:t>lớn</a:t>
                      </a:r>
                      <a:r>
                        <a:rPr lang="en-US" sz="900" u="none" strike="noStrike" spc="0" dirty="0">
                          <a:effectLst/>
                        </a:rPr>
                        <a:t>.</a:t>
                      </a:r>
                      <a:endParaRPr lang="en-US" sz="600" u="none" strike="noStrike" spc="0" dirty="0">
                        <a:solidFill>
                          <a:srgbClr val="5C5C5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b"/>
                </a:tc>
                <a:extLst>
                  <a:ext uri="{0D108BD9-81ED-4DB2-BD59-A6C34878D82A}">
                    <a16:rowId xmlns:a16="http://schemas.microsoft.com/office/drawing/2014/main" val="2893650494"/>
                  </a:ext>
                </a:extLst>
              </a:tr>
              <a:tr h="34925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Lục địa</a:t>
                      </a:r>
                      <a:endParaRPr lang="en-US" sz="600">
                        <a:solidFill>
                          <a:srgbClr val="5C5C5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Vùng trung tâm và Đông Âu</a:t>
                      </a:r>
                      <a:endParaRPr lang="en-US" sz="600">
                        <a:effectLst/>
                      </a:endParaRPr>
                    </a:p>
                    <a:p>
                      <a:pPr marL="0" marR="0" indent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US" sz="600">
                        <a:solidFill>
                          <a:srgbClr val="5C5C5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Mùa hè nóng</a:t>
                      </a:r>
                      <a:r>
                        <a:rPr lang="vi-VN" sz="900">
                          <a:effectLst/>
                        </a:rPr>
                        <a:t>,</a:t>
                      </a:r>
                      <a:r>
                        <a:rPr lang="en-US" sz="900">
                          <a:effectLst/>
                        </a:rPr>
                        <a:t> mùa đông lạnh, có tuyết rơi nhiều,</a:t>
                      </a:r>
                      <a:r>
                        <a:rPr lang="vi-VN" sz="900">
                          <a:effectLst/>
                        </a:rPr>
                        <a:t> mưa ít, giảm dần từ tây sang đông.</a:t>
                      </a:r>
                      <a:endParaRPr lang="en-US" sz="600">
                        <a:solidFill>
                          <a:srgbClr val="5C5C5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extLst>
                  <a:ext uri="{0D108BD9-81ED-4DB2-BD59-A6C34878D82A}">
                    <a16:rowId xmlns:a16="http://schemas.microsoft.com/office/drawing/2014/main" val="1569549130"/>
                  </a:ext>
                </a:extLst>
              </a:tr>
              <a:tr h="292100">
                <a:tc gridSpan="2">
                  <a:txBody>
                    <a:bodyPr/>
                    <a:lstStyle/>
                    <a:p>
                      <a:pPr marL="0" marR="0" indent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900">
                          <a:effectLst/>
                        </a:rPr>
                        <a:t>Đới </a:t>
                      </a:r>
                      <a:r>
                        <a:rPr lang="en-US" sz="900">
                          <a:effectLst/>
                        </a:rPr>
                        <a:t>cận nhiệt</a:t>
                      </a:r>
                      <a:endParaRPr lang="en-US" sz="600">
                        <a:solidFill>
                          <a:srgbClr val="5C5C5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900">
                          <a:effectLst/>
                        </a:rPr>
                        <a:t>Nam </a:t>
                      </a:r>
                      <a:r>
                        <a:rPr lang="en-US" sz="900">
                          <a:effectLst/>
                        </a:rPr>
                        <a:t>Â</a:t>
                      </a:r>
                      <a:r>
                        <a:rPr lang="vi-VN" sz="900">
                          <a:effectLst/>
                        </a:rPr>
                        <a:t>u</a:t>
                      </a:r>
                      <a:r>
                        <a:rPr lang="en-US" sz="900">
                          <a:effectLst/>
                        </a:rPr>
                        <a:t> (cận nhiệt địa trung hải)</a:t>
                      </a:r>
                      <a:endParaRPr lang="en-US" sz="600">
                        <a:solidFill>
                          <a:srgbClr val="5C5C5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900" u="none" strike="noStrike" dirty="0">
                          <a:effectLst/>
                          <a:hlinkClick r:id="rId4"/>
                        </a:rPr>
                        <a:t>Khí hậu cận nhiệt địa</a:t>
                      </a:r>
                      <a:r>
                        <a:rPr lang="en-US" sz="900" u="none" strike="noStrike" baseline="0" dirty="0">
                          <a:effectLst/>
                        </a:rPr>
                        <a:t> </a:t>
                      </a:r>
                      <a:r>
                        <a:rPr lang="vi-VN" sz="900" dirty="0">
                          <a:effectLst/>
                        </a:rPr>
                        <a:t>trung hải, mùa hạ nóng, </a:t>
                      </a:r>
                      <a:r>
                        <a:rPr lang="vi-VN" sz="900" u="none" strike="noStrike" dirty="0">
                          <a:effectLst/>
                          <a:hlinkClick r:id="rId3"/>
                        </a:rPr>
                        <a:t>khô; mùa đông ấm và</a:t>
                      </a:r>
                      <a:r>
                        <a:rPr lang="vi-VN" sz="900" dirty="0">
                          <a:effectLst/>
                        </a:rPr>
                        <a:t> </a:t>
                      </a:r>
                      <a:r>
                        <a:rPr lang="en-US" sz="900" dirty="0" err="1">
                          <a:effectLst/>
                        </a:rPr>
                        <a:t>lượng</a:t>
                      </a:r>
                      <a:r>
                        <a:rPr lang="en-US" sz="900" dirty="0">
                          <a:effectLst/>
                        </a:rPr>
                        <a:t> </a:t>
                      </a:r>
                      <a:r>
                        <a:rPr lang="en-US" sz="900" dirty="0" err="1">
                          <a:effectLst/>
                        </a:rPr>
                        <a:t>mưa</a:t>
                      </a:r>
                      <a:r>
                        <a:rPr lang="en-US" sz="900" dirty="0">
                          <a:effectLst/>
                        </a:rPr>
                        <a:t> </a:t>
                      </a:r>
                      <a:r>
                        <a:rPr lang="en-US" sz="900" dirty="0" err="1">
                          <a:effectLst/>
                        </a:rPr>
                        <a:t>trung</a:t>
                      </a:r>
                      <a:r>
                        <a:rPr lang="en-US" sz="900" dirty="0">
                          <a:effectLst/>
                        </a:rPr>
                        <a:t> </a:t>
                      </a:r>
                      <a:r>
                        <a:rPr lang="en-US" sz="900" dirty="0" err="1">
                          <a:effectLst/>
                        </a:rPr>
                        <a:t>bình</a:t>
                      </a:r>
                      <a:r>
                        <a:rPr lang="vi-VN" sz="900" dirty="0">
                          <a:effectLst/>
                        </a:rPr>
                        <a:t>.</a:t>
                      </a:r>
                      <a:endParaRPr lang="en-US" sz="600" dirty="0">
                        <a:solidFill>
                          <a:srgbClr val="5C5C5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0" marB="0"/>
                </a:tc>
                <a:extLst>
                  <a:ext uri="{0D108BD9-81ED-4DB2-BD59-A6C34878D82A}">
                    <a16:rowId xmlns:a16="http://schemas.microsoft.com/office/drawing/2014/main" val="18521968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20303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  <p:bldP spid="4" grpId="0"/>
      <p:bldP spid="4" grpId="1"/>
      <p:bldP spid="20" grpId="0"/>
      <p:bldP spid="27" grpId="0" animBg="1"/>
      <p:bldP spid="28" grpId="0" animBg="1"/>
      <p:bldP spid="29" grpId="0" animBg="1"/>
      <p:bldP spid="3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75638" y="565166"/>
            <a:ext cx="53389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-43735" y="1839538"/>
            <a:ext cx="278885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 eaLnBrk="0" hangingPunct="0"/>
            <a:r>
              <a:rPr lang="nl-NL" sz="28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c. Sông ngòi</a:t>
            </a:r>
          </a:p>
        </p:txBody>
      </p:sp>
      <p:sp>
        <p:nvSpPr>
          <p:cNvPr id="2" name="Rectangle 1"/>
          <p:cNvSpPr/>
          <p:nvPr/>
        </p:nvSpPr>
        <p:spPr>
          <a:xfrm>
            <a:off x="256506" y="2248892"/>
            <a:ext cx="5357659" cy="21605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defRPr/>
            </a:pPr>
            <a:r>
              <a:rPr lang="en-US" sz="2800" b="1" i="1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i="1" dirty="0" err="1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Dựa</a:t>
            </a:r>
            <a:r>
              <a:rPr lang="en-US" sz="2800" b="1" i="1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b="1" i="1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i="1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 1.1 </a:t>
            </a:r>
            <a:r>
              <a:rPr lang="en-US" sz="2800" b="1" i="1" dirty="0" err="1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i="1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800" b="1" i="1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2800" b="1" i="1" dirty="0" err="1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i="1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i="1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800" b="1" i="1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 100, </a:t>
            </a:r>
            <a:r>
              <a:rPr lang="en-US" sz="2800" b="1" i="1" dirty="0" err="1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i="1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b="1" i="1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+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Âu:Vôn-ga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Đa-nuýp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Rai-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nơ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dirty="0">
              <a:solidFill>
                <a:srgbClr val="C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grpSp>
        <p:nvGrpSpPr>
          <p:cNvPr id="4" name="Group 6"/>
          <p:cNvGrpSpPr/>
          <p:nvPr/>
        </p:nvGrpSpPr>
        <p:grpSpPr>
          <a:xfrm>
            <a:off x="5648817" y="565166"/>
            <a:ext cx="6543183" cy="6219037"/>
            <a:chOff x="5648817" y="565166"/>
            <a:chExt cx="6543183" cy="621903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648817" y="565166"/>
              <a:ext cx="6543183" cy="5874997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7339274" y="6414871"/>
              <a:ext cx="37074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/>
                <a:t>Hình</a:t>
              </a:r>
              <a:r>
                <a:rPr lang="en-US" dirty="0"/>
                <a:t> 1.1. </a:t>
              </a:r>
              <a:r>
                <a:rPr lang="en-US" dirty="0" err="1"/>
                <a:t>Bản</a:t>
              </a:r>
              <a:r>
                <a:rPr lang="en-US" dirty="0"/>
                <a:t> </a:t>
              </a:r>
              <a:r>
                <a:rPr lang="en-US" dirty="0" err="1"/>
                <a:t>đồ</a:t>
              </a:r>
              <a:r>
                <a:rPr lang="en-US" dirty="0"/>
                <a:t> </a:t>
              </a:r>
              <a:r>
                <a:rPr lang="en-US" dirty="0" err="1"/>
                <a:t>tự</a:t>
              </a:r>
              <a:r>
                <a:rPr lang="en-US" dirty="0"/>
                <a:t> </a:t>
              </a:r>
              <a:r>
                <a:rPr lang="en-US" dirty="0" err="1"/>
                <a:t>nhiên</a:t>
              </a:r>
              <a:r>
                <a:rPr lang="en-US" dirty="0"/>
                <a:t> </a:t>
              </a:r>
              <a:r>
                <a:rPr lang="en-US" dirty="0" err="1"/>
                <a:t>châu</a:t>
              </a:r>
              <a:r>
                <a:rPr lang="en-US" dirty="0"/>
                <a:t> </a:t>
              </a:r>
              <a:r>
                <a:rPr lang="en-US" dirty="0" err="1"/>
                <a:t>Âu</a:t>
              </a:r>
              <a:endParaRPr lang="en-US" dirty="0"/>
            </a:p>
          </p:txBody>
        </p:sp>
      </p:grpSp>
      <p:sp>
        <p:nvSpPr>
          <p:cNvPr id="14" name="Freeform 13"/>
          <p:cNvSpPr/>
          <p:nvPr/>
        </p:nvSpPr>
        <p:spPr>
          <a:xfrm>
            <a:off x="7638472" y="3415746"/>
            <a:ext cx="500695" cy="482000"/>
          </a:xfrm>
          <a:custGeom>
            <a:avLst/>
            <a:gdLst>
              <a:gd name="connsiteX0" fmla="*/ 0 w 500695"/>
              <a:gd name="connsiteY0" fmla="*/ 10946 h 482000"/>
              <a:gd name="connsiteX1" fmla="*/ 110837 w 500695"/>
              <a:gd name="connsiteY1" fmla="*/ 10946 h 482000"/>
              <a:gd name="connsiteX2" fmla="*/ 120073 w 500695"/>
              <a:gd name="connsiteY2" fmla="*/ 47891 h 482000"/>
              <a:gd name="connsiteX3" fmla="*/ 138546 w 500695"/>
              <a:gd name="connsiteY3" fmla="*/ 84837 h 482000"/>
              <a:gd name="connsiteX4" fmla="*/ 147782 w 500695"/>
              <a:gd name="connsiteY4" fmla="*/ 131018 h 482000"/>
              <a:gd name="connsiteX5" fmla="*/ 157019 w 500695"/>
              <a:gd name="connsiteY5" fmla="*/ 158727 h 482000"/>
              <a:gd name="connsiteX6" fmla="*/ 175491 w 500695"/>
              <a:gd name="connsiteY6" fmla="*/ 241855 h 482000"/>
              <a:gd name="connsiteX7" fmla="*/ 240146 w 500695"/>
              <a:gd name="connsiteY7" fmla="*/ 306509 h 482000"/>
              <a:gd name="connsiteX8" fmla="*/ 258619 w 500695"/>
              <a:gd name="connsiteY8" fmla="*/ 334218 h 482000"/>
              <a:gd name="connsiteX9" fmla="*/ 369455 w 500695"/>
              <a:gd name="connsiteY9" fmla="*/ 343455 h 482000"/>
              <a:gd name="connsiteX10" fmla="*/ 387928 w 500695"/>
              <a:gd name="connsiteY10" fmla="*/ 371164 h 482000"/>
              <a:gd name="connsiteX11" fmla="*/ 489528 w 500695"/>
              <a:gd name="connsiteY11" fmla="*/ 343455 h 482000"/>
              <a:gd name="connsiteX12" fmla="*/ 498764 w 500695"/>
              <a:gd name="connsiteY12" fmla="*/ 482000 h 48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00695" h="482000">
                <a:moveTo>
                  <a:pt x="0" y="10946"/>
                </a:moveTo>
                <a:cubicBezTo>
                  <a:pt x="33734" y="4199"/>
                  <a:pt x="77507" y="-9885"/>
                  <a:pt x="110837" y="10946"/>
                </a:cubicBezTo>
                <a:cubicBezTo>
                  <a:pt x="121601" y="17674"/>
                  <a:pt x="115616" y="36005"/>
                  <a:pt x="120073" y="47891"/>
                </a:cubicBezTo>
                <a:cubicBezTo>
                  <a:pt x="124908" y="60783"/>
                  <a:pt x="132388" y="72522"/>
                  <a:pt x="138546" y="84837"/>
                </a:cubicBezTo>
                <a:cubicBezTo>
                  <a:pt x="141625" y="100231"/>
                  <a:pt x="143974" y="115788"/>
                  <a:pt x="147782" y="131018"/>
                </a:cubicBezTo>
                <a:cubicBezTo>
                  <a:pt x="150143" y="140463"/>
                  <a:pt x="154907" y="149223"/>
                  <a:pt x="157019" y="158727"/>
                </a:cubicBezTo>
                <a:cubicBezTo>
                  <a:pt x="157157" y="159347"/>
                  <a:pt x="165895" y="229860"/>
                  <a:pt x="175491" y="241855"/>
                </a:cubicBezTo>
                <a:cubicBezTo>
                  <a:pt x="194531" y="265655"/>
                  <a:pt x="223239" y="281150"/>
                  <a:pt x="240146" y="306509"/>
                </a:cubicBezTo>
                <a:cubicBezTo>
                  <a:pt x="246304" y="315745"/>
                  <a:pt x="247945" y="331168"/>
                  <a:pt x="258619" y="334218"/>
                </a:cubicBezTo>
                <a:cubicBezTo>
                  <a:pt x="294266" y="344403"/>
                  <a:pt x="332510" y="340376"/>
                  <a:pt x="369455" y="343455"/>
                </a:cubicBezTo>
                <a:cubicBezTo>
                  <a:pt x="375613" y="352691"/>
                  <a:pt x="377043" y="368987"/>
                  <a:pt x="387928" y="371164"/>
                </a:cubicBezTo>
                <a:cubicBezTo>
                  <a:pt x="440993" y="381777"/>
                  <a:pt x="455405" y="366203"/>
                  <a:pt x="489528" y="343455"/>
                </a:cubicBezTo>
                <a:cubicBezTo>
                  <a:pt x="506978" y="413256"/>
                  <a:pt x="498764" y="367706"/>
                  <a:pt x="498764" y="482000"/>
                </a:cubicBezTo>
              </a:path>
            </a:pathLst>
          </a:custGeom>
          <a:noFill/>
          <a:ln w="57150">
            <a:solidFill>
              <a:srgbClr val="33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 Box 6"/>
          <p:cNvSpPr txBox="1">
            <a:spLocks noChangeArrowheads="1"/>
          </p:cNvSpPr>
          <p:nvPr/>
        </p:nvSpPr>
        <p:spPr bwMode="auto">
          <a:xfrm rot="1693480">
            <a:off x="7454408" y="3414266"/>
            <a:ext cx="148128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400" b="1" i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Sông</a:t>
            </a:r>
            <a:r>
              <a:rPr lang="en-US" altLang="en-US" sz="1400" b="1" i="1" dirty="0">
                <a:solidFill>
                  <a:srgbClr val="333399"/>
                </a:solidFill>
                <a:latin typeface="Times New Roman" panose="02020603050405020304" pitchFamily="18" charset="0"/>
              </a:rPr>
              <a:t> Rai-</a:t>
            </a:r>
            <a:r>
              <a:rPr lang="en-US" altLang="en-US" sz="1400" b="1" i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nơ</a:t>
            </a:r>
            <a:endParaRPr lang="en-US" altLang="en-US" sz="1400" b="1" i="1" dirty="0">
              <a:solidFill>
                <a:srgbClr val="3333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" name="Freeform 18"/>
          <p:cNvSpPr/>
          <p:nvPr/>
        </p:nvSpPr>
        <p:spPr>
          <a:xfrm>
            <a:off x="7869382" y="3916218"/>
            <a:ext cx="1874982" cy="692727"/>
          </a:xfrm>
          <a:custGeom>
            <a:avLst/>
            <a:gdLst>
              <a:gd name="connsiteX0" fmla="*/ 0 w 1874982"/>
              <a:gd name="connsiteY0" fmla="*/ 83127 h 692727"/>
              <a:gd name="connsiteX1" fmla="*/ 64654 w 1874982"/>
              <a:gd name="connsiteY1" fmla="*/ 73891 h 692727"/>
              <a:gd name="connsiteX2" fmla="*/ 101600 w 1874982"/>
              <a:gd name="connsiteY2" fmla="*/ 46182 h 692727"/>
              <a:gd name="connsiteX3" fmla="*/ 166254 w 1874982"/>
              <a:gd name="connsiteY3" fmla="*/ 9237 h 692727"/>
              <a:gd name="connsiteX4" fmla="*/ 323273 w 1874982"/>
              <a:gd name="connsiteY4" fmla="*/ 0 h 692727"/>
              <a:gd name="connsiteX5" fmla="*/ 434109 w 1874982"/>
              <a:gd name="connsiteY5" fmla="*/ 9237 h 692727"/>
              <a:gd name="connsiteX6" fmla="*/ 452582 w 1874982"/>
              <a:gd name="connsiteY6" fmla="*/ 36946 h 692727"/>
              <a:gd name="connsiteX7" fmla="*/ 480291 w 1874982"/>
              <a:gd name="connsiteY7" fmla="*/ 101600 h 692727"/>
              <a:gd name="connsiteX8" fmla="*/ 535709 w 1874982"/>
              <a:gd name="connsiteY8" fmla="*/ 120073 h 692727"/>
              <a:gd name="connsiteX9" fmla="*/ 628073 w 1874982"/>
              <a:gd name="connsiteY9" fmla="*/ 147782 h 692727"/>
              <a:gd name="connsiteX10" fmla="*/ 683491 w 1874982"/>
              <a:gd name="connsiteY10" fmla="*/ 138546 h 692727"/>
              <a:gd name="connsiteX11" fmla="*/ 831273 w 1874982"/>
              <a:gd name="connsiteY11" fmla="*/ 147782 h 692727"/>
              <a:gd name="connsiteX12" fmla="*/ 886691 w 1874982"/>
              <a:gd name="connsiteY12" fmla="*/ 193964 h 692727"/>
              <a:gd name="connsiteX13" fmla="*/ 914400 w 1874982"/>
              <a:gd name="connsiteY13" fmla="*/ 258618 h 692727"/>
              <a:gd name="connsiteX14" fmla="*/ 923636 w 1874982"/>
              <a:gd name="connsiteY14" fmla="*/ 517237 h 692727"/>
              <a:gd name="connsiteX15" fmla="*/ 1043709 w 1874982"/>
              <a:gd name="connsiteY15" fmla="*/ 526473 h 692727"/>
              <a:gd name="connsiteX16" fmla="*/ 1071418 w 1874982"/>
              <a:gd name="connsiteY16" fmla="*/ 554182 h 692727"/>
              <a:gd name="connsiteX17" fmla="*/ 1126836 w 1874982"/>
              <a:gd name="connsiteY17" fmla="*/ 572655 h 692727"/>
              <a:gd name="connsiteX18" fmla="*/ 1237673 w 1874982"/>
              <a:gd name="connsiteY18" fmla="*/ 609600 h 692727"/>
              <a:gd name="connsiteX19" fmla="*/ 1256145 w 1874982"/>
              <a:gd name="connsiteY19" fmla="*/ 637309 h 692727"/>
              <a:gd name="connsiteX20" fmla="*/ 1311563 w 1874982"/>
              <a:gd name="connsiteY20" fmla="*/ 683491 h 692727"/>
              <a:gd name="connsiteX21" fmla="*/ 1339273 w 1874982"/>
              <a:gd name="connsiteY21" fmla="*/ 692727 h 692727"/>
              <a:gd name="connsiteX22" fmla="*/ 1403927 w 1874982"/>
              <a:gd name="connsiteY22" fmla="*/ 674255 h 692727"/>
              <a:gd name="connsiteX23" fmla="*/ 1431636 w 1874982"/>
              <a:gd name="connsiteY23" fmla="*/ 665018 h 692727"/>
              <a:gd name="connsiteX24" fmla="*/ 1496291 w 1874982"/>
              <a:gd name="connsiteY24" fmla="*/ 683491 h 692727"/>
              <a:gd name="connsiteX25" fmla="*/ 1524000 w 1874982"/>
              <a:gd name="connsiteY25" fmla="*/ 674255 h 692727"/>
              <a:gd name="connsiteX26" fmla="*/ 1579418 w 1874982"/>
              <a:gd name="connsiteY26" fmla="*/ 665018 h 692727"/>
              <a:gd name="connsiteX27" fmla="*/ 1588654 w 1874982"/>
              <a:gd name="connsiteY27" fmla="*/ 637309 h 692727"/>
              <a:gd name="connsiteX28" fmla="*/ 1607127 w 1874982"/>
              <a:gd name="connsiteY28" fmla="*/ 609600 h 692727"/>
              <a:gd name="connsiteX29" fmla="*/ 1681018 w 1874982"/>
              <a:gd name="connsiteY29" fmla="*/ 591127 h 692727"/>
              <a:gd name="connsiteX30" fmla="*/ 1717963 w 1874982"/>
              <a:gd name="connsiteY30" fmla="*/ 443346 h 692727"/>
              <a:gd name="connsiteX31" fmla="*/ 1745673 w 1874982"/>
              <a:gd name="connsiteY31" fmla="*/ 424873 h 692727"/>
              <a:gd name="connsiteX32" fmla="*/ 1874982 w 1874982"/>
              <a:gd name="connsiteY32" fmla="*/ 434109 h 692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874982" h="692727">
                <a:moveTo>
                  <a:pt x="0" y="83127"/>
                </a:moveTo>
                <a:cubicBezTo>
                  <a:pt x="21551" y="80048"/>
                  <a:pt x="44195" y="81331"/>
                  <a:pt x="64654" y="73891"/>
                </a:cubicBezTo>
                <a:cubicBezTo>
                  <a:pt x="79121" y="68630"/>
                  <a:pt x="89073" y="55130"/>
                  <a:pt x="101600" y="46182"/>
                </a:cubicBezTo>
                <a:cubicBezTo>
                  <a:pt x="113883" y="37408"/>
                  <a:pt x="152722" y="11170"/>
                  <a:pt x="166254" y="9237"/>
                </a:cubicBezTo>
                <a:cubicBezTo>
                  <a:pt x="218157" y="1822"/>
                  <a:pt x="270933" y="3079"/>
                  <a:pt x="323273" y="0"/>
                </a:cubicBezTo>
                <a:cubicBezTo>
                  <a:pt x="360218" y="3079"/>
                  <a:pt x="398462" y="-948"/>
                  <a:pt x="434109" y="9237"/>
                </a:cubicBezTo>
                <a:cubicBezTo>
                  <a:pt x="444783" y="12287"/>
                  <a:pt x="447618" y="27017"/>
                  <a:pt x="452582" y="36946"/>
                </a:cubicBezTo>
                <a:cubicBezTo>
                  <a:pt x="460904" y="53591"/>
                  <a:pt x="464913" y="90067"/>
                  <a:pt x="480291" y="101600"/>
                </a:cubicBezTo>
                <a:cubicBezTo>
                  <a:pt x="495869" y="113283"/>
                  <a:pt x="518293" y="111365"/>
                  <a:pt x="535709" y="120073"/>
                </a:cubicBezTo>
                <a:cubicBezTo>
                  <a:pt x="589405" y="146922"/>
                  <a:pt x="559073" y="136283"/>
                  <a:pt x="628073" y="147782"/>
                </a:cubicBezTo>
                <a:cubicBezTo>
                  <a:pt x="716280" y="177183"/>
                  <a:pt x="590711" y="143429"/>
                  <a:pt x="683491" y="138546"/>
                </a:cubicBezTo>
                <a:lnTo>
                  <a:pt x="831273" y="147782"/>
                </a:lnTo>
                <a:cubicBezTo>
                  <a:pt x="853367" y="162511"/>
                  <a:pt x="870529" y="171337"/>
                  <a:pt x="886691" y="193964"/>
                </a:cubicBezTo>
                <a:cubicBezTo>
                  <a:pt x="900955" y="213934"/>
                  <a:pt x="906863" y="236008"/>
                  <a:pt x="914400" y="258618"/>
                </a:cubicBezTo>
                <a:cubicBezTo>
                  <a:pt x="917479" y="344824"/>
                  <a:pt x="886134" y="439554"/>
                  <a:pt x="923636" y="517237"/>
                </a:cubicBezTo>
                <a:cubicBezTo>
                  <a:pt x="941088" y="553387"/>
                  <a:pt x="1004765" y="516737"/>
                  <a:pt x="1043709" y="526473"/>
                </a:cubicBezTo>
                <a:cubicBezTo>
                  <a:pt x="1056381" y="529641"/>
                  <a:pt x="1060000" y="547838"/>
                  <a:pt x="1071418" y="554182"/>
                </a:cubicBezTo>
                <a:cubicBezTo>
                  <a:pt x="1088440" y="563638"/>
                  <a:pt x="1126836" y="572655"/>
                  <a:pt x="1126836" y="572655"/>
                </a:cubicBezTo>
                <a:cubicBezTo>
                  <a:pt x="1192128" y="637947"/>
                  <a:pt x="1103424" y="560783"/>
                  <a:pt x="1237673" y="609600"/>
                </a:cubicBezTo>
                <a:cubicBezTo>
                  <a:pt x="1248105" y="613394"/>
                  <a:pt x="1249039" y="628781"/>
                  <a:pt x="1256145" y="637309"/>
                </a:cubicBezTo>
                <a:cubicBezTo>
                  <a:pt x="1270734" y="654817"/>
                  <a:pt x="1290806" y="673113"/>
                  <a:pt x="1311563" y="683491"/>
                </a:cubicBezTo>
                <a:cubicBezTo>
                  <a:pt x="1320271" y="687845"/>
                  <a:pt x="1330036" y="689648"/>
                  <a:pt x="1339273" y="692727"/>
                </a:cubicBezTo>
                <a:lnTo>
                  <a:pt x="1403927" y="674255"/>
                </a:lnTo>
                <a:cubicBezTo>
                  <a:pt x="1413252" y="671457"/>
                  <a:pt x="1421900" y="665018"/>
                  <a:pt x="1431636" y="665018"/>
                </a:cubicBezTo>
                <a:cubicBezTo>
                  <a:pt x="1443231" y="665018"/>
                  <a:pt x="1483226" y="679136"/>
                  <a:pt x="1496291" y="683491"/>
                </a:cubicBezTo>
                <a:cubicBezTo>
                  <a:pt x="1505527" y="680412"/>
                  <a:pt x="1514496" y="676367"/>
                  <a:pt x="1524000" y="674255"/>
                </a:cubicBezTo>
                <a:cubicBezTo>
                  <a:pt x="1542282" y="670192"/>
                  <a:pt x="1563158" y="674310"/>
                  <a:pt x="1579418" y="665018"/>
                </a:cubicBezTo>
                <a:cubicBezTo>
                  <a:pt x="1587871" y="660188"/>
                  <a:pt x="1584300" y="646017"/>
                  <a:pt x="1588654" y="637309"/>
                </a:cubicBezTo>
                <a:cubicBezTo>
                  <a:pt x="1593618" y="627380"/>
                  <a:pt x="1597198" y="614564"/>
                  <a:pt x="1607127" y="609600"/>
                </a:cubicBezTo>
                <a:cubicBezTo>
                  <a:pt x="1629835" y="598246"/>
                  <a:pt x="1681018" y="591127"/>
                  <a:pt x="1681018" y="591127"/>
                </a:cubicBezTo>
                <a:cubicBezTo>
                  <a:pt x="1752410" y="543534"/>
                  <a:pt x="1677854" y="603782"/>
                  <a:pt x="1717963" y="443346"/>
                </a:cubicBezTo>
                <a:cubicBezTo>
                  <a:pt x="1720655" y="432576"/>
                  <a:pt x="1736436" y="431031"/>
                  <a:pt x="1745673" y="424873"/>
                </a:cubicBezTo>
                <a:cubicBezTo>
                  <a:pt x="1831662" y="437157"/>
                  <a:pt x="1788557" y="434109"/>
                  <a:pt x="1874982" y="434109"/>
                </a:cubicBezTo>
              </a:path>
            </a:pathLst>
          </a:custGeom>
          <a:noFill/>
          <a:ln w="57150">
            <a:solidFill>
              <a:srgbClr val="33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 Box 6"/>
          <p:cNvSpPr txBox="1">
            <a:spLocks noChangeArrowheads="1"/>
          </p:cNvSpPr>
          <p:nvPr/>
        </p:nvSpPr>
        <p:spPr bwMode="auto">
          <a:xfrm rot="1693480">
            <a:off x="8660191" y="4177592"/>
            <a:ext cx="148128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400" b="1" i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Sông</a:t>
            </a:r>
            <a:r>
              <a:rPr lang="en-US" altLang="en-US" sz="1400" b="1" i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400" b="1" i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Đa-nuýp</a:t>
            </a:r>
            <a:endParaRPr lang="en-US" altLang="en-US" sz="1400" b="1" i="1" dirty="0">
              <a:solidFill>
                <a:srgbClr val="3333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23" name="Freeform 22"/>
          <p:cNvSpPr/>
          <p:nvPr/>
        </p:nvSpPr>
        <p:spPr>
          <a:xfrm>
            <a:off x="10076873" y="2641600"/>
            <a:ext cx="1311563" cy="1202307"/>
          </a:xfrm>
          <a:custGeom>
            <a:avLst/>
            <a:gdLst>
              <a:gd name="connsiteX0" fmla="*/ 0 w 1311563"/>
              <a:gd name="connsiteY0" fmla="*/ 230909 h 1202307"/>
              <a:gd name="connsiteX1" fmla="*/ 64654 w 1311563"/>
              <a:gd name="connsiteY1" fmla="*/ 240145 h 1202307"/>
              <a:gd name="connsiteX2" fmla="*/ 101600 w 1311563"/>
              <a:gd name="connsiteY2" fmla="*/ 258618 h 1202307"/>
              <a:gd name="connsiteX3" fmla="*/ 203200 w 1311563"/>
              <a:gd name="connsiteY3" fmla="*/ 249382 h 1202307"/>
              <a:gd name="connsiteX4" fmla="*/ 230909 w 1311563"/>
              <a:gd name="connsiteY4" fmla="*/ 221673 h 1202307"/>
              <a:gd name="connsiteX5" fmla="*/ 249382 w 1311563"/>
              <a:gd name="connsiteY5" fmla="*/ 193964 h 1202307"/>
              <a:gd name="connsiteX6" fmla="*/ 323272 w 1311563"/>
              <a:gd name="connsiteY6" fmla="*/ 157018 h 1202307"/>
              <a:gd name="connsiteX7" fmla="*/ 350982 w 1311563"/>
              <a:gd name="connsiteY7" fmla="*/ 138545 h 1202307"/>
              <a:gd name="connsiteX8" fmla="*/ 461818 w 1311563"/>
              <a:gd name="connsiteY8" fmla="*/ 101600 h 1202307"/>
              <a:gd name="connsiteX9" fmla="*/ 508000 w 1311563"/>
              <a:gd name="connsiteY9" fmla="*/ 73891 h 1202307"/>
              <a:gd name="connsiteX10" fmla="*/ 535709 w 1311563"/>
              <a:gd name="connsiteY10" fmla="*/ 64655 h 1202307"/>
              <a:gd name="connsiteX11" fmla="*/ 628072 w 1311563"/>
              <a:gd name="connsiteY11" fmla="*/ 27709 h 1202307"/>
              <a:gd name="connsiteX12" fmla="*/ 683491 w 1311563"/>
              <a:gd name="connsiteY12" fmla="*/ 9236 h 1202307"/>
              <a:gd name="connsiteX13" fmla="*/ 711200 w 1311563"/>
              <a:gd name="connsiteY13" fmla="*/ 0 h 1202307"/>
              <a:gd name="connsiteX14" fmla="*/ 886691 w 1311563"/>
              <a:gd name="connsiteY14" fmla="*/ 55418 h 1202307"/>
              <a:gd name="connsiteX15" fmla="*/ 905163 w 1311563"/>
              <a:gd name="connsiteY15" fmla="*/ 83127 h 1202307"/>
              <a:gd name="connsiteX16" fmla="*/ 914400 w 1311563"/>
              <a:gd name="connsiteY16" fmla="*/ 212436 h 1202307"/>
              <a:gd name="connsiteX17" fmla="*/ 951345 w 1311563"/>
              <a:gd name="connsiteY17" fmla="*/ 230909 h 1202307"/>
              <a:gd name="connsiteX18" fmla="*/ 969818 w 1311563"/>
              <a:gd name="connsiteY18" fmla="*/ 267855 h 1202307"/>
              <a:gd name="connsiteX19" fmla="*/ 960582 w 1311563"/>
              <a:gd name="connsiteY19" fmla="*/ 452582 h 1202307"/>
              <a:gd name="connsiteX20" fmla="*/ 932872 w 1311563"/>
              <a:gd name="connsiteY20" fmla="*/ 489527 h 1202307"/>
              <a:gd name="connsiteX21" fmla="*/ 895927 w 1311563"/>
              <a:gd name="connsiteY21" fmla="*/ 563418 h 1202307"/>
              <a:gd name="connsiteX22" fmla="*/ 886691 w 1311563"/>
              <a:gd name="connsiteY22" fmla="*/ 591127 h 1202307"/>
              <a:gd name="connsiteX23" fmla="*/ 868218 w 1311563"/>
              <a:gd name="connsiteY23" fmla="*/ 618836 h 1202307"/>
              <a:gd name="connsiteX24" fmla="*/ 858982 w 1311563"/>
              <a:gd name="connsiteY24" fmla="*/ 858982 h 1202307"/>
              <a:gd name="connsiteX25" fmla="*/ 840509 w 1311563"/>
              <a:gd name="connsiteY25" fmla="*/ 923636 h 1202307"/>
              <a:gd name="connsiteX26" fmla="*/ 849745 w 1311563"/>
              <a:gd name="connsiteY26" fmla="*/ 988291 h 1202307"/>
              <a:gd name="connsiteX27" fmla="*/ 886691 w 1311563"/>
              <a:gd name="connsiteY27" fmla="*/ 997527 h 1202307"/>
              <a:gd name="connsiteX28" fmla="*/ 1071418 w 1311563"/>
              <a:gd name="connsiteY28" fmla="*/ 1025236 h 1202307"/>
              <a:gd name="connsiteX29" fmla="*/ 1136072 w 1311563"/>
              <a:gd name="connsiteY29" fmla="*/ 1071418 h 1202307"/>
              <a:gd name="connsiteX30" fmla="*/ 1246909 w 1311563"/>
              <a:gd name="connsiteY30" fmla="*/ 1136073 h 1202307"/>
              <a:gd name="connsiteX31" fmla="*/ 1256145 w 1311563"/>
              <a:gd name="connsiteY31" fmla="*/ 1163782 h 1202307"/>
              <a:gd name="connsiteX32" fmla="*/ 1265382 w 1311563"/>
              <a:gd name="connsiteY32" fmla="*/ 1200727 h 1202307"/>
              <a:gd name="connsiteX33" fmla="*/ 1293091 w 1311563"/>
              <a:gd name="connsiteY33" fmla="*/ 1191491 h 1202307"/>
              <a:gd name="connsiteX34" fmla="*/ 1311563 w 1311563"/>
              <a:gd name="connsiteY34" fmla="*/ 1154545 h 1202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311563" h="1202307">
                <a:moveTo>
                  <a:pt x="0" y="230909"/>
                </a:moveTo>
                <a:cubicBezTo>
                  <a:pt x="21551" y="233988"/>
                  <a:pt x="43651" y="234417"/>
                  <a:pt x="64654" y="240145"/>
                </a:cubicBezTo>
                <a:cubicBezTo>
                  <a:pt x="77938" y="243768"/>
                  <a:pt x="87862" y="257702"/>
                  <a:pt x="101600" y="258618"/>
                </a:cubicBezTo>
                <a:cubicBezTo>
                  <a:pt x="135531" y="260880"/>
                  <a:pt x="169333" y="252461"/>
                  <a:pt x="203200" y="249382"/>
                </a:cubicBezTo>
                <a:cubicBezTo>
                  <a:pt x="212436" y="240146"/>
                  <a:pt x="222547" y="231708"/>
                  <a:pt x="230909" y="221673"/>
                </a:cubicBezTo>
                <a:cubicBezTo>
                  <a:pt x="238016" y="213145"/>
                  <a:pt x="240288" y="200330"/>
                  <a:pt x="249382" y="193964"/>
                </a:cubicBezTo>
                <a:cubicBezTo>
                  <a:pt x="271941" y="178172"/>
                  <a:pt x="300359" y="172293"/>
                  <a:pt x="323272" y="157018"/>
                </a:cubicBezTo>
                <a:lnTo>
                  <a:pt x="350982" y="138545"/>
                </a:lnTo>
                <a:cubicBezTo>
                  <a:pt x="391630" y="77571"/>
                  <a:pt x="344435" y="132902"/>
                  <a:pt x="461818" y="101600"/>
                </a:cubicBezTo>
                <a:cubicBezTo>
                  <a:pt x="479164" y="96974"/>
                  <a:pt x="491943" y="81919"/>
                  <a:pt x="508000" y="73891"/>
                </a:cubicBezTo>
                <a:cubicBezTo>
                  <a:pt x="516708" y="69537"/>
                  <a:pt x="526473" y="67734"/>
                  <a:pt x="535709" y="64655"/>
                </a:cubicBezTo>
                <a:cubicBezTo>
                  <a:pt x="597308" y="18454"/>
                  <a:pt x="545703" y="48301"/>
                  <a:pt x="628072" y="27709"/>
                </a:cubicBezTo>
                <a:cubicBezTo>
                  <a:pt x="646963" y="22986"/>
                  <a:pt x="665018" y="15394"/>
                  <a:pt x="683491" y="9236"/>
                </a:cubicBezTo>
                <a:lnTo>
                  <a:pt x="711200" y="0"/>
                </a:lnTo>
                <a:cubicBezTo>
                  <a:pt x="864558" y="19170"/>
                  <a:pt x="832203" y="-20866"/>
                  <a:pt x="886691" y="55418"/>
                </a:cubicBezTo>
                <a:cubicBezTo>
                  <a:pt x="893143" y="64451"/>
                  <a:pt x="899006" y="73891"/>
                  <a:pt x="905163" y="83127"/>
                </a:cubicBezTo>
                <a:cubicBezTo>
                  <a:pt x="908242" y="126230"/>
                  <a:pt x="901511" y="171190"/>
                  <a:pt x="914400" y="212436"/>
                </a:cubicBezTo>
                <a:cubicBezTo>
                  <a:pt x="918507" y="225578"/>
                  <a:pt x="941609" y="221173"/>
                  <a:pt x="951345" y="230909"/>
                </a:cubicBezTo>
                <a:cubicBezTo>
                  <a:pt x="961081" y="240645"/>
                  <a:pt x="963660" y="255540"/>
                  <a:pt x="969818" y="267855"/>
                </a:cubicBezTo>
                <a:cubicBezTo>
                  <a:pt x="966739" y="329431"/>
                  <a:pt x="970718" y="391768"/>
                  <a:pt x="960582" y="452582"/>
                </a:cubicBezTo>
                <a:cubicBezTo>
                  <a:pt x="958051" y="467767"/>
                  <a:pt x="940629" y="476230"/>
                  <a:pt x="932872" y="489527"/>
                </a:cubicBezTo>
                <a:cubicBezTo>
                  <a:pt x="918997" y="513313"/>
                  <a:pt x="908242" y="538788"/>
                  <a:pt x="895927" y="563418"/>
                </a:cubicBezTo>
                <a:cubicBezTo>
                  <a:pt x="891573" y="572126"/>
                  <a:pt x="891045" y="582419"/>
                  <a:pt x="886691" y="591127"/>
                </a:cubicBezTo>
                <a:cubicBezTo>
                  <a:pt x="881727" y="601056"/>
                  <a:pt x="874376" y="609600"/>
                  <a:pt x="868218" y="618836"/>
                </a:cubicBezTo>
                <a:cubicBezTo>
                  <a:pt x="865139" y="698885"/>
                  <a:pt x="864311" y="779052"/>
                  <a:pt x="858982" y="858982"/>
                </a:cubicBezTo>
                <a:cubicBezTo>
                  <a:pt x="858016" y="873474"/>
                  <a:pt x="845604" y="908349"/>
                  <a:pt x="840509" y="923636"/>
                </a:cubicBezTo>
                <a:cubicBezTo>
                  <a:pt x="843588" y="945188"/>
                  <a:pt x="838207" y="969830"/>
                  <a:pt x="849745" y="988291"/>
                </a:cubicBezTo>
                <a:cubicBezTo>
                  <a:pt x="856473" y="999056"/>
                  <a:pt x="874805" y="993070"/>
                  <a:pt x="886691" y="997527"/>
                </a:cubicBezTo>
                <a:cubicBezTo>
                  <a:pt x="1000222" y="1040101"/>
                  <a:pt x="793605" y="1007873"/>
                  <a:pt x="1071418" y="1025236"/>
                </a:cubicBezTo>
                <a:cubicBezTo>
                  <a:pt x="1120395" y="1074213"/>
                  <a:pt x="1075288" y="1034947"/>
                  <a:pt x="1136072" y="1071418"/>
                </a:cubicBezTo>
                <a:cubicBezTo>
                  <a:pt x="1257070" y="1144017"/>
                  <a:pt x="1126615" y="1075926"/>
                  <a:pt x="1246909" y="1136073"/>
                </a:cubicBezTo>
                <a:cubicBezTo>
                  <a:pt x="1249988" y="1145309"/>
                  <a:pt x="1253470" y="1154421"/>
                  <a:pt x="1256145" y="1163782"/>
                </a:cubicBezTo>
                <a:cubicBezTo>
                  <a:pt x="1259632" y="1175988"/>
                  <a:pt x="1255227" y="1193111"/>
                  <a:pt x="1265382" y="1200727"/>
                </a:cubicBezTo>
                <a:cubicBezTo>
                  <a:pt x="1273171" y="1206568"/>
                  <a:pt x="1283855" y="1194570"/>
                  <a:pt x="1293091" y="1191491"/>
                </a:cubicBezTo>
                <a:lnTo>
                  <a:pt x="1311563" y="1154545"/>
                </a:lnTo>
              </a:path>
            </a:pathLst>
          </a:custGeom>
          <a:noFill/>
          <a:ln w="57150">
            <a:solidFill>
              <a:srgbClr val="33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 Box 6"/>
          <p:cNvSpPr txBox="1">
            <a:spLocks noChangeArrowheads="1"/>
          </p:cNvSpPr>
          <p:nvPr/>
        </p:nvSpPr>
        <p:spPr bwMode="auto">
          <a:xfrm rot="1693480">
            <a:off x="9729080" y="3016994"/>
            <a:ext cx="148128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400" b="1" i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Sông</a:t>
            </a:r>
            <a:r>
              <a:rPr lang="en-US" altLang="en-US" sz="1400" b="1" i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400" b="1" i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Vôn</a:t>
            </a:r>
            <a:r>
              <a:rPr lang="en-US" altLang="en-US" sz="1400" b="1" i="1" dirty="0">
                <a:solidFill>
                  <a:srgbClr val="333399"/>
                </a:solidFill>
                <a:latin typeface="Times New Roman" panose="02020603050405020304" pitchFamily="18" charset="0"/>
              </a:rPr>
              <a:t> -</a:t>
            </a:r>
            <a:r>
              <a:rPr lang="en-US" altLang="en-US" sz="1400" b="1" i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ga</a:t>
            </a:r>
            <a:endParaRPr lang="en-US" altLang="en-US" sz="1400" b="1" i="1" dirty="0">
              <a:solidFill>
                <a:srgbClr val="3333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70226" y="4485499"/>
            <a:ext cx="5167442" cy="16435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defRPr/>
            </a:pP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+ Cho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Vôn-ga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Đa-nuýp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Rai-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nơ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chảy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dương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dirty="0">
              <a:solidFill>
                <a:srgbClr val="C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18" name="Rectangle 3"/>
          <p:cNvSpPr>
            <a:spLocks noChangeArrowheads="1"/>
          </p:cNvSpPr>
          <p:nvPr/>
        </p:nvSpPr>
        <p:spPr bwMode="auto">
          <a:xfrm>
            <a:off x="75638" y="1463962"/>
            <a:ext cx="234992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 eaLnBrk="0" hangingPunct="0"/>
            <a:r>
              <a:rPr lang="nl-NL" sz="28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b. Khí hậu</a:t>
            </a:r>
          </a:p>
        </p:txBody>
      </p:sp>
      <p:sp>
        <p:nvSpPr>
          <p:cNvPr id="21" name="Rectangle 3"/>
          <p:cNvSpPr>
            <a:spLocks noChangeArrowheads="1"/>
          </p:cNvSpPr>
          <p:nvPr/>
        </p:nvSpPr>
        <p:spPr bwMode="auto">
          <a:xfrm>
            <a:off x="229910" y="982499"/>
            <a:ext cx="203202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 eaLnBrk="0" hangingPunct="0"/>
            <a:r>
              <a:rPr lang="nl-NL" sz="28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a. Địa hình</a:t>
            </a:r>
          </a:p>
        </p:txBody>
      </p:sp>
      <p:sp>
        <p:nvSpPr>
          <p:cNvPr id="22" name="Text Box 5"/>
          <p:cNvSpPr txBox="1">
            <a:spLocks noChangeArrowheads="1"/>
          </p:cNvSpPr>
          <p:nvPr/>
        </p:nvSpPr>
        <p:spPr bwMode="auto">
          <a:xfrm>
            <a:off x="124299" y="6129"/>
            <a:ext cx="12067701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1pPr>
            <a:lvl2pPr marL="742950" indent="-28575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2pPr>
            <a:lvl3pPr marL="11430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3pPr>
            <a:lvl4pPr marL="16002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4pPr>
            <a:lvl5pPr marL="20574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i="0" u="none" dirty="0">
                <a:solidFill>
                  <a:schemeClr val="accent5">
                    <a:lumMod val="75000"/>
                  </a:schemeClr>
                </a:solidFill>
                <a:latin typeface="Tahoma" pitchFamily="34" charset="0"/>
              </a:rPr>
              <a:t>BÀI 1. THIÊN NHIÊN CHÂU ÂU.</a:t>
            </a:r>
          </a:p>
        </p:txBody>
      </p: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38" y="-118787"/>
            <a:ext cx="904775" cy="763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4430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 animBg="1"/>
      <p:bldP spid="17" grpId="0"/>
      <p:bldP spid="19" grpId="0" animBg="1"/>
      <p:bldP spid="20" grpId="0"/>
      <p:bldP spid="23" grpId="0" animBg="1"/>
      <p:bldP spid="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05338" y="3309560"/>
            <a:ext cx="4415648" cy="198089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đấu</a:t>
            </a:r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bò</a:t>
            </a:r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tót</a:t>
            </a:r>
            <a:endParaRPr lang="en-US" sz="4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4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Tây</a:t>
            </a:r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Ban </a:t>
            </a:r>
            <a:r>
              <a:rPr lang="en-US" sz="4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Nha</a:t>
            </a:r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6" name="Diamond 5"/>
          <p:cNvSpPr/>
          <p:nvPr/>
        </p:nvSpPr>
        <p:spPr>
          <a:xfrm>
            <a:off x="1183171" y="5537745"/>
            <a:ext cx="1632857" cy="862149"/>
          </a:xfrm>
          <a:prstGeom prst="diamond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#9Slide03 SFU Futura_12" panose="00000400000000000000" pitchFamily="2" charset="0"/>
              </a:rPr>
              <a:t>1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238715" y="1330202"/>
            <a:ext cx="3293187" cy="1137258"/>
            <a:chOff x="312163" y="1593928"/>
            <a:chExt cx="3293187" cy="1137258"/>
          </a:xfrm>
        </p:grpSpPr>
        <p:sp>
          <p:nvSpPr>
            <p:cNvPr id="13" name="Rectangle 12"/>
            <p:cNvSpPr/>
            <p:nvPr/>
          </p:nvSpPr>
          <p:spPr>
            <a:xfrm>
              <a:off x="1326416" y="1650271"/>
              <a:ext cx="2278934" cy="10525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b="1" dirty="0">
                <a:solidFill>
                  <a:srgbClr val="FF0000"/>
                </a:solidFill>
                <a:latin typeface="#9Slide05 SVNUT Triumph" panose="00000500000000000000" pitchFamily="2" charset="0"/>
                <a:cs typeface="Arial" panose="020B0604020202020204" pitchFamily="34" charset="0"/>
              </a:endParaRPr>
            </a:p>
          </p:txBody>
        </p:sp>
        <p:pic>
          <p:nvPicPr>
            <p:cNvPr id="14" name="Picture 10" descr="Green, Plant and Concept Vector | Thiệp hoa, Biểu trưng, Thiệp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163" y="1593928"/>
              <a:ext cx="1223320" cy="1137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0"/>
          <p:cNvGrpSpPr/>
          <p:nvPr/>
        </p:nvGrpSpPr>
        <p:grpSpPr>
          <a:xfrm>
            <a:off x="-55420" y="-47290"/>
            <a:ext cx="4216954" cy="1511345"/>
            <a:chOff x="148014" y="-47290"/>
            <a:chExt cx="3943931" cy="1511345"/>
          </a:xfrm>
        </p:grpSpPr>
        <p:sp>
          <p:nvSpPr>
            <p:cNvPr id="18" name="Rectangle 17"/>
            <p:cNvSpPr/>
            <p:nvPr/>
          </p:nvSpPr>
          <p:spPr>
            <a:xfrm>
              <a:off x="250380" y="82583"/>
              <a:ext cx="3841565" cy="1200329"/>
            </a:xfrm>
            <a:prstGeom prst="rect">
              <a:avLst/>
            </a:prstGeom>
            <a:gradFill flip="none" rotWithShape="1">
              <a:gsLst>
                <a:gs pos="0">
                  <a:srgbClr val="92D050">
                    <a:tint val="66000"/>
                    <a:satMod val="160000"/>
                  </a:srgbClr>
                </a:gs>
                <a:gs pos="50000">
                  <a:srgbClr val="92D050">
                    <a:tint val="44500"/>
                    <a:satMod val="160000"/>
                  </a:srgbClr>
                </a:gs>
                <a:gs pos="100000">
                  <a:srgbClr val="92D050">
                    <a:tint val="23500"/>
                    <a:satMod val="160000"/>
                  </a:srgbClr>
                </a:gs>
              </a:gsLst>
              <a:lin ang="0" scaled="1"/>
              <a:tileRect/>
            </a:gradFill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7200" b="1" cap="none" spc="0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#9Slide07 FS Playlist Caps" pitchFamily="2" charset="0"/>
                  <a:cs typeface="Arial" panose="020B0604020202020204" pitchFamily="34" charset="0"/>
                </a:rPr>
                <a:t>  </a:t>
              </a:r>
              <a:r>
                <a:rPr lang="en-US" sz="6600" b="1" cap="none" spc="0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#9Slide07 FS Playlist Caps" pitchFamily="2" charset="0"/>
                  <a:cs typeface="Arial" panose="020B0604020202020204" pitchFamily="34" charset="0"/>
                </a:rPr>
                <a:t>KHỞI ĐỘNG</a:t>
              </a:r>
            </a:p>
          </p:txBody>
        </p:sp>
        <p:pic>
          <p:nvPicPr>
            <p:cNvPr id="19" name="Hình ảnh 4">
              <a:extLst>
                <a:ext uri="{FF2B5EF4-FFF2-40B4-BE49-F238E27FC236}">
                  <a16:creationId xmlns:a16="http://schemas.microsoft.com/office/drawing/2014/main" id="{C41E5DA5-E68D-4D65-B82E-8681E97687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42154" y1="77297" x2="42154" y2="77297"/>
                          <a14:foregroundMark x1="50308" y1="87568" x2="50308" y2="87568"/>
                          <a14:foregroundMark x1="58462" y1="80090" x2="58462" y2="80090"/>
                          <a14:foregroundMark x1="52615" y1="41171" x2="52615" y2="41171"/>
                          <a14:foregroundMark x1="49077" y1="39099" x2="49077" y2="39099"/>
                          <a14:foregroundMark x1="51385" y1="37117" x2="51385" y2="37117"/>
                          <a14:foregroundMark x1="51385" y1="37117" x2="51385" y2="37117"/>
                          <a14:foregroundMark x1="51385" y1="37117" x2="51385" y2="3711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48014" y="-47290"/>
              <a:ext cx="885022" cy="1511345"/>
            </a:xfrm>
            <a:prstGeom prst="rect">
              <a:avLst/>
            </a:prstGeom>
          </p:spPr>
        </p:pic>
      </p:grpSp>
      <p:pic>
        <p:nvPicPr>
          <p:cNvPr id="4" name="Picture 3" descr="A picture containing ground, outdoor, person, stadium&#10;&#10;Description automatically generated">
            <a:extLst>
              <a:ext uri="{FF2B5EF4-FFF2-40B4-BE49-F238E27FC236}">
                <a16:creationId xmlns:a16="http://schemas.microsoft.com/office/drawing/2014/main" id="{EE01B880-8381-4927-81D2-39DB080EE12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593" y="1330202"/>
            <a:ext cx="7286692" cy="5283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2154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  <p:sndAc>
          <p:stSnd>
            <p:snd r:embed="rId3" name="push.wav"/>
          </p:stSnd>
        </p:sndAc>
      </p:transition>
    </mc:Choice>
    <mc:Fallback xmlns="">
      <p:transition spd="slow" advClick="0">
        <p:fade/>
        <p:sndAc>
          <p:stSnd>
            <p:snd r:embed="rId8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101856" y="977653"/>
            <a:ext cx="220422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a. Địa hình</a:t>
            </a: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75638" y="1407029"/>
            <a:ext cx="220422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b. Khí hậu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5638" y="565166"/>
            <a:ext cx="53389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Đặc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tự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nhiên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châu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185901" y="1819516"/>
            <a:ext cx="220422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c. Sông ngòi</a:t>
            </a:r>
          </a:p>
        </p:txBody>
      </p:sp>
      <p:sp>
        <p:nvSpPr>
          <p:cNvPr id="21" name="Rectangle 3"/>
          <p:cNvSpPr>
            <a:spLocks noChangeArrowheads="1"/>
          </p:cNvSpPr>
          <p:nvPr/>
        </p:nvSpPr>
        <p:spPr bwMode="auto">
          <a:xfrm>
            <a:off x="266008" y="2294921"/>
            <a:ext cx="5985163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en-US" sz="2800" dirty="0">
                <a:solidFill>
                  <a:srgbClr val="2F0AB6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solidFill>
                  <a:srgbClr val="2F0AB6"/>
                </a:solidFill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sz="2800" dirty="0">
                <a:solidFill>
                  <a:srgbClr val="2F0AB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2F0AB6"/>
                </a:solidFill>
                <a:latin typeface="Times New Roman" pitchFamily="18" charset="0"/>
                <a:cs typeface="Times New Roman" pitchFamily="18" charset="0"/>
              </a:rPr>
              <a:t>lưới</a:t>
            </a:r>
            <a:r>
              <a:rPr lang="en-US" sz="2800" dirty="0">
                <a:solidFill>
                  <a:srgbClr val="2F0AB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2F0AB6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800" dirty="0">
                <a:solidFill>
                  <a:srgbClr val="2F0AB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2F0AB6"/>
                </a:solidFill>
                <a:latin typeface="Times New Roman" pitchFamily="18" charset="0"/>
                <a:cs typeface="Times New Roman" pitchFamily="18" charset="0"/>
              </a:rPr>
              <a:t>ngòi</a:t>
            </a:r>
            <a:r>
              <a:rPr lang="en-US" sz="2800" dirty="0">
                <a:solidFill>
                  <a:srgbClr val="2F0AB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2F0AB6"/>
                </a:solidFill>
                <a:latin typeface="Times New Roman" pitchFamily="18" charset="0"/>
                <a:cs typeface="Times New Roman" pitchFamily="18" charset="0"/>
              </a:rPr>
              <a:t>dày</a:t>
            </a:r>
            <a:r>
              <a:rPr lang="en-US" sz="2800" dirty="0">
                <a:solidFill>
                  <a:srgbClr val="2F0AB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2F0AB6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800" dirty="0">
                <a:solidFill>
                  <a:srgbClr val="2F0AB6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2F0AB6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800" dirty="0">
                <a:solidFill>
                  <a:srgbClr val="2F0AB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2F0AB6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dirty="0">
                <a:solidFill>
                  <a:srgbClr val="2F0AB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2F0AB6"/>
                </a:solidFill>
                <a:latin typeface="Times New Roman" pitchFamily="18" charset="0"/>
                <a:cs typeface="Times New Roman" pitchFamily="18" charset="0"/>
              </a:rPr>
              <a:t>dồi</a:t>
            </a:r>
            <a:r>
              <a:rPr lang="en-US" sz="2800" dirty="0">
                <a:solidFill>
                  <a:srgbClr val="2F0AB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2F0AB6"/>
                </a:solidFill>
                <a:latin typeface="Times New Roman" pitchFamily="18" charset="0"/>
                <a:cs typeface="Times New Roman" pitchFamily="18" charset="0"/>
              </a:rPr>
              <a:t>dào</a:t>
            </a:r>
            <a:r>
              <a:rPr lang="en-US" sz="2800" dirty="0">
                <a:solidFill>
                  <a:srgbClr val="2F0AB6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r>
              <a:rPr lang="en-US" sz="2800" dirty="0">
                <a:solidFill>
                  <a:srgbClr val="2F0AB6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solidFill>
                  <a:srgbClr val="2F0AB6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2F0AB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2F0AB6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800" dirty="0">
                <a:solidFill>
                  <a:srgbClr val="2F0AB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2F0AB6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800" dirty="0">
                <a:solidFill>
                  <a:srgbClr val="2F0AB6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solidFill>
                  <a:srgbClr val="2F0AB6"/>
                </a:solidFill>
                <a:latin typeface="Times New Roman" pitchFamily="18" charset="0"/>
                <a:cs typeface="Times New Roman" pitchFamily="18" charset="0"/>
              </a:rPr>
              <a:t>Đa-nuýp</a:t>
            </a:r>
            <a:r>
              <a:rPr lang="en-US" sz="2800" dirty="0">
                <a:solidFill>
                  <a:srgbClr val="2F0AB6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2F0AB6"/>
                </a:solidFill>
                <a:latin typeface="Times New Roman" pitchFamily="18" charset="0"/>
                <a:cs typeface="Times New Roman" pitchFamily="18" charset="0"/>
              </a:rPr>
              <a:t>Rai-nơ</a:t>
            </a:r>
            <a:r>
              <a:rPr lang="en-US" sz="2800" dirty="0">
                <a:solidFill>
                  <a:srgbClr val="2F0AB6"/>
                </a:solidFill>
                <a:latin typeface="Times New Roman" pitchFamily="18" charset="0"/>
                <a:cs typeface="Times New Roman" pitchFamily="18" charset="0"/>
              </a:rPr>
              <a:t>, Von-</a:t>
            </a:r>
            <a:r>
              <a:rPr lang="en-US" sz="2800" dirty="0" err="1">
                <a:solidFill>
                  <a:srgbClr val="2F0AB6"/>
                </a:solidFill>
                <a:latin typeface="Times New Roman" pitchFamily="18" charset="0"/>
                <a:cs typeface="Times New Roman" pitchFamily="18" charset="0"/>
              </a:rPr>
              <a:t>ga</a:t>
            </a:r>
            <a:r>
              <a:rPr lang="en-US" sz="2800" dirty="0">
                <a:solidFill>
                  <a:srgbClr val="2F0AB6"/>
                </a:solidFill>
                <a:latin typeface="Times New Roman" pitchFamily="18" charset="0"/>
                <a:cs typeface="Times New Roman" pitchFamily="18" charset="0"/>
              </a:rPr>
              <a:t>...</a:t>
            </a:r>
            <a:endParaRPr kumimoji="0" lang="nl-NL" sz="2800" b="1" i="0" u="none" strike="noStrike" kern="1200" cap="none" spc="0" normalizeH="0" baseline="0" noProof="0" dirty="0">
              <a:ln>
                <a:noFill/>
              </a:ln>
              <a:solidFill>
                <a:srgbClr val="2F0AB6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124299" y="6129"/>
            <a:ext cx="12067701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1pPr>
            <a:lvl2pPr marL="742950" indent="-28575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2pPr>
            <a:lvl3pPr marL="11430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3pPr>
            <a:lvl4pPr marL="16002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4pPr>
            <a:lvl5pPr marL="20574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i="0" u="none" dirty="0">
                <a:solidFill>
                  <a:schemeClr val="accent5">
                    <a:lumMod val="75000"/>
                  </a:schemeClr>
                </a:solidFill>
                <a:latin typeface="Tahoma" pitchFamily="34" charset="0"/>
              </a:rPr>
              <a:t>BÀI 1. THIÊN NHIÊN CHÂU ÂU.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79671" y="565166"/>
            <a:ext cx="5712329" cy="6136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919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34459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1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101856" y="977653"/>
            <a:ext cx="220422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a. Địa hình</a:t>
            </a: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75638" y="1407029"/>
            <a:ext cx="220422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b. Khí hậu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5638" y="565166"/>
            <a:ext cx="53389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Đặc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tự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nhiên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châu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185901" y="1819516"/>
            <a:ext cx="220422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c. Sông ngòi</a:t>
            </a:r>
          </a:p>
        </p:txBody>
      </p:sp>
      <p:sp>
        <p:nvSpPr>
          <p:cNvPr id="2" name="Rectangle 1"/>
          <p:cNvSpPr/>
          <p:nvPr/>
        </p:nvSpPr>
        <p:spPr>
          <a:xfrm>
            <a:off x="207194" y="2755223"/>
            <a:ext cx="6029664" cy="319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Dựa</a:t>
            </a:r>
            <a:r>
              <a:rPr lang="en-US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1.1, 1.2 </a:t>
            </a:r>
            <a:r>
              <a:rPr lang="en-US" sz="28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28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Xác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định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đới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thiên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nhiên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ở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châu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Âu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2800" baseline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Cho </a:t>
            </a:r>
            <a:r>
              <a:rPr lang="en-US" sz="2800" baseline="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đới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21" name="Rectangle 3"/>
          <p:cNvSpPr>
            <a:spLocks noChangeArrowheads="1"/>
          </p:cNvSpPr>
          <p:nvPr/>
        </p:nvSpPr>
        <p:spPr bwMode="auto">
          <a:xfrm>
            <a:off x="-152932" y="2342736"/>
            <a:ext cx="434954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28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Các</a:t>
            </a:r>
            <a:r>
              <a:rPr kumimoji="0" lang="nl-NL" sz="2800" b="1" i="0" u="none" strike="noStrike" kern="1200" cap="none" spc="0" normalizeH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đ</a:t>
            </a: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ới</a:t>
            </a:r>
            <a:r>
              <a:rPr kumimoji="0" lang="nl-NL" sz="2800" b="1" i="0" u="none" strike="noStrike" kern="1200" cap="none" spc="0" normalizeH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thiên nhiên</a:t>
            </a:r>
            <a:endParaRPr kumimoji="0" lang="nl-NL" sz="2800" b="1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124299" y="6129"/>
            <a:ext cx="12067701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1pPr>
            <a:lvl2pPr marL="742950" indent="-28575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2pPr>
            <a:lvl3pPr marL="11430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3pPr>
            <a:lvl4pPr marL="16002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4pPr>
            <a:lvl5pPr marL="20574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i="0" u="none" dirty="0">
                <a:solidFill>
                  <a:schemeClr val="accent5">
                    <a:lumMod val="75000"/>
                  </a:schemeClr>
                </a:solidFill>
                <a:latin typeface="Tahoma" pitchFamily="34" charset="0"/>
              </a:rPr>
              <a:t>BÀI 1. THIÊN NHIÊN CHÂU ÂU.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79671" y="565166"/>
            <a:ext cx="5712329" cy="6136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919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34459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6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7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1" grpId="0"/>
      <p:bldP spid="1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19753" y="41946"/>
            <a:ext cx="5658813" cy="6564224"/>
          </a:xfrm>
          <a:prstGeom prst="rect">
            <a:avLst/>
          </a:prstGeom>
        </p:spPr>
      </p:pic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101856" y="977653"/>
            <a:ext cx="220422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a. Địa hình</a:t>
            </a: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75638" y="1407029"/>
            <a:ext cx="220422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b. Khí hậu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5638" y="565166"/>
            <a:ext cx="53389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Đặc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tự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nhiên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châu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185901" y="1819516"/>
            <a:ext cx="220422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c. Sông ngòi</a:t>
            </a:r>
          </a:p>
        </p:txBody>
      </p:sp>
      <p:sp>
        <p:nvSpPr>
          <p:cNvPr id="21" name="Rectangle 3"/>
          <p:cNvSpPr>
            <a:spLocks noChangeArrowheads="1"/>
          </p:cNvSpPr>
          <p:nvPr/>
        </p:nvSpPr>
        <p:spPr bwMode="auto">
          <a:xfrm>
            <a:off x="-152932" y="2342736"/>
            <a:ext cx="434954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28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Các</a:t>
            </a:r>
            <a:r>
              <a:rPr kumimoji="0" lang="nl-NL" sz="2800" b="1" i="0" u="none" strike="noStrike" kern="1200" cap="none" spc="0" normalizeH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đ</a:t>
            </a: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ới</a:t>
            </a:r>
            <a:r>
              <a:rPr kumimoji="0" lang="nl-NL" sz="2800" b="1" i="0" u="none" strike="noStrike" kern="1200" cap="none" spc="0" normalizeH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thiên nhiên</a:t>
            </a:r>
            <a:endParaRPr kumimoji="0" lang="nl-NL" sz="2800" b="1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124299" y="6129"/>
            <a:ext cx="12067701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1pPr>
            <a:lvl2pPr marL="742950" indent="-28575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2pPr>
            <a:lvl3pPr marL="11430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3pPr>
            <a:lvl4pPr marL="16002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4pPr>
            <a:lvl5pPr marL="20574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i="0" u="none" dirty="0">
                <a:solidFill>
                  <a:schemeClr val="accent5">
                    <a:lumMod val="75000"/>
                  </a:schemeClr>
                </a:solidFill>
                <a:latin typeface="Tahoma" pitchFamily="34" charset="0"/>
              </a:rPr>
              <a:t>BÀI 1. THIÊN NHIÊN CHÂU ÂU.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0645744"/>
              </p:ext>
            </p:extLst>
          </p:nvPr>
        </p:nvGraphicFramePr>
        <p:xfrm>
          <a:off x="388913" y="2971454"/>
          <a:ext cx="5717406" cy="3581441"/>
        </p:xfrm>
        <a:graphic>
          <a:graphicData uri="http://schemas.openxmlformats.org/drawingml/2006/table">
            <a:tbl>
              <a:tblPr firstRow="1" firstCol="1" bandRow="1">
                <a:tableStyleId>{BDBED569-4797-4DF1-A0F4-6AAB3CD982D8}</a:tableStyleId>
              </a:tblPr>
              <a:tblGrid>
                <a:gridCol w="435325">
                  <a:extLst>
                    <a:ext uri="{9D8B030D-6E8A-4147-A177-3AD203B41FA5}">
                      <a16:colId xmlns:a16="http://schemas.microsoft.com/office/drawing/2014/main" val="188403384"/>
                    </a:ext>
                  </a:extLst>
                </a:gridCol>
                <a:gridCol w="621299">
                  <a:extLst>
                    <a:ext uri="{9D8B030D-6E8A-4147-A177-3AD203B41FA5}">
                      <a16:colId xmlns:a16="http://schemas.microsoft.com/office/drawing/2014/main" val="1012179647"/>
                    </a:ext>
                  </a:extLst>
                </a:gridCol>
                <a:gridCol w="624418">
                  <a:extLst>
                    <a:ext uri="{9D8B030D-6E8A-4147-A177-3AD203B41FA5}">
                      <a16:colId xmlns:a16="http://schemas.microsoft.com/office/drawing/2014/main" val="3834424063"/>
                    </a:ext>
                  </a:extLst>
                </a:gridCol>
                <a:gridCol w="1527273">
                  <a:extLst>
                    <a:ext uri="{9D8B030D-6E8A-4147-A177-3AD203B41FA5}">
                      <a16:colId xmlns:a16="http://schemas.microsoft.com/office/drawing/2014/main" val="1810836261"/>
                    </a:ext>
                  </a:extLst>
                </a:gridCol>
                <a:gridCol w="1527273">
                  <a:extLst>
                    <a:ext uri="{9D8B030D-6E8A-4147-A177-3AD203B41FA5}">
                      <a16:colId xmlns:a16="http://schemas.microsoft.com/office/drawing/2014/main" val="1155660744"/>
                    </a:ext>
                  </a:extLst>
                </a:gridCol>
                <a:gridCol w="981818">
                  <a:extLst>
                    <a:ext uri="{9D8B030D-6E8A-4147-A177-3AD203B41FA5}">
                      <a16:colId xmlns:a16="http://schemas.microsoft.com/office/drawing/2014/main" val="837606916"/>
                    </a:ext>
                  </a:extLst>
                </a:gridCol>
              </a:tblGrid>
              <a:tr h="185433">
                <a:tc gridSpan="2">
                  <a:txBody>
                    <a:bodyPr/>
                    <a:lstStyle/>
                    <a:p>
                      <a:pPr marL="0" marR="0" indent="13970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000" dirty="0" err="1">
                          <a:solidFill>
                            <a:srgbClr val="2F0AB6"/>
                          </a:solidFill>
                          <a:effectLst/>
                        </a:rPr>
                        <a:t>Đới</a:t>
                      </a:r>
                      <a:r>
                        <a:rPr lang="vi-VN" sz="1000" dirty="0">
                          <a:solidFill>
                            <a:srgbClr val="2F0AB6"/>
                          </a:solidFill>
                          <a:effectLst/>
                        </a:rPr>
                        <a:t> thiên nhiên</a:t>
                      </a:r>
                      <a:endParaRPr lang="en-US" sz="800" dirty="0">
                        <a:solidFill>
                          <a:srgbClr val="2F0AB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81" marR="5781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13970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000" dirty="0">
                          <a:solidFill>
                            <a:srgbClr val="2F0AB6"/>
                          </a:solidFill>
                          <a:effectLst/>
                        </a:rPr>
                        <a:t>Phân </a:t>
                      </a:r>
                      <a:r>
                        <a:rPr lang="vi-VN" sz="1000" dirty="0" err="1">
                          <a:solidFill>
                            <a:srgbClr val="2F0AB6"/>
                          </a:solidFill>
                          <a:effectLst/>
                        </a:rPr>
                        <a:t>bố</a:t>
                      </a:r>
                      <a:endParaRPr lang="en-US" sz="800" dirty="0">
                        <a:solidFill>
                          <a:srgbClr val="2F0AB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81" marR="5781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u="none" strike="noStrike" dirty="0">
                          <a:solidFill>
                            <a:srgbClr val="2F0AB6"/>
                          </a:solidFill>
                          <a:effectLst/>
                          <a:hlinkClick r:id="rId3"/>
                        </a:rPr>
                        <a:t>K</a:t>
                      </a:r>
                      <a:r>
                        <a:rPr lang="vi-VN" sz="1000" u="none" strike="noStrike" dirty="0" err="1">
                          <a:solidFill>
                            <a:srgbClr val="2F0AB6"/>
                          </a:solidFill>
                          <a:effectLst/>
                          <a:hlinkClick r:id="rId3"/>
                        </a:rPr>
                        <a:t>hí</a:t>
                      </a:r>
                      <a:r>
                        <a:rPr lang="vi-VN" sz="1000" u="none" strike="noStrike" dirty="0">
                          <a:solidFill>
                            <a:srgbClr val="2F0AB6"/>
                          </a:solidFill>
                          <a:effectLst/>
                          <a:hlinkClick r:id="rId3"/>
                        </a:rPr>
                        <a:t> </a:t>
                      </a:r>
                      <a:r>
                        <a:rPr lang="vi-VN" sz="1000" u="none" strike="noStrike" dirty="0" err="1">
                          <a:solidFill>
                            <a:srgbClr val="2F0AB6"/>
                          </a:solidFill>
                          <a:effectLst/>
                          <a:hlinkClick r:id="rId3"/>
                        </a:rPr>
                        <a:t>hậu</a:t>
                      </a:r>
                      <a:endParaRPr lang="en-US" sz="800" dirty="0">
                        <a:solidFill>
                          <a:srgbClr val="2F0AB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81" marR="5781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000">
                          <a:solidFill>
                            <a:srgbClr val="2F0AB6"/>
                          </a:solidFill>
                          <a:effectLst/>
                        </a:rPr>
                        <a:t>Thực vật và dất</a:t>
                      </a:r>
                      <a:endParaRPr lang="en-US" sz="800">
                        <a:solidFill>
                          <a:srgbClr val="2F0AB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81" marR="5781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000" dirty="0">
                          <a:solidFill>
                            <a:srgbClr val="2F0AB6"/>
                          </a:solidFill>
                          <a:effectLst/>
                        </a:rPr>
                        <a:t>Động vật</a:t>
                      </a:r>
                      <a:endParaRPr lang="en-US" sz="800" dirty="0">
                        <a:solidFill>
                          <a:srgbClr val="2F0AB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81" marR="5781" marT="0" marB="0" anchor="ctr"/>
                </a:tc>
                <a:extLst>
                  <a:ext uri="{0D108BD9-81ED-4DB2-BD59-A6C34878D82A}">
                    <a16:rowId xmlns:a16="http://schemas.microsoft.com/office/drawing/2014/main" val="3037075090"/>
                  </a:ext>
                </a:extLst>
              </a:tr>
              <a:tr h="533122">
                <a:tc gridSpan="2"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2F0AB6"/>
                          </a:solidFill>
                          <a:effectLst/>
                        </a:rPr>
                        <a:t>Cực và cận cực</a:t>
                      </a:r>
                      <a:endParaRPr lang="en-US" sz="800">
                        <a:solidFill>
                          <a:srgbClr val="2F0AB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81" marR="5781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000">
                          <a:solidFill>
                            <a:srgbClr val="2F0AB6"/>
                          </a:solidFill>
                          <a:effectLst/>
                        </a:rPr>
                        <a:t>Các đảo vùng cực và Bắc Âu</a:t>
                      </a:r>
                      <a:r>
                        <a:rPr lang="en-US" sz="1000">
                          <a:solidFill>
                            <a:srgbClr val="2F0AB6"/>
                          </a:solidFill>
                          <a:effectLst/>
                        </a:rPr>
                        <a:t>.</a:t>
                      </a:r>
                      <a:endParaRPr lang="en-US" sz="800">
                        <a:solidFill>
                          <a:srgbClr val="2F0AB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81" marR="5781" marT="0" marB="0" anchor="b"/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000" u="none" strike="noStrike" dirty="0">
                          <a:solidFill>
                            <a:srgbClr val="2F0AB6"/>
                          </a:solidFill>
                          <a:effectLst/>
                        </a:rPr>
                        <a:t> quanh năm</a:t>
                      </a:r>
                      <a:r>
                        <a:rPr lang="en-US" sz="1000" u="none" strike="noStrike" baseline="0" dirty="0">
                          <a:solidFill>
                            <a:srgbClr val="2F0AB6"/>
                          </a:solidFill>
                          <a:effectLst/>
                        </a:rPr>
                        <a:t> l</a:t>
                      </a:r>
                      <a:r>
                        <a:rPr lang="vi-VN" sz="1000" dirty="0">
                          <a:solidFill>
                            <a:srgbClr val="2F0AB6"/>
                          </a:solidFill>
                          <a:effectLst/>
                        </a:rPr>
                        <a:t>ạnh giá, lượng mưa rất ít.</a:t>
                      </a:r>
                      <a:endParaRPr lang="en-US" sz="800" dirty="0">
                        <a:solidFill>
                          <a:srgbClr val="2F0AB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81" marR="5781" marT="0" marB="0"/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000" dirty="0">
                          <a:solidFill>
                            <a:srgbClr val="2F0AB6"/>
                          </a:solidFill>
                          <a:effectLst/>
                        </a:rPr>
                        <a:t>Chủ yếu là rêu, địa y, cây bụi. Mặt đất bị</a:t>
                      </a:r>
                      <a:r>
                        <a:rPr lang="en-US" sz="1000" baseline="0" dirty="0">
                          <a:solidFill>
                            <a:srgbClr val="2F0AB6"/>
                          </a:solidFill>
                          <a:effectLst/>
                        </a:rPr>
                        <a:t> </a:t>
                      </a:r>
                      <a:r>
                        <a:rPr lang="vi-VN" sz="1000" u="none" strike="noStrike" dirty="0">
                          <a:solidFill>
                            <a:srgbClr val="2F0AB6"/>
                          </a:solidFill>
                          <a:effectLst/>
                        </a:rPr>
                        <a:t>tuyết bao phủ quanh</a:t>
                      </a:r>
                      <a:r>
                        <a:rPr lang="en-US" sz="1000" u="none" strike="noStrike" baseline="0" dirty="0">
                          <a:solidFill>
                            <a:srgbClr val="2F0AB6"/>
                          </a:solidFill>
                          <a:effectLst/>
                        </a:rPr>
                        <a:t> </a:t>
                      </a:r>
                      <a:r>
                        <a:rPr lang="vi-VN" sz="1000" dirty="0">
                          <a:solidFill>
                            <a:srgbClr val="2F0AB6"/>
                          </a:solidFill>
                          <a:effectLst/>
                        </a:rPr>
                        <a:t>năm.</a:t>
                      </a:r>
                      <a:endParaRPr lang="en-US" sz="800" dirty="0">
                        <a:solidFill>
                          <a:srgbClr val="2F0AB6"/>
                        </a:solidFill>
                        <a:effectLst/>
                      </a:endParaRPr>
                    </a:p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2F0AB6"/>
                          </a:solidFill>
                          <a:effectLst/>
                        </a:rPr>
                        <a:t> </a:t>
                      </a:r>
                      <a:endParaRPr lang="en-US" sz="800" dirty="0">
                        <a:solidFill>
                          <a:srgbClr val="2F0AB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81" marR="5781" marT="0" marB="0" anchor="b"/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000" dirty="0" err="1">
                          <a:solidFill>
                            <a:srgbClr val="2F0AB6"/>
                          </a:solidFill>
                          <a:effectLst/>
                        </a:rPr>
                        <a:t>Một</a:t>
                      </a:r>
                      <a:r>
                        <a:rPr lang="vi-VN" sz="1000" dirty="0">
                          <a:solidFill>
                            <a:srgbClr val="2F0AB6"/>
                          </a:solidFill>
                          <a:effectLst/>
                        </a:rPr>
                        <a:t> </a:t>
                      </a:r>
                      <a:r>
                        <a:rPr lang="vi-VN" sz="1000" dirty="0" err="1">
                          <a:solidFill>
                            <a:srgbClr val="2F0AB6"/>
                          </a:solidFill>
                          <a:effectLst/>
                        </a:rPr>
                        <a:t>số</a:t>
                      </a:r>
                      <a:r>
                        <a:rPr lang="vi-VN" sz="1000" dirty="0">
                          <a:solidFill>
                            <a:srgbClr val="2F0AB6"/>
                          </a:solidFill>
                          <a:effectLst/>
                        </a:rPr>
                        <a:t> </a:t>
                      </a:r>
                      <a:r>
                        <a:rPr lang="vi-VN" sz="1000" dirty="0" err="1">
                          <a:solidFill>
                            <a:srgbClr val="2F0AB6"/>
                          </a:solidFill>
                          <a:effectLst/>
                        </a:rPr>
                        <a:t>loài</a:t>
                      </a:r>
                      <a:r>
                        <a:rPr lang="vi-VN" sz="1000" dirty="0">
                          <a:solidFill>
                            <a:srgbClr val="2F0AB6"/>
                          </a:solidFill>
                          <a:effectLst/>
                        </a:rPr>
                        <a:t> </a:t>
                      </a:r>
                      <a:r>
                        <a:rPr lang="vi-VN" sz="1000" dirty="0" err="1">
                          <a:solidFill>
                            <a:srgbClr val="2F0AB6"/>
                          </a:solidFill>
                          <a:effectLst/>
                        </a:rPr>
                        <a:t>chịu</a:t>
                      </a:r>
                      <a:r>
                        <a:rPr lang="vi-VN" sz="1000" dirty="0">
                          <a:solidFill>
                            <a:srgbClr val="2F0AB6"/>
                          </a:solidFill>
                          <a:effectLst/>
                        </a:rPr>
                        <a:t> </a:t>
                      </a:r>
                      <a:r>
                        <a:rPr lang="vi-VN" sz="1000" dirty="0" err="1">
                          <a:solidFill>
                            <a:srgbClr val="2F0AB6"/>
                          </a:solidFill>
                          <a:effectLst/>
                        </a:rPr>
                        <a:t>được</a:t>
                      </a:r>
                      <a:r>
                        <a:rPr lang="vi-VN" sz="1000" dirty="0">
                          <a:solidFill>
                            <a:srgbClr val="2F0AB6"/>
                          </a:solidFill>
                          <a:effectLst/>
                        </a:rPr>
                        <a:t> </a:t>
                      </a:r>
                      <a:r>
                        <a:rPr lang="vi-VN" sz="1000" dirty="0" err="1">
                          <a:solidFill>
                            <a:srgbClr val="2F0AB6"/>
                          </a:solidFill>
                          <a:effectLst/>
                        </a:rPr>
                        <a:t>lạnh</a:t>
                      </a:r>
                      <a:r>
                        <a:rPr lang="vi-VN" sz="1000" dirty="0">
                          <a:solidFill>
                            <a:srgbClr val="2F0AB6"/>
                          </a:solidFill>
                          <a:effectLst/>
                        </a:rPr>
                        <a:t>.</a:t>
                      </a:r>
                      <a:endParaRPr lang="en-US" sz="800" dirty="0">
                        <a:solidFill>
                          <a:srgbClr val="2F0AB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81" marR="5781" marT="0" marB="0"/>
                </a:tc>
                <a:extLst>
                  <a:ext uri="{0D108BD9-81ED-4DB2-BD59-A6C34878D82A}">
                    <a16:rowId xmlns:a16="http://schemas.microsoft.com/office/drawing/2014/main" val="1481487462"/>
                  </a:ext>
                </a:extLst>
              </a:tr>
              <a:tr h="1104876">
                <a:tc rowSpan="2"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2F0AB6"/>
                          </a:solidFill>
                          <a:effectLst/>
                        </a:rPr>
                        <a:t>Ôn đới</a:t>
                      </a:r>
                      <a:endParaRPr lang="en-US" sz="1200">
                        <a:solidFill>
                          <a:srgbClr val="2F0AB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81" marR="5781" marT="0" marB="0" anchor="ctr"/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2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2F0AB6"/>
                          </a:solidFill>
                          <a:effectLst/>
                        </a:rPr>
                        <a:t>Hải dương</a:t>
                      </a:r>
                      <a:endParaRPr lang="en-US" sz="800">
                        <a:solidFill>
                          <a:srgbClr val="2F0AB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81" marR="5781" marT="0" marB="0"/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2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2F0AB6"/>
                          </a:solidFill>
                          <a:effectLst/>
                        </a:rPr>
                        <a:t>Các đảo và ven biển phía </a:t>
                      </a:r>
                      <a:r>
                        <a:rPr lang="vi-VN" sz="1000">
                          <a:solidFill>
                            <a:srgbClr val="2F0AB6"/>
                          </a:solidFill>
                          <a:effectLst/>
                        </a:rPr>
                        <a:t>Tây</a:t>
                      </a:r>
                      <a:r>
                        <a:rPr lang="en-US" sz="1000">
                          <a:solidFill>
                            <a:srgbClr val="2F0AB6"/>
                          </a:solidFill>
                          <a:effectLst/>
                        </a:rPr>
                        <a:t>. </a:t>
                      </a:r>
                      <a:endParaRPr lang="en-US" sz="800">
                        <a:solidFill>
                          <a:srgbClr val="2F0AB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81" marR="5781" marT="0" marB="0"/>
                </a:tc>
                <a:tc>
                  <a:txBody>
                    <a:bodyPr/>
                    <a:lstStyle/>
                    <a:p>
                      <a:pPr marL="0" marR="0" lvl="0" indent="0" algn="just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69715D"/>
                        </a:buClr>
                        <a:buSzPts val="600"/>
                        <a:buFont typeface="Symbol" panose="05050102010706020507" pitchFamily="18" charset="2"/>
                        <a:buNone/>
                        <a:tabLst>
                          <a:tab pos="67310" algn="l"/>
                        </a:tabLst>
                      </a:pPr>
                      <a:r>
                        <a:rPr lang="en-US" sz="1000" u="none" strike="noStrike" spc="0" dirty="0">
                          <a:solidFill>
                            <a:srgbClr val="2F0AB6"/>
                          </a:solidFill>
                          <a:effectLst/>
                        </a:rPr>
                        <a:t>-M</a:t>
                      </a:r>
                      <a:r>
                        <a:rPr lang="vi-VN" sz="1000" u="none" strike="noStrike" spc="0" dirty="0">
                          <a:solidFill>
                            <a:srgbClr val="2F0AB6"/>
                          </a:solidFill>
                          <a:effectLst/>
                        </a:rPr>
                        <a:t>ùa hạ mát</a:t>
                      </a:r>
                      <a:r>
                        <a:rPr lang="en-US" sz="1000" u="none" strike="noStrike" spc="0" dirty="0">
                          <a:solidFill>
                            <a:srgbClr val="2F0AB6"/>
                          </a:solidFill>
                          <a:effectLst/>
                        </a:rPr>
                        <a:t>. M</a:t>
                      </a:r>
                      <a:r>
                        <a:rPr lang="vi-VN" sz="1000" u="none" strike="noStrike" spc="0" dirty="0">
                          <a:solidFill>
                            <a:srgbClr val="2F0AB6"/>
                          </a:solidFill>
                          <a:effectLst/>
                        </a:rPr>
                        <a:t>ùa đông </a:t>
                      </a:r>
                      <a:r>
                        <a:rPr lang="en-US" sz="1000" u="none" strike="noStrike" spc="0" dirty="0" err="1">
                          <a:solidFill>
                            <a:srgbClr val="2F0AB6"/>
                          </a:solidFill>
                          <a:effectLst/>
                        </a:rPr>
                        <a:t>không</a:t>
                      </a:r>
                      <a:r>
                        <a:rPr lang="en-US" sz="1000" u="none" strike="noStrike" spc="0" dirty="0">
                          <a:solidFill>
                            <a:srgbClr val="2F0AB6"/>
                          </a:solidFill>
                          <a:effectLst/>
                        </a:rPr>
                        <a:t> </a:t>
                      </a:r>
                      <a:r>
                        <a:rPr lang="en-US" sz="1000" u="none" strike="noStrike" spc="0" dirty="0" err="1">
                          <a:solidFill>
                            <a:srgbClr val="2F0AB6"/>
                          </a:solidFill>
                          <a:effectLst/>
                        </a:rPr>
                        <a:t>lạnh</a:t>
                      </a:r>
                      <a:r>
                        <a:rPr lang="en-US" sz="1000" u="none" strike="noStrike" spc="0" dirty="0">
                          <a:solidFill>
                            <a:srgbClr val="2F0AB6"/>
                          </a:solidFill>
                          <a:effectLst/>
                        </a:rPr>
                        <a:t> </a:t>
                      </a:r>
                      <a:r>
                        <a:rPr lang="en-US" sz="1000" u="none" strike="noStrike" spc="0" dirty="0" err="1">
                          <a:solidFill>
                            <a:srgbClr val="2F0AB6"/>
                          </a:solidFill>
                          <a:effectLst/>
                        </a:rPr>
                        <a:t>lắm</a:t>
                      </a:r>
                      <a:r>
                        <a:rPr lang="vi-VN" sz="1000" u="none" strike="noStrike" spc="0" dirty="0">
                          <a:solidFill>
                            <a:srgbClr val="2F0AB6"/>
                          </a:solidFill>
                          <a:effectLst/>
                        </a:rPr>
                        <a:t>.</a:t>
                      </a:r>
                      <a:endParaRPr lang="en-US" sz="800" u="none" strike="noStrike" spc="0" dirty="0">
                        <a:solidFill>
                          <a:srgbClr val="2F0AB6"/>
                        </a:solidFill>
                        <a:effectLst/>
                      </a:endParaRPr>
                    </a:p>
                    <a:p>
                      <a:pPr marL="0" marR="0" lvl="0" indent="0" algn="just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69715D"/>
                        </a:buClr>
                        <a:buSzPts val="600"/>
                        <a:buFont typeface="Symbol" panose="05050102010706020507" pitchFamily="18" charset="2"/>
                        <a:buNone/>
                        <a:tabLst>
                          <a:tab pos="67310" algn="l"/>
                        </a:tabLst>
                      </a:pPr>
                      <a:r>
                        <a:rPr lang="en-US" sz="1000" u="none" strike="noStrike" spc="0" dirty="0">
                          <a:solidFill>
                            <a:srgbClr val="2F0AB6"/>
                          </a:solidFill>
                          <a:effectLst/>
                        </a:rPr>
                        <a:t>-</a:t>
                      </a:r>
                      <a:r>
                        <a:rPr lang="en-US" sz="1000" u="none" strike="noStrike" spc="0" dirty="0" err="1">
                          <a:solidFill>
                            <a:srgbClr val="2F0AB6"/>
                          </a:solidFill>
                          <a:effectLst/>
                        </a:rPr>
                        <a:t>Nhiệt</a:t>
                      </a:r>
                      <a:r>
                        <a:rPr lang="en-US" sz="1000" u="none" strike="noStrike" spc="0" dirty="0">
                          <a:solidFill>
                            <a:srgbClr val="2F0AB6"/>
                          </a:solidFill>
                          <a:effectLst/>
                        </a:rPr>
                        <a:t> </a:t>
                      </a:r>
                      <a:r>
                        <a:rPr lang="en-US" sz="1000" u="none" strike="noStrike" spc="0" dirty="0" err="1">
                          <a:solidFill>
                            <a:srgbClr val="2F0AB6"/>
                          </a:solidFill>
                          <a:effectLst/>
                        </a:rPr>
                        <a:t>độ</a:t>
                      </a:r>
                      <a:r>
                        <a:rPr lang="en-US" sz="1000" u="none" strike="noStrike" spc="0" dirty="0">
                          <a:solidFill>
                            <a:srgbClr val="2F0AB6"/>
                          </a:solidFill>
                          <a:effectLst/>
                        </a:rPr>
                        <a:t>: </a:t>
                      </a:r>
                      <a:r>
                        <a:rPr lang="en-US" sz="1000" u="none" strike="noStrike" spc="0" dirty="0" err="1">
                          <a:solidFill>
                            <a:srgbClr val="2F0AB6"/>
                          </a:solidFill>
                          <a:effectLst/>
                        </a:rPr>
                        <a:t>trên</a:t>
                      </a:r>
                      <a:r>
                        <a:rPr lang="en-US" sz="1000" u="none" strike="noStrike" spc="0" dirty="0">
                          <a:solidFill>
                            <a:srgbClr val="2F0AB6"/>
                          </a:solidFill>
                          <a:effectLst/>
                        </a:rPr>
                        <a:t> 0</a:t>
                      </a:r>
                      <a:r>
                        <a:rPr lang="en-US" sz="1000" u="none" strike="noStrike" spc="0" baseline="30000" dirty="0">
                          <a:solidFill>
                            <a:srgbClr val="2F0AB6"/>
                          </a:solidFill>
                          <a:effectLst/>
                        </a:rPr>
                        <a:t>o</a:t>
                      </a:r>
                      <a:r>
                        <a:rPr lang="en-US" sz="1000" u="none" strike="noStrike" spc="0" dirty="0">
                          <a:solidFill>
                            <a:srgbClr val="2F0AB6"/>
                          </a:solidFill>
                          <a:effectLst/>
                        </a:rPr>
                        <a:t>C</a:t>
                      </a:r>
                      <a:endParaRPr lang="en-US" sz="800" u="none" strike="noStrike" spc="0" dirty="0">
                        <a:solidFill>
                          <a:srgbClr val="2F0AB6"/>
                        </a:solidFill>
                        <a:effectLst/>
                      </a:endParaRPr>
                    </a:p>
                    <a:p>
                      <a:pPr marL="0" marR="0" lvl="0" indent="0" algn="just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69715D"/>
                        </a:buClr>
                        <a:buSzPts val="600"/>
                        <a:buFont typeface="Symbol" panose="05050102010706020507" pitchFamily="18" charset="2"/>
                        <a:buNone/>
                        <a:tabLst>
                          <a:tab pos="67310" algn="l"/>
                        </a:tabLst>
                      </a:pPr>
                      <a:r>
                        <a:rPr lang="en-US" sz="1000" u="none" strike="noStrike" spc="0" dirty="0">
                          <a:solidFill>
                            <a:srgbClr val="2F0AB6"/>
                          </a:solidFill>
                          <a:effectLst/>
                        </a:rPr>
                        <a:t>-</a:t>
                      </a:r>
                      <a:r>
                        <a:rPr lang="en-US" sz="1000" u="none" strike="noStrike" spc="0" baseline="0" dirty="0">
                          <a:solidFill>
                            <a:srgbClr val="2F0AB6"/>
                          </a:solidFill>
                          <a:effectLst/>
                        </a:rPr>
                        <a:t> </a:t>
                      </a:r>
                      <a:r>
                        <a:rPr lang="en-US" sz="1000" u="none" strike="noStrike" spc="0" dirty="0" err="1">
                          <a:solidFill>
                            <a:srgbClr val="2F0AB6"/>
                          </a:solidFill>
                          <a:effectLst/>
                        </a:rPr>
                        <a:t>Mưa</a:t>
                      </a:r>
                      <a:r>
                        <a:rPr lang="en-US" sz="1000" u="none" strike="noStrike" spc="0" dirty="0">
                          <a:solidFill>
                            <a:srgbClr val="2F0AB6"/>
                          </a:solidFill>
                          <a:effectLst/>
                        </a:rPr>
                        <a:t> </a:t>
                      </a:r>
                      <a:r>
                        <a:rPr lang="en-US" sz="1000" u="none" strike="noStrike" spc="0" dirty="0" err="1">
                          <a:solidFill>
                            <a:srgbClr val="2F0AB6"/>
                          </a:solidFill>
                          <a:effectLst/>
                        </a:rPr>
                        <a:t>quanh</a:t>
                      </a:r>
                      <a:r>
                        <a:rPr lang="en-US" sz="1000" u="none" strike="noStrike" spc="0" dirty="0">
                          <a:solidFill>
                            <a:srgbClr val="2F0AB6"/>
                          </a:solidFill>
                          <a:effectLst/>
                        </a:rPr>
                        <a:t> </a:t>
                      </a:r>
                      <a:r>
                        <a:rPr lang="en-US" sz="1000" u="none" strike="noStrike" spc="0" dirty="0" err="1">
                          <a:solidFill>
                            <a:srgbClr val="2F0AB6"/>
                          </a:solidFill>
                          <a:effectLst/>
                        </a:rPr>
                        <a:t>năm</a:t>
                      </a:r>
                      <a:r>
                        <a:rPr lang="en-US" sz="1000" u="none" strike="noStrike" spc="0" dirty="0">
                          <a:solidFill>
                            <a:srgbClr val="2F0AB6"/>
                          </a:solidFill>
                          <a:effectLst/>
                        </a:rPr>
                        <a:t>, </a:t>
                      </a:r>
                      <a:r>
                        <a:rPr lang="en-US" sz="1000" u="none" strike="noStrike" spc="0" dirty="0" err="1">
                          <a:solidFill>
                            <a:srgbClr val="2F0AB6"/>
                          </a:solidFill>
                          <a:effectLst/>
                        </a:rPr>
                        <a:t>tương</a:t>
                      </a:r>
                      <a:r>
                        <a:rPr lang="en-US" sz="1000" u="none" strike="noStrike" spc="0" dirty="0">
                          <a:solidFill>
                            <a:srgbClr val="2F0AB6"/>
                          </a:solidFill>
                          <a:effectLst/>
                        </a:rPr>
                        <a:t> </a:t>
                      </a:r>
                      <a:r>
                        <a:rPr lang="en-US" sz="1000" u="none" strike="noStrike" spc="0" dirty="0" err="1">
                          <a:solidFill>
                            <a:srgbClr val="2F0AB6"/>
                          </a:solidFill>
                          <a:effectLst/>
                        </a:rPr>
                        <a:t>đối</a:t>
                      </a:r>
                      <a:r>
                        <a:rPr lang="en-US" sz="1000" u="none" strike="noStrike" spc="0" dirty="0">
                          <a:solidFill>
                            <a:srgbClr val="2F0AB6"/>
                          </a:solidFill>
                          <a:effectLst/>
                        </a:rPr>
                        <a:t> </a:t>
                      </a:r>
                      <a:r>
                        <a:rPr lang="en-US" sz="1000" u="none" strike="noStrike" spc="0" dirty="0" err="1">
                          <a:solidFill>
                            <a:srgbClr val="2F0AB6"/>
                          </a:solidFill>
                          <a:effectLst/>
                        </a:rPr>
                        <a:t>lớn</a:t>
                      </a:r>
                      <a:r>
                        <a:rPr lang="en-US" sz="1000" u="none" strike="noStrike" spc="0" dirty="0">
                          <a:solidFill>
                            <a:srgbClr val="2F0AB6"/>
                          </a:solidFill>
                          <a:effectLst/>
                        </a:rPr>
                        <a:t>.</a:t>
                      </a:r>
                      <a:endParaRPr lang="en-US" sz="800" u="none" strike="noStrike" spc="0" dirty="0">
                        <a:solidFill>
                          <a:srgbClr val="2F0AB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81" marR="5781" marT="0" marB="0" anchor="b"/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2F0AB6"/>
                          </a:solidFill>
                          <a:effectLst/>
                        </a:rPr>
                        <a:t> - R</a:t>
                      </a:r>
                      <a:r>
                        <a:rPr lang="vi-VN" sz="1000">
                          <a:solidFill>
                            <a:srgbClr val="2F0AB6"/>
                          </a:solidFill>
                          <a:effectLst/>
                        </a:rPr>
                        <a:t>ừng lá rộng. </a:t>
                      </a:r>
                      <a:endParaRPr lang="en-US" sz="800">
                        <a:solidFill>
                          <a:srgbClr val="2F0AB6"/>
                        </a:solidFill>
                        <a:effectLst/>
                      </a:endParaRPr>
                    </a:p>
                    <a:p>
                      <a:pPr marL="0" marR="0" indent="0" algn="just">
                        <a:lnSpc>
                          <a:spcPct val="11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2F0AB6"/>
                          </a:solidFill>
                          <a:effectLst/>
                        </a:rPr>
                        <a:t>- R</a:t>
                      </a:r>
                      <a:r>
                        <a:rPr lang="vi-VN" sz="1000">
                          <a:solidFill>
                            <a:srgbClr val="2F0AB6"/>
                          </a:solidFill>
                          <a:effectLst/>
                        </a:rPr>
                        <a:t>ừng hỗn hợp. </a:t>
                      </a:r>
                      <a:endParaRPr lang="en-US" sz="800">
                        <a:solidFill>
                          <a:srgbClr val="2F0AB6"/>
                        </a:solidFill>
                        <a:effectLst/>
                      </a:endParaRPr>
                    </a:p>
                    <a:p>
                      <a:pPr marL="0" marR="0" indent="0" algn="just">
                        <a:lnSpc>
                          <a:spcPct val="11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2F0AB6"/>
                          </a:solidFill>
                          <a:effectLst/>
                        </a:rPr>
                        <a:t>- Đ</a:t>
                      </a:r>
                      <a:r>
                        <a:rPr lang="vi-VN" sz="1000">
                          <a:solidFill>
                            <a:srgbClr val="2F0AB6"/>
                          </a:solidFill>
                          <a:effectLst/>
                        </a:rPr>
                        <a:t>ất rừng nâu xám.</a:t>
                      </a:r>
                      <a:endParaRPr lang="en-US" sz="800">
                        <a:solidFill>
                          <a:srgbClr val="2F0AB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81" marR="5781" marT="0" marB="0"/>
                </a:tc>
                <a:tc rowSpan="3"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000" dirty="0">
                          <a:solidFill>
                            <a:srgbClr val="2F0AB6"/>
                          </a:solidFill>
                          <a:effectLst/>
                        </a:rPr>
                        <a:t>Đa </a:t>
                      </a:r>
                      <a:r>
                        <a:rPr lang="vi-VN" sz="1000" dirty="0" err="1">
                          <a:solidFill>
                            <a:srgbClr val="2F0AB6"/>
                          </a:solidFill>
                          <a:effectLst/>
                        </a:rPr>
                        <a:t>dạng</a:t>
                      </a:r>
                      <a:r>
                        <a:rPr lang="vi-VN" sz="1000" dirty="0">
                          <a:solidFill>
                            <a:srgbClr val="2F0AB6"/>
                          </a:solidFill>
                          <a:effectLst/>
                        </a:rPr>
                        <a:t> </a:t>
                      </a:r>
                      <a:r>
                        <a:rPr lang="vi-VN" sz="1000" dirty="0" err="1">
                          <a:solidFill>
                            <a:srgbClr val="2F0AB6"/>
                          </a:solidFill>
                          <a:effectLst/>
                        </a:rPr>
                        <a:t>về</a:t>
                      </a:r>
                      <a:r>
                        <a:rPr lang="vi-VN" sz="1000" dirty="0">
                          <a:solidFill>
                            <a:srgbClr val="2F0AB6"/>
                          </a:solidFill>
                          <a:effectLst/>
                        </a:rPr>
                        <a:t> </a:t>
                      </a:r>
                      <a:r>
                        <a:rPr lang="vi-VN" sz="1000" dirty="0" err="1">
                          <a:solidFill>
                            <a:srgbClr val="2F0AB6"/>
                          </a:solidFill>
                          <a:effectLst/>
                        </a:rPr>
                        <a:t>số</a:t>
                      </a:r>
                      <a:r>
                        <a:rPr lang="vi-VN" sz="1000" dirty="0">
                          <a:solidFill>
                            <a:srgbClr val="2F0AB6"/>
                          </a:solidFill>
                          <a:effectLst/>
                        </a:rPr>
                        <a:t> </a:t>
                      </a:r>
                      <a:r>
                        <a:rPr lang="vi-VN" sz="1000" dirty="0" err="1">
                          <a:solidFill>
                            <a:srgbClr val="2F0AB6"/>
                          </a:solidFill>
                          <a:effectLst/>
                        </a:rPr>
                        <a:t>loài</a:t>
                      </a:r>
                      <a:r>
                        <a:rPr lang="vi-VN" sz="1000" dirty="0">
                          <a:solidFill>
                            <a:srgbClr val="2F0AB6"/>
                          </a:solidFill>
                          <a:effectLst/>
                        </a:rPr>
                        <a:t> </a:t>
                      </a:r>
                      <a:r>
                        <a:rPr lang="vi-VN" sz="1000" dirty="0" err="1">
                          <a:solidFill>
                            <a:srgbClr val="2F0AB6"/>
                          </a:solidFill>
                          <a:effectLst/>
                        </a:rPr>
                        <a:t>và</a:t>
                      </a:r>
                      <a:r>
                        <a:rPr lang="vi-VN" sz="1000" dirty="0">
                          <a:solidFill>
                            <a:srgbClr val="2F0AB6"/>
                          </a:solidFill>
                          <a:effectLst/>
                        </a:rPr>
                        <a:t> </a:t>
                      </a:r>
                      <a:r>
                        <a:rPr lang="vi-VN" sz="1000" dirty="0" err="1">
                          <a:solidFill>
                            <a:srgbClr val="2F0AB6"/>
                          </a:solidFill>
                          <a:effectLst/>
                        </a:rPr>
                        <a:t>số</a:t>
                      </a:r>
                      <a:r>
                        <a:rPr lang="vi-VN" sz="1000" dirty="0">
                          <a:solidFill>
                            <a:srgbClr val="2F0AB6"/>
                          </a:solidFill>
                          <a:effectLst/>
                        </a:rPr>
                        <a:t> </a:t>
                      </a:r>
                      <a:r>
                        <a:rPr lang="vi-VN" sz="1000" dirty="0" err="1">
                          <a:solidFill>
                            <a:srgbClr val="2F0AB6"/>
                          </a:solidFill>
                          <a:effectLst/>
                        </a:rPr>
                        <a:t>lượng</a:t>
                      </a:r>
                      <a:r>
                        <a:rPr lang="vi-VN" sz="1000" dirty="0">
                          <a:solidFill>
                            <a:srgbClr val="2F0AB6"/>
                          </a:solidFill>
                          <a:effectLst/>
                        </a:rPr>
                        <a:t> </a:t>
                      </a:r>
                      <a:r>
                        <a:rPr lang="vi-VN" sz="1000" dirty="0" err="1">
                          <a:solidFill>
                            <a:srgbClr val="2F0AB6"/>
                          </a:solidFill>
                          <a:effectLst/>
                        </a:rPr>
                        <a:t>cá</a:t>
                      </a:r>
                      <a:r>
                        <a:rPr lang="vi-VN" sz="1000" dirty="0">
                          <a:solidFill>
                            <a:srgbClr val="2F0AB6"/>
                          </a:solidFill>
                          <a:effectLst/>
                        </a:rPr>
                        <a:t> </a:t>
                      </a:r>
                      <a:r>
                        <a:rPr lang="vi-VN" sz="1000" dirty="0" err="1">
                          <a:solidFill>
                            <a:srgbClr val="2F0AB6"/>
                          </a:solidFill>
                          <a:effectLst/>
                        </a:rPr>
                        <a:t>thể</a:t>
                      </a:r>
                      <a:r>
                        <a:rPr lang="vi-VN" sz="1000" dirty="0">
                          <a:solidFill>
                            <a:srgbClr val="2F0AB6"/>
                          </a:solidFill>
                          <a:effectLst/>
                        </a:rPr>
                        <a:t> trong </a:t>
                      </a:r>
                      <a:r>
                        <a:rPr lang="vi-VN" sz="1000" dirty="0" err="1">
                          <a:solidFill>
                            <a:srgbClr val="2F0AB6"/>
                          </a:solidFill>
                          <a:effectLst/>
                        </a:rPr>
                        <a:t>mỗi</a:t>
                      </a:r>
                      <a:r>
                        <a:rPr lang="vi-VN" sz="1000" dirty="0">
                          <a:solidFill>
                            <a:srgbClr val="2F0AB6"/>
                          </a:solidFill>
                          <a:effectLst/>
                        </a:rPr>
                        <a:t> </a:t>
                      </a:r>
                      <a:r>
                        <a:rPr lang="vi-VN" sz="1000" dirty="0" err="1">
                          <a:solidFill>
                            <a:srgbClr val="2F0AB6"/>
                          </a:solidFill>
                          <a:effectLst/>
                        </a:rPr>
                        <a:t>loài</a:t>
                      </a:r>
                      <a:r>
                        <a:rPr lang="vi-VN" sz="1000" dirty="0">
                          <a:solidFill>
                            <a:srgbClr val="2F0AB6"/>
                          </a:solidFill>
                          <a:effectLst/>
                        </a:rPr>
                        <a:t>. </a:t>
                      </a:r>
                      <a:r>
                        <a:rPr lang="vi-VN" sz="1000" dirty="0" err="1">
                          <a:solidFill>
                            <a:srgbClr val="2F0AB6"/>
                          </a:solidFill>
                          <a:effectLst/>
                        </a:rPr>
                        <a:t>Có</a:t>
                      </a:r>
                      <a:r>
                        <a:rPr lang="vi-VN" sz="1000" dirty="0">
                          <a:solidFill>
                            <a:srgbClr val="2F0AB6"/>
                          </a:solidFill>
                          <a:effectLst/>
                        </a:rPr>
                        <a:t> </a:t>
                      </a:r>
                      <a:r>
                        <a:rPr lang="vi-VN" sz="1000" dirty="0" err="1">
                          <a:solidFill>
                            <a:srgbClr val="2F0AB6"/>
                          </a:solidFill>
                          <a:effectLst/>
                        </a:rPr>
                        <a:t>các</a:t>
                      </a:r>
                      <a:r>
                        <a:rPr lang="vi-VN" sz="1000" dirty="0">
                          <a:solidFill>
                            <a:srgbClr val="2F0AB6"/>
                          </a:solidFill>
                          <a:effectLst/>
                        </a:rPr>
                        <a:t> </a:t>
                      </a:r>
                      <a:r>
                        <a:rPr lang="vi-VN" sz="1000" dirty="0" err="1">
                          <a:solidFill>
                            <a:srgbClr val="2F0AB6"/>
                          </a:solidFill>
                          <a:effectLst/>
                        </a:rPr>
                        <a:t>loài</a:t>
                      </a:r>
                      <a:r>
                        <a:rPr lang="vi-VN" sz="1000" dirty="0">
                          <a:solidFill>
                            <a:srgbClr val="2F0AB6"/>
                          </a:solidFill>
                          <a:effectLst/>
                        </a:rPr>
                        <a:t> </a:t>
                      </a:r>
                      <a:r>
                        <a:rPr lang="vi-VN" sz="1000" dirty="0" err="1">
                          <a:solidFill>
                            <a:srgbClr val="2F0AB6"/>
                          </a:solidFill>
                          <a:effectLst/>
                        </a:rPr>
                        <a:t>thú</a:t>
                      </a:r>
                      <a:r>
                        <a:rPr lang="vi-VN" sz="1000" dirty="0">
                          <a:solidFill>
                            <a:srgbClr val="2F0AB6"/>
                          </a:solidFill>
                          <a:effectLst/>
                        </a:rPr>
                        <a:t> </a:t>
                      </a:r>
                      <a:r>
                        <a:rPr lang="vi-VN" sz="1000" dirty="0" err="1">
                          <a:solidFill>
                            <a:srgbClr val="2F0AB6"/>
                          </a:solidFill>
                          <a:effectLst/>
                        </a:rPr>
                        <a:t>lớn</a:t>
                      </a:r>
                      <a:r>
                        <a:rPr lang="vi-VN" sz="1000" dirty="0">
                          <a:solidFill>
                            <a:srgbClr val="2F0AB6"/>
                          </a:solidFill>
                          <a:effectLst/>
                        </a:rPr>
                        <a:t>: </a:t>
                      </a:r>
                      <a:r>
                        <a:rPr lang="vi-VN" sz="1000" dirty="0" err="1">
                          <a:solidFill>
                            <a:srgbClr val="2F0AB6"/>
                          </a:solidFill>
                          <a:effectLst/>
                        </a:rPr>
                        <a:t>gấu</a:t>
                      </a:r>
                      <a:r>
                        <a:rPr lang="vi-VN" sz="1000" dirty="0">
                          <a:solidFill>
                            <a:srgbClr val="2F0AB6"/>
                          </a:solidFill>
                          <a:effectLst/>
                        </a:rPr>
                        <a:t> nâu, </a:t>
                      </a:r>
                      <a:r>
                        <a:rPr lang="vi-VN" sz="1000" dirty="0" err="1">
                          <a:solidFill>
                            <a:srgbClr val="2F0AB6"/>
                          </a:solidFill>
                          <a:effectLst/>
                        </a:rPr>
                        <a:t>chồn</a:t>
                      </a:r>
                      <a:r>
                        <a:rPr lang="vi-VN" sz="1000" dirty="0">
                          <a:solidFill>
                            <a:srgbClr val="2F0AB6"/>
                          </a:solidFill>
                          <a:effectLst/>
                        </a:rPr>
                        <a:t>, linh miêu, </a:t>
                      </a:r>
                      <a:r>
                        <a:rPr lang="vi-VN" sz="1000" dirty="0" err="1">
                          <a:solidFill>
                            <a:srgbClr val="2F0AB6"/>
                          </a:solidFill>
                          <a:effectLst/>
                        </a:rPr>
                        <a:t>chó</a:t>
                      </a:r>
                      <a:r>
                        <a:rPr lang="vi-VN" sz="1000" dirty="0">
                          <a:solidFill>
                            <a:srgbClr val="2F0AB6"/>
                          </a:solidFill>
                          <a:effectLst/>
                        </a:rPr>
                        <a:t> </a:t>
                      </a:r>
                      <a:r>
                        <a:rPr lang="vi-VN" sz="1000" dirty="0" err="1">
                          <a:solidFill>
                            <a:srgbClr val="2F0AB6"/>
                          </a:solidFill>
                          <a:effectLst/>
                        </a:rPr>
                        <a:t>sói</a:t>
                      </a:r>
                      <a:r>
                        <a:rPr lang="vi-VN" sz="1000" dirty="0">
                          <a:solidFill>
                            <a:srgbClr val="2F0AB6"/>
                          </a:solidFill>
                          <a:effectLst/>
                        </a:rPr>
                        <a:t>, sơn dương,... </a:t>
                      </a:r>
                      <a:r>
                        <a:rPr lang="vi-VN" sz="1000" dirty="0" err="1">
                          <a:solidFill>
                            <a:srgbClr val="2F0AB6"/>
                          </a:solidFill>
                          <a:effectLst/>
                        </a:rPr>
                        <a:t>cùng</a:t>
                      </a:r>
                      <a:r>
                        <a:rPr lang="vi-VN" sz="1000" dirty="0">
                          <a:solidFill>
                            <a:srgbClr val="2F0AB6"/>
                          </a:solidFill>
                          <a:effectLst/>
                        </a:rPr>
                        <a:t> </a:t>
                      </a:r>
                      <a:r>
                        <a:rPr lang="vi-VN" sz="1000" dirty="0" err="1">
                          <a:solidFill>
                            <a:srgbClr val="2F0AB6"/>
                          </a:solidFill>
                          <a:effectLst/>
                        </a:rPr>
                        <a:t>nhiều</a:t>
                      </a:r>
                      <a:r>
                        <a:rPr lang="vi-VN" sz="1000" dirty="0">
                          <a:solidFill>
                            <a:srgbClr val="2F0AB6"/>
                          </a:solidFill>
                          <a:effectLst/>
                        </a:rPr>
                        <a:t> </a:t>
                      </a:r>
                      <a:r>
                        <a:rPr lang="vi-VN" sz="1000" dirty="0" err="1">
                          <a:solidFill>
                            <a:srgbClr val="2F0AB6"/>
                          </a:solidFill>
                          <a:effectLst/>
                        </a:rPr>
                        <a:t>loài</a:t>
                      </a:r>
                      <a:r>
                        <a:rPr lang="vi-VN" sz="1000" dirty="0">
                          <a:solidFill>
                            <a:srgbClr val="2F0AB6"/>
                          </a:solidFill>
                          <a:effectLst/>
                        </a:rPr>
                        <a:t> </a:t>
                      </a:r>
                      <a:r>
                        <a:rPr lang="vi-VN" sz="1000" dirty="0" err="1">
                          <a:solidFill>
                            <a:srgbClr val="2F0AB6"/>
                          </a:solidFill>
                          <a:effectLst/>
                        </a:rPr>
                        <a:t>bò</a:t>
                      </a:r>
                      <a:r>
                        <a:rPr lang="vi-VN" sz="1000" dirty="0">
                          <a:solidFill>
                            <a:srgbClr val="2F0AB6"/>
                          </a:solidFill>
                          <a:effectLst/>
                        </a:rPr>
                        <a:t> </a:t>
                      </a:r>
                      <a:r>
                        <a:rPr lang="vi-VN" sz="1000" dirty="0" err="1">
                          <a:solidFill>
                            <a:srgbClr val="2F0AB6"/>
                          </a:solidFill>
                          <a:effectLst/>
                        </a:rPr>
                        <a:t>sát</a:t>
                      </a:r>
                      <a:r>
                        <a:rPr lang="vi-VN" sz="1000" dirty="0">
                          <a:solidFill>
                            <a:srgbClr val="2F0AB6"/>
                          </a:solidFill>
                          <a:effectLst/>
                        </a:rPr>
                        <a:t> </a:t>
                      </a:r>
                      <a:r>
                        <a:rPr lang="vi-VN" sz="1000" dirty="0" err="1">
                          <a:solidFill>
                            <a:srgbClr val="2F0AB6"/>
                          </a:solidFill>
                          <a:effectLst/>
                        </a:rPr>
                        <a:t>và</a:t>
                      </a:r>
                      <a:r>
                        <a:rPr lang="vi-VN" sz="1000" dirty="0">
                          <a:solidFill>
                            <a:srgbClr val="2F0AB6"/>
                          </a:solidFill>
                          <a:effectLst/>
                        </a:rPr>
                        <a:t> </a:t>
                      </a:r>
                      <a:r>
                        <a:rPr lang="vi-VN" sz="1000" dirty="0" err="1">
                          <a:solidFill>
                            <a:srgbClr val="2F0AB6"/>
                          </a:solidFill>
                          <a:effectLst/>
                        </a:rPr>
                        <a:t>các</a:t>
                      </a:r>
                      <a:r>
                        <a:rPr lang="vi-VN" sz="1000" dirty="0">
                          <a:solidFill>
                            <a:srgbClr val="2F0AB6"/>
                          </a:solidFill>
                          <a:effectLst/>
                        </a:rPr>
                        <a:t> </a:t>
                      </a:r>
                      <a:r>
                        <a:rPr lang="vi-VN" sz="1000" dirty="0" err="1">
                          <a:solidFill>
                            <a:srgbClr val="2F0AB6"/>
                          </a:solidFill>
                          <a:effectLst/>
                        </a:rPr>
                        <a:t>loài</a:t>
                      </a:r>
                      <a:r>
                        <a:rPr lang="vi-VN" sz="1000" dirty="0">
                          <a:solidFill>
                            <a:srgbClr val="2F0AB6"/>
                          </a:solidFill>
                          <a:effectLst/>
                        </a:rPr>
                        <a:t> chim.</a:t>
                      </a:r>
                      <a:endParaRPr lang="en-US" sz="1200" dirty="0">
                        <a:solidFill>
                          <a:srgbClr val="2F0AB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81" marR="5781" marT="0" marB="0" anchor="ctr"/>
                </a:tc>
                <a:extLst>
                  <a:ext uri="{0D108BD9-81ED-4DB2-BD59-A6C34878D82A}">
                    <a16:rowId xmlns:a16="http://schemas.microsoft.com/office/drawing/2014/main" val="3951327056"/>
                  </a:ext>
                </a:extLst>
              </a:tr>
              <a:tr h="5563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2F0AB6"/>
                          </a:solidFill>
                          <a:effectLst/>
                        </a:rPr>
                        <a:t>Lục địa</a:t>
                      </a:r>
                      <a:endParaRPr lang="en-US" sz="800">
                        <a:solidFill>
                          <a:srgbClr val="2F0AB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81" marR="5781" marT="0" marB="0"/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2F0AB6"/>
                          </a:solidFill>
                          <a:effectLst/>
                        </a:rPr>
                        <a:t>Vùng trung tâm và Đông Âu</a:t>
                      </a:r>
                      <a:endParaRPr lang="en-US" sz="800">
                        <a:solidFill>
                          <a:srgbClr val="2F0AB6"/>
                        </a:solidFill>
                        <a:effectLst/>
                      </a:endParaRPr>
                    </a:p>
                    <a:p>
                      <a:pPr marL="0" marR="0" indent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2F0AB6"/>
                          </a:solidFill>
                          <a:effectLst/>
                        </a:rPr>
                        <a:t> </a:t>
                      </a:r>
                      <a:endParaRPr lang="en-US" sz="800">
                        <a:solidFill>
                          <a:srgbClr val="2F0AB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81" marR="5781" marT="0" marB="0"/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2F0AB6"/>
                          </a:solidFill>
                          <a:effectLst/>
                        </a:rPr>
                        <a:t>Mùa hè nóng</a:t>
                      </a:r>
                      <a:r>
                        <a:rPr lang="vi-VN" sz="1000">
                          <a:solidFill>
                            <a:srgbClr val="2F0AB6"/>
                          </a:solidFill>
                          <a:effectLst/>
                        </a:rPr>
                        <a:t>,</a:t>
                      </a:r>
                      <a:r>
                        <a:rPr lang="en-US" sz="1000">
                          <a:solidFill>
                            <a:srgbClr val="2F0AB6"/>
                          </a:solidFill>
                          <a:effectLst/>
                        </a:rPr>
                        <a:t> mùa đông lạnh, có tuyết rơi nhiều,</a:t>
                      </a:r>
                      <a:r>
                        <a:rPr lang="vi-VN" sz="1000">
                          <a:solidFill>
                            <a:srgbClr val="2F0AB6"/>
                          </a:solidFill>
                          <a:effectLst/>
                        </a:rPr>
                        <a:t> mưa ít, giảm dần từ tây sang đông.</a:t>
                      </a:r>
                      <a:endParaRPr lang="en-US" sz="800">
                        <a:solidFill>
                          <a:srgbClr val="2F0AB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81" marR="5781" marT="0" marB="0"/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2F0AB6"/>
                          </a:solidFill>
                          <a:effectLst/>
                        </a:rPr>
                        <a:t>- T</a:t>
                      </a:r>
                      <a:r>
                        <a:rPr lang="vi-VN" sz="1000" dirty="0">
                          <a:solidFill>
                            <a:srgbClr val="2F0AB6"/>
                          </a:solidFill>
                          <a:effectLst/>
                        </a:rPr>
                        <a:t>hảo nguyên ôn đới. Đất đe</a:t>
                      </a:r>
                      <a:r>
                        <a:rPr lang="en-US" sz="1000" dirty="0">
                          <a:solidFill>
                            <a:srgbClr val="2F0AB6"/>
                          </a:solidFill>
                          <a:effectLst/>
                        </a:rPr>
                        <a:t>n</a:t>
                      </a:r>
                      <a:r>
                        <a:rPr lang="en-US" sz="1000" baseline="0" dirty="0">
                          <a:solidFill>
                            <a:srgbClr val="2F0AB6"/>
                          </a:solidFill>
                          <a:effectLst/>
                        </a:rPr>
                        <a:t> </a:t>
                      </a:r>
                      <a:r>
                        <a:rPr lang="vi-VN" sz="1000" u="none" strike="noStrike" dirty="0">
                          <a:solidFill>
                            <a:srgbClr val="2F0AB6"/>
                          </a:solidFill>
                          <a:effectLst/>
                        </a:rPr>
                        <a:t>thảo nguyên ôn đới.</a:t>
                      </a:r>
                      <a:endParaRPr lang="en-US" sz="800" dirty="0">
                        <a:solidFill>
                          <a:srgbClr val="2F0AB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81" marR="5781" marT="0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0253778"/>
                  </a:ext>
                </a:extLst>
              </a:tr>
              <a:tr h="649017">
                <a:tc gridSpan="2">
                  <a:txBody>
                    <a:bodyPr/>
                    <a:lstStyle/>
                    <a:p>
                      <a:pPr marL="0" marR="0" indent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000">
                          <a:solidFill>
                            <a:srgbClr val="2F0AB6"/>
                          </a:solidFill>
                          <a:effectLst/>
                        </a:rPr>
                        <a:t>Đới </a:t>
                      </a:r>
                      <a:r>
                        <a:rPr lang="en-US" sz="1000">
                          <a:solidFill>
                            <a:srgbClr val="2F0AB6"/>
                          </a:solidFill>
                          <a:effectLst/>
                        </a:rPr>
                        <a:t>cận nhiệt</a:t>
                      </a:r>
                      <a:endParaRPr lang="en-US" sz="800">
                        <a:solidFill>
                          <a:srgbClr val="2F0AB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81" marR="5781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000">
                          <a:solidFill>
                            <a:srgbClr val="2F0AB6"/>
                          </a:solidFill>
                          <a:effectLst/>
                        </a:rPr>
                        <a:t>Nam </a:t>
                      </a:r>
                      <a:r>
                        <a:rPr lang="en-US" sz="1000">
                          <a:solidFill>
                            <a:srgbClr val="2F0AB6"/>
                          </a:solidFill>
                          <a:effectLst/>
                        </a:rPr>
                        <a:t>Â</a:t>
                      </a:r>
                      <a:r>
                        <a:rPr lang="vi-VN" sz="1000">
                          <a:solidFill>
                            <a:srgbClr val="2F0AB6"/>
                          </a:solidFill>
                          <a:effectLst/>
                        </a:rPr>
                        <a:t>u</a:t>
                      </a:r>
                      <a:r>
                        <a:rPr lang="en-US" sz="1000">
                          <a:solidFill>
                            <a:srgbClr val="2F0AB6"/>
                          </a:solidFill>
                          <a:effectLst/>
                        </a:rPr>
                        <a:t> (cận nhiệt địa trung hải)</a:t>
                      </a:r>
                      <a:endParaRPr lang="en-US" sz="800">
                        <a:solidFill>
                          <a:srgbClr val="2F0AB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81" marR="5781" marT="0" marB="0"/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000" u="none" strike="noStrike" dirty="0">
                          <a:solidFill>
                            <a:srgbClr val="2F0AB6"/>
                          </a:solidFill>
                          <a:effectLst/>
                        </a:rPr>
                        <a:t>Khí hậu cận nhiệt địa</a:t>
                      </a:r>
                      <a:r>
                        <a:rPr lang="en-US" sz="1000" u="none" strike="noStrike" baseline="0" dirty="0">
                          <a:solidFill>
                            <a:srgbClr val="2F0AB6"/>
                          </a:solidFill>
                          <a:effectLst/>
                        </a:rPr>
                        <a:t> </a:t>
                      </a:r>
                      <a:r>
                        <a:rPr lang="vi-VN" sz="1000" dirty="0">
                          <a:solidFill>
                            <a:srgbClr val="2F0AB6"/>
                          </a:solidFill>
                          <a:effectLst/>
                        </a:rPr>
                        <a:t>trung hải, mùa hạ nóng, </a:t>
                      </a:r>
                      <a:r>
                        <a:rPr lang="vi-VN" sz="1000" u="none" strike="noStrike" dirty="0">
                          <a:solidFill>
                            <a:srgbClr val="2F0AB6"/>
                          </a:solidFill>
                          <a:effectLst/>
                        </a:rPr>
                        <a:t>khô; mùa đông ấm và</a:t>
                      </a:r>
                      <a:r>
                        <a:rPr lang="en-US" sz="1000" u="none" strike="noStrike" baseline="0" dirty="0">
                          <a:solidFill>
                            <a:srgbClr val="2F0AB6"/>
                          </a:solidFill>
                          <a:effectLst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2F0AB6"/>
                          </a:solidFill>
                          <a:effectLst/>
                        </a:rPr>
                        <a:t>lượng</a:t>
                      </a:r>
                      <a:r>
                        <a:rPr lang="en-US" sz="1000" dirty="0">
                          <a:solidFill>
                            <a:srgbClr val="2F0AB6"/>
                          </a:solidFill>
                          <a:effectLst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2F0AB6"/>
                          </a:solidFill>
                          <a:effectLst/>
                        </a:rPr>
                        <a:t>mưa</a:t>
                      </a:r>
                      <a:r>
                        <a:rPr lang="en-US" sz="1000" dirty="0">
                          <a:solidFill>
                            <a:srgbClr val="2F0AB6"/>
                          </a:solidFill>
                          <a:effectLst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2F0AB6"/>
                          </a:solidFill>
                          <a:effectLst/>
                        </a:rPr>
                        <a:t>trung</a:t>
                      </a:r>
                      <a:r>
                        <a:rPr lang="en-US" sz="1000" dirty="0">
                          <a:solidFill>
                            <a:srgbClr val="2F0AB6"/>
                          </a:solidFill>
                          <a:effectLst/>
                        </a:rPr>
                        <a:t> </a:t>
                      </a:r>
                      <a:r>
                        <a:rPr lang="en-US" sz="1000" dirty="0" err="1">
                          <a:solidFill>
                            <a:srgbClr val="2F0AB6"/>
                          </a:solidFill>
                          <a:effectLst/>
                        </a:rPr>
                        <a:t>bình</a:t>
                      </a:r>
                      <a:r>
                        <a:rPr lang="vi-VN" sz="1000" dirty="0">
                          <a:solidFill>
                            <a:srgbClr val="2F0AB6"/>
                          </a:solidFill>
                          <a:effectLst/>
                        </a:rPr>
                        <a:t>.</a:t>
                      </a:r>
                      <a:endParaRPr lang="en-US" sz="800" dirty="0">
                        <a:solidFill>
                          <a:srgbClr val="2F0AB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81" marR="5781" marT="0" marB="0"/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2F0AB6"/>
                          </a:solidFill>
                          <a:effectLst/>
                        </a:rPr>
                        <a:t>- </a:t>
                      </a:r>
                      <a:r>
                        <a:rPr lang="vi-VN" sz="1000" dirty="0">
                          <a:solidFill>
                            <a:srgbClr val="2F0AB6"/>
                          </a:solidFill>
                          <a:effectLst/>
                        </a:rPr>
                        <a:t>Rừng và cây bụi lá cứng.</a:t>
                      </a:r>
                      <a:endParaRPr lang="en-US" sz="800" dirty="0">
                        <a:solidFill>
                          <a:srgbClr val="2F0AB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81" marR="5781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36100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34605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75638" y="565166"/>
            <a:ext cx="53389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Đặc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tự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nhiên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</a:p>
        </p:txBody>
      </p:sp>
      <p:sp>
        <p:nvSpPr>
          <p:cNvPr id="21" name="Rectangle 3"/>
          <p:cNvSpPr>
            <a:spLocks noChangeArrowheads="1"/>
          </p:cNvSpPr>
          <p:nvPr/>
        </p:nvSpPr>
        <p:spPr bwMode="auto">
          <a:xfrm>
            <a:off x="-152932" y="980661"/>
            <a:ext cx="434954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d. Các đới thiên nhiên</a:t>
            </a: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124299" y="6129"/>
            <a:ext cx="12067701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1pPr>
            <a:lvl2pPr marL="742950" indent="-28575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2pPr>
            <a:lvl3pPr marL="11430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3pPr>
            <a:lvl4pPr marL="16002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4pPr>
            <a:lvl5pPr marL="20574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BÀI 1. THIÊN NHIÊN CHÂU ÂU.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2285788"/>
              </p:ext>
            </p:extLst>
          </p:nvPr>
        </p:nvGraphicFramePr>
        <p:xfrm>
          <a:off x="388913" y="1371600"/>
          <a:ext cx="11345888" cy="5311395"/>
        </p:xfrm>
        <a:graphic>
          <a:graphicData uri="http://schemas.openxmlformats.org/drawingml/2006/table">
            <a:tbl>
              <a:tblPr firstRow="1" firstCol="1" bandRow="1">
                <a:tableStyleId>{BDBED569-4797-4DF1-A0F4-6AAB3CD982D8}</a:tableStyleId>
              </a:tblPr>
              <a:tblGrid>
                <a:gridCol w="606571">
                  <a:extLst>
                    <a:ext uri="{9D8B030D-6E8A-4147-A177-3AD203B41FA5}">
                      <a16:colId xmlns:a16="http://schemas.microsoft.com/office/drawing/2014/main" val="188403384"/>
                    </a:ext>
                  </a:extLst>
                </a:gridCol>
                <a:gridCol w="1189952">
                  <a:extLst>
                    <a:ext uri="{9D8B030D-6E8A-4147-A177-3AD203B41FA5}">
                      <a16:colId xmlns:a16="http://schemas.microsoft.com/office/drawing/2014/main" val="1012179647"/>
                    </a:ext>
                  </a:extLst>
                </a:gridCol>
                <a:gridCol w="1539416">
                  <a:extLst>
                    <a:ext uri="{9D8B030D-6E8A-4147-A177-3AD203B41FA5}">
                      <a16:colId xmlns:a16="http://schemas.microsoft.com/office/drawing/2014/main" val="3834424063"/>
                    </a:ext>
                  </a:extLst>
                </a:gridCol>
                <a:gridCol w="3418717">
                  <a:extLst>
                    <a:ext uri="{9D8B030D-6E8A-4147-A177-3AD203B41FA5}">
                      <a16:colId xmlns:a16="http://schemas.microsoft.com/office/drawing/2014/main" val="1810836261"/>
                    </a:ext>
                  </a:extLst>
                </a:gridCol>
                <a:gridCol w="2642866">
                  <a:extLst>
                    <a:ext uri="{9D8B030D-6E8A-4147-A177-3AD203B41FA5}">
                      <a16:colId xmlns:a16="http://schemas.microsoft.com/office/drawing/2014/main" val="1155660744"/>
                    </a:ext>
                  </a:extLst>
                </a:gridCol>
                <a:gridCol w="1948366">
                  <a:extLst>
                    <a:ext uri="{9D8B030D-6E8A-4147-A177-3AD203B41FA5}">
                      <a16:colId xmlns:a16="http://schemas.microsoft.com/office/drawing/2014/main" val="837606916"/>
                    </a:ext>
                  </a:extLst>
                </a:gridCol>
              </a:tblGrid>
              <a:tr h="491895">
                <a:tc gridSpan="2">
                  <a:txBody>
                    <a:bodyPr/>
                    <a:lstStyle/>
                    <a:p>
                      <a:pPr marL="0" marR="0" indent="13970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800" dirty="0" err="1">
                          <a:solidFill>
                            <a:srgbClr val="2F0AB6"/>
                          </a:solidFill>
                          <a:effectLst/>
                          <a:latin typeface="+mj-lt"/>
                        </a:rPr>
                        <a:t>Đới</a:t>
                      </a:r>
                      <a:r>
                        <a:rPr lang="vi-VN" sz="1800" dirty="0">
                          <a:solidFill>
                            <a:srgbClr val="2F0AB6"/>
                          </a:solidFill>
                          <a:effectLst/>
                          <a:latin typeface="+mj-lt"/>
                        </a:rPr>
                        <a:t> thiên nhiên</a:t>
                      </a:r>
                      <a:endParaRPr lang="en-US" sz="1800" dirty="0">
                        <a:solidFill>
                          <a:srgbClr val="2F0AB6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81" marR="5781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13970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800" dirty="0">
                          <a:solidFill>
                            <a:srgbClr val="2F0AB6"/>
                          </a:solidFill>
                          <a:effectLst/>
                          <a:latin typeface="+mj-lt"/>
                        </a:rPr>
                        <a:t>Phân </a:t>
                      </a:r>
                      <a:r>
                        <a:rPr lang="vi-VN" sz="1800" dirty="0" err="1">
                          <a:solidFill>
                            <a:srgbClr val="2F0AB6"/>
                          </a:solidFill>
                          <a:effectLst/>
                          <a:latin typeface="+mj-lt"/>
                        </a:rPr>
                        <a:t>bố</a:t>
                      </a:r>
                      <a:endParaRPr lang="en-US" sz="1800" dirty="0">
                        <a:solidFill>
                          <a:srgbClr val="2F0AB6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81" marR="5781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u="none" strike="noStrike" dirty="0">
                          <a:solidFill>
                            <a:srgbClr val="2F0AB6"/>
                          </a:solidFill>
                          <a:effectLst/>
                          <a:latin typeface="+mj-lt"/>
                          <a:hlinkClick r:id="rId2"/>
                        </a:rPr>
                        <a:t>K</a:t>
                      </a:r>
                      <a:r>
                        <a:rPr lang="vi-VN" sz="1800" u="none" strike="noStrike" dirty="0" err="1">
                          <a:solidFill>
                            <a:srgbClr val="2F0AB6"/>
                          </a:solidFill>
                          <a:effectLst/>
                          <a:latin typeface="+mj-lt"/>
                          <a:hlinkClick r:id="rId2"/>
                        </a:rPr>
                        <a:t>hí</a:t>
                      </a:r>
                      <a:r>
                        <a:rPr lang="vi-VN" sz="1800" u="none" strike="noStrike" dirty="0">
                          <a:solidFill>
                            <a:srgbClr val="2F0AB6"/>
                          </a:solidFill>
                          <a:effectLst/>
                          <a:latin typeface="+mj-lt"/>
                          <a:hlinkClick r:id="rId2"/>
                        </a:rPr>
                        <a:t> </a:t>
                      </a:r>
                      <a:r>
                        <a:rPr lang="vi-VN" sz="1800" u="none" strike="noStrike" dirty="0" err="1">
                          <a:solidFill>
                            <a:srgbClr val="2F0AB6"/>
                          </a:solidFill>
                          <a:effectLst/>
                          <a:latin typeface="+mj-lt"/>
                          <a:hlinkClick r:id="rId2"/>
                        </a:rPr>
                        <a:t>hậu</a:t>
                      </a:r>
                      <a:endParaRPr lang="en-US" sz="1800" dirty="0">
                        <a:solidFill>
                          <a:srgbClr val="2F0AB6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81" marR="5781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800">
                          <a:solidFill>
                            <a:srgbClr val="2F0AB6"/>
                          </a:solidFill>
                          <a:effectLst/>
                          <a:latin typeface="+mj-lt"/>
                        </a:rPr>
                        <a:t>Thực vật và dất</a:t>
                      </a:r>
                      <a:endParaRPr lang="en-US" sz="1800">
                        <a:solidFill>
                          <a:srgbClr val="2F0AB6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81" marR="5781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800" dirty="0">
                          <a:solidFill>
                            <a:srgbClr val="2F0AB6"/>
                          </a:solidFill>
                          <a:effectLst/>
                          <a:latin typeface="+mj-lt"/>
                        </a:rPr>
                        <a:t>Động vật</a:t>
                      </a:r>
                      <a:endParaRPr lang="en-US" sz="1800" dirty="0">
                        <a:solidFill>
                          <a:srgbClr val="2F0AB6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81" marR="5781" marT="0" marB="0" anchor="ctr"/>
                </a:tc>
                <a:extLst>
                  <a:ext uri="{0D108BD9-81ED-4DB2-BD59-A6C34878D82A}">
                    <a16:rowId xmlns:a16="http://schemas.microsoft.com/office/drawing/2014/main" val="3037075090"/>
                  </a:ext>
                </a:extLst>
              </a:tr>
              <a:tr h="195784">
                <a:tc gridSpan="2"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solidFill>
                            <a:srgbClr val="2F0AB6"/>
                          </a:solidFill>
                          <a:effectLst/>
                          <a:latin typeface="+mj-lt"/>
                        </a:rPr>
                        <a:t>Cực</a:t>
                      </a:r>
                      <a:r>
                        <a:rPr lang="en-US" sz="1800" dirty="0">
                          <a:solidFill>
                            <a:srgbClr val="2F0AB6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2F0AB6"/>
                          </a:solidFill>
                          <a:effectLst/>
                          <a:latin typeface="+mj-lt"/>
                        </a:rPr>
                        <a:t>và</a:t>
                      </a:r>
                      <a:r>
                        <a:rPr lang="en-US" sz="1800" dirty="0">
                          <a:solidFill>
                            <a:srgbClr val="2F0AB6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2F0AB6"/>
                          </a:solidFill>
                          <a:effectLst/>
                          <a:latin typeface="+mj-lt"/>
                        </a:rPr>
                        <a:t>cận</a:t>
                      </a:r>
                      <a:r>
                        <a:rPr lang="en-US" sz="1800" dirty="0">
                          <a:solidFill>
                            <a:srgbClr val="2F0AB6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2F0AB6"/>
                          </a:solidFill>
                          <a:effectLst/>
                          <a:latin typeface="+mj-lt"/>
                        </a:rPr>
                        <a:t>cực</a:t>
                      </a:r>
                      <a:endParaRPr lang="en-US" sz="1800" dirty="0">
                        <a:solidFill>
                          <a:srgbClr val="2F0AB6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81" marR="5781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vi-VN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F0AB6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Các đảo vùng cực và Bắc Âu</a:t>
                      </a:r>
                      <a:endParaRPr lang="en-US" sz="1800" dirty="0">
                        <a:solidFill>
                          <a:srgbClr val="2F0AB6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81" marR="5781" marT="0" marB="0" anchor="b"/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800" u="none" strike="noStrike" dirty="0">
                          <a:solidFill>
                            <a:srgbClr val="2F0AB6"/>
                          </a:solidFill>
                          <a:effectLst/>
                          <a:latin typeface="+mj-lt"/>
                        </a:rPr>
                        <a:t> quanh năm</a:t>
                      </a:r>
                      <a:r>
                        <a:rPr lang="en-US" sz="1800" u="none" strike="noStrike" baseline="0" dirty="0">
                          <a:solidFill>
                            <a:srgbClr val="2F0AB6"/>
                          </a:solidFill>
                          <a:effectLst/>
                          <a:latin typeface="+mj-lt"/>
                        </a:rPr>
                        <a:t> l</a:t>
                      </a:r>
                      <a:r>
                        <a:rPr lang="vi-VN" sz="1800" dirty="0">
                          <a:solidFill>
                            <a:srgbClr val="2F0AB6"/>
                          </a:solidFill>
                          <a:effectLst/>
                          <a:latin typeface="+mj-lt"/>
                        </a:rPr>
                        <a:t>ạnh giá, lượng mưa rất ít.</a:t>
                      </a:r>
                      <a:endParaRPr lang="en-US" sz="1800" dirty="0">
                        <a:solidFill>
                          <a:srgbClr val="2F0AB6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81" marR="5781" marT="0" marB="0"/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800" dirty="0">
                          <a:solidFill>
                            <a:srgbClr val="2F0AB6"/>
                          </a:solidFill>
                          <a:effectLst/>
                          <a:latin typeface="+mj-lt"/>
                        </a:rPr>
                        <a:t>Chủ yếu là rêu, địa y, cây bụi. Mặt đất bị</a:t>
                      </a:r>
                      <a:r>
                        <a:rPr lang="en-US" sz="1800" baseline="0" dirty="0">
                          <a:solidFill>
                            <a:srgbClr val="2F0AB6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vi-VN" sz="1800" u="none" strike="noStrike" dirty="0">
                          <a:solidFill>
                            <a:srgbClr val="2F0AB6"/>
                          </a:solidFill>
                          <a:effectLst/>
                          <a:latin typeface="+mj-lt"/>
                        </a:rPr>
                        <a:t>tuyết bao phủ quanh</a:t>
                      </a:r>
                      <a:r>
                        <a:rPr lang="en-US" sz="1800" u="none" strike="noStrike" baseline="0" dirty="0">
                          <a:solidFill>
                            <a:srgbClr val="2F0AB6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vi-VN" sz="1800" dirty="0">
                          <a:solidFill>
                            <a:srgbClr val="2F0AB6"/>
                          </a:solidFill>
                          <a:effectLst/>
                          <a:latin typeface="+mj-lt"/>
                        </a:rPr>
                        <a:t>năm.</a:t>
                      </a:r>
                      <a:endParaRPr lang="en-US" sz="1800" dirty="0">
                        <a:solidFill>
                          <a:srgbClr val="2F0AB6"/>
                        </a:solidFill>
                        <a:effectLst/>
                        <a:latin typeface="+mj-lt"/>
                      </a:endParaRPr>
                    </a:p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2F0AB6"/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en-US" sz="1800" dirty="0">
                        <a:solidFill>
                          <a:srgbClr val="2F0AB6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81" marR="5781" marT="0" marB="0" anchor="b"/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2F0AB6"/>
                          </a:solidFill>
                          <a:effectLst/>
                          <a:latin typeface="+mj-lt"/>
                        </a:rPr>
                        <a:t>  </a:t>
                      </a:r>
                      <a:r>
                        <a:rPr lang="vi-VN" sz="1800" dirty="0">
                          <a:solidFill>
                            <a:srgbClr val="2F0AB6"/>
                          </a:solidFill>
                          <a:effectLst/>
                          <a:latin typeface="+mj-lt"/>
                        </a:rPr>
                        <a:t>Một số loài chịu được lạnh.</a:t>
                      </a:r>
                      <a:endParaRPr lang="en-US" sz="1800" dirty="0">
                        <a:solidFill>
                          <a:srgbClr val="2F0AB6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81" marR="5781" marT="0" marB="0"/>
                </a:tc>
                <a:extLst>
                  <a:ext uri="{0D108BD9-81ED-4DB2-BD59-A6C34878D82A}">
                    <a16:rowId xmlns:a16="http://schemas.microsoft.com/office/drawing/2014/main" val="1481487462"/>
                  </a:ext>
                </a:extLst>
              </a:tr>
              <a:tr h="1554448">
                <a:tc rowSpan="2"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2F0AB6"/>
                          </a:solidFill>
                          <a:effectLst/>
                          <a:latin typeface="+mj-lt"/>
                        </a:rPr>
                        <a:t>Ôn đới</a:t>
                      </a:r>
                      <a:endParaRPr lang="en-US" sz="1800">
                        <a:solidFill>
                          <a:srgbClr val="2F0AB6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81" marR="5781" marT="0" marB="0" anchor="ctr"/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2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2F0AB6"/>
                          </a:solidFill>
                          <a:effectLst/>
                          <a:latin typeface="+mj-lt"/>
                        </a:rPr>
                        <a:t>Hải dương</a:t>
                      </a:r>
                      <a:endParaRPr lang="en-US" sz="1800">
                        <a:solidFill>
                          <a:srgbClr val="2F0AB6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81" marR="5781" marT="0" marB="0"/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2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2F0AB6"/>
                          </a:solidFill>
                          <a:effectLst/>
                          <a:latin typeface="+mj-lt"/>
                        </a:rPr>
                        <a:t>Các đảo và ven biển phía </a:t>
                      </a:r>
                      <a:r>
                        <a:rPr lang="vi-VN" sz="1800">
                          <a:solidFill>
                            <a:srgbClr val="2F0AB6"/>
                          </a:solidFill>
                          <a:effectLst/>
                          <a:latin typeface="+mj-lt"/>
                        </a:rPr>
                        <a:t>Tây</a:t>
                      </a:r>
                      <a:r>
                        <a:rPr lang="en-US" sz="1800">
                          <a:solidFill>
                            <a:srgbClr val="2F0AB6"/>
                          </a:solidFill>
                          <a:effectLst/>
                          <a:latin typeface="+mj-lt"/>
                        </a:rPr>
                        <a:t>. </a:t>
                      </a:r>
                      <a:endParaRPr lang="en-US" sz="1800">
                        <a:solidFill>
                          <a:srgbClr val="2F0AB6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81" marR="5781" marT="0" marB="0"/>
                </a:tc>
                <a:tc>
                  <a:txBody>
                    <a:bodyPr/>
                    <a:lstStyle/>
                    <a:p>
                      <a:pPr marL="0" marR="0" lvl="0" indent="0" algn="just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69715D"/>
                        </a:buClr>
                        <a:buSzPts val="600"/>
                        <a:buFont typeface="Symbol" panose="05050102010706020507" pitchFamily="18" charset="2"/>
                        <a:buNone/>
                        <a:tabLst>
                          <a:tab pos="67310" algn="l"/>
                        </a:tabLst>
                      </a:pPr>
                      <a:r>
                        <a:rPr lang="en-US" sz="1800" u="none" strike="noStrike" spc="0" dirty="0">
                          <a:solidFill>
                            <a:srgbClr val="2F0AB6"/>
                          </a:solidFill>
                          <a:effectLst/>
                          <a:latin typeface="+mj-lt"/>
                        </a:rPr>
                        <a:t>-M</a:t>
                      </a:r>
                      <a:r>
                        <a:rPr lang="vi-VN" sz="1800" u="none" strike="noStrike" spc="0" dirty="0">
                          <a:solidFill>
                            <a:srgbClr val="2F0AB6"/>
                          </a:solidFill>
                          <a:effectLst/>
                          <a:latin typeface="+mj-lt"/>
                        </a:rPr>
                        <a:t>ùa hạ mát</a:t>
                      </a:r>
                      <a:r>
                        <a:rPr lang="en-US" sz="1800" u="none" strike="noStrike" spc="0" dirty="0">
                          <a:solidFill>
                            <a:srgbClr val="2F0AB6"/>
                          </a:solidFill>
                          <a:effectLst/>
                          <a:latin typeface="+mj-lt"/>
                        </a:rPr>
                        <a:t>. M</a:t>
                      </a:r>
                      <a:r>
                        <a:rPr lang="vi-VN" sz="1800" u="none" strike="noStrike" spc="0" dirty="0">
                          <a:solidFill>
                            <a:srgbClr val="2F0AB6"/>
                          </a:solidFill>
                          <a:effectLst/>
                          <a:latin typeface="+mj-lt"/>
                        </a:rPr>
                        <a:t>ùa đông </a:t>
                      </a:r>
                      <a:r>
                        <a:rPr lang="en-US" sz="1800" u="none" strike="noStrike" spc="0" dirty="0" err="1">
                          <a:solidFill>
                            <a:srgbClr val="2F0AB6"/>
                          </a:solidFill>
                          <a:effectLst/>
                          <a:latin typeface="+mj-lt"/>
                        </a:rPr>
                        <a:t>không</a:t>
                      </a:r>
                      <a:r>
                        <a:rPr lang="en-US" sz="1800" u="none" strike="noStrike" spc="0" dirty="0">
                          <a:solidFill>
                            <a:srgbClr val="2F0AB6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1800" u="none" strike="noStrike" spc="0" dirty="0" err="1">
                          <a:solidFill>
                            <a:srgbClr val="2F0AB6"/>
                          </a:solidFill>
                          <a:effectLst/>
                          <a:latin typeface="+mj-lt"/>
                        </a:rPr>
                        <a:t>lạnh</a:t>
                      </a:r>
                      <a:r>
                        <a:rPr lang="en-US" sz="1800" u="none" strike="noStrike" spc="0" dirty="0">
                          <a:solidFill>
                            <a:srgbClr val="2F0AB6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1800" u="none" strike="noStrike" spc="0" dirty="0" err="1">
                          <a:solidFill>
                            <a:srgbClr val="2F0AB6"/>
                          </a:solidFill>
                          <a:effectLst/>
                          <a:latin typeface="+mj-lt"/>
                        </a:rPr>
                        <a:t>lắm</a:t>
                      </a:r>
                      <a:r>
                        <a:rPr lang="vi-VN" sz="1800" u="none" strike="noStrike" spc="0" dirty="0">
                          <a:solidFill>
                            <a:srgbClr val="2F0AB6"/>
                          </a:solidFill>
                          <a:effectLst/>
                          <a:latin typeface="+mj-lt"/>
                        </a:rPr>
                        <a:t>.</a:t>
                      </a:r>
                      <a:endParaRPr lang="en-US" sz="1800" u="none" strike="noStrike" spc="0" dirty="0">
                        <a:solidFill>
                          <a:srgbClr val="2F0AB6"/>
                        </a:solidFill>
                        <a:effectLst/>
                        <a:latin typeface="+mj-lt"/>
                      </a:endParaRPr>
                    </a:p>
                    <a:p>
                      <a:pPr marL="0" marR="0" lvl="0" indent="0" algn="just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69715D"/>
                        </a:buClr>
                        <a:buSzPts val="600"/>
                        <a:buFont typeface="Symbol" panose="05050102010706020507" pitchFamily="18" charset="2"/>
                        <a:buNone/>
                        <a:tabLst>
                          <a:tab pos="67310" algn="l"/>
                        </a:tabLst>
                      </a:pPr>
                      <a:r>
                        <a:rPr lang="en-US" sz="1800" u="none" strike="noStrike" spc="0" dirty="0">
                          <a:solidFill>
                            <a:srgbClr val="2F0AB6"/>
                          </a:solidFill>
                          <a:effectLst/>
                          <a:latin typeface="+mj-lt"/>
                        </a:rPr>
                        <a:t>-</a:t>
                      </a:r>
                      <a:r>
                        <a:rPr lang="en-US" sz="1800" u="none" strike="noStrike" spc="0" dirty="0" err="1">
                          <a:solidFill>
                            <a:srgbClr val="2F0AB6"/>
                          </a:solidFill>
                          <a:effectLst/>
                          <a:latin typeface="+mj-lt"/>
                        </a:rPr>
                        <a:t>Nhiệt</a:t>
                      </a:r>
                      <a:r>
                        <a:rPr lang="en-US" sz="1800" u="none" strike="noStrike" spc="0" dirty="0">
                          <a:solidFill>
                            <a:srgbClr val="2F0AB6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1800" u="none" strike="noStrike" spc="0" dirty="0" err="1">
                          <a:solidFill>
                            <a:srgbClr val="2F0AB6"/>
                          </a:solidFill>
                          <a:effectLst/>
                          <a:latin typeface="+mj-lt"/>
                        </a:rPr>
                        <a:t>độ</a:t>
                      </a:r>
                      <a:r>
                        <a:rPr lang="en-US" sz="1800" u="none" strike="noStrike" spc="0" dirty="0">
                          <a:solidFill>
                            <a:srgbClr val="2F0AB6"/>
                          </a:solidFill>
                          <a:effectLst/>
                          <a:latin typeface="+mj-lt"/>
                        </a:rPr>
                        <a:t>: </a:t>
                      </a:r>
                      <a:r>
                        <a:rPr lang="en-US" sz="1800" u="none" strike="noStrike" spc="0" dirty="0" err="1">
                          <a:solidFill>
                            <a:srgbClr val="2F0AB6"/>
                          </a:solidFill>
                          <a:effectLst/>
                          <a:latin typeface="+mj-lt"/>
                        </a:rPr>
                        <a:t>trên</a:t>
                      </a:r>
                      <a:r>
                        <a:rPr lang="en-US" sz="1800" u="none" strike="noStrike" spc="0" dirty="0">
                          <a:solidFill>
                            <a:srgbClr val="2F0AB6"/>
                          </a:solidFill>
                          <a:effectLst/>
                          <a:latin typeface="+mj-lt"/>
                        </a:rPr>
                        <a:t> 0</a:t>
                      </a:r>
                      <a:r>
                        <a:rPr lang="en-US" sz="1800" u="none" strike="noStrike" spc="0" baseline="30000" dirty="0">
                          <a:solidFill>
                            <a:srgbClr val="2F0AB6"/>
                          </a:solidFill>
                          <a:effectLst/>
                          <a:latin typeface="+mj-lt"/>
                        </a:rPr>
                        <a:t>o</a:t>
                      </a:r>
                      <a:r>
                        <a:rPr lang="en-US" sz="1800" u="none" strike="noStrike" spc="0" dirty="0">
                          <a:solidFill>
                            <a:srgbClr val="2F0AB6"/>
                          </a:solidFill>
                          <a:effectLst/>
                          <a:latin typeface="+mj-lt"/>
                        </a:rPr>
                        <a:t>C</a:t>
                      </a:r>
                    </a:p>
                    <a:p>
                      <a:pPr marL="0" marR="0" lvl="0" indent="0" algn="just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69715D"/>
                        </a:buClr>
                        <a:buSzPts val="600"/>
                        <a:buFont typeface="Symbol" panose="05050102010706020507" pitchFamily="18" charset="2"/>
                        <a:buNone/>
                        <a:tabLst>
                          <a:tab pos="67310" algn="l"/>
                        </a:tabLst>
                      </a:pPr>
                      <a:r>
                        <a:rPr lang="en-US" sz="1800" u="none" strike="noStrike" spc="0" dirty="0">
                          <a:solidFill>
                            <a:srgbClr val="2F0AB6"/>
                          </a:solidFill>
                          <a:effectLst/>
                          <a:latin typeface="+mj-lt"/>
                        </a:rPr>
                        <a:t>-</a:t>
                      </a:r>
                      <a:r>
                        <a:rPr lang="en-US" sz="1800" u="none" strike="noStrike" spc="0" baseline="0" dirty="0">
                          <a:solidFill>
                            <a:srgbClr val="2F0AB6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1800" u="none" strike="noStrike" spc="0" dirty="0" err="1">
                          <a:solidFill>
                            <a:srgbClr val="2F0AB6"/>
                          </a:solidFill>
                          <a:effectLst/>
                          <a:latin typeface="+mj-lt"/>
                        </a:rPr>
                        <a:t>Mưa</a:t>
                      </a:r>
                      <a:r>
                        <a:rPr lang="en-US" sz="1800" u="none" strike="noStrike" spc="0" dirty="0">
                          <a:solidFill>
                            <a:srgbClr val="2F0AB6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1800" u="none" strike="noStrike" spc="0" dirty="0" err="1">
                          <a:solidFill>
                            <a:srgbClr val="2F0AB6"/>
                          </a:solidFill>
                          <a:effectLst/>
                          <a:latin typeface="+mj-lt"/>
                        </a:rPr>
                        <a:t>quanh</a:t>
                      </a:r>
                      <a:r>
                        <a:rPr lang="en-US" sz="1800" u="none" strike="noStrike" spc="0" dirty="0">
                          <a:solidFill>
                            <a:srgbClr val="2F0AB6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1800" u="none" strike="noStrike" spc="0" dirty="0" err="1">
                          <a:solidFill>
                            <a:srgbClr val="2F0AB6"/>
                          </a:solidFill>
                          <a:effectLst/>
                          <a:latin typeface="+mj-lt"/>
                        </a:rPr>
                        <a:t>năm</a:t>
                      </a:r>
                      <a:r>
                        <a:rPr lang="en-US" sz="1800" u="none" strike="noStrike" spc="0" dirty="0">
                          <a:solidFill>
                            <a:srgbClr val="2F0AB6"/>
                          </a:solidFill>
                          <a:effectLst/>
                          <a:latin typeface="+mj-lt"/>
                        </a:rPr>
                        <a:t>, </a:t>
                      </a:r>
                      <a:r>
                        <a:rPr lang="en-US" sz="1800" u="none" strike="noStrike" spc="0" dirty="0" err="1">
                          <a:solidFill>
                            <a:srgbClr val="2F0AB6"/>
                          </a:solidFill>
                          <a:effectLst/>
                          <a:latin typeface="+mj-lt"/>
                        </a:rPr>
                        <a:t>tương</a:t>
                      </a:r>
                      <a:r>
                        <a:rPr lang="en-US" sz="1800" u="none" strike="noStrike" spc="0" dirty="0">
                          <a:solidFill>
                            <a:srgbClr val="2F0AB6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1800" u="none" strike="noStrike" spc="0" dirty="0" err="1">
                          <a:solidFill>
                            <a:srgbClr val="2F0AB6"/>
                          </a:solidFill>
                          <a:effectLst/>
                          <a:latin typeface="+mj-lt"/>
                        </a:rPr>
                        <a:t>đối</a:t>
                      </a:r>
                      <a:r>
                        <a:rPr lang="en-US" sz="1800" u="none" strike="noStrike" spc="0" dirty="0">
                          <a:solidFill>
                            <a:srgbClr val="2F0AB6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1800" u="none" strike="noStrike" spc="0" dirty="0" err="1">
                          <a:solidFill>
                            <a:srgbClr val="2F0AB6"/>
                          </a:solidFill>
                          <a:effectLst/>
                          <a:latin typeface="+mj-lt"/>
                        </a:rPr>
                        <a:t>lớn</a:t>
                      </a:r>
                      <a:r>
                        <a:rPr lang="en-US" sz="1800" u="none" strike="noStrike" spc="0" dirty="0">
                          <a:solidFill>
                            <a:srgbClr val="2F0AB6"/>
                          </a:solidFill>
                          <a:effectLst/>
                          <a:latin typeface="+mj-lt"/>
                        </a:rPr>
                        <a:t>.</a:t>
                      </a:r>
                      <a:endParaRPr lang="en-US" sz="1800" u="none" strike="noStrike" spc="0" dirty="0">
                        <a:solidFill>
                          <a:srgbClr val="2F0AB6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81" marR="5781" marT="0" marB="0" anchor="b"/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2F0AB6"/>
                          </a:solidFill>
                          <a:effectLst/>
                          <a:latin typeface="+mj-lt"/>
                        </a:rPr>
                        <a:t> - R</a:t>
                      </a:r>
                      <a:r>
                        <a:rPr lang="vi-VN" sz="1800" dirty="0">
                          <a:solidFill>
                            <a:srgbClr val="2F0AB6"/>
                          </a:solidFill>
                          <a:effectLst/>
                          <a:latin typeface="+mj-lt"/>
                        </a:rPr>
                        <a:t>ừng lá rộng. </a:t>
                      </a:r>
                      <a:endParaRPr lang="en-US" sz="1800" dirty="0">
                        <a:solidFill>
                          <a:srgbClr val="2F0AB6"/>
                        </a:solidFill>
                        <a:effectLst/>
                        <a:latin typeface="+mj-lt"/>
                      </a:endParaRPr>
                    </a:p>
                    <a:p>
                      <a:pPr marL="0" marR="0" indent="0" algn="just">
                        <a:lnSpc>
                          <a:spcPct val="11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2F0AB6"/>
                          </a:solidFill>
                          <a:effectLst/>
                          <a:latin typeface="+mj-lt"/>
                        </a:rPr>
                        <a:t>- R</a:t>
                      </a:r>
                      <a:r>
                        <a:rPr lang="vi-VN" sz="1800" dirty="0">
                          <a:solidFill>
                            <a:srgbClr val="2F0AB6"/>
                          </a:solidFill>
                          <a:effectLst/>
                          <a:latin typeface="+mj-lt"/>
                        </a:rPr>
                        <a:t>ừng hỗn hợp. </a:t>
                      </a:r>
                      <a:endParaRPr lang="en-US" sz="1800" dirty="0">
                        <a:solidFill>
                          <a:srgbClr val="2F0AB6"/>
                        </a:solidFill>
                        <a:effectLst/>
                        <a:latin typeface="+mj-lt"/>
                      </a:endParaRPr>
                    </a:p>
                    <a:p>
                      <a:pPr marL="0" marR="0" indent="0" algn="just">
                        <a:lnSpc>
                          <a:spcPct val="11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2F0AB6"/>
                          </a:solidFill>
                          <a:effectLst/>
                          <a:latin typeface="+mj-lt"/>
                        </a:rPr>
                        <a:t>- Đ</a:t>
                      </a:r>
                      <a:r>
                        <a:rPr lang="vi-VN" sz="1800" dirty="0">
                          <a:solidFill>
                            <a:srgbClr val="2F0AB6"/>
                          </a:solidFill>
                          <a:effectLst/>
                          <a:latin typeface="+mj-lt"/>
                        </a:rPr>
                        <a:t>ất rừng nâu xám.</a:t>
                      </a:r>
                      <a:endParaRPr lang="en-US" sz="1800" dirty="0">
                        <a:solidFill>
                          <a:srgbClr val="2F0AB6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81" marR="5781" marT="0" marB="0"/>
                </a:tc>
                <a:tc rowSpan="3"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2F0AB6"/>
                          </a:solidFill>
                          <a:effectLst/>
                          <a:latin typeface="+mj-lt"/>
                        </a:rPr>
                        <a:t>   </a:t>
                      </a:r>
                      <a:r>
                        <a:rPr lang="vi-VN" sz="1800" dirty="0">
                          <a:solidFill>
                            <a:srgbClr val="2F0AB6"/>
                          </a:solidFill>
                          <a:effectLst/>
                          <a:latin typeface="+mj-lt"/>
                        </a:rPr>
                        <a:t>Đa dạng về số loài và số lượng cá thể trong mỗi loài. </a:t>
                      </a:r>
                      <a:r>
                        <a:rPr lang="vi-VN" sz="1800" dirty="0" err="1">
                          <a:solidFill>
                            <a:srgbClr val="2F0AB6"/>
                          </a:solidFill>
                          <a:effectLst/>
                          <a:latin typeface="+mj-lt"/>
                        </a:rPr>
                        <a:t>Có</a:t>
                      </a:r>
                      <a:r>
                        <a:rPr lang="vi-VN" sz="1800" dirty="0">
                          <a:solidFill>
                            <a:srgbClr val="2F0AB6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vi-VN" sz="1800" dirty="0" err="1">
                          <a:solidFill>
                            <a:srgbClr val="2F0AB6"/>
                          </a:solidFill>
                          <a:effectLst/>
                          <a:latin typeface="+mj-lt"/>
                        </a:rPr>
                        <a:t>các</a:t>
                      </a:r>
                      <a:r>
                        <a:rPr lang="vi-VN" sz="1800" dirty="0">
                          <a:solidFill>
                            <a:srgbClr val="2F0AB6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vi-VN" sz="1800" dirty="0" err="1">
                          <a:solidFill>
                            <a:srgbClr val="2F0AB6"/>
                          </a:solidFill>
                          <a:effectLst/>
                          <a:latin typeface="+mj-lt"/>
                        </a:rPr>
                        <a:t>loài</a:t>
                      </a:r>
                      <a:r>
                        <a:rPr lang="vi-VN" sz="1800" dirty="0">
                          <a:solidFill>
                            <a:srgbClr val="2F0AB6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vi-VN" sz="1800" dirty="0" err="1">
                          <a:solidFill>
                            <a:srgbClr val="2F0AB6"/>
                          </a:solidFill>
                          <a:effectLst/>
                          <a:latin typeface="+mj-lt"/>
                        </a:rPr>
                        <a:t>thú</a:t>
                      </a:r>
                      <a:r>
                        <a:rPr lang="vi-VN" sz="1800" dirty="0">
                          <a:solidFill>
                            <a:srgbClr val="2F0AB6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vi-VN" sz="1800" dirty="0" err="1">
                          <a:solidFill>
                            <a:srgbClr val="2F0AB6"/>
                          </a:solidFill>
                          <a:effectLst/>
                          <a:latin typeface="+mj-lt"/>
                        </a:rPr>
                        <a:t>lớn</a:t>
                      </a:r>
                      <a:r>
                        <a:rPr lang="vi-VN" sz="1800" dirty="0">
                          <a:solidFill>
                            <a:srgbClr val="2F0AB6"/>
                          </a:solidFill>
                          <a:effectLst/>
                          <a:latin typeface="+mj-lt"/>
                        </a:rPr>
                        <a:t>: </a:t>
                      </a:r>
                      <a:r>
                        <a:rPr lang="vi-VN" sz="1800" dirty="0" err="1">
                          <a:solidFill>
                            <a:srgbClr val="2F0AB6"/>
                          </a:solidFill>
                          <a:effectLst/>
                          <a:latin typeface="+mj-lt"/>
                        </a:rPr>
                        <a:t>gấu</a:t>
                      </a:r>
                      <a:r>
                        <a:rPr lang="vi-VN" sz="1800" dirty="0">
                          <a:solidFill>
                            <a:srgbClr val="2F0AB6"/>
                          </a:solidFill>
                          <a:effectLst/>
                          <a:latin typeface="+mj-lt"/>
                        </a:rPr>
                        <a:t> nâu, </a:t>
                      </a:r>
                      <a:r>
                        <a:rPr lang="vi-VN" sz="1800" dirty="0" err="1">
                          <a:solidFill>
                            <a:srgbClr val="2F0AB6"/>
                          </a:solidFill>
                          <a:effectLst/>
                          <a:latin typeface="+mj-lt"/>
                        </a:rPr>
                        <a:t>chồn</a:t>
                      </a:r>
                      <a:r>
                        <a:rPr lang="vi-VN" sz="1800" dirty="0">
                          <a:solidFill>
                            <a:srgbClr val="2F0AB6"/>
                          </a:solidFill>
                          <a:effectLst/>
                          <a:latin typeface="+mj-lt"/>
                        </a:rPr>
                        <a:t>, linh miêu, </a:t>
                      </a:r>
                      <a:r>
                        <a:rPr lang="vi-VN" sz="1800" dirty="0" err="1">
                          <a:solidFill>
                            <a:srgbClr val="2F0AB6"/>
                          </a:solidFill>
                          <a:effectLst/>
                          <a:latin typeface="+mj-lt"/>
                        </a:rPr>
                        <a:t>chó</a:t>
                      </a:r>
                      <a:r>
                        <a:rPr lang="vi-VN" sz="1800" dirty="0">
                          <a:solidFill>
                            <a:srgbClr val="2F0AB6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vi-VN" sz="1800" dirty="0" err="1">
                          <a:solidFill>
                            <a:srgbClr val="2F0AB6"/>
                          </a:solidFill>
                          <a:effectLst/>
                          <a:latin typeface="+mj-lt"/>
                        </a:rPr>
                        <a:t>sói</a:t>
                      </a:r>
                      <a:r>
                        <a:rPr lang="vi-VN" sz="1800" dirty="0">
                          <a:solidFill>
                            <a:srgbClr val="2F0AB6"/>
                          </a:solidFill>
                          <a:effectLst/>
                          <a:latin typeface="+mj-lt"/>
                        </a:rPr>
                        <a:t>, sơn dương,... </a:t>
                      </a:r>
                      <a:r>
                        <a:rPr lang="vi-VN" sz="1800" dirty="0" err="1">
                          <a:solidFill>
                            <a:srgbClr val="2F0AB6"/>
                          </a:solidFill>
                          <a:effectLst/>
                          <a:latin typeface="+mj-lt"/>
                        </a:rPr>
                        <a:t>cùng</a:t>
                      </a:r>
                      <a:r>
                        <a:rPr lang="vi-VN" sz="1800" dirty="0">
                          <a:solidFill>
                            <a:srgbClr val="2F0AB6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vi-VN" sz="1800" dirty="0" err="1">
                          <a:solidFill>
                            <a:srgbClr val="2F0AB6"/>
                          </a:solidFill>
                          <a:effectLst/>
                          <a:latin typeface="+mj-lt"/>
                        </a:rPr>
                        <a:t>nhiều</a:t>
                      </a:r>
                      <a:r>
                        <a:rPr lang="vi-VN" sz="1800" dirty="0">
                          <a:solidFill>
                            <a:srgbClr val="2F0AB6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vi-VN" sz="1800" dirty="0" err="1">
                          <a:solidFill>
                            <a:srgbClr val="2F0AB6"/>
                          </a:solidFill>
                          <a:effectLst/>
                          <a:latin typeface="+mj-lt"/>
                        </a:rPr>
                        <a:t>loài</a:t>
                      </a:r>
                      <a:r>
                        <a:rPr lang="vi-VN" sz="1800" dirty="0">
                          <a:solidFill>
                            <a:srgbClr val="2F0AB6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vi-VN" sz="1800" dirty="0" err="1">
                          <a:solidFill>
                            <a:srgbClr val="2F0AB6"/>
                          </a:solidFill>
                          <a:effectLst/>
                          <a:latin typeface="+mj-lt"/>
                        </a:rPr>
                        <a:t>bò</a:t>
                      </a:r>
                      <a:r>
                        <a:rPr lang="vi-VN" sz="1800" dirty="0">
                          <a:solidFill>
                            <a:srgbClr val="2F0AB6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vi-VN" sz="1800" dirty="0" err="1">
                          <a:solidFill>
                            <a:srgbClr val="2F0AB6"/>
                          </a:solidFill>
                          <a:effectLst/>
                          <a:latin typeface="+mj-lt"/>
                        </a:rPr>
                        <a:t>sát</a:t>
                      </a:r>
                      <a:r>
                        <a:rPr lang="vi-VN" sz="1800" dirty="0">
                          <a:solidFill>
                            <a:srgbClr val="2F0AB6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vi-VN" sz="1800" dirty="0" err="1">
                          <a:solidFill>
                            <a:srgbClr val="2F0AB6"/>
                          </a:solidFill>
                          <a:effectLst/>
                          <a:latin typeface="+mj-lt"/>
                        </a:rPr>
                        <a:t>và</a:t>
                      </a:r>
                      <a:r>
                        <a:rPr lang="vi-VN" sz="1800" dirty="0">
                          <a:solidFill>
                            <a:srgbClr val="2F0AB6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vi-VN" sz="1800" dirty="0" err="1">
                          <a:solidFill>
                            <a:srgbClr val="2F0AB6"/>
                          </a:solidFill>
                          <a:effectLst/>
                          <a:latin typeface="+mj-lt"/>
                        </a:rPr>
                        <a:t>các</a:t>
                      </a:r>
                      <a:r>
                        <a:rPr lang="vi-VN" sz="1800" dirty="0">
                          <a:solidFill>
                            <a:srgbClr val="2F0AB6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vi-VN" sz="1800" dirty="0" err="1">
                          <a:solidFill>
                            <a:srgbClr val="2F0AB6"/>
                          </a:solidFill>
                          <a:effectLst/>
                          <a:latin typeface="+mj-lt"/>
                        </a:rPr>
                        <a:t>loài</a:t>
                      </a:r>
                      <a:r>
                        <a:rPr lang="vi-VN" sz="1800" dirty="0">
                          <a:solidFill>
                            <a:srgbClr val="2F0AB6"/>
                          </a:solidFill>
                          <a:effectLst/>
                          <a:latin typeface="+mj-lt"/>
                        </a:rPr>
                        <a:t> chim.</a:t>
                      </a:r>
                      <a:endParaRPr lang="en-US" sz="1800" dirty="0">
                        <a:solidFill>
                          <a:srgbClr val="2F0AB6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81" marR="5781" marT="0" marB="0" anchor="ctr"/>
                </a:tc>
                <a:extLst>
                  <a:ext uri="{0D108BD9-81ED-4DB2-BD59-A6C34878D82A}">
                    <a16:rowId xmlns:a16="http://schemas.microsoft.com/office/drawing/2014/main" val="3951327056"/>
                  </a:ext>
                </a:extLst>
              </a:tr>
              <a:tr h="101086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2F0AB6"/>
                          </a:solidFill>
                          <a:effectLst/>
                          <a:latin typeface="+mj-lt"/>
                        </a:rPr>
                        <a:t>Lục địa</a:t>
                      </a:r>
                      <a:endParaRPr lang="en-US" sz="1800">
                        <a:solidFill>
                          <a:srgbClr val="2F0AB6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81" marR="5781" marT="0" marB="0"/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2F0AB6"/>
                          </a:solidFill>
                          <a:effectLst/>
                          <a:latin typeface="+mj-lt"/>
                        </a:rPr>
                        <a:t>Vùng trung tâm và Đông Âu</a:t>
                      </a:r>
                    </a:p>
                    <a:p>
                      <a:pPr marL="0" marR="0" indent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2F0AB6"/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en-US" sz="1800">
                        <a:solidFill>
                          <a:srgbClr val="2F0AB6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81" marR="5781" marT="0" marB="0"/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2F0AB6"/>
                          </a:solidFill>
                          <a:effectLst/>
                          <a:latin typeface="+mj-lt"/>
                        </a:rPr>
                        <a:t>Mùa hè nóng</a:t>
                      </a:r>
                      <a:r>
                        <a:rPr lang="vi-VN" sz="1800">
                          <a:solidFill>
                            <a:srgbClr val="2F0AB6"/>
                          </a:solidFill>
                          <a:effectLst/>
                          <a:latin typeface="+mj-lt"/>
                        </a:rPr>
                        <a:t>,</a:t>
                      </a:r>
                      <a:r>
                        <a:rPr lang="en-US" sz="1800">
                          <a:solidFill>
                            <a:srgbClr val="2F0AB6"/>
                          </a:solidFill>
                          <a:effectLst/>
                          <a:latin typeface="+mj-lt"/>
                        </a:rPr>
                        <a:t> mùa đông lạnh, có tuyết rơi nhiều,</a:t>
                      </a:r>
                      <a:r>
                        <a:rPr lang="vi-VN" sz="1800">
                          <a:solidFill>
                            <a:srgbClr val="2F0AB6"/>
                          </a:solidFill>
                          <a:effectLst/>
                          <a:latin typeface="+mj-lt"/>
                        </a:rPr>
                        <a:t> mưa ít, giảm dần từ tây sang đông.</a:t>
                      </a:r>
                      <a:endParaRPr lang="en-US" sz="1800">
                        <a:solidFill>
                          <a:srgbClr val="2F0AB6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81" marR="5781" marT="0" marB="0"/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2F0AB6"/>
                          </a:solidFill>
                          <a:effectLst/>
                          <a:latin typeface="+mj-lt"/>
                        </a:rPr>
                        <a:t>- T</a:t>
                      </a:r>
                      <a:r>
                        <a:rPr lang="vi-VN" sz="1800" dirty="0">
                          <a:solidFill>
                            <a:srgbClr val="2F0AB6"/>
                          </a:solidFill>
                          <a:effectLst/>
                          <a:latin typeface="+mj-lt"/>
                        </a:rPr>
                        <a:t>hảo nguyên ôn đới. Đất đe</a:t>
                      </a:r>
                      <a:r>
                        <a:rPr lang="en-US" sz="1800" dirty="0">
                          <a:solidFill>
                            <a:srgbClr val="2F0AB6"/>
                          </a:solidFill>
                          <a:effectLst/>
                          <a:latin typeface="+mj-lt"/>
                        </a:rPr>
                        <a:t>n</a:t>
                      </a:r>
                      <a:r>
                        <a:rPr lang="en-US" sz="1800" baseline="0" dirty="0">
                          <a:solidFill>
                            <a:srgbClr val="2F0AB6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vi-VN" sz="1800" u="none" strike="noStrike" dirty="0">
                          <a:solidFill>
                            <a:srgbClr val="2F0AB6"/>
                          </a:solidFill>
                          <a:effectLst/>
                          <a:latin typeface="+mj-lt"/>
                        </a:rPr>
                        <a:t>thảo nguyên ôn đới.</a:t>
                      </a:r>
                      <a:endParaRPr lang="en-US" sz="1800" dirty="0">
                        <a:solidFill>
                          <a:srgbClr val="2F0AB6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81" marR="5781" marT="0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0253778"/>
                  </a:ext>
                </a:extLst>
              </a:tr>
              <a:tr h="1010861">
                <a:tc gridSpan="2">
                  <a:txBody>
                    <a:bodyPr/>
                    <a:lstStyle/>
                    <a:p>
                      <a:pPr marL="0" marR="0" indent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800">
                          <a:solidFill>
                            <a:srgbClr val="2F0AB6"/>
                          </a:solidFill>
                          <a:effectLst/>
                          <a:latin typeface="+mj-lt"/>
                        </a:rPr>
                        <a:t>Đới </a:t>
                      </a:r>
                      <a:r>
                        <a:rPr lang="en-US" sz="1800">
                          <a:solidFill>
                            <a:srgbClr val="2F0AB6"/>
                          </a:solidFill>
                          <a:effectLst/>
                          <a:latin typeface="+mj-lt"/>
                        </a:rPr>
                        <a:t>cận nhiệt</a:t>
                      </a:r>
                      <a:endParaRPr lang="en-US" sz="1800">
                        <a:solidFill>
                          <a:srgbClr val="2F0AB6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81" marR="5781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800" dirty="0">
                          <a:solidFill>
                            <a:srgbClr val="2F0AB6"/>
                          </a:solidFill>
                          <a:effectLst/>
                          <a:latin typeface="+mj-lt"/>
                        </a:rPr>
                        <a:t>Nam </a:t>
                      </a:r>
                      <a:r>
                        <a:rPr lang="en-US" sz="1800" dirty="0">
                          <a:solidFill>
                            <a:srgbClr val="2F0AB6"/>
                          </a:solidFill>
                          <a:effectLst/>
                          <a:latin typeface="+mj-lt"/>
                        </a:rPr>
                        <a:t>Â</a:t>
                      </a:r>
                      <a:r>
                        <a:rPr lang="vi-VN" sz="1800" dirty="0">
                          <a:solidFill>
                            <a:srgbClr val="2F0AB6"/>
                          </a:solidFill>
                          <a:effectLst/>
                          <a:latin typeface="+mj-lt"/>
                        </a:rPr>
                        <a:t>u</a:t>
                      </a:r>
                      <a:r>
                        <a:rPr lang="en-US" sz="1800" dirty="0">
                          <a:solidFill>
                            <a:srgbClr val="2F0AB6"/>
                          </a:solidFill>
                          <a:effectLst/>
                          <a:latin typeface="+mj-lt"/>
                        </a:rPr>
                        <a:t> (</a:t>
                      </a:r>
                      <a:r>
                        <a:rPr lang="en-US" sz="1800" dirty="0" err="1">
                          <a:solidFill>
                            <a:srgbClr val="2F0AB6"/>
                          </a:solidFill>
                          <a:effectLst/>
                          <a:latin typeface="+mj-lt"/>
                        </a:rPr>
                        <a:t>cận</a:t>
                      </a:r>
                      <a:r>
                        <a:rPr lang="en-US" sz="1800" dirty="0">
                          <a:solidFill>
                            <a:srgbClr val="2F0AB6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2F0AB6"/>
                          </a:solidFill>
                          <a:effectLst/>
                          <a:latin typeface="+mj-lt"/>
                        </a:rPr>
                        <a:t>nhiệt</a:t>
                      </a:r>
                      <a:r>
                        <a:rPr lang="en-US" sz="1800" dirty="0">
                          <a:solidFill>
                            <a:srgbClr val="2F0AB6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2F0AB6"/>
                          </a:solidFill>
                          <a:effectLst/>
                          <a:latin typeface="+mj-lt"/>
                        </a:rPr>
                        <a:t>địa</a:t>
                      </a:r>
                      <a:r>
                        <a:rPr lang="en-US" sz="1800" dirty="0">
                          <a:solidFill>
                            <a:srgbClr val="2F0AB6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2F0AB6"/>
                          </a:solidFill>
                          <a:effectLst/>
                          <a:latin typeface="+mj-lt"/>
                        </a:rPr>
                        <a:t>trung</a:t>
                      </a:r>
                      <a:r>
                        <a:rPr lang="en-US" sz="1800" dirty="0">
                          <a:solidFill>
                            <a:srgbClr val="2F0AB6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2F0AB6"/>
                          </a:solidFill>
                          <a:effectLst/>
                          <a:latin typeface="+mj-lt"/>
                        </a:rPr>
                        <a:t>hải</a:t>
                      </a:r>
                      <a:r>
                        <a:rPr lang="en-US" sz="1800" dirty="0">
                          <a:solidFill>
                            <a:srgbClr val="2F0AB6"/>
                          </a:solidFill>
                          <a:effectLst/>
                          <a:latin typeface="+mj-lt"/>
                        </a:rPr>
                        <a:t>)</a:t>
                      </a:r>
                      <a:endParaRPr lang="en-US" sz="1800" dirty="0">
                        <a:solidFill>
                          <a:srgbClr val="2F0AB6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81" marR="5781" marT="0" marB="0"/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800" u="none" strike="noStrike" dirty="0">
                          <a:solidFill>
                            <a:srgbClr val="2F0AB6"/>
                          </a:solidFill>
                          <a:effectLst/>
                          <a:latin typeface="+mj-lt"/>
                        </a:rPr>
                        <a:t>Khí hậu cận nhiệt địa</a:t>
                      </a:r>
                      <a:r>
                        <a:rPr lang="en-US" sz="1800" u="none" strike="noStrike" baseline="0" dirty="0">
                          <a:solidFill>
                            <a:srgbClr val="2F0AB6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vi-VN" sz="1800" dirty="0">
                          <a:solidFill>
                            <a:srgbClr val="2F0AB6"/>
                          </a:solidFill>
                          <a:effectLst/>
                          <a:latin typeface="+mj-lt"/>
                        </a:rPr>
                        <a:t>trung hải, mùa hạ nóng, </a:t>
                      </a:r>
                      <a:r>
                        <a:rPr lang="vi-VN" sz="1800" u="none" strike="noStrike" dirty="0">
                          <a:solidFill>
                            <a:srgbClr val="2F0AB6"/>
                          </a:solidFill>
                          <a:effectLst/>
                          <a:latin typeface="+mj-lt"/>
                        </a:rPr>
                        <a:t>khô; mùa đông ấm và</a:t>
                      </a:r>
                      <a:r>
                        <a:rPr lang="en-US" sz="1800" u="none" strike="noStrike" baseline="0" dirty="0">
                          <a:solidFill>
                            <a:srgbClr val="2F0AB6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2F0AB6"/>
                          </a:solidFill>
                          <a:effectLst/>
                          <a:latin typeface="+mj-lt"/>
                        </a:rPr>
                        <a:t>lượng</a:t>
                      </a:r>
                      <a:r>
                        <a:rPr lang="en-US" sz="1800" dirty="0">
                          <a:solidFill>
                            <a:srgbClr val="2F0AB6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2F0AB6"/>
                          </a:solidFill>
                          <a:effectLst/>
                          <a:latin typeface="+mj-lt"/>
                        </a:rPr>
                        <a:t>mưa</a:t>
                      </a:r>
                      <a:r>
                        <a:rPr lang="en-US" sz="1800" dirty="0">
                          <a:solidFill>
                            <a:srgbClr val="2F0AB6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2F0AB6"/>
                          </a:solidFill>
                          <a:effectLst/>
                          <a:latin typeface="+mj-lt"/>
                        </a:rPr>
                        <a:t>trung</a:t>
                      </a:r>
                      <a:r>
                        <a:rPr lang="en-US" sz="1800" dirty="0">
                          <a:solidFill>
                            <a:srgbClr val="2F0AB6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2F0AB6"/>
                          </a:solidFill>
                          <a:effectLst/>
                          <a:latin typeface="+mj-lt"/>
                        </a:rPr>
                        <a:t>bình</a:t>
                      </a:r>
                      <a:r>
                        <a:rPr lang="vi-VN" sz="1800" dirty="0">
                          <a:solidFill>
                            <a:srgbClr val="2F0AB6"/>
                          </a:solidFill>
                          <a:effectLst/>
                          <a:latin typeface="+mj-lt"/>
                        </a:rPr>
                        <a:t>.</a:t>
                      </a:r>
                      <a:endParaRPr lang="en-US" sz="1800" dirty="0">
                        <a:solidFill>
                          <a:srgbClr val="2F0AB6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81" marR="5781" marT="0" marB="0"/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2F0AB6"/>
                          </a:solidFill>
                          <a:effectLst/>
                          <a:latin typeface="+mj-lt"/>
                        </a:rPr>
                        <a:t>- </a:t>
                      </a:r>
                      <a:r>
                        <a:rPr lang="vi-VN" sz="1800" dirty="0">
                          <a:solidFill>
                            <a:srgbClr val="2F0AB6"/>
                          </a:solidFill>
                          <a:effectLst/>
                          <a:latin typeface="+mj-lt"/>
                        </a:rPr>
                        <a:t>Rừng và cây bụi lá cứng.</a:t>
                      </a:r>
                      <a:endParaRPr lang="en-US" sz="1800" dirty="0">
                        <a:solidFill>
                          <a:srgbClr val="2F0AB6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81" marR="5781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36100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11714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27" y="134754"/>
            <a:ext cx="5130473" cy="32422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9324" y="134754"/>
            <a:ext cx="5411630" cy="32422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28" y="3301465"/>
            <a:ext cx="5130472" cy="341696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9324" y="3377023"/>
            <a:ext cx="5411630" cy="334140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51327" y="2871332"/>
            <a:ext cx="1311075" cy="369332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FF00"/>
                </a:solidFill>
              </a:rPr>
              <a:t>Đài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nguyên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869324" y="3007691"/>
            <a:ext cx="2301012" cy="369332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FF00"/>
                </a:solidFill>
              </a:rPr>
              <a:t>Thảo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nguyên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ôn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đới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1328" y="6349100"/>
            <a:ext cx="1396724" cy="369332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FF00"/>
                </a:solidFill>
              </a:rPr>
              <a:t>Rừng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lá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kim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869324" y="6349100"/>
            <a:ext cx="3958070" cy="369332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FF00"/>
                </a:solidFill>
              </a:rPr>
              <a:t>Rừng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bụi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gai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lá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cứng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địa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trung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hải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6554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BA7242C-4CFC-44D2-B7E7-63D527A0898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15417" t="23775" r="29166" b="21182"/>
          <a:stretch/>
        </p:blipFill>
        <p:spPr>
          <a:xfrm>
            <a:off x="0" y="-54703"/>
            <a:ext cx="12192000" cy="70035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855A3E-DA5B-4983-ADF1-97941BD48C2F}"/>
              </a:ext>
            </a:extLst>
          </p:cNvPr>
          <p:cNvSpPr txBox="1"/>
          <p:nvPr/>
        </p:nvSpPr>
        <p:spPr>
          <a:xfrm>
            <a:off x="1527999" y="532670"/>
            <a:ext cx="9132176" cy="1523128"/>
          </a:xfrm>
          <a:prstGeom prst="rect">
            <a:avLst/>
          </a:prstGeom>
          <a:noFill/>
          <a:ln w="57150">
            <a:noFill/>
          </a:ln>
        </p:spPr>
        <p:txBody>
          <a:bodyPr wrap="square" lIns="91078" tIns="45539" rIns="91078" bIns="45539" rtlCol="0">
            <a:spAutoFit/>
          </a:bodyPr>
          <a:lstStyle/>
          <a:p>
            <a:pPr algn="ctr">
              <a:spcBef>
                <a:spcPts val="599"/>
              </a:spcBef>
            </a:pPr>
            <a:r>
              <a:rPr lang="en-US" sz="4400" b="1">
                <a:solidFill>
                  <a:srgbClr val="FF0066"/>
                </a:solidFill>
                <a:latin typeface="Arial" panose="020B0604020202020204" pitchFamily="34" charset="0"/>
                <a:ea typeface="Kids" pitchFamily="2" charset="0"/>
                <a:cs typeface="Arial" panose="020B0604020202020204" pitchFamily="34" charset="0"/>
              </a:rPr>
              <a:t>LUYỆN TẬP</a:t>
            </a:r>
          </a:p>
          <a:p>
            <a:pPr algn="ctr">
              <a:spcBef>
                <a:spcPts val="599"/>
              </a:spcBef>
            </a:pPr>
            <a:r>
              <a:rPr lang="en-US" sz="4400" b="1">
                <a:solidFill>
                  <a:srgbClr val="FF0066"/>
                </a:solidFill>
                <a:latin typeface="Arial" panose="020B0604020202020204" pitchFamily="34" charset="0"/>
                <a:ea typeface="Kids" pitchFamily="2" charset="0"/>
                <a:cs typeface="Arial" panose="020B0604020202020204" pitchFamily="34" charset="0"/>
              </a:rPr>
              <a:t> VÀ VẬN DỤNG</a:t>
            </a:r>
          </a:p>
        </p:txBody>
      </p:sp>
    </p:spTree>
    <p:extLst>
      <p:ext uri="{BB962C8B-B14F-4D97-AF65-F5344CB8AC3E}">
        <p14:creationId xmlns:p14="http://schemas.microsoft.com/office/powerpoint/2010/main" val="3773924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ext Box 2">
            <a:extLst>
              <a:ext uri="{FF2B5EF4-FFF2-40B4-BE49-F238E27FC236}">
                <a16:creationId xmlns:a16="http://schemas.microsoft.com/office/drawing/2014/main" id="{5504A173-F379-46A6-AAD5-717B817CAF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7725" y="4953001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>
              <a:latin typeface="Arial" panose="020B0604020202020204" pitchFamily="34" charset="0"/>
            </a:endParaRPr>
          </a:p>
        </p:txBody>
      </p:sp>
      <p:graphicFrame>
        <p:nvGraphicFramePr>
          <p:cNvPr id="98457" name="Group 153">
            <a:extLst>
              <a:ext uri="{FF2B5EF4-FFF2-40B4-BE49-F238E27FC236}">
                <a16:creationId xmlns:a16="http://schemas.microsoft.com/office/drawing/2014/main" id="{1DB3F9EA-1B81-49A9-9C16-340C3D6D178D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3124200" y="533400"/>
          <a:ext cx="6324600" cy="838200"/>
        </p:xfrm>
        <a:graphic>
          <a:graphicData uri="http://schemas.openxmlformats.org/drawingml/2006/table">
            <a:tbl>
              <a:tblPr/>
              <a:tblGrid>
                <a:gridCol w="9048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1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048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699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366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017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048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838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98325" name="Group 21">
            <a:extLst>
              <a:ext uri="{FF2B5EF4-FFF2-40B4-BE49-F238E27FC236}">
                <a16:creationId xmlns:a16="http://schemas.microsoft.com/office/drawing/2014/main" id="{27E31B41-8DFD-4591-B58F-21FB2FDA6EC9}"/>
              </a:ext>
            </a:extLst>
          </p:cNvPr>
          <p:cNvGraphicFramePr>
            <a:graphicFrameLocks noGrp="1"/>
          </p:cNvGraphicFramePr>
          <p:nvPr>
            <p:ph sz="quarter" idx="2"/>
          </p:nvPr>
        </p:nvGraphicFramePr>
        <p:xfrm>
          <a:off x="4038600" y="1371600"/>
          <a:ext cx="4495800" cy="609600"/>
        </p:xfrm>
        <a:graphic>
          <a:graphicData uri="http://schemas.openxmlformats.org/drawingml/2006/table">
            <a:tbl>
              <a:tblPr/>
              <a:tblGrid>
                <a:gridCol w="838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09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98339" name="Group 35">
            <a:extLst>
              <a:ext uri="{FF2B5EF4-FFF2-40B4-BE49-F238E27FC236}">
                <a16:creationId xmlns:a16="http://schemas.microsoft.com/office/drawing/2014/main" id="{CD5D9B6A-845E-46E2-AB16-D15C29B6BFBC}"/>
              </a:ext>
            </a:extLst>
          </p:cNvPr>
          <p:cNvGraphicFramePr>
            <a:graphicFrameLocks noGrp="1"/>
          </p:cNvGraphicFramePr>
          <p:nvPr/>
        </p:nvGraphicFramePr>
        <p:xfrm>
          <a:off x="4876800" y="1981201"/>
          <a:ext cx="2743200" cy="720725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20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98349" name="Text Box 45">
            <a:extLst>
              <a:ext uri="{FF2B5EF4-FFF2-40B4-BE49-F238E27FC236}">
                <a16:creationId xmlns:a16="http://schemas.microsoft.com/office/drawing/2014/main" id="{56C31AD5-E768-4212-926E-A2B215E6D3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2400" y="1438275"/>
            <a:ext cx="5334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A</a:t>
            </a:r>
          </a:p>
        </p:txBody>
      </p:sp>
      <p:sp>
        <p:nvSpPr>
          <p:cNvPr id="98350" name="Text Box 46">
            <a:extLst>
              <a:ext uri="{FF2B5EF4-FFF2-40B4-BE49-F238E27FC236}">
                <a16:creationId xmlns:a16="http://schemas.microsoft.com/office/drawing/2014/main" id="{412DFB08-5F4F-4C58-8532-8ECC92601C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0" y="1438275"/>
            <a:ext cx="6858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Ò</a:t>
            </a:r>
          </a:p>
        </p:txBody>
      </p:sp>
      <p:sp>
        <p:nvSpPr>
          <p:cNvPr id="98351" name="Text Box 47">
            <a:extLst>
              <a:ext uri="{FF2B5EF4-FFF2-40B4-BE49-F238E27FC236}">
                <a16:creationId xmlns:a16="http://schemas.microsoft.com/office/drawing/2014/main" id="{7F4DE629-7B18-45E8-9280-5984C83C46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1438276"/>
            <a:ext cx="685800" cy="466725"/>
          </a:xfrm>
          <a:prstGeom prst="rect">
            <a:avLst/>
          </a:prstGeom>
          <a:solidFill>
            <a:srgbClr val="260CE4"/>
          </a:solidFill>
          <a:ln w="9525">
            <a:solidFill>
              <a:srgbClr val="2B0CE4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CCCC00"/>
                </a:solidFill>
                <a:latin typeface="Arial" panose="020B0604020202020204" pitchFamily="34" charset="0"/>
              </a:rPr>
              <a:t>H</a:t>
            </a:r>
          </a:p>
        </p:txBody>
      </p:sp>
      <p:sp>
        <p:nvSpPr>
          <p:cNvPr id="98352" name="Text Box 48">
            <a:extLst>
              <a:ext uri="{FF2B5EF4-FFF2-40B4-BE49-F238E27FC236}">
                <a16:creationId xmlns:a16="http://schemas.microsoft.com/office/drawing/2014/main" id="{EAD9ACC8-6191-476C-A092-1669060E39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1438275"/>
            <a:ext cx="6858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N</a:t>
            </a:r>
          </a:p>
        </p:txBody>
      </p:sp>
      <p:sp>
        <p:nvSpPr>
          <p:cNvPr id="98353" name="Text Box 49">
            <a:extLst>
              <a:ext uri="{FF2B5EF4-FFF2-40B4-BE49-F238E27FC236}">
                <a16:creationId xmlns:a16="http://schemas.microsoft.com/office/drawing/2014/main" id="{7E25CDB0-5F79-4953-9C10-910372C711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0" y="1438275"/>
            <a:ext cx="6858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Ô</a:t>
            </a:r>
          </a:p>
        </p:txBody>
      </p:sp>
      <p:sp>
        <p:nvSpPr>
          <p:cNvPr id="98354" name="Text Box 50">
            <a:extLst>
              <a:ext uri="{FF2B5EF4-FFF2-40B4-BE49-F238E27FC236}">
                <a16:creationId xmlns:a16="http://schemas.microsoft.com/office/drawing/2014/main" id="{ABC838D4-57C3-43D3-8819-8ECFDB0EFC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86800" y="676275"/>
            <a:ext cx="5334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G</a:t>
            </a:r>
          </a:p>
        </p:txBody>
      </p:sp>
      <p:sp>
        <p:nvSpPr>
          <p:cNvPr id="98355" name="Text Box 51">
            <a:extLst>
              <a:ext uri="{FF2B5EF4-FFF2-40B4-BE49-F238E27FC236}">
                <a16:creationId xmlns:a16="http://schemas.microsoft.com/office/drawing/2014/main" id="{CF6D6654-D2A2-415D-86BC-97B832A33E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2400" y="676275"/>
            <a:ext cx="5334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N</a:t>
            </a:r>
          </a:p>
        </p:txBody>
      </p:sp>
      <p:sp>
        <p:nvSpPr>
          <p:cNvPr id="98356" name="Text Box 52">
            <a:extLst>
              <a:ext uri="{FF2B5EF4-FFF2-40B4-BE49-F238E27FC236}">
                <a16:creationId xmlns:a16="http://schemas.microsoft.com/office/drawing/2014/main" id="{5B3C018C-4BF5-4399-8730-23AB7E65FF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0" y="676275"/>
            <a:ext cx="5334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Ă</a:t>
            </a:r>
          </a:p>
        </p:txBody>
      </p:sp>
      <p:sp>
        <p:nvSpPr>
          <p:cNvPr id="98357" name="Text Box 53">
            <a:extLst>
              <a:ext uri="{FF2B5EF4-FFF2-40B4-BE49-F238E27FC236}">
                <a16:creationId xmlns:a16="http://schemas.microsoft.com/office/drawing/2014/main" id="{72DA0606-197F-4A79-A3CC-5B163CE72F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676276"/>
            <a:ext cx="685800" cy="466725"/>
          </a:xfrm>
          <a:prstGeom prst="rect">
            <a:avLst/>
          </a:prstGeom>
          <a:solidFill>
            <a:srgbClr val="260CE4"/>
          </a:solidFill>
          <a:ln w="9525">
            <a:solidFill>
              <a:srgbClr val="2B0CE4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CCCC00"/>
                </a:solidFill>
                <a:latin typeface="Arial" panose="020B0604020202020204" pitchFamily="34" charset="0"/>
              </a:rPr>
              <a:t>C</a:t>
            </a:r>
          </a:p>
        </p:txBody>
      </p:sp>
      <p:sp>
        <p:nvSpPr>
          <p:cNvPr id="98358" name="Text Box 54">
            <a:extLst>
              <a:ext uri="{FF2B5EF4-FFF2-40B4-BE49-F238E27FC236}">
                <a16:creationId xmlns:a16="http://schemas.microsoft.com/office/drawing/2014/main" id="{16E45957-A6E0-4AB4-B095-4C88368B5A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0" y="676275"/>
            <a:ext cx="5334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N</a:t>
            </a:r>
          </a:p>
        </p:txBody>
      </p:sp>
      <p:sp>
        <p:nvSpPr>
          <p:cNvPr id="98359" name="Text Box 55">
            <a:extLst>
              <a:ext uri="{FF2B5EF4-FFF2-40B4-BE49-F238E27FC236}">
                <a16:creationId xmlns:a16="http://schemas.microsoft.com/office/drawing/2014/main" id="{4ED57B3C-5EEA-44C1-99A4-6890BFA4B2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676275"/>
            <a:ext cx="6858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A</a:t>
            </a:r>
          </a:p>
        </p:txBody>
      </p:sp>
      <p:sp>
        <p:nvSpPr>
          <p:cNvPr id="98360" name="Text Box 56">
            <a:extLst>
              <a:ext uri="{FF2B5EF4-FFF2-40B4-BE49-F238E27FC236}">
                <a16:creationId xmlns:a16="http://schemas.microsoft.com/office/drawing/2014/main" id="{FF79BD0E-03FE-4DA1-8FA3-570D951F84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676275"/>
            <a:ext cx="6858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B</a:t>
            </a:r>
          </a:p>
        </p:txBody>
      </p:sp>
      <p:sp>
        <p:nvSpPr>
          <p:cNvPr id="98361" name="Text Box 57">
            <a:extLst>
              <a:ext uri="{FF2B5EF4-FFF2-40B4-BE49-F238E27FC236}">
                <a16:creationId xmlns:a16="http://schemas.microsoft.com/office/drawing/2014/main" id="{CDDCB34D-6BA2-44FD-A30F-70AACE5340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2190750"/>
            <a:ext cx="6858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Á</a:t>
            </a:r>
          </a:p>
        </p:txBody>
      </p:sp>
      <p:sp>
        <p:nvSpPr>
          <p:cNvPr id="98362" name="Text Box 58">
            <a:extLst>
              <a:ext uri="{FF2B5EF4-FFF2-40B4-BE49-F238E27FC236}">
                <a16:creationId xmlns:a16="http://schemas.microsoft.com/office/drawing/2014/main" id="{5BF40F69-69F9-4D11-B4FC-A0232ECBFA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2133600"/>
            <a:ext cx="6858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CCCC00"/>
                </a:solidFill>
                <a:latin typeface="Arial" panose="020B0604020202020204" pitchFamily="34" charset="0"/>
              </a:rPr>
              <a:t>Â</a:t>
            </a:r>
          </a:p>
        </p:txBody>
      </p:sp>
      <p:sp>
        <p:nvSpPr>
          <p:cNvPr id="98363" name="Text Box 59">
            <a:extLst>
              <a:ext uri="{FF2B5EF4-FFF2-40B4-BE49-F238E27FC236}">
                <a16:creationId xmlns:a16="http://schemas.microsoft.com/office/drawing/2014/main" id="{00C1487D-CE04-4053-9439-5D3A793911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2190751"/>
            <a:ext cx="685800" cy="466725"/>
          </a:xfrm>
          <a:prstGeom prst="rect">
            <a:avLst/>
          </a:prstGeom>
          <a:solidFill>
            <a:srgbClr val="260CE4"/>
          </a:solidFill>
          <a:ln w="9525">
            <a:solidFill>
              <a:srgbClr val="2B0CE4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U</a:t>
            </a:r>
          </a:p>
        </p:txBody>
      </p:sp>
      <p:sp>
        <p:nvSpPr>
          <p:cNvPr id="98364" name="Text Box 60">
            <a:extLst>
              <a:ext uri="{FF2B5EF4-FFF2-40B4-BE49-F238E27FC236}">
                <a16:creationId xmlns:a16="http://schemas.microsoft.com/office/drawing/2014/main" id="{CB1CA9B8-CE99-41C8-818C-64C548C6C7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6481764"/>
            <a:ext cx="914400" cy="376237"/>
          </a:xfrm>
          <a:prstGeom prst="rect">
            <a:avLst/>
          </a:prstGeom>
          <a:noFill/>
          <a:ln w="9525">
            <a:solidFill>
              <a:srgbClr val="FF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latin typeface="Arial" panose="020B0604020202020204" pitchFamily="34" charset="0"/>
              </a:rPr>
              <a:t>CÂU 6</a:t>
            </a:r>
          </a:p>
        </p:txBody>
      </p:sp>
      <p:sp>
        <p:nvSpPr>
          <p:cNvPr id="98365" name="Text Box 61">
            <a:extLst>
              <a:ext uri="{FF2B5EF4-FFF2-40B4-BE49-F238E27FC236}">
                <a16:creationId xmlns:a16="http://schemas.microsoft.com/office/drawing/2014/main" id="{CB0200ED-309E-4348-8FFB-530133EC47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4343400"/>
            <a:ext cx="914400" cy="376238"/>
          </a:xfrm>
          <a:prstGeom prst="rect">
            <a:avLst/>
          </a:prstGeom>
          <a:noFill/>
          <a:ln w="9525">
            <a:solidFill>
              <a:srgbClr val="FF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latin typeface="Arial" panose="020B0604020202020204" pitchFamily="34" charset="0"/>
              </a:rPr>
              <a:t>CÂU 1</a:t>
            </a:r>
          </a:p>
        </p:txBody>
      </p:sp>
      <p:sp>
        <p:nvSpPr>
          <p:cNvPr id="98366" name="Text Box 62">
            <a:extLst>
              <a:ext uri="{FF2B5EF4-FFF2-40B4-BE49-F238E27FC236}">
                <a16:creationId xmlns:a16="http://schemas.microsoft.com/office/drawing/2014/main" id="{7F979879-7658-47C9-9E66-2D24804FB8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4805364"/>
            <a:ext cx="914400" cy="376237"/>
          </a:xfrm>
          <a:prstGeom prst="rect">
            <a:avLst/>
          </a:prstGeom>
          <a:noFill/>
          <a:ln w="9525">
            <a:solidFill>
              <a:srgbClr val="FF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latin typeface="Arial" panose="020B0604020202020204" pitchFamily="34" charset="0"/>
              </a:rPr>
              <a:t>CÂU 2</a:t>
            </a:r>
          </a:p>
        </p:txBody>
      </p:sp>
      <p:sp>
        <p:nvSpPr>
          <p:cNvPr id="98367" name="Text Box 63">
            <a:extLst>
              <a:ext uri="{FF2B5EF4-FFF2-40B4-BE49-F238E27FC236}">
                <a16:creationId xmlns:a16="http://schemas.microsoft.com/office/drawing/2014/main" id="{A17877B6-A306-418B-B227-34F056C050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5334000"/>
            <a:ext cx="914400" cy="376238"/>
          </a:xfrm>
          <a:prstGeom prst="rect">
            <a:avLst/>
          </a:prstGeom>
          <a:noFill/>
          <a:ln w="9525">
            <a:solidFill>
              <a:srgbClr val="FF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latin typeface="Arial" panose="020B0604020202020204" pitchFamily="34" charset="0"/>
              </a:rPr>
              <a:t>CÂU 3</a:t>
            </a:r>
          </a:p>
        </p:txBody>
      </p:sp>
      <p:sp>
        <p:nvSpPr>
          <p:cNvPr id="98368" name="Text Box 64">
            <a:extLst>
              <a:ext uri="{FF2B5EF4-FFF2-40B4-BE49-F238E27FC236}">
                <a16:creationId xmlns:a16="http://schemas.microsoft.com/office/drawing/2014/main" id="{DB99BBA4-90DA-4C3F-B534-1FB92935CF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5943600"/>
            <a:ext cx="914400" cy="376238"/>
          </a:xfrm>
          <a:prstGeom prst="rect">
            <a:avLst/>
          </a:prstGeom>
          <a:solidFill>
            <a:schemeClr val="bg1"/>
          </a:solidFill>
          <a:ln w="9525">
            <a:solidFill>
              <a:srgbClr val="FF00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latin typeface="Arial" panose="020B0604020202020204" pitchFamily="34" charset="0"/>
              </a:rPr>
              <a:t>CÂU 4</a:t>
            </a:r>
          </a:p>
        </p:txBody>
      </p:sp>
      <p:sp>
        <p:nvSpPr>
          <p:cNvPr id="98369" name="Text Box 65">
            <a:extLst>
              <a:ext uri="{FF2B5EF4-FFF2-40B4-BE49-F238E27FC236}">
                <a16:creationId xmlns:a16="http://schemas.microsoft.com/office/drawing/2014/main" id="{C8E18984-6CCA-4DF5-8CA7-A42FFAB827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6481764"/>
            <a:ext cx="914400" cy="376237"/>
          </a:xfrm>
          <a:prstGeom prst="rect">
            <a:avLst/>
          </a:prstGeom>
          <a:noFill/>
          <a:ln w="9525">
            <a:solidFill>
              <a:srgbClr val="FF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latin typeface="Arial" panose="020B0604020202020204" pitchFamily="34" charset="0"/>
              </a:rPr>
              <a:t>CÂU 5</a:t>
            </a:r>
          </a:p>
        </p:txBody>
      </p:sp>
      <p:graphicFrame>
        <p:nvGraphicFramePr>
          <p:cNvPr id="98370" name="Group 66">
            <a:extLst>
              <a:ext uri="{FF2B5EF4-FFF2-40B4-BE49-F238E27FC236}">
                <a16:creationId xmlns:a16="http://schemas.microsoft.com/office/drawing/2014/main" id="{4D0E7AAD-C0C4-410E-9CE5-DFF61617F4D3}"/>
              </a:ext>
            </a:extLst>
          </p:cNvPr>
          <p:cNvGraphicFramePr>
            <a:graphicFrameLocks noGrp="1"/>
          </p:cNvGraphicFramePr>
          <p:nvPr>
            <p:ph sz="quarter" idx="3"/>
          </p:nvPr>
        </p:nvGraphicFramePr>
        <p:xfrm>
          <a:off x="1600200" y="2667000"/>
          <a:ext cx="8991600" cy="685800"/>
        </p:xfrm>
        <a:graphic>
          <a:graphicData uri="http://schemas.openxmlformats.org/drawingml/2006/table">
            <a:tbl>
              <a:tblPr/>
              <a:tblGrid>
                <a:gridCol w="838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98396" name="Group 92">
            <a:extLst>
              <a:ext uri="{FF2B5EF4-FFF2-40B4-BE49-F238E27FC236}">
                <a16:creationId xmlns:a16="http://schemas.microsoft.com/office/drawing/2014/main" id="{4CEB066F-FBAC-4031-9605-5B9977AAFD9D}"/>
              </a:ext>
            </a:extLst>
          </p:cNvPr>
          <p:cNvGraphicFramePr>
            <a:graphicFrameLocks noGrp="1"/>
          </p:cNvGraphicFramePr>
          <p:nvPr/>
        </p:nvGraphicFramePr>
        <p:xfrm>
          <a:off x="2438400" y="3352800"/>
          <a:ext cx="5181600" cy="685800"/>
        </p:xfrm>
        <a:graphic>
          <a:graphicData uri="http://schemas.openxmlformats.org/drawingml/2006/table">
            <a:tbl>
              <a:tblPr/>
              <a:tblGrid>
                <a:gridCol w="876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001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98412" name="Text Box 108">
            <a:extLst>
              <a:ext uri="{FF2B5EF4-FFF2-40B4-BE49-F238E27FC236}">
                <a16:creationId xmlns:a16="http://schemas.microsoft.com/office/drawing/2014/main" id="{02B26D98-29E7-4820-83C6-92B54E939F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3505200"/>
            <a:ext cx="5334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Đ</a:t>
            </a:r>
          </a:p>
        </p:txBody>
      </p:sp>
      <p:sp>
        <p:nvSpPr>
          <p:cNvPr id="98413" name="Text Box 109">
            <a:extLst>
              <a:ext uri="{FF2B5EF4-FFF2-40B4-BE49-F238E27FC236}">
                <a16:creationId xmlns:a16="http://schemas.microsoft.com/office/drawing/2014/main" id="{D4B0EC3C-4AEC-4667-88CD-4263F66743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3505200"/>
            <a:ext cx="5715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Ô</a:t>
            </a:r>
          </a:p>
        </p:txBody>
      </p:sp>
      <p:sp>
        <p:nvSpPr>
          <p:cNvPr id="98414" name="Text Box 110">
            <a:extLst>
              <a:ext uri="{FF2B5EF4-FFF2-40B4-BE49-F238E27FC236}">
                <a16:creationId xmlns:a16="http://schemas.microsoft.com/office/drawing/2014/main" id="{63E2DBF5-E2E8-478D-9E8E-71DE03D31F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67300" y="3505200"/>
            <a:ext cx="5715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G</a:t>
            </a:r>
          </a:p>
        </p:txBody>
      </p:sp>
      <p:sp>
        <p:nvSpPr>
          <p:cNvPr id="98415" name="Text Box 111">
            <a:extLst>
              <a:ext uri="{FF2B5EF4-FFF2-40B4-BE49-F238E27FC236}">
                <a16:creationId xmlns:a16="http://schemas.microsoft.com/office/drawing/2014/main" id="{DD7454CA-7CE5-46CB-B41D-6639F4931B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9100" y="3505200"/>
            <a:ext cx="5715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N</a:t>
            </a:r>
          </a:p>
        </p:txBody>
      </p:sp>
      <p:sp>
        <p:nvSpPr>
          <p:cNvPr id="98416" name="Text Box 112">
            <a:extLst>
              <a:ext uri="{FF2B5EF4-FFF2-40B4-BE49-F238E27FC236}">
                <a16:creationId xmlns:a16="http://schemas.microsoft.com/office/drawing/2014/main" id="{F70D1AAB-D607-4474-8BD4-2815243BA3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3505201"/>
            <a:ext cx="685800" cy="466725"/>
          </a:xfrm>
          <a:prstGeom prst="rect">
            <a:avLst/>
          </a:prstGeom>
          <a:noFill/>
          <a:ln w="9525">
            <a:solidFill>
              <a:srgbClr val="2B0CE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CCCC00"/>
                </a:solidFill>
                <a:latin typeface="Arial" panose="020B0604020202020204" pitchFamily="34" charset="0"/>
              </a:rPr>
              <a:t>Â</a:t>
            </a:r>
          </a:p>
        </p:txBody>
      </p:sp>
      <p:sp>
        <p:nvSpPr>
          <p:cNvPr id="98417" name="Text Box 113">
            <a:extLst>
              <a:ext uri="{FF2B5EF4-FFF2-40B4-BE49-F238E27FC236}">
                <a16:creationId xmlns:a16="http://schemas.microsoft.com/office/drawing/2014/main" id="{9EEE0120-1EEE-4C75-B03F-EB7F8EC008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0" y="3505200"/>
            <a:ext cx="6858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U</a:t>
            </a:r>
          </a:p>
        </p:txBody>
      </p:sp>
      <p:graphicFrame>
        <p:nvGraphicFramePr>
          <p:cNvPr id="98418" name="Group 114">
            <a:extLst>
              <a:ext uri="{FF2B5EF4-FFF2-40B4-BE49-F238E27FC236}">
                <a16:creationId xmlns:a16="http://schemas.microsoft.com/office/drawing/2014/main" id="{69E5F59F-51E5-421D-8C27-D2405C41F883}"/>
              </a:ext>
            </a:extLst>
          </p:cNvPr>
          <p:cNvGraphicFramePr>
            <a:graphicFrameLocks noGrp="1"/>
          </p:cNvGraphicFramePr>
          <p:nvPr/>
        </p:nvGraphicFramePr>
        <p:xfrm>
          <a:off x="5791200" y="4038601"/>
          <a:ext cx="3733800" cy="747713"/>
        </p:xfrm>
        <a:graphic>
          <a:graphicData uri="http://schemas.openxmlformats.org/drawingml/2006/table">
            <a:tbl>
              <a:tblPr/>
              <a:tblGrid>
                <a:gridCol w="933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953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715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334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477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98430" name="Text Box 126">
            <a:extLst>
              <a:ext uri="{FF2B5EF4-FFF2-40B4-BE49-F238E27FC236}">
                <a16:creationId xmlns:a16="http://schemas.microsoft.com/office/drawing/2014/main" id="{76361B25-1214-4D11-83C0-32203C00EC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600" y="4191001"/>
            <a:ext cx="609600" cy="466725"/>
          </a:xfrm>
          <a:prstGeom prst="rect">
            <a:avLst/>
          </a:prstGeom>
          <a:solidFill>
            <a:srgbClr val="260CE4"/>
          </a:solidFill>
          <a:ln w="9525">
            <a:solidFill>
              <a:srgbClr val="2B0CE4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CCCC00"/>
                </a:solidFill>
                <a:latin typeface="Arial" panose="020B0604020202020204" pitchFamily="34" charset="0"/>
              </a:rPr>
              <a:t>U</a:t>
            </a:r>
          </a:p>
        </p:txBody>
      </p:sp>
      <p:sp>
        <p:nvSpPr>
          <p:cNvPr id="98431" name="Text Box 127">
            <a:extLst>
              <a:ext uri="{FF2B5EF4-FFF2-40B4-BE49-F238E27FC236}">
                <a16:creationId xmlns:a16="http://schemas.microsoft.com/office/drawing/2014/main" id="{C73D76EE-D131-483C-A4E9-4111CDA1D6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0" y="4191000"/>
            <a:ext cx="5334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R</a:t>
            </a:r>
          </a:p>
        </p:txBody>
      </p:sp>
      <p:sp>
        <p:nvSpPr>
          <p:cNvPr id="98432" name="Text Box 128">
            <a:extLst>
              <a:ext uri="{FF2B5EF4-FFF2-40B4-BE49-F238E27FC236}">
                <a16:creationId xmlns:a16="http://schemas.microsoft.com/office/drawing/2014/main" id="{B1FA8051-CFA3-4016-95C6-10A369CA39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48600" y="4191000"/>
            <a:ext cx="6096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A</a:t>
            </a:r>
          </a:p>
        </p:txBody>
      </p:sp>
      <p:sp>
        <p:nvSpPr>
          <p:cNvPr id="98433" name="Text Box 129">
            <a:extLst>
              <a:ext uri="{FF2B5EF4-FFF2-40B4-BE49-F238E27FC236}">
                <a16:creationId xmlns:a16="http://schemas.microsoft.com/office/drawing/2014/main" id="{4B7CC460-6172-4D16-A0D9-EACD34BACB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3000" y="4191000"/>
            <a:ext cx="6858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N</a:t>
            </a:r>
          </a:p>
        </p:txBody>
      </p:sp>
      <p:sp>
        <p:nvSpPr>
          <p:cNvPr id="98434" name="Text Box 130">
            <a:extLst>
              <a:ext uri="{FF2B5EF4-FFF2-40B4-BE49-F238E27FC236}">
                <a16:creationId xmlns:a16="http://schemas.microsoft.com/office/drawing/2014/main" id="{834D4AB9-DD49-4A77-A43C-4F4C412FF6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2895600"/>
            <a:ext cx="6858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I</a:t>
            </a:r>
          </a:p>
        </p:txBody>
      </p:sp>
      <p:sp>
        <p:nvSpPr>
          <p:cNvPr id="98435" name="Text Box 131">
            <a:extLst>
              <a:ext uri="{FF2B5EF4-FFF2-40B4-BE49-F238E27FC236}">
                <a16:creationId xmlns:a16="http://schemas.microsoft.com/office/drawing/2014/main" id="{56A10BC8-96EF-420C-993E-7828FAB12F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2895600"/>
            <a:ext cx="6858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A</a:t>
            </a:r>
          </a:p>
        </p:txBody>
      </p:sp>
      <p:sp>
        <p:nvSpPr>
          <p:cNvPr id="98436" name="Text Box 132">
            <a:extLst>
              <a:ext uri="{FF2B5EF4-FFF2-40B4-BE49-F238E27FC236}">
                <a16:creationId xmlns:a16="http://schemas.microsoft.com/office/drawing/2014/main" id="{469DA89B-45CC-4E68-8262-03AD7B6AE8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0" y="2895600"/>
            <a:ext cx="6858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T</a:t>
            </a:r>
          </a:p>
        </p:txBody>
      </p:sp>
      <p:sp>
        <p:nvSpPr>
          <p:cNvPr id="98437" name="Text Box 133">
            <a:extLst>
              <a:ext uri="{FF2B5EF4-FFF2-40B4-BE49-F238E27FC236}">
                <a16:creationId xmlns:a16="http://schemas.microsoft.com/office/drawing/2014/main" id="{307FF9DB-96A2-4319-B2D4-934A6F1AC9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2895600"/>
            <a:ext cx="685800" cy="457200"/>
          </a:xfrm>
          <a:prstGeom prst="rect">
            <a:avLst/>
          </a:prstGeom>
          <a:solidFill>
            <a:srgbClr val="2B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R</a:t>
            </a:r>
          </a:p>
        </p:txBody>
      </p:sp>
      <p:sp>
        <p:nvSpPr>
          <p:cNvPr id="98438" name="Text Box 134">
            <a:extLst>
              <a:ext uri="{FF2B5EF4-FFF2-40B4-BE49-F238E27FC236}">
                <a16:creationId xmlns:a16="http://schemas.microsoft.com/office/drawing/2014/main" id="{BFA2911F-7957-439C-A545-CA56E34C78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600" y="2895600"/>
            <a:ext cx="6096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CCCC00"/>
                </a:solidFill>
                <a:latin typeface="Arial" panose="020B0604020202020204" pitchFamily="34" charset="0"/>
              </a:rPr>
              <a:t>U</a:t>
            </a:r>
          </a:p>
        </p:txBody>
      </p:sp>
      <p:sp>
        <p:nvSpPr>
          <p:cNvPr id="98439" name="Text Box 135">
            <a:extLst>
              <a:ext uri="{FF2B5EF4-FFF2-40B4-BE49-F238E27FC236}">
                <a16:creationId xmlns:a16="http://schemas.microsoft.com/office/drawing/2014/main" id="{82679C0E-D7C1-442A-960F-9922D61D5A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0" y="2895600"/>
            <a:ext cx="6858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N</a:t>
            </a:r>
          </a:p>
        </p:txBody>
      </p:sp>
      <p:sp>
        <p:nvSpPr>
          <p:cNvPr id="98440" name="Text Box 136">
            <a:extLst>
              <a:ext uri="{FF2B5EF4-FFF2-40B4-BE49-F238E27FC236}">
                <a16:creationId xmlns:a16="http://schemas.microsoft.com/office/drawing/2014/main" id="{CB8B02F5-193A-45D9-B3C4-2AE9D783B0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6200" y="2895600"/>
            <a:ext cx="6858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G</a:t>
            </a:r>
          </a:p>
        </p:txBody>
      </p:sp>
      <p:sp>
        <p:nvSpPr>
          <p:cNvPr id="98441" name="Text Box 137">
            <a:extLst>
              <a:ext uri="{FF2B5EF4-FFF2-40B4-BE49-F238E27FC236}">
                <a16:creationId xmlns:a16="http://schemas.microsoft.com/office/drawing/2014/main" id="{B8DEF7BC-68AE-4E20-83FA-6F9D526DAE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10600" y="2895600"/>
            <a:ext cx="6858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H</a:t>
            </a:r>
          </a:p>
        </p:txBody>
      </p:sp>
      <p:sp>
        <p:nvSpPr>
          <p:cNvPr id="98442" name="Text Box 138">
            <a:extLst>
              <a:ext uri="{FF2B5EF4-FFF2-40B4-BE49-F238E27FC236}">
                <a16:creationId xmlns:a16="http://schemas.microsoft.com/office/drawing/2014/main" id="{9FF3DF7E-06EB-4A59-89AB-B887D7B376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25000" y="2895600"/>
            <a:ext cx="3810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Ả</a:t>
            </a:r>
          </a:p>
        </p:txBody>
      </p:sp>
      <p:sp>
        <p:nvSpPr>
          <p:cNvPr id="98443" name="Text Box 139">
            <a:extLst>
              <a:ext uri="{FF2B5EF4-FFF2-40B4-BE49-F238E27FC236}">
                <a16:creationId xmlns:a16="http://schemas.microsoft.com/office/drawing/2014/main" id="{68DFB5A4-7112-4D64-A2A1-D6466F1626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34600" y="2895600"/>
            <a:ext cx="3048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I</a:t>
            </a:r>
          </a:p>
        </p:txBody>
      </p:sp>
      <p:sp>
        <p:nvSpPr>
          <p:cNvPr id="98444" name="Text Box 140">
            <a:extLst>
              <a:ext uri="{FF2B5EF4-FFF2-40B4-BE49-F238E27FC236}">
                <a16:creationId xmlns:a16="http://schemas.microsoft.com/office/drawing/2014/main" id="{CC0B092D-64B7-4103-82C6-9771006E4A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2895600"/>
            <a:ext cx="6858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Đ</a:t>
            </a:r>
          </a:p>
        </p:txBody>
      </p:sp>
      <p:sp>
        <p:nvSpPr>
          <p:cNvPr id="98445" name="Text Box 141">
            <a:extLst>
              <a:ext uri="{FF2B5EF4-FFF2-40B4-BE49-F238E27FC236}">
                <a16:creationId xmlns:a16="http://schemas.microsoft.com/office/drawing/2014/main" id="{20AE4506-7FEF-4C8E-A4F4-9065A02DAD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1438276"/>
            <a:ext cx="685800" cy="466725"/>
          </a:xfrm>
          <a:prstGeom prst="rect">
            <a:avLst/>
          </a:prstGeom>
          <a:solidFill>
            <a:srgbClr val="F21252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00"/>
                </a:solidFill>
                <a:latin typeface="Arial" panose="020B0604020202020204" pitchFamily="34" charset="0"/>
              </a:rPr>
              <a:t>H</a:t>
            </a:r>
          </a:p>
        </p:txBody>
      </p:sp>
      <p:sp>
        <p:nvSpPr>
          <p:cNvPr id="98446" name="Text Box 142">
            <a:extLst>
              <a:ext uri="{FF2B5EF4-FFF2-40B4-BE49-F238E27FC236}">
                <a16:creationId xmlns:a16="http://schemas.microsoft.com/office/drawing/2014/main" id="{A0CA9B08-0918-4D61-AA8B-807530028A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685801"/>
            <a:ext cx="685800" cy="466725"/>
          </a:xfrm>
          <a:prstGeom prst="rect">
            <a:avLst/>
          </a:prstGeom>
          <a:solidFill>
            <a:srgbClr val="F21252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00"/>
                </a:solidFill>
                <a:latin typeface="Arial" panose="020B0604020202020204" pitchFamily="34" charset="0"/>
              </a:rPr>
              <a:t>C</a:t>
            </a:r>
          </a:p>
        </p:txBody>
      </p:sp>
      <p:sp>
        <p:nvSpPr>
          <p:cNvPr id="98447" name="Text Box 143">
            <a:extLst>
              <a:ext uri="{FF2B5EF4-FFF2-40B4-BE49-F238E27FC236}">
                <a16:creationId xmlns:a16="http://schemas.microsoft.com/office/drawing/2014/main" id="{2F012CF1-7788-4CFA-B552-BCDC5BC6BB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2133600"/>
            <a:ext cx="685800" cy="457200"/>
          </a:xfrm>
          <a:prstGeom prst="rect">
            <a:avLst/>
          </a:prstGeom>
          <a:solidFill>
            <a:srgbClr val="F212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00"/>
                </a:solidFill>
                <a:latin typeface="Arial" panose="020B0604020202020204" pitchFamily="34" charset="0"/>
              </a:rPr>
              <a:t>Â</a:t>
            </a:r>
          </a:p>
        </p:txBody>
      </p:sp>
      <p:sp>
        <p:nvSpPr>
          <p:cNvPr id="98448" name="Text Box 144">
            <a:extLst>
              <a:ext uri="{FF2B5EF4-FFF2-40B4-BE49-F238E27FC236}">
                <a16:creationId xmlns:a16="http://schemas.microsoft.com/office/drawing/2014/main" id="{934CC868-42AA-4D9C-BDDA-8FE0F3EEA4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3505201"/>
            <a:ext cx="685800" cy="466725"/>
          </a:xfrm>
          <a:prstGeom prst="rect">
            <a:avLst/>
          </a:prstGeom>
          <a:solidFill>
            <a:srgbClr val="F21252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00"/>
                </a:solidFill>
                <a:latin typeface="Arial" panose="020B0604020202020204" pitchFamily="34" charset="0"/>
              </a:rPr>
              <a:t>Â</a:t>
            </a:r>
          </a:p>
        </p:txBody>
      </p:sp>
      <p:sp>
        <p:nvSpPr>
          <p:cNvPr id="98449" name="Text Box 145">
            <a:extLst>
              <a:ext uri="{FF2B5EF4-FFF2-40B4-BE49-F238E27FC236}">
                <a16:creationId xmlns:a16="http://schemas.microsoft.com/office/drawing/2014/main" id="{0FB6608E-DAA6-4E2D-A463-DFE740A337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4105276"/>
            <a:ext cx="685800" cy="466725"/>
          </a:xfrm>
          <a:prstGeom prst="rect">
            <a:avLst/>
          </a:prstGeom>
          <a:solidFill>
            <a:srgbClr val="F21252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00"/>
                </a:solidFill>
                <a:latin typeface="Arial" panose="020B0604020202020204" pitchFamily="34" charset="0"/>
              </a:rPr>
              <a:t>U</a:t>
            </a:r>
          </a:p>
        </p:txBody>
      </p:sp>
      <p:sp>
        <p:nvSpPr>
          <p:cNvPr id="98450" name="Text Box 146">
            <a:extLst>
              <a:ext uri="{FF2B5EF4-FFF2-40B4-BE49-F238E27FC236}">
                <a16:creationId xmlns:a16="http://schemas.microsoft.com/office/drawing/2014/main" id="{E6E00703-7A59-4F26-B84C-A2FCEA87DD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2819400"/>
            <a:ext cx="685800" cy="457200"/>
          </a:xfrm>
          <a:prstGeom prst="rect">
            <a:avLst/>
          </a:prstGeom>
          <a:solidFill>
            <a:srgbClr val="F212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00"/>
                </a:solidFill>
                <a:latin typeface="Arial" panose="020B0604020202020204" pitchFamily="34" charset="0"/>
              </a:rPr>
              <a:t>U</a:t>
            </a:r>
          </a:p>
        </p:txBody>
      </p:sp>
      <p:sp>
        <p:nvSpPr>
          <p:cNvPr id="98451" name="Text Box 147">
            <a:extLst>
              <a:ext uri="{FF2B5EF4-FFF2-40B4-BE49-F238E27FC236}">
                <a16:creationId xmlns:a16="http://schemas.microsoft.com/office/drawing/2014/main" id="{895005ED-4058-4AD7-97A4-6801449925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5257801"/>
            <a:ext cx="7467600" cy="466725"/>
          </a:xfrm>
          <a:prstGeom prst="rect">
            <a:avLst/>
          </a:prstGeom>
          <a:noFill/>
          <a:ln w="9525">
            <a:solidFill>
              <a:srgbClr val="FF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>
                <a:latin typeface="Arial" panose="020B0604020202020204" pitchFamily="34" charset="0"/>
              </a:rPr>
              <a:t>Đây là một bán đảo lớn nhất nằm phía Nam châu Âu</a:t>
            </a:r>
          </a:p>
        </p:txBody>
      </p:sp>
      <p:sp>
        <p:nvSpPr>
          <p:cNvPr id="98452" name="Text Box 148">
            <a:extLst>
              <a:ext uri="{FF2B5EF4-FFF2-40B4-BE49-F238E27FC236}">
                <a16:creationId xmlns:a16="http://schemas.microsoft.com/office/drawing/2014/main" id="{2F021445-B34A-4E72-88AD-9369D8AFE1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0" y="5105401"/>
            <a:ext cx="7162800" cy="466725"/>
          </a:xfrm>
          <a:prstGeom prst="rect">
            <a:avLst/>
          </a:prstGeom>
          <a:solidFill>
            <a:schemeClr val="bg1"/>
          </a:solidFill>
          <a:ln w="9525">
            <a:solidFill>
              <a:srgbClr val="FF00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>
                <a:latin typeface="Arial" panose="020B0604020202020204" pitchFamily="34" charset="0"/>
              </a:rPr>
              <a:t>Đại bộ phận lãnh thổ châu Âu nằm trong đới nào ?</a:t>
            </a:r>
          </a:p>
        </p:txBody>
      </p:sp>
      <p:sp>
        <p:nvSpPr>
          <p:cNvPr id="98453" name="Text Box 149">
            <a:extLst>
              <a:ext uri="{FF2B5EF4-FFF2-40B4-BE49-F238E27FC236}">
                <a16:creationId xmlns:a16="http://schemas.microsoft.com/office/drawing/2014/main" id="{E44B4EC7-0700-4DBF-BFC6-5F1E95FA84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5181601"/>
            <a:ext cx="5029200" cy="466725"/>
          </a:xfrm>
          <a:prstGeom prst="rect">
            <a:avLst/>
          </a:prstGeom>
          <a:solidFill>
            <a:schemeClr val="bg1"/>
          </a:solidFill>
          <a:ln w="9525">
            <a:solidFill>
              <a:srgbClr val="FF00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>
                <a:latin typeface="Arial" panose="020B0604020202020204" pitchFamily="34" charset="0"/>
              </a:rPr>
              <a:t>Châu Âu nằm trong lục địa nào ?</a:t>
            </a:r>
          </a:p>
        </p:txBody>
      </p:sp>
      <p:sp>
        <p:nvSpPr>
          <p:cNvPr id="98454" name="Text Box 150">
            <a:extLst>
              <a:ext uri="{FF2B5EF4-FFF2-40B4-BE49-F238E27FC236}">
                <a16:creationId xmlns:a16="http://schemas.microsoft.com/office/drawing/2014/main" id="{0F907C86-9FAB-4599-AA1B-B7991760AE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5105401"/>
            <a:ext cx="6400800" cy="466725"/>
          </a:xfrm>
          <a:prstGeom prst="rect">
            <a:avLst/>
          </a:prstGeom>
          <a:noFill/>
          <a:ln w="9525">
            <a:solidFill>
              <a:srgbClr val="FF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>
                <a:latin typeface="Arial" panose="020B0604020202020204" pitchFamily="34" charset="0"/>
              </a:rPr>
              <a:t>Châu Âu tiếp giáp với biển nào ở phía Nam ?</a:t>
            </a:r>
          </a:p>
        </p:txBody>
      </p:sp>
      <p:sp>
        <p:nvSpPr>
          <p:cNvPr id="98455" name="Text Box 151">
            <a:extLst>
              <a:ext uri="{FF2B5EF4-FFF2-40B4-BE49-F238E27FC236}">
                <a16:creationId xmlns:a16="http://schemas.microsoft.com/office/drawing/2014/main" id="{D7BF7585-C215-4299-9AC9-20841321D4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5105401"/>
            <a:ext cx="6858000" cy="466725"/>
          </a:xfrm>
          <a:prstGeom prst="rect">
            <a:avLst/>
          </a:prstGeom>
          <a:noFill/>
          <a:ln w="9525">
            <a:solidFill>
              <a:srgbClr val="FF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>
                <a:latin typeface="Arial" panose="020B0604020202020204" pitchFamily="34" charset="0"/>
              </a:rPr>
              <a:t>Đồng bằng lớn nhất châu Âu là đồng bằng nào ?</a:t>
            </a:r>
          </a:p>
        </p:txBody>
      </p:sp>
      <p:sp>
        <p:nvSpPr>
          <p:cNvPr id="98456" name="Text Box 152">
            <a:extLst>
              <a:ext uri="{FF2B5EF4-FFF2-40B4-BE49-F238E27FC236}">
                <a16:creationId xmlns:a16="http://schemas.microsoft.com/office/drawing/2014/main" id="{20B1133B-9DAD-4331-AD5B-88C2263868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5257801"/>
            <a:ext cx="6858000" cy="466725"/>
          </a:xfrm>
          <a:prstGeom prst="rect">
            <a:avLst/>
          </a:prstGeom>
          <a:solidFill>
            <a:schemeClr val="bg1"/>
          </a:solidFill>
          <a:ln w="9525">
            <a:solidFill>
              <a:srgbClr val="FF00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>
                <a:latin typeface="Arial" panose="020B0604020202020204" pitchFamily="34" charset="0"/>
              </a:rPr>
              <a:t>Châu Âu ngăn cách với châu Á bởi dãy núi nào ?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83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83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83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8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84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84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84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8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83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83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83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8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83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83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83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8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83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83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83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8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83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83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83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8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83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83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83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98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83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83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983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98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83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83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983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98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984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984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984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984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984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98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983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983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983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98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85" dur="2000"/>
                                        <p:tgtEl>
                                          <p:spTgt spid="98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88" dur="2000"/>
                                        <p:tgtEl>
                                          <p:spTgt spid="98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91" dur="2000"/>
                                        <p:tgtEl>
                                          <p:spTgt spid="98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94" dur="2000"/>
                                        <p:tgtEl>
                                          <p:spTgt spid="98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97" dur="2000"/>
                                        <p:tgtEl>
                                          <p:spTgt spid="98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box(in)">
                                      <p:cBhvr>
                                        <p:cTn id="101" dur="500"/>
                                        <p:tgtEl>
                                          <p:spTgt spid="984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3000" fill="hold"/>
                                        <p:tgtEl>
                                          <p:spTgt spid="983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3000" fill="hold"/>
                                        <p:tgtEl>
                                          <p:spTgt spid="98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3000" fill="hold"/>
                                        <p:tgtEl>
                                          <p:spTgt spid="984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3000" fill="hold"/>
                                        <p:tgtEl>
                                          <p:spTgt spid="984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 nodeType="clickPar">
                      <p:stCondLst>
                        <p:cond delay="indefinite"/>
                      </p:stCondLst>
                      <p:childTnLst>
                        <p:par>
                          <p:cTn id="1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7" dur="2000"/>
                                        <p:tgtEl>
                                          <p:spTgt spid="98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0" dur="2000"/>
                                        <p:tgtEl>
                                          <p:spTgt spid="98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3" dur="2000"/>
                                        <p:tgtEl>
                                          <p:spTgt spid="98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 nodeType="clickPar">
                      <p:stCondLst>
                        <p:cond delay="indefinite"/>
                      </p:stCondLst>
                      <p:childTnLst>
                        <p:par>
                          <p:cTn id="1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6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7" dur="500"/>
                                        <p:tgtEl>
                                          <p:spTgt spid="984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 nodeType="clickPar">
                      <p:stCondLst>
                        <p:cond delay="indefinite"/>
                      </p:stCondLst>
                      <p:childTnLst>
                        <p:par>
                          <p:cTn id="1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1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3" dur="3000"/>
                                        <p:tgtEl>
                                          <p:spTgt spid="98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6" dur="3000"/>
                                        <p:tgtEl>
                                          <p:spTgt spid="98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 nodeType="clickPar">
                      <p:stCondLst>
                        <p:cond delay="indefinite"/>
                      </p:stCondLst>
                      <p:childTnLst>
                        <p:par>
                          <p:cTn id="1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984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984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984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98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98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98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984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9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984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984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984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9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984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984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984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1000"/>
                                        <p:tgtEl>
                                          <p:spTgt spid="9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984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984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984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8" dur="1000"/>
                                        <p:tgtEl>
                                          <p:spTgt spid="9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984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984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984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4" dur="1000"/>
                                        <p:tgtEl>
                                          <p:spTgt spid="9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984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984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984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0" dur="1000"/>
                                        <p:tgtEl>
                                          <p:spTgt spid="98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984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984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984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6" dur="1000"/>
                                        <p:tgtEl>
                                          <p:spTgt spid="98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984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984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984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2" dur="1000"/>
                                        <p:tgtEl>
                                          <p:spTgt spid="98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984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984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984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8" dur="1000"/>
                                        <p:tgtEl>
                                          <p:spTgt spid="98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1" dur="1000" fill="hold"/>
                                        <p:tgtEl>
                                          <p:spTgt spid="984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" fill="hold"/>
                                        <p:tgtEl>
                                          <p:spTgt spid="984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984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4" dur="1000"/>
                                        <p:tgtEl>
                                          <p:spTgt spid="98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 nodeType="clickPar">
                      <p:stCondLst>
                        <p:cond delay="indefinite"/>
                      </p:stCondLst>
                      <p:childTnLst>
                        <p:par>
                          <p:cTn id="2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7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08" dur="2000"/>
                                        <p:tgtEl>
                                          <p:spTgt spid="984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8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 nodeType="clickPar">
                      <p:stCondLst>
                        <p:cond delay="indefinite"/>
                      </p:stCondLst>
                      <p:childTnLst>
                        <p:par>
                          <p:cTn id="2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2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14" dur="2000"/>
                                        <p:tgtEl>
                                          <p:spTgt spid="98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17" dur="2000"/>
                                        <p:tgtEl>
                                          <p:spTgt spid="98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 nodeType="clickPar">
                      <p:stCondLst>
                        <p:cond delay="indefinite"/>
                      </p:stCondLst>
                      <p:childTnLst>
                        <p:par>
                          <p:cTn id="2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2" dur="2000"/>
                                        <p:tgtEl>
                                          <p:spTgt spid="98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5" dur="2000"/>
                                        <p:tgtEl>
                                          <p:spTgt spid="98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6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8" dur="2000"/>
                                        <p:tgtEl>
                                          <p:spTgt spid="98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31" dur="2000"/>
                                        <p:tgtEl>
                                          <p:spTgt spid="98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34" dur="2000"/>
                                        <p:tgtEl>
                                          <p:spTgt spid="98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37" dur="2000"/>
                                        <p:tgtEl>
                                          <p:spTgt spid="98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 nodeType="clickPar">
                      <p:stCondLst>
                        <p:cond delay="indefinite"/>
                      </p:stCondLst>
                      <p:childTnLst>
                        <p:par>
                          <p:cTn id="2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0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41" dur="2000"/>
                                        <p:tgtEl>
                                          <p:spTgt spid="984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8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 nodeType="clickPar">
                      <p:stCondLst>
                        <p:cond delay="indefinite"/>
                      </p:stCondLst>
                      <p:childTnLst>
                        <p:par>
                          <p:cTn id="2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47" dur="2000"/>
                                        <p:tgtEl>
                                          <p:spTgt spid="98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50" dur="2000"/>
                                        <p:tgtEl>
                                          <p:spTgt spid="98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 nodeType="clickPar">
                      <p:stCondLst>
                        <p:cond delay="indefinite"/>
                      </p:stCondLst>
                      <p:childTnLst>
                        <p:par>
                          <p:cTn id="2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3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55" dur="2000"/>
                                        <p:tgtEl>
                                          <p:spTgt spid="98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6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58" dur="2000"/>
                                        <p:tgtEl>
                                          <p:spTgt spid="98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9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61" dur="2000"/>
                                        <p:tgtEl>
                                          <p:spTgt spid="98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2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64" dur="2000"/>
                                        <p:tgtEl>
                                          <p:spTgt spid="98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 nodeType="clickPar">
                      <p:stCondLst>
                        <p:cond delay="indefinite"/>
                      </p:stCondLst>
                      <p:childTnLst>
                        <p:par>
                          <p:cTn id="2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7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9" dur="5000" fill="hold"/>
                                        <p:tgtEl>
                                          <p:spTgt spid="984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5000" fill="hold"/>
                                        <p:tgtEl>
                                          <p:spTgt spid="984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1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3" dur="5000" fill="hold"/>
                                        <p:tgtEl>
                                          <p:spTgt spid="984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5000" fill="hold"/>
                                        <p:tgtEl>
                                          <p:spTgt spid="984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5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7" dur="5000" fill="hold"/>
                                        <p:tgtEl>
                                          <p:spTgt spid="984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8" dur="5000" fill="hold"/>
                                        <p:tgtEl>
                                          <p:spTgt spid="984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9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1" dur="5000" fill="hold"/>
                                        <p:tgtEl>
                                          <p:spTgt spid="984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5000" fill="hold"/>
                                        <p:tgtEl>
                                          <p:spTgt spid="984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3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5" dur="5000" fill="hold"/>
                                        <p:tgtEl>
                                          <p:spTgt spid="984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5000" fill="hold"/>
                                        <p:tgtEl>
                                          <p:spTgt spid="984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7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9" dur="5000" fill="hold"/>
                                        <p:tgtEl>
                                          <p:spTgt spid="984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0" dur="5000" fill="hold"/>
                                        <p:tgtEl>
                                          <p:spTgt spid="984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1" fill="hold" nodeType="clickPar">
                      <p:stCondLst>
                        <p:cond delay="indefinite"/>
                      </p:stCondLst>
                      <p:childTnLst>
                        <p:par>
                          <p:cTn id="2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3" presetID="22" presetClass="emph" presetSubtype="0" repeatCount="indefinite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4" dur="1000" fill="hold"/>
                                        <p:tgtEl>
                                          <p:spTgt spid="984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5" dur="1000" fill="hold"/>
                                        <p:tgtEl>
                                          <p:spTgt spid="984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6" dur="1000" fill="hold"/>
                                        <p:tgtEl>
                                          <p:spTgt spid="984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97" dur="1000" fill="hold"/>
                                        <p:tgtEl>
                                          <p:spTgt spid="984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8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9" dur="1000" fill="hold"/>
                                        <p:tgtEl>
                                          <p:spTgt spid="984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0" dur="1000" fill="hold"/>
                                        <p:tgtEl>
                                          <p:spTgt spid="984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1" dur="1000" fill="hold"/>
                                        <p:tgtEl>
                                          <p:spTgt spid="984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02" dur="1000" fill="hold"/>
                                        <p:tgtEl>
                                          <p:spTgt spid="984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4" dur="1000" fill="hold"/>
                                        <p:tgtEl>
                                          <p:spTgt spid="984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5" dur="1000" fill="hold"/>
                                        <p:tgtEl>
                                          <p:spTgt spid="984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6" dur="1000" fill="hold"/>
                                        <p:tgtEl>
                                          <p:spTgt spid="984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07" dur="1000" fill="hold"/>
                                        <p:tgtEl>
                                          <p:spTgt spid="984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8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9" dur="1000" fill="hold"/>
                                        <p:tgtEl>
                                          <p:spTgt spid="984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0" dur="1000" fill="hold"/>
                                        <p:tgtEl>
                                          <p:spTgt spid="984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1" dur="1000" fill="hold"/>
                                        <p:tgtEl>
                                          <p:spTgt spid="9844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12" dur="1000" fill="hold"/>
                                        <p:tgtEl>
                                          <p:spTgt spid="984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4" dur="1000" fill="hold"/>
                                        <p:tgtEl>
                                          <p:spTgt spid="984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5" dur="1000" fill="hold"/>
                                        <p:tgtEl>
                                          <p:spTgt spid="984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6" dur="1000" fill="hold"/>
                                        <p:tgtEl>
                                          <p:spTgt spid="9844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17" dur="1000" fill="hold"/>
                                        <p:tgtEl>
                                          <p:spTgt spid="984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8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9" dur="1000" fill="hold"/>
                                        <p:tgtEl>
                                          <p:spTgt spid="984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0" dur="1000" fill="hold"/>
                                        <p:tgtEl>
                                          <p:spTgt spid="984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1" dur="1000" fill="hold"/>
                                        <p:tgtEl>
                                          <p:spTgt spid="9845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22" dur="1000" fill="hold"/>
                                        <p:tgtEl>
                                          <p:spTgt spid="984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349" grpId="0" animBg="1"/>
      <p:bldP spid="98350" grpId="0" animBg="1"/>
      <p:bldP spid="98351" grpId="0" animBg="1"/>
      <p:bldP spid="98352" grpId="0" animBg="1"/>
      <p:bldP spid="98353" grpId="0" animBg="1"/>
      <p:bldP spid="98354" grpId="0" animBg="1"/>
      <p:bldP spid="98355" grpId="0" animBg="1"/>
      <p:bldP spid="98356" grpId="0" animBg="1"/>
      <p:bldP spid="98357" grpId="0" animBg="1"/>
      <p:bldP spid="98358" grpId="0" animBg="1"/>
      <p:bldP spid="98359" grpId="0" animBg="1"/>
      <p:bldP spid="98360" grpId="0" animBg="1"/>
      <p:bldP spid="98361" grpId="0" animBg="1"/>
      <p:bldP spid="98362" grpId="0" animBg="1"/>
      <p:bldP spid="98363" grpId="0" animBg="1"/>
      <p:bldP spid="98364" grpId="0" animBg="1"/>
      <p:bldP spid="98365" grpId="0" animBg="1"/>
      <p:bldP spid="98366" grpId="0" animBg="1"/>
      <p:bldP spid="98367" grpId="0" animBg="1"/>
      <p:bldP spid="98368" grpId="0" animBg="1"/>
      <p:bldP spid="98369" grpId="0" animBg="1"/>
      <p:bldP spid="98412" grpId="0" animBg="1"/>
      <p:bldP spid="98413" grpId="0" animBg="1"/>
      <p:bldP spid="98414" grpId="0" animBg="1"/>
      <p:bldP spid="98415" grpId="0" animBg="1"/>
      <p:bldP spid="98416" grpId="0" animBg="1"/>
      <p:bldP spid="98417" grpId="0" animBg="1"/>
      <p:bldP spid="98430" grpId="0" animBg="1"/>
      <p:bldP spid="98431" grpId="0" animBg="1"/>
      <p:bldP spid="98432" grpId="0" animBg="1"/>
      <p:bldP spid="98433" grpId="0" animBg="1"/>
      <p:bldP spid="98434" grpId="0" animBg="1"/>
      <p:bldP spid="98435" grpId="0" animBg="1"/>
      <p:bldP spid="98436" grpId="0" animBg="1"/>
      <p:bldP spid="98437" grpId="0" animBg="1"/>
      <p:bldP spid="98438" grpId="0" animBg="1"/>
      <p:bldP spid="98439" grpId="0" animBg="1"/>
      <p:bldP spid="98440" grpId="0" animBg="1"/>
      <p:bldP spid="98441" grpId="0" animBg="1"/>
      <p:bldP spid="98442" grpId="0" animBg="1"/>
      <p:bldP spid="98443" grpId="0" animBg="1"/>
      <p:bldP spid="98444" grpId="0" animBg="1"/>
      <p:bldP spid="98445" grpId="0" animBg="1"/>
      <p:bldP spid="98445" grpId="1" animBg="1"/>
      <p:bldP spid="98446" grpId="0" animBg="1"/>
      <p:bldP spid="98446" grpId="1" animBg="1"/>
      <p:bldP spid="98447" grpId="0" animBg="1"/>
      <p:bldP spid="98447" grpId="1" animBg="1"/>
      <p:bldP spid="98448" grpId="0" animBg="1"/>
      <p:bldP spid="98448" grpId="1" animBg="1"/>
      <p:bldP spid="98449" grpId="0" animBg="1"/>
      <p:bldP spid="98449" grpId="1" animBg="1"/>
      <p:bldP spid="98450" grpId="0" animBg="1"/>
      <p:bldP spid="98450" grpId="1" animBg="1"/>
      <p:bldP spid="98451" grpId="0" animBg="1"/>
      <p:bldP spid="98451" grpId="1" animBg="1"/>
      <p:bldP spid="98452" grpId="0" animBg="1"/>
      <p:bldP spid="98452" grpId="1" animBg="1"/>
      <p:bldP spid="98453" grpId="0" animBg="1"/>
      <p:bldP spid="98453" grpId="1" animBg="1"/>
      <p:bldP spid="98454" grpId="0" animBg="1"/>
      <p:bldP spid="98454" grpId="1" animBg="1"/>
      <p:bldP spid="98455" grpId="0" animBg="1"/>
      <p:bldP spid="98455" grpId="1" animBg="1"/>
      <p:bldP spid="9845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-735946" y="1731680"/>
            <a:ext cx="3410603" cy="341376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21" tIns="60910" rIns="121821" bIns="60910" rtlCol="0" anchor="ctr"/>
          <a:lstStyle/>
          <a:p>
            <a:pPr algn="ctr"/>
            <a:r>
              <a:rPr lang="en-US" sz="4329" b="1">
                <a:latin typeface="Arial" pitchFamily="34" charset="0"/>
                <a:cs typeface="Arial" pitchFamily="34" charset="0"/>
              </a:rPr>
              <a:t>  </a:t>
            </a:r>
            <a:r>
              <a:rPr lang="en-US" sz="6000" b="1">
                <a:latin typeface="Arial" pitchFamily="34" charset="0"/>
                <a:cs typeface="Arial" pitchFamily="34" charset="0"/>
              </a:rPr>
              <a:t>Dặn dò</a:t>
            </a:r>
          </a:p>
        </p:txBody>
      </p:sp>
      <p:sp>
        <p:nvSpPr>
          <p:cNvPr id="5" name="Block Arc 4"/>
          <p:cNvSpPr/>
          <p:nvPr/>
        </p:nvSpPr>
        <p:spPr>
          <a:xfrm>
            <a:off x="-3898054" y="-219541"/>
            <a:ext cx="7290338" cy="7297088"/>
          </a:xfrm>
          <a:prstGeom prst="blockArc">
            <a:avLst>
              <a:gd name="adj1" fmla="val 18900000"/>
              <a:gd name="adj2" fmla="val 2700000"/>
              <a:gd name="adj3" fmla="val 395"/>
            </a:avLst>
          </a:prstGeom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2974669" y="1261535"/>
            <a:ext cx="9019958" cy="1083733"/>
          </a:xfrm>
          <a:custGeom>
            <a:avLst/>
            <a:gdLst>
              <a:gd name="connsiteX0" fmla="*/ 0 w 6771233"/>
              <a:gd name="connsiteY0" fmla="*/ 0 h 812800"/>
              <a:gd name="connsiteX1" fmla="*/ 6771233 w 6771233"/>
              <a:gd name="connsiteY1" fmla="*/ 0 h 812800"/>
              <a:gd name="connsiteX2" fmla="*/ 6771233 w 6771233"/>
              <a:gd name="connsiteY2" fmla="*/ 812800 h 812800"/>
              <a:gd name="connsiteX3" fmla="*/ 0 w 6771233"/>
              <a:gd name="connsiteY3" fmla="*/ 812800 h 812800"/>
              <a:gd name="connsiteX4" fmla="*/ 0 w 6771233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71233" h="812800">
                <a:moveTo>
                  <a:pt x="0" y="0"/>
                </a:moveTo>
                <a:lnTo>
                  <a:pt x="6771233" y="0"/>
                </a:lnTo>
                <a:lnTo>
                  <a:pt x="6771233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514" tIns="94750" rIns="94750" bIns="94750" numCol="1" spcCol="2541" anchor="ctr" anchorCtr="0">
            <a:noAutofit/>
          </a:bodyPr>
          <a:lstStyle/>
          <a:p>
            <a:pPr defTabSz="1657994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600" b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Xem lại bài đã học</a:t>
            </a:r>
          </a:p>
        </p:txBody>
      </p:sp>
      <p:sp>
        <p:nvSpPr>
          <p:cNvPr id="7" name="Oval 6"/>
          <p:cNvSpPr/>
          <p:nvPr/>
        </p:nvSpPr>
        <p:spPr>
          <a:xfrm>
            <a:off x="2297962" y="1126068"/>
            <a:ext cx="1353413" cy="1354666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21821" tIns="60910" rIns="121821" bIns="60910"/>
          <a:lstStyle/>
          <a:p>
            <a:pPr algn="ctr">
              <a:spcBef>
                <a:spcPts val="799"/>
              </a:spcBef>
            </a:pPr>
            <a:r>
              <a:rPr lang="en-US" sz="5328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8" name="Freeform 7"/>
          <p:cNvSpPr/>
          <p:nvPr/>
        </p:nvSpPr>
        <p:spPr>
          <a:xfrm>
            <a:off x="3368241" y="2887134"/>
            <a:ext cx="8626387" cy="1083733"/>
          </a:xfrm>
          <a:custGeom>
            <a:avLst/>
            <a:gdLst>
              <a:gd name="connsiteX0" fmla="*/ 0 w 6475780"/>
              <a:gd name="connsiteY0" fmla="*/ 0 h 812800"/>
              <a:gd name="connsiteX1" fmla="*/ 6475780 w 6475780"/>
              <a:gd name="connsiteY1" fmla="*/ 0 h 812800"/>
              <a:gd name="connsiteX2" fmla="*/ 6475780 w 6475780"/>
              <a:gd name="connsiteY2" fmla="*/ 812800 h 812800"/>
              <a:gd name="connsiteX3" fmla="*/ 0 w 6475780"/>
              <a:gd name="connsiteY3" fmla="*/ 812800 h 812800"/>
              <a:gd name="connsiteX4" fmla="*/ 0 w 6475780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75780" h="812800">
                <a:moveTo>
                  <a:pt x="0" y="0"/>
                </a:moveTo>
                <a:lnTo>
                  <a:pt x="6475780" y="0"/>
                </a:lnTo>
                <a:lnTo>
                  <a:pt x="6475780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FF99CC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514" tIns="94750" rIns="94750" bIns="94750" numCol="1" spcCol="2541" anchor="ctr" anchorCtr="0">
            <a:noAutofit/>
          </a:bodyPr>
          <a:lstStyle/>
          <a:p>
            <a:r>
              <a:rPr lang="vi-VN" sz="3600" b="1">
                <a:solidFill>
                  <a:srgbClr val="FF00FF"/>
                </a:solidFill>
              </a:rPr>
              <a:t>Về nhà </a:t>
            </a:r>
            <a:r>
              <a:rPr lang="en-US" sz="3600" b="1">
                <a:solidFill>
                  <a:srgbClr val="FF00FF"/>
                </a:solidFill>
              </a:rPr>
              <a:t>…….</a:t>
            </a:r>
          </a:p>
        </p:txBody>
      </p:sp>
      <p:sp>
        <p:nvSpPr>
          <p:cNvPr id="9" name="Oval 8"/>
          <p:cNvSpPr/>
          <p:nvPr/>
        </p:nvSpPr>
        <p:spPr>
          <a:xfrm>
            <a:off x="2691535" y="2751666"/>
            <a:ext cx="1353413" cy="1354666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21821" tIns="60910" rIns="121821" bIns="60910"/>
          <a:lstStyle/>
          <a:p>
            <a:pPr algn="ctr"/>
            <a:r>
              <a:rPr lang="en-US" sz="5328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10" name="Freeform 9"/>
          <p:cNvSpPr/>
          <p:nvPr/>
        </p:nvSpPr>
        <p:spPr>
          <a:xfrm>
            <a:off x="2974669" y="4241800"/>
            <a:ext cx="9019958" cy="1761065"/>
          </a:xfrm>
          <a:custGeom>
            <a:avLst/>
            <a:gdLst>
              <a:gd name="connsiteX0" fmla="*/ 0 w 6771233"/>
              <a:gd name="connsiteY0" fmla="*/ 0 h 812800"/>
              <a:gd name="connsiteX1" fmla="*/ 6771233 w 6771233"/>
              <a:gd name="connsiteY1" fmla="*/ 0 h 812800"/>
              <a:gd name="connsiteX2" fmla="*/ 6771233 w 6771233"/>
              <a:gd name="connsiteY2" fmla="*/ 812800 h 812800"/>
              <a:gd name="connsiteX3" fmla="*/ 0 w 6771233"/>
              <a:gd name="connsiteY3" fmla="*/ 812800 h 812800"/>
              <a:gd name="connsiteX4" fmla="*/ 0 w 6771233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71233" h="812800">
                <a:moveTo>
                  <a:pt x="0" y="0"/>
                </a:moveTo>
                <a:lnTo>
                  <a:pt x="6771233" y="0"/>
                </a:lnTo>
                <a:lnTo>
                  <a:pt x="6771233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3399FF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514" tIns="94750" rIns="94750" bIns="94750" numCol="1" spcCol="2541" anchor="ctr" anchorCtr="0">
            <a:noAutofit/>
          </a:bodyPr>
          <a:lstStyle/>
          <a:p>
            <a:r>
              <a:rPr lang="en-US" sz="3600" b="1" dirty="0" err="1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Chuẩn</a:t>
            </a:r>
            <a:r>
              <a:rPr lang="en-US" sz="3600" b="1" dirty="0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bị</a:t>
            </a:r>
            <a:r>
              <a:rPr lang="en-US" sz="3600" b="1" dirty="0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err="1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3600" b="1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 ……..</a:t>
            </a:r>
            <a:endParaRPr lang="en-US" sz="36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2297962" y="4377267"/>
            <a:ext cx="1353413" cy="1354666"/>
          </a:xfrm>
          <a:prstGeom prst="ellipse">
            <a:avLst/>
          </a:prstGeom>
          <a:solidFill>
            <a:srgbClr val="3399FF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21821" tIns="60910" rIns="121821" bIns="60910"/>
          <a:lstStyle/>
          <a:p>
            <a:pPr algn="ctr"/>
            <a:r>
              <a:rPr lang="en-US" sz="4795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2687" y="97855"/>
            <a:ext cx="2943674" cy="2056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555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8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28427" y="3369791"/>
            <a:ext cx="4295206" cy="135774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Andersen</a:t>
            </a:r>
          </a:p>
          <a:p>
            <a:pPr algn="ctr"/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Đan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Mạch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12" name="Diamond 11"/>
          <p:cNvSpPr/>
          <p:nvPr/>
        </p:nvSpPr>
        <p:spPr>
          <a:xfrm>
            <a:off x="1315240" y="5329927"/>
            <a:ext cx="1632857" cy="862149"/>
          </a:xfrm>
          <a:prstGeom prst="diamond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#9Slide03 SFU Futura_12" panose="00000400000000000000" pitchFamily="2" charset="0"/>
              </a:rPr>
              <a:t>2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238715" y="1330202"/>
            <a:ext cx="3293187" cy="1137258"/>
            <a:chOff x="312163" y="1593928"/>
            <a:chExt cx="3293187" cy="1137258"/>
          </a:xfrm>
        </p:grpSpPr>
        <p:sp>
          <p:nvSpPr>
            <p:cNvPr id="14" name="Rectangle 13"/>
            <p:cNvSpPr/>
            <p:nvPr/>
          </p:nvSpPr>
          <p:spPr>
            <a:xfrm>
              <a:off x="1326416" y="1650271"/>
              <a:ext cx="2278934" cy="10525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b="1" dirty="0">
                <a:solidFill>
                  <a:srgbClr val="FF0000"/>
                </a:solidFill>
                <a:latin typeface="#9Slide05 SVNUT Triumph" panose="00000500000000000000" pitchFamily="2" charset="0"/>
                <a:cs typeface="Arial" panose="020B0604020202020204" pitchFamily="34" charset="0"/>
              </a:endParaRPr>
            </a:p>
          </p:txBody>
        </p:sp>
        <p:pic>
          <p:nvPicPr>
            <p:cNvPr id="15" name="Picture 10" descr="Green, Plant and Concept Vector | Thiệp hoa, Biểu trưng, Thiệp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163" y="1593928"/>
              <a:ext cx="1223320" cy="1137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0"/>
          <p:cNvGrpSpPr/>
          <p:nvPr/>
        </p:nvGrpSpPr>
        <p:grpSpPr>
          <a:xfrm>
            <a:off x="-55420" y="-47290"/>
            <a:ext cx="4216954" cy="1511345"/>
            <a:chOff x="148014" y="-47290"/>
            <a:chExt cx="3943931" cy="1511345"/>
          </a:xfrm>
        </p:grpSpPr>
        <p:sp>
          <p:nvSpPr>
            <p:cNvPr id="19" name="Rectangle 18"/>
            <p:cNvSpPr/>
            <p:nvPr/>
          </p:nvSpPr>
          <p:spPr>
            <a:xfrm>
              <a:off x="250380" y="82583"/>
              <a:ext cx="3841565" cy="1200329"/>
            </a:xfrm>
            <a:prstGeom prst="rect">
              <a:avLst/>
            </a:prstGeom>
            <a:gradFill flip="none" rotWithShape="1">
              <a:gsLst>
                <a:gs pos="0">
                  <a:srgbClr val="92D050">
                    <a:tint val="66000"/>
                    <a:satMod val="160000"/>
                  </a:srgbClr>
                </a:gs>
                <a:gs pos="50000">
                  <a:srgbClr val="92D050">
                    <a:tint val="44500"/>
                    <a:satMod val="160000"/>
                  </a:srgbClr>
                </a:gs>
                <a:gs pos="100000">
                  <a:srgbClr val="92D050">
                    <a:tint val="23500"/>
                    <a:satMod val="160000"/>
                  </a:srgbClr>
                </a:gs>
              </a:gsLst>
              <a:lin ang="0" scaled="1"/>
              <a:tileRect/>
            </a:gradFill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7200" b="1" cap="none" spc="0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#9Slide07 FS Playlist Caps" pitchFamily="2" charset="0"/>
                  <a:cs typeface="Arial" panose="020B0604020202020204" pitchFamily="34" charset="0"/>
                </a:rPr>
                <a:t>  </a:t>
              </a:r>
              <a:r>
                <a:rPr lang="en-US" sz="6600" b="1" cap="none" spc="0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#9Slide07 FS Playlist Caps" pitchFamily="2" charset="0"/>
                  <a:cs typeface="Arial" panose="020B0604020202020204" pitchFamily="34" charset="0"/>
                </a:rPr>
                <a:t>KHỞI ĐỘNG</a:t>
              </a:r>
            </a:p>
          </p:txBody>
        </p:sp>
        <p:pic>
          <p:nvPicPr>
            <p:cNvPr id="20" name="Hình ảnh 4">
              <a:extLst>
                <a:ext uri="{FF2B5EF4-FFF2-40B4-BE49-F238E27FC236}">
                  <a16:creationId xmlns:a16="http://schemas.microsoft.com/office/drawing/2014/main" id="{C41E5DA5-E68D-4D65-B82E-8681E97687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42154" y1="77297" x2="42154" y2="77297"/>
                          <a14:foregroundMark x1="50308" y1="87568" x2="50308" y2="87568"/>
                          <a14:foregroundMark x1="58462" y1="80090" x2="58462" y2="80090"/>
                          <a14:foregroundMark x1="52615" y1="41171" x2="52615" y2="41171"/>
                          <a14:foregroundMark x1="49077" y1="39099" x2="49077" y2="39099"/>
                          <a14:foregroundMark x1="51385" y1="37117" x2="51385" y2="37117"/>
                          <a14:foregroundMark x1="51385" y1="37117" x2="51385" y2="37117"/>
                          <a14:foregroundMark x1="51385" y1="37117" x2="51385" y2="3711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48014" y="-47290"/>
              <a:ext cx="885022" cy="1511345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57A19ED3-1E0C-45BA-9A04-5C9607AAE3F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3633" y="1110315"/>
            <a:ext cx="7682299" cy="5496911"/>
          </a:xfrm>
          <a:prstGeom prst="rect">
            <a:avLst/>
          </a:prstGeom>
        </p:spPr>
      </p:pic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CC364DDD-5B5A-437B-A2D9-3BB82BC3248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8773" y="928274"/>
            <a:ext cx="4932045" cy="5860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4743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  <p:sndAc>
          <p:stSnd>
            <p:snd r:embed="rId3" name="push.wav"/>
          </p:stSnd>
        </p:sndAc>
      </p:transition>
    </mc:Choice>
    <mc:Fallback xmlns="">
      <p:transition spd="slow" advClick="0">
        <p:fade/>
        <p:sndAc>
          <p:stSnd>
            <p:snd r:embed="rId9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28427" y="3353463"/>
            <a:ext cx="3941594" cy="135774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b="1" dirty="0"/>
              <a:t> </a:t>
            </a:r>
            <a:r>
              <a:rPr lang="vi-VN" sz="4000" b="1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Tháp</a:t>
            </a:r>
            <a:r>
              <a:rPr lang="vi-VN" sz="40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đồng</a:t>
            </a:r>
            <a:r>
              <a:rPr lang="vi-VN" sz="40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hồ</a:t>
            </a:r>
            <a:r>
              <a:rPr lang="vi-VN" sz="40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BigBen</a:t>
            </a:r>
            <a:r>
              <a:rPr lang="vi-VN" sz="40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(Anh)</a:t>
            </a:r>
            <a:endParaRPr lang="en-US" sz="4000" dirty="0">
              <a:solidFill>
                <a:srgbClr val="00206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2" name="Diamond 11"/>
          <p:cNvSpPr/>
          <p:nvPr/>
        </p:nvSpPr>
        <p:spPr>
          <a:xfrm>
            <a:off x="1315240" y="5329927"/>
            <a:ext cx="1632857" cy="862149"/>
          </a:xfrm>
          <a:prstGeom prst="diamond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latin typeface="#9Slide03 SFU Futura_12" panose="00000400000000000000" pitchFamily="2" charset="0"/>
              </a:rPr>
              <a:t>4</a:t>
            </a:r>
            <a:endParaRPr lang="en-US" sz="4400" b="1" dirty="0">
              <a:latin typeface="#9Slide03 SFU Futura_12" panose="00000400000000000000" pitchFamily="2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238715" y="1330202"/>
            <a:ext cx="3293187" cy="1137258"/>
            <a:chOff x="312163" y="1593928"/>
            <a:chExt cx="3293187" cy="1137258"/>
          </a:xfrm>
        </p:grpSpPr>
        <p:sp>
          <p:nvSpPr>
            <p:cNvPr id="14" name="Rectangle 13"/>
            <p:cNvSpPr/>
            <p:nvPr/>
          </p:nvSpPr>
          <p:spPr>
            <a:xfrm>
              <a:off x="1326416" y="1650271"/>
              <a:ext cx="2278934" cy="10525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b="1" dirty="0">
                <a:solidFill>
                  <a:srgbClr val="FF0000"/>
                </a:solidFill>
                <a:latin typeface="#9Slide05 SVNUT Triumph" panose="00000500000000000000" pitchFamily="2" charset="0"/>
                <a:cs typeface="Arial" panose="020B0604020202020204" pitchFamily="34" charset="0"/>
              </a:endParaRPr>
            </a:p>
          </p:txBody>
        </p:sp>
        <p:pic>
          <p:nvPicPr>
            <p:cNvPr id="15" name="Picture 10" descr="Green, Plant and Concept Vector | Thiệp hoa, Biểu trưng, Thiệp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163" y="1593928"/>
              <a:ext cx="1223320" cy="1137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0"/>
          <p:cNvGrpSpPr/>
          <p:nvPr/>
        </p:nvGrpSpPr>
        <p:grpSpPr>
          <a:xfrm>
            <a:off x="-55420" y="-47290"/>
            <a:ext cx="4216954" cy="1511345"/>
            <a:chOff x="148014" y="-47290"/>
            <a:chExt cx="3943931" cy="1511345"/>
          </a:xfrm>
        </p:grpSpPr>
        <p:sp>
          <p:nvSpPr>
            <p:cNvPr id="19" name="Rectangle 18"/>
            <p:cNvSpPr/>
            <p:nvPr/>
          </p:nvSpPr>
          <p:spPr>
            <a:xfrm>
              <a:off x="250380" y="82583"/>
              <a:ext cx="3841565" cy="1200329"/>
            </a:xfrm>
            <a:prstGeom prst="rect">
              <a:avLst/>
            </a:prstGeom>
            <a:gradFill flip="none" rotWithShape="1">
              <a:gsLst>
                <a:gs pos="0">
                  <a:srgbClr val="92D050">
                    <a:tint val="66000"/>
                    <a:satMod val="160000"/>
                  </a:srgbClr>
                </a:gs>
                <a:gs pos="50000">
                  <a:srgbClr val="92D050">
                    <a:tint val="44500"/>
                    <a:satMod val="160000"/>
                  </a:srgbClr>
                </a:gs>
                <a:gs pos="100000">
                  <a:srgbClr val="92D050">
                    <a:tint val="23500"/>
                    <a:satMod val="160000"/>
                  </a:srgbClr>
                </a:gs>
              </a:gsLst>
              <a:lin ang="0" scaled="1"/>
              <a:tileRect/>
            </a:gradFill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7200" b="1" cap="none" spc="0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#9Slide07 FS Playlist Caps" pitchFamily="2" charset="0"/>
                  <a:cs typeface="Arial" panose="020B0604020202020204" pitchFamily="34" charset="0"/>
                </a:rPr>
                <a:t>  </a:t>
              </a:r>
              <a:r>
                <a:rPr lang="en-US" sz="6600" b="1" cap="none" spc="0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#9Slide07 FS Playlist Caps" pitchFamily="2" charset="0"/>
                  <a:cs typeface="Arial" panose="020B0604020202020204" pitchFamily="34" charset="0"/>
                </a:rPr>
                <a:t>KHỞI ĐỘNG</a:t>
              </a:r>
            </a:p>
          </p:txBody>
        </p:sp>
        <p:pic>
          <p:nvPicPr>
            <p:cNvPr id="20" name="Hình ảnh 4">
              <a:extLst>
                <a:ext uri="{FF2B5EF4-FFF2-40B4-BE49-F238E27FC236}">
                  <a16:creationId xmlns:a16="http://schemas.microsoft.com/office/drawing/2014/main" id="{C41E5DA5-E68D-4D65-B82E-8681E97687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42154" y1="77297" x2="42154" y2="77297"/>
                          <a14:foregroundMark x1="50308" y1="87568" x2="50308" y2="87568"/>
                          <a14:foregroundMark x1="58462" y1="80090" x2="58462" y2="80090"/>
                          <a14:foregroundMark x1="52615" y1="41171" x2="52615" y2="41171"/>
                          <a14:foregroundMark x1="49077" y1="39099" x2="49077" y2="39099"/>
                          <a14:foregroundMark x1="51385" y1="37117" x2="51385" y2="37117"/>
                          <a14:foregroundMark x1="51385" y1="37117" x2="51385" y2="37117"/>
                          <a14:foregroundMark x1="51385" y1="37117" x2="51385" y2="3711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48014" y="-47290"/>
              <a:ext cx="885022" cy="1511345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F92D680E-9BEC-48D6-8233-3ED64AD994B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156" y="1462881"/>
            <a:ext cx="7620000" cy="5138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1712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  <p:sndAc>
          <p:stSnd>
            <p:snd r:embed="rId3" name="push.wav"/>
          </p:stSnd>
        </p:sndAc>
      </p:transition>
    </mc:Choice>
    <mc:Fallback xmlns="">
      <p:transition spd="slow" advClick="0">
        <p:fade/>
        <p:sndAc>
          <p:stSnd>
            <p:snd r:embed="rId8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28427" y="3353463"/>
            <a:ext cx="3941594" cy="135774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002060"/>
                </a:solidFill>
              </a:rPr>
              <a:t> </a:t>
            </a:r>
            <a:r>
              <a:rPr lang="vi-VN" sz="28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Hoa loa </a:t>
            </a:r>
            <a:r>
              <a:rPr lang="vi-VN" sz="2800" b="1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kèn</a:t>
            </a:r>
            <a:endParaRPr lang="en-US" sz="2800" b="1" dirty="0">
              <a:solidFill>
                <a:srgbClr val="002060"/>
              </a:solidFill>
              <a:latin typeface="+mj-lt"/>
              <a:cs typeface="Arial" panose="020B0604020202020204" pitchFamily="34" charset="0"/>
            </a:endParaRPr>
          </a:p>
          <a:p>
            <a:pPr algn="ctr"/>
            <a:r>
              <a:rPr lang="vi-VN" sz="28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(</a:t>
            </a:r>
            <a:r>
              <a:rPr lang="vi-VN" sz="2800" b="1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Quốc</a:t>
            </a:r>
            <a:r>
              <a:rPr lang="vi-VN" sz="28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hoa </a:t>
            </a:r>
            <a:r>
              <a:rPr lang="vi-VN" sz="2800" b="1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của</a:t>
            </a:r>
            <a:r>
              <a:rPr lang="vi-VN" sz="28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Ý)</a:t>
            </a:r>
            <a:endParaRPr lang="en-US" sz="2800" dirty="0">
              <a:solidFill>
                <a:srgbClr val="00206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2" name="Diamond 11"/>
          <p:cNvSpPr/>
          <p:nvPr/>
        </p:nvSpPr>
        <p:spPr>
          <a:xfrm>
            <a:off x="1315240" y="5329927"/>
            <a:ext cx="1632857" cy="862149"/>
          </a:xfrm>
          <a:prstGeom prst="diamond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latin typeface="#9Slide03 SFU Futura_12" panose="00000400000000000000" pitchFamily="2" charset="0"/>
              </a:rPr>
              <a:t>5</a:t>
            </a:r>
            <a:endParaRPr lang="en-US" sz="4400" b="1" dirty="0">
              <a:latin typeface="#9Slide03 SFU Futura_12" panose="00000400000000000000" pitchFamily="2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238715" y="1330202"/>
            <a:ext cx="3293187" cy="1137258"/>
            <a:chOff x="312163" y="1593928"/>
            <a:chExt cx="3293187" cy="1137258"/>
          </a:xfrm>
        </p:grpSpPr>
        <p:sp>
          <p:nvSpPr>
            <p:cNvPr id="14" name="Rectangle 13"/>
            <p:cNvSpPr/>
            <p:nvPr/>
          </p:nvSpPr>
          <p:spPr>
            <a:xfrm>
              <a:off x="1326416" y="1650271"/>
              <a:ext cx="2278934" cy="10525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b="1" dirty="0">
                <a:solidFill>
                  <a:srgbClr val="FF0000"/>
                </a:solidFill>
                <a:latin typeface="#9Slide05 SVNUT Triumph" panose="00000500000000000000" pitchFamily="2" charset="0"/>
                <a:cs typeface="Arial" panose="020B0604020202020204" pitchFamily="34" charset="0"/>
              </a:endParaRPr>
            </a:p>
          </p:txBody>
        </p:sp>
        <p:pic>
          <p:nvPicPr>
            <p:cNvPr id="15" name="Picture 10" descr="Green, Plant and Concept Vector | Thiệp hoa, Biểu trưng, Thiệp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163" y="1593928"/>
              <a:ext cx="1223320" cy="1137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0"/>
          <p:cNvGrpSpPr/>
          <p:nvPr/>
        </p:nvGrpSpPr>
        <p:grpSpPr>
          <a:xfrm>
            <a:off x="-55420" y="-47290"/>
            <a:ext cx="4216954" cy="1511345"/>
            <a:chOff x="148014" y="-47290"/>
            <a:chExt cx="3943931" cy="1511345"/>
          </a:xfrm>
        </p:grpSpPr>
        <p:sp>
          <p:nvSpPr>
            <p:cNvPr id="19" name="Rectangle 18"/>
            <p:cNvSpPr/>
            <p:nvPr/>
          </p:nvSpPr>
          <p:spPr>
            <a:xfrm>
              <a:off x="250380" y="82583"/>
              <a:ext cx="3841565" cy="1200329"/>
            </a:xfrm>
            <a:prstGeom prst="rect">
              <a:avLst/>
            </a:prstGeom>
            <a:gradFill flip="none" rotWithShape="1">
              <a:gsLst>
                <a:gs pos="0">
                  <a:srgbClr val="92D050">
                    <a:tint val="66000"/>
                    <a:satMod val="160000"/>
                  </a:srgbClr>
                </a:gs>
                <a:gs pos="50000">
                  <a:srgbClr val="92D050">
                    <a:tint val="44500"/>
                    <a:satMod val="160000"/>
                  </a:srgbClr>
                </a:gs>
                <a:gs pos="100000">
                  <a:srgbClr val="92D050">
                    <a:tint val="23500"/>
                    <a:satMod val="160000"/>
                  </a:srgbClr>
                </a:gs>
              </a:gsLst>
              <a:lin ang="0" scaled="1"/>
              <a:tileRect/>
            </a:gradFill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7200" b="1" cap="none" spc="0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#9Slide07 FS Playlist Caps" pitchFamily="2" charset="0"/>
                  <a:cs typeface="Arial" panose="020B0604020202020204" pitchFamily="34" charset="0"/>
                </a:rPr>
                <a:t>  </a:t>
              </a:r>
              <a:r>
                <a:rPr lang="en-US" sz="6600" b="1" cap="none" spc="0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#9Slide07 FS Playlist Caps" pitchFamily="2" charset="0"/>
                  <a:cs typeface="Arial" panose="020B0604020202020204" pitchFamily="34" charset="0"/>
                </a:rPr>
                <a:t>KHỞI ĐỘNG</a:t>
              </a:r>
            </a:p>
          </p:txBody>
        </p:sp>
        <p:pic>
          <p:nvPicPr>
            <p:cNvPr id="20" name="Hình ảnh 4">
              <a:extLst>
                <a:ext uri="{FF2B5EF4-FFF2-40B4-BE49-F238E27FC236}">
                  <a16:creationId xmlns:a16="http://schemas.microsoft.com/office/drawing/2014/main" id="{C41E5DA5-E68D-4D65-B82E-8681E97687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42154" y1="77297" x2="42154" y2="77297"/>
                          <a14:foregroundMark x1="50308" y1="87568" x2="50308" y2="87568"/>
                          <a14:foregroundMark x1="58462" y1="80090" x2="58462" y2="80090"/>
                          <a14:foregroundMark x1="52615" y1="41171" x2="52615" y2="41171"/>
                          <a14:foregroundMark x1="49077" y1="39099" x2="49077" y2="39099"/>
                          <a14:foregroundMark x1="51385" y1="37117" x2="51385" y2="37117"/>
                          <a14:foregroundMark x1="51385" y1="37117" x2="51385" y2="37117"/>
                          <a14:foregroundMark x1="51385" y1="37117" x2="51385" y2="3711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48014" y="-47290"/>
              <a:ext cx="885022" cy="1511345"/>
            </a:xfrm>
            <a:prstGeom prst="rect">
              <a:avLst/>
            </a:prstGeom>
          </p:spPr>
        </p:pic>
      </p:grpSp>
      <p:pic>
        <p:nvPicPr>
          <p:cNvPr id="16" name="image170.jpg">
            <a:extLst>
              <a:ext uri="{FF2B5EF4-FFF2-40B4-BE49-F238E27FC236}">
                <a16:creationId xmlns:a16="http://schemas.microsoft.com/office/drawing/2014/main" id="{E2984F02-F1C2-4350-99EC-9E274421D1E1}"/>
              </a:ext>
            </a:extLst>
          </p:cNvPr>
          <p:cNvPicPr/>
          <p:nvPr/>
        </p:nvPicPr>
        <p:blipFill>
          <a:blip r:embed="rId7" cstate="print"/>
          <a:srcRect/>
          <a:stretch>
            <a:fillRect/>
          </a:stretch>
        </p:blipFill>
        <p:spPr>
          <a:xfrm>
            <a:off x="4464157" y="1649304"/>
            <a:ext cx="7499416" cy="4856599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6362857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  <p:sndAc>
          <p:stSnd>
            <p:snd r:embed="rId3" name="push.wav"/>
          </p:stSnd>
        </p:sndAc>
      </p:transition>
    </mc:Choice>
    <mc:Fallback xmlns="">
      <p:transition spd="slow" advClick="0">
        <p:fade/>
        <p:sndAc>
          <p:stSnd>
            <p:snd r:embed="rId8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28427" y="3353463"/>
            <a:ext cx="3941594" cy="135774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002060"/>
                </a:solidFill>
              </a:rPr>
              <a:t> </a:t>
            </a:r>
            <a:r>
              <a:rPr lang="vi-VN" sz="3600" b="1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Tháp</a:t>
            </a:r>
            <a:r>
              <a:rPr lang="vi-VN" sz="36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nghiêng </a:t>
            </a:r>
            <a:r>
              <a:rPr lang="vi-VN" sz="3600" b="1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Pisa</a:t>
            </a:r>
            <a:r>
              <a:rPr lang="vi-VN" sz="36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(I-ta-li-a)</a:t>
            </a:r>
            <a:endParaRPr lang="en-US" sz="3600" dirty="0">
              <a:solidFill>
                <a:srgbClr val="00206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2" name="Diamond 11"/>
          <p:cNvSpPr/>
          <p:nvPr/>
        </p:nvSpPr>
        <p:spPr>
          <a:xfrm>
            <a:off x="1315240" y="5329927"/>
            <a:ext cx="1632857" cy="862149"/>
          </a:xfrm>
          <a:prstGeom prst="diamond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#9Slide03 SFU Futura_12" panose="00000400000000000000" pitchFamily="2" charset="0"/>
              </a:rPr>
              <a:t>6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238715" y="1330202"/>
            <a:ext cx="3293187" cy="1137258"/>
            <a:chOff x="312163" y="1593928"/>
            <a:chExt cx="3293187" cy="1137258"/>
          </a:xfrm>
        </p:grpSpPr>
        <p:sp>
          <p:nvSpPr>
            <p:cNvPr id="14" name="Rectangle 13"/>
            <p:cNvSpPr/>
            <p:nvPr/>
          </p:nvSpPr>
          <p:spPr>
            <a:xfrm>
              <a:off x="1326416" y="1650271"/>
              <a:ext cx="2278934" cy="10525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b="1" dirty="0">
                <a:solidFill>
                  <a:srgbClr val="FF0000"/>
                </a:solidFill>
                <a:latin typeface="#9Slide05 SVNUT Triumph" panose="00000500000000000000" pitchFamily="2" charset="0"/>
                <a:cs typeface="Arial" panose="020B0604020202020204" pitchFamily="34" charset="0"/>
              </a:endParaRPr>
            </a:p>
          </p:txBody>
        </p:sp>
        <p:pic>
          <p:nvPicPr>
            <p:cNvPr id="15" name="Picture 10" descr="Green, Plant and Concept Vector | Thiệp hoa, Biểu trưng, Thiệp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163" y="1593928"/>
              <a:ext cx="1223320" cy="1137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0"/>
          <p:cNvGrpSpPr/>
          <p:nvPr/>
        </p:nvGrpSpPr>
        <p:grpSpPr>
          <a:xfrm>
            <a:off x="-55420" y="-47290"/>
            <a:ext cx="4216954" cy="1511345"/>
            <a:chOff x="148014" y="-47290"/>
            <a:chExt cx="3943931" cy="1511345"/>
          </a:xfrm>
        </p:grpSpPr>
        <p:sp>
          <p:nvSpPr>
            <p:cNvPr id="19" name="Rectangle 18"/>
            <p:cNvSpPr/>
            <p:nvPr/>
          </p:nvSpPr>
          <p:spPr>
            <a:xfrm>
              <a:off x="250380" y="82583"/>
              <a:ext cx="3841565" cy="1200329"/>
            </a:xfrm>
            <a:prstGeom prst="rect">
              <a:avLst/>
            </a:prstGeom>
            <a:gradFill flip="none" rotWithShape="1">
              <a:gsLst>
                <a:gs pos="0">
                  <a:srgbClr val="92D050">
                    <a:tint val="66000"/>
                    <a:satMod val="160000"/>
                  </a:srgbClr>
                </a:gs>
                <a:gs pos="50000">
                  <a:srgbClr val="92D050">
                    <a:tint val="44500"/>
                    <a:satMod val="160000"/>
                  </a:srgbClr>
                </a:gs>
                <a:gs pos="100000">
                  <a:srgbClr val="92D050">
                    <a:tint val="23500"/>
                    <a:satMod val="160000"/>
                  </a:srgbClr>
                </a:gs>
              </a:gsLst>
              <a:lin ang="0" scaled="1"/>
              <a:tileRect/>
            </a:gradFill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7200" b="1" cap="none" spc="0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#9Slide07 FS Playlist Caps" pitchFamily="2" charset="0"/>
                  <a:cs typeface="Arial" panose="020B0604020202020204" pitchFamily="34" charset="0"/>
                </a:rPr>
                <a:t>  </a:t>
              </a:r>
              <a:r>
                <a:rPr lang="en-US" sz="6600" b="1" cap="none" spc="0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#9Slide07 FS Playlist Caps" pitchFamily="2" charset="0"/>
                  <a:cs typeface="Arial" panose="020B0604020202020204" pitchFamily="34" charset="0"/>
                </a:rPr>
                <a:t>KHỞI ĐỘNG</a:t>
              </a:r>
            </a:p>
          </p:txBody>
        </p:sp>
        <p:pic>
          <p:nvPicPr>
            <p:cNvPr id="20" name="Hình ảnh 4">
              <a:extLst>
                <a:ext uri="{FF2B5EF4-FFF2-40B4-BE49-F238E27FC236}">
                  <a16:creationId xmlns:a16="http://schemas.microsoft.com/office/drawing/2014/main" id="{C41E5DA5-E68D-4D65-B82E-8681E97687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42154" y1="77297" x2="42154" y2="77297"/>
                          <a14:foregroundMark x1="50308" y1="87568" x2="50308" y2="87568"/>
                          <a14:foregroundMark x1="58462" y1="80090" x2="58462" y2="80090"/>
                          <a14:foregroundMark x1="52615" y1="41171" x2="52615" y2="41171"/>
                          <a14:foregroundMark x1="49077" y1="39099" x2="49077" y2="39099"/>
                          <a14:foregroundMark x1="51385" y1="37117" x2="51385" y2="37117"/>
                          <a14:foregroundMark x1="51385" y1="37117" x2="51385" y2="37117"/>
                          <a14:foregroundMark x1="51385" y1="37117" x2="51385" y2="3711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48014" y="-47290"/>
              <a:ext cx="885022" cy="1511345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F2AC70D1-50A9-4133-A28E-CFECDA653D1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2120" y="1464055"/>
            <a:ext cx="7410450" cy="493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7630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  <p:sndAc>
          <p:stSnd>
            <p:snd r:embed="rId3" name="push.wav"/>
          </p:stSnd>
        </p:sndAc>
      </p:transition>
    </mc:Choice>
    <mc:Fallback xmlns="">
      <p:transition spd="slow" advClick="0">
        <p:fade/>
        <p:sndAc>
          <p:stSnd>
            <p:snd r:embed="rId8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38715" y="3366970"/>
            <a:ext cx="3941594" cy="135774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Tháp</a:t>
            </a:r>
            <a:r>
              <a:rPr lang="vi-VN" sz="36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vi-VN" sz="3600" b="1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Eiffel</a:t>
            </a:r>
            <a:r>
              <a:rPr lang="vi-VN" sz="36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(</a:t>
            </a:r>
            <a:r>
              <a:rPr lang="vi-VN" sz="3600" b="1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Pháp</a:t>
            </a:r>
            <a:r>
              <a:rPr lang="vi-VN" sz="36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)</a:t>
            </a:r>
            <a:endParaRPr lang="en-US" sz="3600" dirty="0">
              <a:solidFill>
                <a:srgbClr val="00206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2" name="Diamond 11"/>
          <p:cNvSpPr/>
          <p:nvPr/>
        </p:nvSpPr>
        <p:spPr>
          <a:xfrm>
            <a:off x="1315240" y="5329927"/>
            <a:ext cx="1632857" cy="862149"/>
          </a:xfrm>
          <a:prstGeom prst="diamond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#9Slide03 SFU Futura_12" panose="00000400000000000000" pitchFamily="2" charset="0"/>
              </a:rPr>
              <a:t>7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238715" y="1330202"/>
            <a:ext cx="3293187" cy="1137258"/>
            <a:chOff x="312163" y="1593928"/>
            <a:chExt cx="3293187" cy="1137258"/>
          </a:xfrm>
        </p:grpSpPr>
        <p:sp>
          <p:nvSpPr>
            <p:cNvPr id="14" name="Rectangle 13"/>
            <p:cNvSpPr/>
            <p:nvPr/>
          </p:nvSpPr>
          <p:spPr>
            <a:xfrm>
              <a:off x="1326416" y="1650271"/>
              <a:ext cx="2278934" cy="10525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b="1" dirty="0">
                <a:solidFill>
                  <a:srgbClr val="FF0000"/>
                </a:solidFill>
                <a:latin typeface="#9Slide05 SVNUT Triumph" panose="00000500000000000000" pitchFamily="2" charset="0"/>
                <a:cs typeface="Arial" panose="020B0604020202020204" pitchFamily="34" charset="0"/>
              </a:endParaRPr>
            </a:p>
          </p:txBody>
        </p:sp>
        <p:pic>
          <p:nvPicPr>
            <p:cNvPr id="15" name="Picture 10" descr="Green, Plant and Concept Vector | Thiệp hoa, Biểu trưng, Thiệp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163" y="1593928"/>
              <a:ext cx="1223320" cy="1137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0"/>
          <p:cNvGrpSpPr/>
          <p:nvPr/>
        </p:nvGrpSpPr>
        <p:grpSpPr>
          <a:xfrm>
            <a:off x="-55420" y="-47290"/>
            <a:ext cx="4216954" cy="1511345"/>
            <a:chOff x="148014" y="-47290"/>
            <a:chExt cx="3943931" cy="1511345"/>
          </a:xfrm>
        </p:grpSpPr>
        <p:sp>
          <p:nvSpPr>
            <p:cNvPr id="19" name="Rectangle 18"/>
            <p:cNvSpPr/>
            <p:nvPr/>
          </p:nvSpPr>
          <p:spPr>
            <a:xfrm>
              <a:off x="250380" y="82583"/>
              <a:ext cx="3841565" cy="1200329"/>
            </a:xfrm>
            <a:prstGeom prst="rect">
              <a:avLst/>
            </a:prstGeom>
            <a:gradFill flip="none" rotWithShape="1">
              <a:gsLst>
                <a:gs pos="0">
                  <a:srgbClr val="92D050">
                    <a:tint val="66000"/>
                    <a:satMod val="160000"/>
                  </a:srgbClr>
                </a:gs>
                <a:gs pos="50000">
                  <a:srgbClr val="92D050">
                    <a:tint val="44500"/>
                    <a:satMod val="160000"/>
                  </a:srgbClr>
                </a:gs>
                <a:gs pos="100000">
                  <a:srgbClr val="92D050">
                    <a:tint val="23500"/>
                    <a:satMod val="160000"/>
                  </a:srgbClr>
                </a:gs>
              </a:gsLst>
              <a:lin ang="0" scaled="1"/>
              <a:tileRect/>
            </a:gradFill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7200" b="1" cap="none" spc="0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#9Slide07 FS Playlist Caps" pitchFamily="2" charset="0"/>
                  <a:cs typeface="Arial" panose="020B0604020202020204" pitchFamily="34" charset="0"/>
                </a:rPr>
                <a:t>  </a:t>
              </a:r>
              <a:r>
                <a:rPr lang="en-US" sz="6600" b="1" cap="none" spc="0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#9Slide07 FS Playlist Caps" pitchFamily="2" charset="0"/>
                  <a:cs typeface="Arial" panose="020B0604020202020204" pitchFamily="34" charset="0"/>
                </a:rPr>
                <a:t>KHỞI ĐỘNG</a:t>
              </a:r>
            </a:p>
          </p:txBody>
        </p:sp>
        <p:pic>
          <p:nvPicPr>
            <p:cNvPr id="20" name="Hình ảnh 4">
              <a:extLst>
                <a:ext uri="{FF2B5EF4-FFF2-40B4-BE49-F238E27FC236}">
                  <a16:creationId xmlns:a16="http://schemas.microsoft.com/office/drawing/2014/main" id="{C41E5DA5-E68D-4D65-B82E-8681E97687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42154" y1="77297" x2="42154" y2="77297"/>
                          <a14:foregroundMark x1="50308" y1="87568" x2="50308" y2="87568"/>
                          <a14:foregroundMark x1="58462" y1="80090" x2="58462" y2="80090"/>
                          <a14:foregroundMark x1="52615" y1="41171" x2="52615" y2="41171"/>
                          <a14:foregroundMark x1="49077" y1="39099" x2="49077" y2="39099"/>
                          <a14:foregroundMark x1="51385" y1="37117" x2="51385" y2="37117"/>
                          <a14:foregroundMark x1="51385" y1="37117" x2="51385" y2="37117"/>
                          <a14:foregroundMark x1="51385" y1="37117" x2="51385" y2="3711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48014" y="-47290"/>
              <a:ext cx="885022" cy="1511345"/>
            </a:xfrm>
            <a:prstGeom prst="rect">
              <a:avLst/>
            </a:prstGeom>
          </p:spPr>
        </p:pic>
      </p:grpSp>
      <p:pic>
        <p:nvPicPr>
          <p:cNvPr id="10" name="image56.jpg">
            <a:extLst>
              <a:ext uri="{FF2B5EF4-FFF2-40B4-BE49-F238E27FC236}">
                <a16:creationId xmlns:a16="http://schemas.microsoft.com/office/drawing/2014/main" id="{C721FABE-D63B-45EA-86B9-876C7010C01A}"/>
              </a:ext>
            </a:extLst>
          </p:cNvPr>
          <p:cNvPicPr/>
          <p:nvPr/>
        </p:nvPicPr>
        <p:blipFill>
          <a:blip r:embed="rId7" cstate="print"/>
          <a:srcRect/>
          <a:stretch>
            <a:fillRect/>
          </a:stretch>
        </p:blipFill>
        <p:spPr>
          <a:xfrm>
            <a:off x="4645572" y="708382"/>
            <a:ext cx="7094483" cy="5965634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42400645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  <p:sndAc>
          <p:stSnd>
            <p:snd r:embed="rId3" name="push.wav"/>
          </p:stSnd>
        </p:sndAc>
      </p:transition>
    </mc:Choice>
    <mc:Fallback xmlns="">
      <p:transition spd="slow" advClick="0">
        <p:fade/>
        <p:sndAc>
          <p:stSnd>
            <p:snd r:embed="rId8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07623" y="3353463"/>
            <a:ext cx="2930487" cy="135774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Âu</a:t>
            </a:r>
            <a:endParaRPr lang="en-US" sz="3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Diamond 11"/>
          <p:cNvSpPr/>
          <p:nvPr/>
        </p:nvSpPr>
        <p:spPr>
          <a:xfrm>
            <a:off x="1315240" y="5329927"/>
            <a:ext cx="1632857" cy="862149"/>
          </a:xfrm>
          <a:prstGeom prst="diamond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#9Slide03 SFU Futura_12" panose="00000400000000000000" pitchFamily="2" charset="0"/>
              </a:rPr>
              <a:t>8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238715" y="1330202"/>
            <a:ext cx="3293187" cy="1137258"/>
            <a:chOff x="312163" y="1593928"/>
            <a:chExt cx="3293187" cy="1137258"/>
          </a:xfrm>
        </p:grpSpPr>
        <p:sp>
          <p:nvSpPr>
            <p:cNvPr id="14" name="Rectangle 13"/>
            <p:cNvSpPr/>
            <p:nvPr/>
          </p:nvSpPr>
          <p:spPr>
            <a:xfrm>
              <a:off x="1326416" y="1650271"/>
              <a:ext cx="2278934" cy="10525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b="1" dirty="0">
                <a:solidFill>
                  <a:srgbClr val="FF0000"/>
                </a:solidFill>
                <a:latin typeface="#9Slide05 SVNUT Triumph" panose="00000500000000000000" pitchFamily="2" charset="0"/>
                <a:cs typeface="Arial" panose="020B0604020202020204" pitchFamily="34" charset="0"/>
              </a:endParaRPr>
            </a:p>
          </p:txBody>
        </p:sp>
        <p:pic>
          <p:nvPicPr>
            <p:cNvPr id="15" name="Picture 10" descr="Green, Plant and Concept Vector | Thiệp hoa, Biểu trưng, Thiệp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163" y="1593928"/>
              <a:ext cx="1223320" cy="1137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0"/>
          <p:cNvGrpSpPr/>
          <p:nvPr/>
        </p:nvGrpSpPr>
        <p:grpSpPr>
          <a:xfrm>
            <a:off x="-55420" y="-47290"/>
            <a:ext cx="4216954" cy="1511345"/>
            <a:chOff x="148014" y="-47290"/>
            <a:chExt cx="3943931" cy="1511345"/>
          </a:xfrm>
        </p:grpSpPr>
        <p:sp>
          <p:nvSpPr>
            <p:cNvPr id="19" name="Rectangle 18"/>
            <p:cNvSpPr/>
            <p:nvPr/>
          </p:nvSpPr>
          <p:spPr>
            <a:xfrm>
              <a:off x="250380" y="82583"/>
              <a:ext cx="3841565" cy="1200329"/>
            </a:xfrm>
            <a:prstGeom prst="rect">
              <a:avLst/>
            </a:prstGeom>
            <a:gradFill flip="none" rotWithShape="1">
              <a:gsLst>
                <a:gs pos="0">
                  <a:srgbClr val="92D050">
                    <a:tint val="66000"/>
                    <a:satMod val="160000"/>
                  </a:srgbClr>
                </a:gs>
                <a:gs pos="50000">
                  <a:srgbClr val="92D050">
                    <a:tint val="44500"/>
                    <a:satMod val="160000"/>
                  </a:srgbClr>
                </a:gs>
                <a:gs pos="100000">
                  <a:srgbClr val="92D050">
                    <a:tint val="23500"/>
                    <a:satMod val="160000"/>
                  </a:srgbClr>
                </a:gs>
              </a:gsLst>
              <a:lin ang="0" scaled="1"/>
              <a:tileRect/>
            </a:gradFill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7200" b="1" cap="none" spc="0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#9Slide07 FS Playlist Caps" pitchFamily="2" charset="0"/>
                  <a:cs typeface="Arial" panose="020B0604020202020204" pitchFamily="34" charset="0"/>
                </a:rPr>
                <a:t>  </a:t>
              </a:r>
              <a:r>
                <a:rPr lang="en-US" sz="6600" b="1" cap="none" spc="0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#9Slide07 FS Playlist Caps" pitchFamily="2" charset="0"/>
                  <a:cs typeface="Arial" panose="020B0604020202020204" pitchFamily="34" charset="0"/>
                </a:rPr>
                <a:t>KHỞI ĐỘNG</a:t>
              </a:r>
            </a:p>
          </p:txBody>
        </p:sp>
        <p:pic>
          <p:nvPicPr>
            <p:cNvPr id="20" name="Hình ảnh 4">
              <a:extLst>
                <a:ext uri="{FF2B5EF4-FFF2-40B4-BE49-F238E27FC236}">
                  <a16:creationId xmlns:a16="http://schemas.microsoft.com/office/drawing/2014/main" id="{C41E5DA5-E68D-4D65-B82E-8681E97687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42154" y1="77297" x2="42154" y2="77297"/>
                          <a14:foregroundMark x1="50308" y1="87568" x2="50308" y2="87568"/>
                          <a14:foregroundMark x1="58462" y1="80090" x2="58462" y2="80090"/>
                          <a14:foregroundMark x1="52615" y1="41171" x2="52615" y2="41171"/>
                          <a14:foregroundMark x1="49077" y1="39099" x2="49077" y2="39099"/>
                          <a14:foregroundMark x1="51385" y1="37117" x2="51385" y2="37117"/>
                          <a14:foregroundMark x1="51385" y1="37117" x2="51385" y2="37117"/>
                          <a14:foregroundMark x1="51385" y1="37117" x2="51385" y2="3711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48014" y="-47290"/>
              <a:ext cx="885022" cy="1511345"/>
            </a:xfrm>
            <a:prstGeom prst="rect">
              <a:avLst/>
            </a:prstGeom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68A2C7EC-4C3F-43FB-BE9E-5B6B7A0DBF0B}"/>
              </a:ext>
            </a:extLst>
          </p:cNvPr>
          <p:cNvSpPr/>
          <p:nvPr/>
        </p:nvSpPr>
        <p:spPr>
          <a:xfrm>
            <a:off x="5148526" y="1140889"/>
            <a:ext cx="610936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 châu lục tiếp giáp châu Á.</a:t>
            </a:r>
            <a:endParaRPr lang="en-US" sz="3600">
              <a:solidFill>
                <a:srgbClr val="1C11A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7DFA5C-41E4-41EC-8D4A-5962BFE6622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578" y="1934518"/>
            <a:ext cx="7868362" cy="4415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1212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  <p:sndAc>
          <p:stSnd>
            <p:snd r:embed="rId3" name="push.wav"/>
          </p:stSnd>
        </p:sndAc>
      </p:transition>
    </mc:Choice>
    <mc:Fallback xmlns="">
      <p:transition spd="slow" advClick="0">
        <p:fade/>
        <p:sndAc>
          <p:stSnd>
            <p:snd r:embed="rId8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815</TotalTime>
  <Words>2423</Words>
  <Application>Microsoft Office PowerPoint</Application>
  <PresentationFormat>Widescreen</PresentationFormat>
  <Paragraphs>418</Paragraphs>
  <Slides>37</Slides>
  <Notes>14</Notes>
  <HiddenSlides>0</HiddenSlides>
  <MMClips>4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50" baseType="lpstr">
      <vt:lpstr>#9Slide03 SFU Futura_12</vt:lpstr>
      <vt:lpstr>#9Slide05 SVNUT Triumph</vt:lpstr>
      <vt:lpstr>#9Slide07 FS Playlist Caps</vt:lpstr>
      <vt:lpstr>.VnArialH</vt:lpstr>
      <vt:lpstr>Arial</vt:lpstr>
      <vt:lpstr>Calibri</vt:lpstr>
      <vt:lpstr>Calibri Light</vt:lpstr>
      <vt:lpstr>OpenSans</vt:lpstr>
      <vt:lpstr>Symbol</vt:lpstr>
      <vt:lpstr>Tahoma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Vũ Thị Quỳnh Như</cp:lastModifiedBy>
  <cp:revision>47</cp:revision>
  <dcterms:created xsi:type="dcterms:W3CDTF">2022-06-12T03:09:02Z</dcterms:created>
  <dcterms:modified xsi:type="dcterms:W3CDTF">2023-09-14T12:57:01Z</dcterms:modified>
</cp:coreProperties>
</file>