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87" r:id="rId2"/>
    <p:sldId id="286" r:id="rId3"/>
    <p:sldId id="285" r:id="rId4"/>
    <p:sldId id="257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5" r:id="rId19"/>
    <p:sldId id="277" r:id="rId20"/>
    <p:sldId id="282" r:id="rId21"/>
    <p:sldId id="290" r:id="rId22"/>
    <p:sldId id="283" r:id="rId23"/>
    <p:sldId id="278" r:id="rId24"/>
    <p:sldId id="279" r:id="rId25"/>
    <p:sldId id="280" r:id="rId26"/>
    <p:sldId id="289" r:id="rId27"/>
  </p:sldIdLst>
  <p:sldSz cx="12192000" cy="6858000"/>
  <p:notesSz cx="6858000" cy="9144000"/>
  <p:embeddedFontLst>
    <p:embeddedFont>
      <p:font typeface="Arial Black" panose="020B0A04020102020204" pitchFamily="34" charset="0"/>
      <p:bold r:id="rId29"/>
    </p:embeddedFont>
    <p:embeddedFont>
      <p:font typeface="Abadi" panose="020B0604020202020204" charset="0"/>
      <p:regular r:id="rId30"/>
    </p:embeddedFont>
    <p:embeddedFont>
      <p:font typeface=".VnBodoni" panose="020B7200000000000000" pitchFamily="3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.VnVogue" panose="020B72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BD0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10" Type="http://schemas.openxmlformats.org/officeDocument/2006/relationships/image" Target="../media/image30.wmf"/><Relationship Id="rId4" Type="http://schemas.openxmlformats.org/officeDocument/2006/relationships/image" Target="../media/image24.wmf"/><Relationship Id="rId9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D6A19-C6EE-4C01-9B5E-8F3DAEB14B0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6A159-C762-41DF-A80C-47217FFD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3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0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9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94C5-14D9-4929-9AE2-3651950DC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20292-7BC0-40FC-9498-3664793E4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5DC44-1BAB-43E9-933B-399296DA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9C2EE-14B0-46EF-A5B7-0E49165C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AF0D6-A8AB-435D-BC48-6EFC7742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9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5C9E-22B4-4C89-A21F-7242BBDD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E2631-D3B8-462A-84C4-24E6BE7EA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7264-8682-4189-B446-8B0DA3AE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AC96-9C67-46BE-9C4C-2CCF8500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6CB1A-8A08-46F5-A266-4AD9BE24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5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C8A8D-1D75-4B0F-BAD7-7EE44B84B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3503D-AB39-4183-93FE-8BD2EA084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5002C-090B-4B9A-B8D0-1E61154E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1FBD9-018E-4E33-8287-3B081A21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6A916-C018-4709-ADCE-6535555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FBDB5-BCD8-4ED4-9A47-DB1002F1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D0C47-1E24-4BA5-99CD-1367B7273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CA8E3-6B00-4096-B960-11E70FCD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58BAF-D414-43C6-92E9-9A97920E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D83D-A802-46CC-9A11-2A764FCE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4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CC82-7898-49A4-8771-598AB8A0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54FF-B1D7-4ADE-9F42-0218EBF3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50003-FFC3-4289-A9E2-9B1503E0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7AC91-1C09-4250-AF5C-3403F8B2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197F1-B315-4BBB-BFE5-9CEC4C96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32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9DFB-3306-4E01-BF97-BAFD6B2E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40F57-208E-4096-A68E-A606D447E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D12C7-D280-45AD-A29F-C0A15B58B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7FF8-54F7-49CE-817F-5BE7343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9A151-748B-4503-B408-4B2F6016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639E4-4889-42AE-8032-6DD4BBB6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8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497B4-66BD-42D2-8B89-EAA9B264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F58F0-C025-4812-B876-E8780705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FDE5B-C69F-475A-8F24-5A055A4D9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DFAEA-F2BC-49A7-A986-A6F28494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8308D-71ED-4D47-AFE2-5CAEBCA09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ABA6A-4673-4E4A-B93E-341A491E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78890-2551-44F0-8A64-0FFCC4CA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60794-E864-4DCD-ADBC-1E38FE8A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9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005E-C5A9-4180-92F2-D30BA2D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63259-839F-4A7C-8446-3D32DB5D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10761-1BB9-4922-8A46-B856A8CB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9A0EB-0596-4883-B220-C538566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626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479DD-6A85-4095-8E00-640B76BE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66663-1141-457F-A0D0-C42BC495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4DF37-CCC6-469A-980C-2B1DEBFD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1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5434-F757-468F-A6DA-2A1C2496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EE004-9BD4-476F-B2C0-9FBE163C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6B161-7D2D-4B7C-A5F6-A0148AE6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EAC07-8A4B-48D8-BAE9-7B66DC11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05EDF-7AF8-4DE5-8AF8-70857994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85F8F-1601-4342-AC77-B65F8BD9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43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201E-6DF1-4C05-BFCD-55F6FE1E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74655-15EA-40E3-91F6-D2B2C8385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D5513-9CE8-4767-ACBD-3A9452D17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20993-5DF3-46D9-B60C-50F2FC42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83191-DC3E-496E-9C19-3E92EB33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71BD8-7036-4049-868F-FAAC4301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4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C69D7-340C-4892-8E3E-3186BAA6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9FC24-0A59-4D06-A294-2ADF11F3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C8D64-97EF-4211-B430-4007F3008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59A40-00FF-487A-AA53-6ACD3C9404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27/10/2022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BA6D-B044-4334-B245-48FBD9722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11A54-10D1-4294-AB5D-0B0556457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59743-B77D-4822-BC6E-16C113B8AC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audio" Target="../media/audio1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image" Target="../media/image21.wmf"/><Relationship Id="rId26" Type="http://schemas.openxmlformats.org/officeDocument/2006/relationships/image" Target="../media/image29.wmf"/><Relationship Id="rId3" Type="http://schemas.openxmlformats.org/officeDocument/2006/relationships/control" Target="../activeX/activeX2.xml"/><Relationship Id="rId21" Type="http://schemas.openxmlformats.org/officeDocument/2006/relationships/image" Target="../media/image24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28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27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26.wmf"/><Relationship Id="rId10" Type="http://schemas.openxmlformats.org/officeDocument/2006/relationships/control" Target="../activeX/activeX9.xml"/><Relationship Id="rId19" Type="http://schemas.openxmlformats.org/officeDocument/2006/relationships/image" Target="../media/image22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25.wmf"/><Relationship Id="rId27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cell-phone-ico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cell-phone-ico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38463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ngall.com/friend-png/download/2631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826612" y="2286000"/>
            <a:ext cx="20116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4" name="Picture 7" descr="XMASC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57" y="5366512"/>
            <a:ext cx="3448595" cy="10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911760" y="532999"/>
            <a:ext cx="1117999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education and training office</a:t>
            </a:r>
          </a:p>
          <a:p>
            <a:pPr algn="ctr" eaLnBrk="1" hangingPunct="1"/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HOA AN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SECONDARY</a:t>
            </a:r>
            <a:r>
              <a:rPr lang="vi-VN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SCHOOL</a:t>
            </a:r>
            <a:r>
              <a:rPr lang="vi-VN" altLang="en-US" sz="2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  <a:t/>
            </a:r>
            <a:br>
              <a:rPr lang="vi-VN" altLang="en-US" sz="2000" b="1" i="1" dirty="0">
                <a:solidFill>
                  <a:srgbClr val="FF0066"/>
                </a:solidFill>
                <a:latin typeface="Times New Roman" panose="02020603050405020304" pitchFamily="18" charset="0"/>
              </a:rPr>
            </a:br>
            <a:endParaRPr lang="en-US" altLang="en-US" sz="2000" b="1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518291" y="4013722"/>
            <a:ext cx="51815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Unit 3: FRIENDS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Period 24: New words &amp; Reading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Teacher: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Mỹ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Class: 6</a:t>
            </a:r>
          </a:p>
        </p:txBody>
      </p:sp>
      <p:pic>
        <p:nvPicPr>
          <p:cNvPr id="5" name="Picture 4" descr="Kết quả hình ảnh cho welcome">
            <a:extLst>
              <a:ext uri="{FF2B5EF4-FFF2-40B4-BE49-F238E27FC236}">
                <a16:creationId xmlns:a16="http://schemas.microsoft.com/office/drawing/2014/main" id="{30149BE9-1E3F-3D68-5BFF-31673CF5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38" y="1524000"/>
            <a:ext cx="5809861" cy="208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aiBaiHat.Org - 2RYDmIRQJNYi">
            <a:hlinkClick r:id="" action="ppaction://media"/>
            <a:extLst>
              <a:ext uri="{FF2B5EF4-FFF2-40B4-BE49-F238E27FC236}">
                <a16:creationId xmlns:a16="http://schemas.microsoft.com/office/drawing/2014/main" id="{8E00C2A3-8674-9A81-C255-42D695A3D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6021" y="5517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9254 -0.11875 C 0.29132 -0.11111 0.28855 -0.09976 0.28316 -0.09861 C 0.27518 -0.07268 0.28611 -0.10879 0.27674 -0.0824 C 0.27361 -0.06527 0.279 -0.07893 0.27275 -0.07176 C 0.2717 -0.06412 0.26806 -0.05764 0.26511 -0.05208 C 0.26216 -0.04514 0.2599 -0.03588 0.25591 -0.02546 C 0.25313 -0.01828 0.24861 -0.00949 0.24323 -0.00069 C 0.24098 0.00949 0.23594 0.01482 0.23212 0.02385 C 0.22813 0.0294 0.22761 0.04074 0.22223 0.04537 C 0.22188 0.05649 0.21632 0.05741 0.21146 0.05949 C 0.2066 0.0676 0.19688 0.07061 0.18941 0.06783 C 0.18768 0.07061 0.18403 0.06667 0.18108 0.0625 C 0.1698 0.06042 0.16094 0.0419 0.14983 0.03426 C 0.14445 0.02037 0.15018 0.03241 0.14306 0.02246 C 0.14219 0.02662 0.14063 0.0169 0.13889 0.01412 C 0.13507 0.00764 0.1316 0.00278 0.12848 -0.00463 C 0.1191 -0.01967 0.11094 -0.05509 0.10209 -0.05856 C 0.09809 -0.06736 0.09723 -0.06551 0.09184 -0.06759 C 0.08629 -0.0699 0.08143 -0.07176 0.07605 -0.07546 C 0.07396 -0.07453 0.07014 -0.07824 0.06754 -0.07963 C 0.06545 -0.08032 0.06355 -0.07847 0.06181 -0.07847 C 0.04427 -0.075 0.02778 -0.06875 0.01025 -0.06412 C 0.00035 -0.06273 -0.01041 -0.05625 -0.01944 -0.04884 C -0.02083 -0.04745 -0.02118 -0.04652 -0.021 -0.04259 C -0.02222 -0.04768 -0.03142 -0.03472 -0.03455 -0.0324 C -0.03663 -0.02639 -0.03663 -0.01319 -0.03993 -0.01296 C -0.04375 -0.00671 -0.04826 -0.00416 -0.05104 0.00255 C -0.05364 0.01945 -0.05746 0.03149 -0.06163 0.04468 C -0.06336 0.06019 -0.07014 0.07199 -0.07326 0.08334 C -0.07725 0.1 -0.07777 0.11875 -0.08142 0.13334 C -0.08073 0.14514 -0.08333 0.14699 -0.08385 0.15371 C -0.08628 0.16922 -0.08732 0.18241 -0.09461 0.18449 C -0.10416 0.18519 -0.09965 0.18334 -0.10729 0.1794 C -0.11475 0.16667 -0.12482 0.15394 -0.13055 0.14098 C -0.13073 0.14074 -0.1335 0.13496 -0.13611 0.12801 C -0.13889 0.11922 -0.14149 0.11598 -0.14288 0.11389 C -0.14791 0.10162 -0.14895 0.09699 -0.15347 0.08542 C -0.15729 0.0757 -0.16059 0.07037 -0.16562 0.05949 C -0.16823 0.05278 -0.1717 0.04074 -0.1783 0.02593 C -0.18073 0.01922 -0.18507 0.00649 -0.19149 -0.00115 C -0.19531 -0.01365 -0.19652 -0.01157 -0.19861 -0.01458 C -0.20017 -0.02083 -0.20086 -0.02639 -0.20156 -0.02314 C -0.20173 -0.02384 -0.20382 -0.02338 -0.20434 -0.02708 C -0.20972 -0.03333 -0.20208 -0.02523 -0.20764 -0.03101 C -0.21215 -0.04236 -0.21406 -0.04282 -0.21979 -0.04976 C -0.225 -0.06435 -0.23784 -0.06574 -0.24583 -0.06643 C -0.25555 -0.06088 -0.26684 -0.0574 -0.27691 -0.05347 C -0.28559 -0.05486 -0.29288 -0.04514 -0.30243 -0.0456 C -0.31093 -0.05208 -0.31823 -0.05023 -0.32673 -0.05601 C -0.32934 -0.05463 -0.3335 -0.0537 -0.33489 -0.05139 C -0.34705 -0.05416 -0.35885 -0.06064 -0.36961 -0.05926 C -0.37361 -0.05856 -0.37847 -0.05601 -0.38177 -0.05324 C -0.40416 -0.07199 -0.42274 -0.05879 -0.4408 -0.04976 " pathEditMode="relative" rAng="9768087" ptsTypes="ffffffffffffffffffffffffffffffffffffffffffffffffffffA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1057" y="1549668"/>
            <a:ext cx="41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Go to the mall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919" y="4064297"/>
            <a:ext cx="405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7677" y="898280"/>
            <a:ext cx="4353113" cy="3016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7634" y="2406747"/>
            <a:ext cx="297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gəʊ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ː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ðə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mɔːl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/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34" y="4606009"/>
            <a:ext cx="62875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is going to the mall to buy a dress for her mother.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7A61C8-473B-4B05-8807-2D1910EEA5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is-going-to-the-mall-to-bu16297972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5" grpId="0"/>
      <p:bldP spid="15" grpId="0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3861" y="1665778"/>
            <a:ext cx="4693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Watch a movie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6204" y="3171426"/>
            <a:ext cx="300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wɒʧ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ə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muːvi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0547" y="4046329"/>
            <a:ext cx="3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phim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om Where You Are" panose="02000507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20087" y="1160915"/>
            <a:ext cx="3506919" cy="29721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9987" y="4579391"/>
            <a:ext cx="67212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is watching a movie in the living 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1EB3963-888A-4435-9EA9-E0219EAB8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-a-movie-16297977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-a-movie-16297977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-is-watching-a-movie-in-the16297977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556" y="1492245"/>
            <a:ext cx="423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Have a 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9461" y="3152953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hæv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ə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pɑːti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6607" y="4107159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6163" y="1767902"/>
            <a:ext cx="5125473" cy="2985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9712" y="4851190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are having a big party.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bữa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DDF8C82-300B-49DC-A740-4695F26AB1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y-are-having-a-big-party-16297974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0737" y="1568626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Pizza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6824" y="3185016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piːtsə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5539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 pizza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0252" y="985555"/>
            <a:ext cx="4049545" cy="3442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674" y="4608983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Jenny is making a pizza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Jenny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2B89A0E-F6D2-4619-8FBA-9EA510036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nny-is-making-a-pizza-for-me16297974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24734" y="1127585"/>
            <a:ext cx="3881251" cy="3210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8294" y="1733411"/>
            <a:ext cx="4215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Go swimming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3561" y="3237775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gəʊ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swɪmɪŋ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044" y="40150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636" y="4427668"/>
            <a:ext cx="81237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 is going swimming with his friends this Sunday.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98DB048-6A67-4D71-B769-C2B7925D37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-is-going-swimming-with-his-16297974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92411" y="1550653"/>
            <a:ext cx="508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Watch television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5303" y="3215339"/>
            <a:ext cx="344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wɒʧ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tɛlɪˌvɪʒən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3252" y="40101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76071" y="951051"/>
            <a:ext cx="3763591" cy="3476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3905" y="4560597"/>
            <a:ext cx="596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children are watching television in the bedroom.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35F0007-7ACB-4C44-BFC1-7FB4B1EA8E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are-watching-tele16297975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15508" y="1896303"/>
            <a:ext cx="523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Play video games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9851" y="3250267"/>
            <a:ext cx="358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vɪdɪəʊ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7607" y="945573"/>
            <a:ext cx="5225729" cy="3220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484" y="4690394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My brother likes playing video games.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326C5DE-857A-4D5F-9FE4-00664F62F4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brother-likes-playing-video16297975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D1AFD-3F37-48E1-B02F-FE3F1C3544D9}"/>
              </a:ext>
            </a:extLst>
          </p:cNvPr>
          <p:cNvSpPr txBox="1"/>
          <p:nvPr/>
        </p:nvSpPr>
        <p:spPr>
          <a:xfrm>
            <a:off x="1589101" y="417251"/>
            <a:ext cx="292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25- student’s book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BCBDD-3317-4A9D-9F1C-7F2F04E8485A}"/>
              </a:ext>
            </a:extLst>
          </p:cNvPr>
          <p:cNvSpPr txBox="1"/>
          <p:nvPr/>
        </p:nvSpPr>
        <p:spPr>
          <a:xfrm>
            <a:off x="1392776" y="812999"/>
            <a:ext cx="682704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Fill in the table. Listen and repeat.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EC34-B64D-4D96-9AD9-C2C7F5677C56}"/>
              </a:ext>
            </a:extLst>
          </p:cNvPr>
          <p:cNvSpPr/>
          <p:nvPr/>
        </p:nvSpPr>
        <p:spPr>
          <a:xfrm>
            <a:off x="416278" y="1675105"/>
            <a:ext cx="11160204" cy="467677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423D5A-290D-438B-98AF-A46AD388133B}"/>
              </a:ext>
            </a:extLst>
          </p:cNvPr>
          <p:cNvSpPr/>
          <p:nvPr/>
        </p:nvSpPr>
        <p:spPr>
          <a:xfrm>
            <a:off x="615518" y="1793619"/>
            <a:ext cx="10918986" cy="11194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shopping      a movie (X2)     a party    swimming   TV  badminton  (a) pizza(x2)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to the beach  a barbecue     video games       to the mall    a cake (X2)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18D62A-E323-46A2-855C-DEC201E5751A}"/>
              </a:ext>
            </a:extLst>
          </p:cNvPr>
          <p:cNvGrpSpPr/>
          <p:nvPr/>
        </p:nvGrpSpPr>
        <p:grpSpPr>
          <a:xfrm>
            <a:off x="463113" y="3240433"/>
            <a:ext cx="2077381" cy="2977674"/>
            <a:chOff x="463113" y="3232228"/>
            <a:chExt cx="2077381" cy="29776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33A78-E4F9-4741-A839-9475469A4FD6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9EFDC-7506-405D-821F-732C69127612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023C81-16D8-4CD5-984A-9074633EF655}"/>
              </a:ext>
            </a:extLst>
          </p:cNvPr>
          <p:cNvGrpSpPr/>
          <p:nvPr/>
        </p:nvGrpSpPr>
        <p:grpSpPr>
          <a:xfrm>
            <a:off x="2726918" y="3237698"/>
            <a:ext cx="2077381" cy="2977674"/>
            <a:chOff x="463113" y="3232228"/>
            <a:chExt cx="2077381" cy="29776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C1200F-0238-4ACD-90FC-BFBFBA446934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95A800-ED46-4A57-9618-19D304C48FA9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E38ECE-6E49-4797-B5D3-1904BEF721ED}"/>
              </a:ext>
            </a:extLst>
          </p:cNvPr>
          <p:cNvGrpSpPr/>
          <p:nvPr/>
        </p:nvGrpSpPr>
        <p:grpSpPr>
          <a:xfrm>
            <a:off x="4957689" y="3234963"/>
            <a:ext cx="2077381" cy="2977674"/>
            <a:chOff x="463113" y="3232228"/>
            <a:chExt cx="2077381" cy="297767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6B6C24-7B75-40E1-A448-F526BE787BA8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1B5DE2-AD27-41F5-B8F4-3F45CB8FC19A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269581-70D6-42CA-B371-7BDF0608084A}"/>
              </a:ext>
            </a:extLst>
          </p:cNvPr>
          <p:cNvGrpSpPr/>
          <p:nvPr/>
        </p:nvGrpSpPr>
        <p:grpSpPr>
          <a:xfrm>
            <a:off x="7151698" y="3232228"/>
            <a:ext cx="2077381" cy="2977674"/>
            <a:chOff x="463113" y="3232228"/>
            <a:chExt cx="2077381" cy="29776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6A1310-3E02-4637-B8B2-A6AE264A6311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8095FA1-0E5A-41B6-91AD-130D3DB826C9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E7363E-7FB1-446A-9D8C-FA1DA71F21D1}"/>
              </a:ext>
            </a:extLst>
          </p:cNvPr>
          <p:cNvGrpSpPr/>
          <p:nvPr/>
        </p:nvGrpSpPr>
        <p:grpSpPr>
          <a:xfrm>
            <a:off x="9308972" y="3243169"/>
            <a:ext cx="2077381" cy="2977674"/>
            <a:chOff x="463113" y="3232228"/>
            <a:chExt cx="2077381" cy="297767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ED2F99-25A7-4D38-A4DF-80C27CD1AD99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692DFB-2D1F-4975-A3CF-864004E8FCDB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1C1EE4F-BD90-4122-A987-1E47F84361D6}"/>
              </a:ext>
            </a:extLst>
          </p:cNvPr>
          <p:cNvSpPr txBox="1"/>
          <p:nvPr/>
        </p:nvSpPr>
        <p:spPr>
          <a:xfrm>
            <a:off x="1131662" y="321562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go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FFD7AD-E545-441B-93DD-EDBC7CF13FC6}"/>
              </a:ext>
            </a:extLst>
          </p:cNvPr>
          <p:cNvSpPr txBox="1"/>
          <p:nvPr/>
        </p:nvSpPr>
        <p:spPr>
          <a:xfrm>
            <a:off x="3363539" y="3231126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play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2E1036-94C1-4A57-8870-139A0EE2BCEB}"/>
              </a:ext>
            </a:extLst>
          </p:cNvPr>
          <p:cNvSpPr txBox="1"/>
          <p:nvPr/>
        </p:nvSpPr>
        <p:spPr>
          <a:xfrm>
            <a:off x="5516400" y="3234161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have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B8D156-7710-4A45-9F8F-972E8F46503F}"/>
              </a:ext>
            </a:extLst>
          </p:cNvPr>
          <p:cNvSpPr txBox="1"/>
          <p:nvPr/>
        </p:nvSpPr>
        <p:spPr>
          <a:xfrm>
            <a:off x="7622435" y="3241264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watch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CF548-C67B-428B-A2F7-D33D9042283C}"/>
              </a:ext>
            </a:extLst>
          </p:cNvPr>
          <p:cNvSpPr txBox="1"/>
          <p:nvPr/>
        </p:nvSpPr>
        <p:spPr>
          <a:xfrm>
            <a:off x="9717664" y="3215623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make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8EDCB5-1857-456F-992D-A43CCC9EEF8D}"/>
              </a:ext>
            </a:extLst>
          </p:cNvPr>
          <p:cNvGrpSpPr/>
          <p:nvPr/>
        </p:nvGrpSpPr>
        <p:grpSpPr>
          <a:xfrm>
            <a:off x="416278" y="3805789"/>
            <a:ext cx="2458144" cy="2185878"/>
            <a:chOff x="416278" y="3805789"/>
            <a:chExt cx="2458144" cy="218587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D843B92-ECF2-4854-BC71-CC53FC4C6AA5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BD1488-D091-4303-A64D-1313E0D57230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E3B9891-00CE-4B02-A23F-2B68816B7912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C58A29-F28A-4EB2-9B3F-776E86B1AC17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BA0668-E6B9-4FAC-BF47-CC7E67757792}"/>
              </a:ext>
            </a:extLst>
          </p:cNvPr>
          <p:cNvGrpSpPr/>
          <p:nvPr/>
        </p:nvGrpSpPr>
        <p:grpSpPr>
          <a:xfrm>
            <a:off x="2620617" y="3800399"/>
            <a:ext cx="2458144" cy="2185878"/>
            <a:chOff x="416278" y="3805789"/>
            <a:chExt cx="2458144" cy="218587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DE5484-0F96-40AF-8B00-F69258520A95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77667D-C91F-4757-9E9D-65E7CFEADE9A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E49E47-1DA2-4366-A0E3-415F3BD7C21A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CAEC1D1-C572-4448-B9CE-12BDA6741C90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EAF0C90-2D42-4D0A-A34D-A90FA2DE6B32}"/>
              </a:ext>
            </a:extLst>
          </p:cNvPr>
          <p:cNvGrpSpPr/>
          <p:nvPr/>
        </p:nvGrpSpPr>
        <p:grpSpPr>
          <a:xfrm>
            <a:off x="4962125" y="3827418"/>
            <a:ext cx="2458144" cy="2158859"/>
            <a:chOff x="416278" y="3805789"/>
            <a:chExt cx="2458144" cy="218587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447606-26DD-4575-BF9A-C90349AFD85F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66A639-209D-4F2D-A30D-4DC9CD97CCBD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816E64-51CD-47DC-BB8F-8C86E16B146C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EBC4909-4822-493B-AF5C-0F59D5035D4C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005113-EE6B-44C4-98E1-3A531A60FC9B}"/>
              </a:ext>
            </a:extLst>
          </p:cNvPr>
          <p:cNvGrpSpPr/>
          <p:nvPr/>
        </p:nvGrpSpPr>
        <p:grpSpPr>
          <a:xfrm>
            <a:off x="7156141" y="3837707"/>
            <a:ext cx="2458144" cy="2185878"/>
            <a:chOff x="416278" y="3805789"/>
            <a:chExt cx="2458144" cy="218587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55C7157-1A85-4628-87CA-D8FE3612405C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D74E26E-7E8C-48E3-BC42-02C051DA61B8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DFC0A0E-67F9-4CAE-98A7-D54CBE371967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CC2E1A-8CB0-4A65-8A2A-6DA57EC3C51D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79DD739-1B25-4AAA-A718-72B2539EC862}"/>
              </a:ext>
            </a:extLst>
          </p:cNvPr>
          <p:cNvGrpSpPr/>
          <p:nvPr/>
        </p:nvGrpSpPr>
        <p:grpSpPr>
          <a:xfrm>
            <a:off x="9317100" y="3827418"/>
            <a:ext cx="2458144" cy="2185878"/>
            <a:chOff x="416278" y="3805789"/>
            <a:chExt cx="2458144" cy="218587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D90DBD-85B5-4986-A917-AA6C6D65342D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845CF2-1B92-43B6-8C95-2237969B10AB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FAFE6D-18F5-451F-98DC-EB74B93DC0FA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497893-5CC0-41FB-A6C8-430978D4F497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__________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7FB8A3D-460A-435E-8B2A-FB5866EA2136}"/>
              </a:ext>
            </a:extLst>
          </p:cNvPr>
          <p:cNvSpPr txBox="1"/>
          <p:nvPr/>
        </p:nvSpPr>
        <p:spPr>
          <a:xfrm>
            <a:off x="577499" y="3764408"/>
            <a:ext cx="1715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shopping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E0D110-FB55-47F1-B8A5-84F92764DCCB}"/>
              </a:ext>
            </a:extLst>
          </p:cNvPr>
          <p:cNvSpPr txBox="1"/>
          <p:nvPr/>
        </p:nvSpPr>
        <p:spPr>
          <a:xfrm>
            <a:off x="552619" y="4398744"/>
            <a:ext cx="1893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swimming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9D79A8-FAA9-4374-9B64-70275F45ADCC}"/>
              </a:ext>
            </a:extLst>
          </p:cNvPr>
          <p:cNvSpPr txBox="1"/>
          <p:nvPr/>
        </p:nvSpPr>
        <p:spPr>
          <a:xfrm>
            <a:off x="589596" y="4885821"/>
            <a:ext cx="199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mall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4A0E331-90D0-4EE8-9516-7DF156CF16DC}"/>
              </a:ext>
            </a:extLst>
          </p:cNvPr>
          <p:cNvSpPr txBox="1"/>
          <p:nvPr/>
        </p:nvSpPr>
        <p:spPr>
          <a:xfrm>
            <a:off x="348336" y="5481762"/>
            <a:ext cx="2285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beach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9711383-DC97-4F9F-A0F9-EEFA1A2BBE6E}"/>
              </a:ext>
            </a:extLst>
          </p:cNvPr>
          <p:cNvSpPr txBox="1"/>
          <p:nvPr/>
        </p:nvSpPr>
        <p:spPr>
          <a:xfrm>
            <a:off x="2845065" y="3827418"/>
            <a:ext cx="2017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badminton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E20640-95A0-49DB-9D6D-E0ADEC890BA6}"/>
              </a:ext>
            </a:extLst>
          </p:cNvPr>
          <p:cNvSpPr txBox="1"/>
          <p:nvPr/>
        </p:nvSpPr>
        <p:spPr>
          <a:xfrm>
            <a:off x="2689484" y="4399937"/>
            <a:ext cx="223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dirty="0">
                <a:solidFill>
                  <a:srgbClr val="C00000"/>
                </a:solidFill>
                <a:latin typeface="Calibri" panose="020F0502020204030204"/>
              </a:rPr>
              <a:t>v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ideo</a:t>
            </a:r>
            <a:r>
              <a: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CA38AA-C631-4526-BBAA-86EE8517D8AB}"/>
              </a:ext>
            </a:extLst>
          </p:cNvPr>
          <p:cNvSpPr txBox="1"/>
          <p:nvPr/>
        </p:nvSpPr>
        <p:spPr>
          <a:xfrm>
            <a:off x="5130650" y="4801929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barbecue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B05925-5221-485C-81CA-161F2FD49BE3}"/>
              </a:ext>
            </a:extLst>
          </p:cNvPr>
          <p:cNvSpPr txBox="1"/>
          <p:nvPr/>
        </p:nvSpPr>
        <p:spPr>
          <a:xfrm>
            <a:off x="5272705" y="3822577"/>
            <a:ext cx="135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party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4411E42-7481-435B-9CC0-7721494E2DD4}"/>
              </a:ext>
            </a:extLst>
          </p:cNvPr>
          <p:cNvSpPr txBox="1"/>
          <p:nvPr/>
        </p:nvSpPr>
        <p:spPr>
          <a:xfrm>
            <a:off x="7566970" y="3791257"/>
            <a:ext cx="1502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movie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3329A2-EB7A-406C-85F8-1F6BBA74168F}"/>
              </a:ext>
            </a:extLst>
          </p:cNvPr>
          <p:cNvSpPr txBox="1"/>
          <p:nvPr/>
        </p:nvSpPr>
        <p:spPr>
          <a:xfrm>
            <a:off x="7744318" y="4463622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875F58F-799C-4D62-B7C7-A252DFC642D8}"/>
              </a:ext>
            </a:extLst>
          </p:cNvPr>
          <p:cNvSpPr txBox="1"/>
          <p:nvPr/>
        </p:nvSpPr>
        <p:spPr>
          <a:xfrm>
            <a:off x="9704082" y="4300745"/>
            <a:ext cx="121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F220CA-6930-4A43-A90C-8C73208D1722}"/>
              </a:ext>
            </a:extLst>
          </p:cNvPr>
          <p:cNvSpPr txBox="1"/>
          <p:nvPr/>
        </p:nvSpPr>
        <p:spPr>
          <a:xfrm>
            <a:off x="9726214" y="3667758"/>
            <a:ext cx="1299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pizza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 descr="Logo, company name&#10;&#10;Description automatically generated">
            <a:extLst>
              <a:ext uri="{FF2B5EF4-FFF2-40B4-BE49-F238E27FC236}">
                <a16:creationId xmlns:a16="http://schemas.microsoft.com/office/drawing/2014/main" id="{66E25655-26C4-42E5-8A8E-DBFB7B33F1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875F58F-799C-4D62-B7C7-A252DFC642D8}"/>
              </a:ext>
            </a:extLst>
          </p:cNvPr>
          <p:cNvSpPr txBox="1"/>
          <p:nvPr/>
        </p:nvSpPr>
        <p:spPr>
          <a:xfrm>
            <a:off x="9634411" y="4858096"/>
            <a:ext cx="1502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movie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2B05925-5221-485C-81CA-161F2FD49BE3}"/>
              </a:ext>
            </a:extLst>
          </p:cNvPr>
          <p:cNvSpPr txBox="1"/>
          <p:nvPr/>
        </p:nvSpPr>
        <p:spPr>
          <a:xfrm>
            <a:off x="5320601" y="4327677"/>
            <a:ext cx="1299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pizza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875F58F-799C-4D62-B7C7-A252DFC642D8}"/>
              </a:ext>
            </a:extLst>
          </p:cNvPr>
          <p:cNvSpPr txBox="1"/>
          <p:nvPr/>
        </p:nvSpPr>
        <p:spPr>
          <a:xfrm>
            <a:off x="5336726" y="5302231"/>
            <a:ext cx="121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D1-TRACK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7450" y="576941"/>
            <a:ext cx="556274" cy="5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8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0" grpId="0"/>
      <p:bldP spid="91" grpId="0"/>
      <p:bldP spid="92" grpId="0"/>
      <p:bldP spid="64" grpId="0"/>
      <p:bldP spid="65" grpId="0"/>
      <p:bldP spid="8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8EBCBDD-3317-4A9D-9F1C-7F2F04E8485A}"/>
              </a:ext>
            </a:extLst>
          </p:cNvPr>
          <p:cNvSpPr txBox="1"/>
          <p:nvPr/>
        </p:nvSpPr>
        <p:spPr>
          <a:xfrm>
            <a:off x="2490054" y="773810"/>
            <a:ext cx="566490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dirty="0">
                <a:solidFill>
                  <a:srgbClr val="FF0000"/>
                </a:solidFill>
                <a:latin typeface="Calibri" panose="020F0502020204030204"/>
              </a:rPr>
              <a:t>b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Add more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words to the table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2809844-A731-2E5D-24FC-37FE5A795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959976"/>
              </p:ext>
            </p:extLst>
          </p:nvPr>
        </p:nvGraphicFramePr>
        <p:xfrm>
          <a:off x="571054" y="1619500"/>
          <a:ext cx="10515600" cy="3205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404">
                  <a:extLst>
                    <a:ext uri="{9D8B030D-6E8A-4147-A177-3AD203B41FA5}">
                      <a16:colId xmlns:a16="http://schemas.microsoft.com/office/drawing/2014/main" val="2211941940"/>
                    </a:ext>
                  </a:extLst>
                </a:gridCol>
                <a:gridCol w="2023657">
                  <a:extLst>
                    <a:ext uri="{9D8B030D-6E8A-4147-A177-3AD203B41FA5}">
                      <a16:colId xmlns:a16="http://schemas.microsoft.com/office/drawing/2014/main" val="973969739"/>
                    </a:ext>
                  </a:extLst>
                </a:gridCol>
                <a:gridCol w="2303861">
                  <a:extLst>
                    <a:ext uri="{9D8B030D-6E8A-4147-A177-3AD203B41FA5}">
                      <a16:colId xmlns:a16="http://schemas.microsoft.com/office/drawing/2014/main" val="2856091079"/>
                    </a:ext>
                  </a:extLst>
                </a:gridCol>
                <a:gridCol w="2155061">
                  <a:extLst>
                    <a:ext uri="{9D8B030D-6E8A-4147-A177-3AD203B41FA5}">
                      <a16:colId xmlns:a16="http://schemas.microsoft.com/office/drawing/2014/main" val="2199266942"/>
                    </a:ext>
                  </a:extLst>
                </a:gridCol>
                <a:gridCol w="1989617">
                  <a:extLst>
                    <a:ext uri="{9D8B030D-6E8A-4147-A177-3AD203B41FA5}">
                      <a16:colId xmlns:a16="http://schemas.microsoft.com/office/drawing/2014/main" val="1792731576"/>
                    </a:ext>
                  </a:extLst>
                </a:gridCol>
              </a:tblGrid>
              <a:tr h="801335">
                <a:tc>
                  <a:txBody>
                    <a:bodyPr/>
                    <a:lstStyle/>
                    <a:p>
                      <a:r>
                        <a:rPr lang="en-US" sz="3600" dirty="0"/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watch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781302"/>
                  </a:ext>
                </a:extLst>
              </a:tr>
              <a:tr h="801335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9166"/>
                  </a:ext>
                </a:extLst>
              </a:tr>
              <a:tr h="801335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405157"/>
                  </a:ext>
                </a:extLst>
              </a:tr>
              <a:tr h="801335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572722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41" name="TextBox1" r:id="rId2" imgW="1990800" imgH="743040"/>
        </mc:Choice>
        <mc:Fallback>
          <p:control name="TextBox1" r:id="rId2" imgW="1990800" imgH="743040">
            <p:pic>
              <p:nvPicPr>
                <p:cNvPr id="22" name="TextBox1">
                  <a:extLst>
                    <a:ext uri="{FF2B5EF4-FFF2-40B4-BE49-F238E27FC236}">
                      <a16:creationId xmlns:a16="http://schemas.microsoft.com/office/drawing/2014/main" id="{9E29914A-F908-BFD9-78E8-07C1549647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9603" y="2475717"/>
                  <a:ext cx="1994308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2" r:id="rId3" imgW="1990800" imgH="743040"/>
        </mc:Choice>
        <mc:Fallback>
          <p:control name="TextBox2" r:id="rId3" imgW="1990800" imgH="743040">
            <p:pic>
              <p:nvPicPr>
                <p:cNvPr id="23" name="TextBox2">
                  <a:extLst>
                    <a:ext uri="{FF2B5EF4-FFF2-40B4-BE49-F238E27FC236}">
                      <a16:creationId xmlns:a16="http://schemas.microsoft.com/office/drawing/2014/main" id="{637D43C0-A342-B8AE-C713-331663E255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2713" y="3271928"/>
                  <a:ext cx="1994308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3" r:id="rId4" imgW="1990800" imgH="752400"/>
        </mc:Choice>
        <mc:Fallback>
          <p:control name="TextBox3" r:id="rId4" imgW="1990800" imgH="752400">
            <p:pic>
              <p:nvPicPr>
                <p:cNvPr id="24" name="TextBox3">
                  <a:extLst>
                    <a:ext uri="{FF2B5EF4-FFF2-40B4-BE49-F238E27FC236}">
                      <a16:creationId xmlns:a16="http://schemas.microsoft.com/office/drawing/2014/main" id="{279CF41F-240C-0B38-E26C-9FEA6A73E95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5156" y="4021492"/>
                  <a:ext cx="1994308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4" r:id="rId5" imgW="2038320" imgH="752400"/>
        </mc:Choice>
        <mc:Fallback>
          <p:control name="TextBox4" r:id="rId5" imgW="2038320" imgH="752400">
            <p:pic>
              <p:nvPicPr>
                <p:cNvPr id="25" name="TextBox4">
                  <a:extLst>
                    <a:ext uri="{FF2B5EF4-FFF2-40B4-BE49-F238E27FC236}">
                      <a16:creationId xmlns:a16="http://schemas.microsoft.com/office/drawing/2014/main" id="{68EB7642-AB3C-67E6-31EF-9C447E3DFE2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93911" y="2478824"/>
                  <a:ext cx="2037188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5" r:id="rId6" imgW="1990800" imgH="752400"/>
        </mc:Choice>
        <mc:Fallback>
          <p:control name="TextBox5" r:id="rId6" imgW="1990800" imgH="752400">
            <p:pic>
              <p:nvPicPr>
                <p:cNvPr id="26" name="TextBox5">
                  <a:extLst>
                    <a:ext uri="{FF2B5EF4-FFF2-40B4-BE49-F238E27FC236}">
                      <a16:creationId xmlns:a16="http://schemas.microsoft.com/office/drawing/2014/main" id="{79525848-83F7-8A5D-DA3B-0CCD3D292E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49231" y="3256380"/>
                  <a:ext cx="1994308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6" r:id="rId7" imgW="1990800" imgH="743040"/>
        </mc:Choice>
        <mc:Fallback>
          <p:control name="TextBox6" r:id="rId7" imgW="1990800" imgH="743040">
            <p:pic>
              <p:nvPicPr>
                <p:cNvPr id="27" name="TextBox6">
                  <a:extLst>
                    <a:ext uri="{FF2B5EF4-FFF2-40B4-BE49-F238E27FC236}">
                      <a16:creationId xmlns:a16="http://schemas.microsoft.com/office/drawing/2014/main" id="{DC22D391-296A-EA17-AB39-20BEB810F4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61668" y="4043261"/>
                  <a:ext cx="1994308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7" r:id="rId8" imgW="2238480" imgH="743040"/>
        </mc:Choice>
        <mc:Fallback>
          <p:control name="TextBox7" r:id="rId8" imgW="2238480" imgH="743040">
            <p:pic>
              <p:nvPicPr>
                <p:cNvPr id="28" name="TextBox7">
                  <a:extLst>
                    <a:ext uri="{FF2B5EF4-FFF2-40B4-BE49-F238E27FC236}">
                      <a16:creationId xmlns:a16="http://schemas.microsoft.com/office/drawing/2014/main" id="{85F6C905-5F56-0436-107A-9ECE9C828E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95749" y="3262603"/>
                  <a:ext cx="2236896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8" name="TextBox8" r:id="rId9" imgW="2276640" imgH="743040"/>
        </mc:Choice>
        <mc:Fallback>
          <p:control name="TextBox8" r:id="rId9" imgW="2276640" imgH="743040">
            <p:pic>
              <p:nvPicPr>
                <p:cNvPr id="29" name="TextBox8">
                  <a:extLst>
                    <a:ext uri="{FF2B5EF4-FFF2-40B4-BE49-F238E27FC236}">
                      <a16:creationId xmlns:a16="http://schemas.microsoft.com/office/drawing/2014/main" id="{FE62E96A-19F2-18AB-6E5B-95FD04CCEB2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55975" y="2463271"/>
                  <a:ext cx="2276669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9" name="TextBox9" r:id="rId10" imgW="2238480" imgH="743040"/>
        </mc:Choice>
        <mc:Fallback>
          <p:control name="TextBox9" r:id="rId10" imgW="2238480" imgH="743040">
            <p:pic>
              <p:nvPicPr>
                <p:cNvPr id="30" name="TextBox9">
                  <a:extLst>
                    <a:ext uri="{FF2B5EF4-FFF2-40B4-BE49-F238E27FC236}">
                      <a16:creationId xmlns:a16="http://schemas.microsoft.com/office/drawing/2014/main" id="{E0AA8104-7B71-8EBF-E313-90114B3092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89529" y="4049481"/>
                  <a:ext cx="2236896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0" name="TextBox10" r:id="rId11" imgW="2133720" imgH="838080"/>
        </mc:Choice>
        <mc:Fallback>
          <p:control name="TextBox10" r:id="rId11" imgW="2133720" imgH="838080">
            <p:pic>
              <p:nvPicPr>
                <p:cNvPr id="31" name="TextBox10">
                  <a:extLst>
                    <a:ext uri="{FF2B5EF4-FFF2-40B4-BE49-F238E27FC236}">
                      <a16:creationId xmlns:a16="http://schemas.microsoft.com/office/drawing/2014/main" id="{2F914998-F392-7365-5549-66A8AEEEE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66186" y="2425959"/>
                  <a:ext cx="2134271" cy="83664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11" r:id="rId12" imgW="2133720" imgH="819000"/>
        </mc:Choice>
        <mc:Fallback>
          <p:control name="TextBox11" r:id="rId12" imgW="2133720" imgH="819000">
            <p:pic>
              <p:nvPicPr>
                <p:cNvPr id="32" name="TextBox11">
                  <a:extLst>
                    <a:ext uri="{FF2B5EF4-FFF2-40B4-BE49-F238E27FC236}">
                      <a16:creationId xmlns:a16="http://schemas.microsoft.com/office/drawing/2014/main" id="{B8AE0CBA-CDE5-58F3-243D-9C9D587610D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78635" y="3222299"/>
                  <a:ext cx="2134270" cy="8211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12" r:id="rId13" imgW="2133720" imgH="743040"/>
        </mc:Choice>
        <mc:Fallback>
          <p:control name="TextBox12" r:id="rId13" imgW="2133720" imgH="743040">
            <p:pic>
              <p:nvPicPr>
                <p:cNvPr id="33" name="TextBox12">
                  <a:extLst>
                    <a:ext uri="{FF2B5EF4-FFF2-40B4-BE49-F238E27FC236}">
                      <a16:creationId xmlns:a16="http://schemas.microsoft.com/office/drawing/2014/main" id="{21290120-C1C8-5D62-3DE6-D234001B673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78634" y="4055709"/>
                  <a:ext cx="2134271" cy="7465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13" r:id="rId14" imgW="1962000" imgH="781200"/>
        </mc:Choice>
        <mc:Fallback>
          <p:control name="TextBox13" r:id="rId14" imgW="1962000" imgH="781200">
            <p:pic>
              <p:nvPicPr>
                <p:cNvPr id="34" name="TextBox13">
                  <a:extLst>
                    <a:ext uri="{FF2B5EF4-FFF2-40B4-BE49-F238E27FC236}">
                      <a16:creationId xmlns:a16="http://schemas.microsoft.com/office/drawing/2014/main" id="{E29537CA-1386-ADFD-35E9-FB16FF4224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100457" y="2425959"/>
                  <a:ext cx="1959432" cy="78389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14" r:id="rId15" imgW="1990800" imgH="828720"/>
        </mc:Choice>
        <mc:Fallback>
          <p:control name="TextBox14" r:id="rId15" imgW="1990800" imgH="828720">
            <p:pic>
              <p:nvPicPr>
                <p:cNvPr id="35" name="TextBox14">
                  <a:extLst>
                    <a:ext uri="{FF2B5EF4-FFF2-40B4-BE49-F238E27FC236}">
                      <a16:creationId xmlns:a16="http://schemas.microsoft.com/office/drawing/2014/main" id="{B247DA51-43BA-315D-5F04-F3B42214119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100456" y="3256380"/>
                  <a:ext cx="1996751" cy="82421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15" r:id="rId16" imgW="1990800" imgH="743040"/>
        </mc:Choice>
        <mc:Fallback>
          <p:control name="TextBox15" r:id="rId16" imgW="1990800" imgH="743040">
            <p:pic>
              <p:nvPicPr>
                <p:cNvPr id="36" name="TextBox15">
                  <a:extLst>
                    <a:ext uri="{FF2B5EF4-FFF2-40B4-BE49-F238E27FC236}">
                      <a16:creationId xmlns:a16="http://schemas.microsoft.com/office/drawing/2014/main" id="{BADCC4BD-E75E-F902-DEB6-5C95FADB52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100455" y="4058820"/>
                  <a:ext cx="1994308" cy="74658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8724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&#10;&#10;Description automatically generated with low confidence">
            <a:extLst>
              <a:ext uri="{FF2B5EF4-FFF2-40B4-BE49-F238E27FC236}">
                <a16:creationId xmlns:a16="http://schemas.microsoft.com/office/drawing/2014/main" id="{F41FFD3A-B8FF-4372-BA93-1BAAF9A1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2337" t="-1767" r="20188" b="1767"/>
          <a:stretch/>
        </p:blipFill>
        <p:spPr>
          <a:xfrm>
            <a:off x="8069970" y="174983"/>
            <a:ext cx="39416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837056-7B21-4257-973B-C56D93B03960}"/>
              </a:ext>
            </a:extLst>
          </p:cNvPr>
          <p:cNvSpPr/>
          <p:nvPr/>
        </p:nvSpPr>
        <p:spPr>
          <a:xfrm>
            <a:off x="8079301" y="655092"/>
            <a:ext cx="3229401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Hey, Lisa, what are you doing on Friday?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41ABE-FBE3-4CCE-9B2C-333839D268D1}"/>
              </a:ext>
            </a:extLst>
          </p:cNvPr>
          <p:cNvSpPr/>
          <p:nvPr/>
        </p:nvSpPr>
        <p:spPr>
          <a:xfrm>
            <a:off x="10288307" y="1105852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free ,Why?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38999-AFB5-4ED1-B317-87A97899A37A}"/>
              </a:ext>
            </a:extLst>
          </p:cNvPr>
          <p:cNvSpPr/>
          <p:nvPr/>
        </p:nvSpPr>
        <p:spPr>
          <a:xfrm>
            <a:off x="8098075" y="1521223"/>
            <a:ext cx="2884049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(1) _______a barbecue at my house. Do you want to come?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1267A-298A-4F20-A61F-C13E20322A99}"/>
              </a:ext>
            </a:extLst>
          </p:cNvPr>
          <p:cNvSpPr/>
          <p:nvPr/>
        </p:nvSpPr>
        <p:spPr>
          <a:xfrm>
            <a:off x="10333419" y="1881695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Sure, What time?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11907-BBBF-4C96-8101-8B03C22F0C78}"/>
              </a:ext>
            </a:extLst>
          </p:cNvPr>
          <p:cNvSpPr/>
          <p:nvPr/>
        </p:nvSpPr>
        <p:spPr>
          <a:xfrm>
            <a:off x="8895373" y="2634959"/>
            <a:ext cx="2929045" cy="507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(2)__________swimming with my sister then. Can I come at 6:30?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42E4C-A5C0-4508-BAD3-BE3BC4B558A5}"/>
              </a:ext>
            </a:extLst>
          </p:cNvPr>
          <p:cNvSpPr/>
          <p:nvPr/>
        </p:nvSpPr>
        <p:spPr>
          <a:xfrm>
            <a:off x="8154950" y="2198122"/>
            <a:ext cx="2118360" cy="416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to my house at 6:00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3C1CC-A543-4EF4-87B5-5BE1AF0CAD1B}"/>
              </a:ext>
            </a:extLst>
          </p:cNvPr>
          <p:cNvSpPr/>
          <p:nvPr/>
        </p:nvSpPr>
        <p:spPr>
          <a:xfrm>
            <a:off x="8182054" y="3195186"/>
            <a:ext cx="2398036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no problem. What are you doing this Saturday?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EE0CC4-B7FE-4A17-B5FD-4C6C7A3980A7}"/>
              </a:ext>
            </a:extLst>
          </p:cNvPr>
          <p:cNvSpPr/>
          <p:nvPr/>
        </p:nvSpPr>
        <p:spPr>
          <a:xfrm>
            <a:off x="9214900" y="3579158"/>
            <a:ext cx="2606572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I’m(3)__________shopping with my mom in the morning.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38F31-472B-4FBD-92DF-5848AEAD451D}"/>
              </a:ext>
            </a:extLst>
          </p:cNvPr>
          <p:cNvSpPr/>
          <p:nvPr/>
        </p:nvSpPr>
        <p:spPr>
          <a:xfrm>
            <a:off x="8109066" y="3989455"/>
            <a:ext cx="2929045" cy="463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(4)__________badminton at the sports </a:t>
            </a:r>
            <a:r>
              <a:rPr kumimoji="0" lang="en-SG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afternoon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597E4E-ABC4-4AF1-B06A-DE7F2EABEB0F}"/>
              </a:ext>
            </a:extLst>
          </p:cNvPr>
          <p:cNvSpPr/>
          <p:nvPr/>
        </p:nvSpPr>
        <p:spPr>
          <a:xfrm>
            <a:off x="8143082" y="4478805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want to come?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2FEB8-247F-4941-A604-6C110A40C4D9}"/>
              </a:ext>
            </a:extLst>
          </p:cNvPr>
          <p:cNvSpPr/>
          <p:nvPr/>
        </p:nvSpPr>
        <p:spPr>
          <a:xfrm>
            <a:off x="10139024" y="4697581"/>
            <a:ext cx="1655184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Sure, It sounds fun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CF833E-CDBB-4B6E-83B3-B6CEC3E081A8}"/>
              </a:ext>
            </a:extLst>
          </p:cNvPr>
          <p:cNvSpPr/>
          <p:nvPr/>
        </p:nvSpPr>
        <p:spPr>
          <a:xfrm>
            <a:off x="8126071" y="5104088"/>
            <a:ext cx="2511134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Ok! I’ll see you this Friday. Bye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E4B480-A600-4870-B3E8-2245249B257E}"/>
              </a:ext>
            </a:extLst>
          </p:cNvPr>
          <p:cNvSpPr/>
          <p:nvPr/>
        </p:nvSpPr>
        <p:spPr>
          <a:xfrm>
            <a:off x="9453257" y="5447988"/>
            <a:ext cx="2358480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Bye, thanks for inviting me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F602E9E9-CB47-43F9-B8CC-B52DB56DC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43" t="23543" r="54927" b="13453"/>
          <a:stretch/>
        </p:blipFill>
        <p:spPr>
          <a:xfrm>
            <a:off x="492823" y="2155044"/>
            <a:ext cx="3465223" cy="44155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B0DD33-5D64-4297-95A4-6506CF6A97AD}"/>
              </a:ext>
            </a:extLst>
          </p:cNvPr>
          <p:cNvSpPr txBox="1"/>
          <p:nvPr/>
        </p:nvSpPr>
        <p:spPr>
          <a:xfrm>
            <a:off x="8746054" y="1427810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729E-63A4-42C7-BF6F-1E44504F81B1}"/>
              </a:ext>
            </a:extLst>
          </p:cNvPr>
          <p:cNvSpPr txBox="1"/>
          <p:nvPr/>
        </p:nvSpPr>
        <p:spPr>
          <a:xfrm>
            <a:off x="9692908" y="2628034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D22CDA-4546-4CC6-B355-BAD808ADF61A}"/>
              </a:ext>
            </a:extLst>
          </p:cNvPr>
          <p:cNvSpPr txBox="1"/>
          <p:nvPr/>
        </p:nvSpPr>
        <p:spPr>
          <a:xfrm>
            <a:off x="9903059" y="3478088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E4C00-8DC8-4BAB-8F5B-E60C1CADC010}"/>
              </a:ext>
            </a:extLst>
          </p:cNvPr>
          <p:cNvSpPr txBox="1"/>
          <p:nvPr/>
        </p:nvSpPr>
        <p:spPr>
          <a:xfrm>
            <a:off x="8895373" y="3908607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playin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4E7B2-3B84-4209-91B0-553D02117C89}"/>
              </a:ext>
            </a:extLst>
          </p:cNvPr>
          <p:cNvSpPr txBox="1"/>
          <p:nvPr/>
        </p:nvSpPr>
        <p:spPr>
          <a:xfrm>
            <a:off x="492823" y="1200937"/>
            <a:ext cx="6052426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message and fill in the blanks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words from New </a:t>
            </a:r>
            <a:r>
              <a:rPr lang="en-SG" sz="2800" b="1" dirty="0">
                <a:solidFill>
                  <a:srgbClr val="FF0000"/>
                </a:solidFill>
                <a:latin typeface="Calibri" panose="020F0502020204030204"/>
              </a:rPr>
              <a:t>W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ords</a:t>
            </a:r>
            <a:r>
              <a: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82937161-D225-4633-8547-8CD12F153E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531393" y="254957"/>
            <a:ext cx="902105" cy="878888"/>
          </a:xfrm>
          <a:prstGeom prst="rect">
            <a:avLst/>
          </a:prstGeom>
        </p:spPr>
      </p:pic>
      <p:sp>
        <p:nvSpPr>
          <p:cNvPr id="2" name="Arrow: Right 1">
            <a:hlinkClick r:id="rId6" action="ppaction://hlinksldjump"/>
            <a:extLst>
              <a:ext uri="{FF2B5EF4-FFF2-40B4-BE49-F238E27FC236}">
                <a16:creationId xmlns:a16="http://schemas.microsoft.com/office/drawing/2014/main" id="{06A65E67-3D7E-61BA-2855-0C54BA96FC5B}"/>
              </a:ext>
            </a:extLst>
          </p:cNvPr>
          <p:cNvSpPr/>
          <p:nvPr/>
        </p:nvSpPr>
        <p:spPr>
          <a:xfrm>
            <a:off x="5868955" y="6027576"/>
            <a:ext cx="676294" cy="401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DFBB73-045C-03CF-19D9-9D7ABDA54577}"/>
              </a:ext>
            </a:extLst>
          </p:cNvPr>
          <p:cNvSpPr/>
          <p:nvPr/>
        </p:nvSpPr>
        <p:spPr>
          <a:xfrm>
            <a:off x="2469502" y="421938"/>
            <a:ext cx="2615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4000" b="1" dirty="0" err="1">
                <a:solidFill>
                  <a:srgbClr val="FF0000"/>
                </a:solidFill>
              </a:rPr>
              <a:t>II.</a:t>
            </a:r>
            <a:r>
              <a:rPr lang="en-SG" sz="4000" b="1" u="sng" dirty="0" err="1">
                <a:solidFill>
                  <a:srgbClr val="FF0000"/>
                </a:solidFill>
              </a:rPr>
              <a:t>Reading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40481" y="2272937"/>
            <a:ext cx="58129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Bodoni" panose="020B7200000000000000" pitchFamily="34" charset="0"/>
              </a:rPr>
              <a:t>Warm up:</a:t>
            </a:r>
          </a:p>
        </p:txBody>
      </p:sp>
      <p:pic>
        <p:nvPicPr>
          <p:cNvPr id="3" name="Picture 9" descr="ty_251002l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7" y="5322388"/>
            <a:ext cx="1934828" cy="12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528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3377" y="1914839"/>
            <a:ext cx="2615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4000" b="1" dirty="0" err="1">
                <a:solidFill>
                  <a:srgbClr val="FF0000"/>
                </a:solidFill>
              </a:rPr>
              <a:t>II.</a:t>
            </a:r>
            <a:r>
              <a:rPr lang="en-SG" sz="4000" b="1" u="sng" dirty="0" err="1">
                <a:solidFill>
                  <a:srgbClr val="FF0000"/>
                </a:solidFill>
              </a:rPr>
              <a:t>Reading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0438C-F239-D45F-4D0C-F5DAF18B1A7E}"/>
              </a:ext>
            </a:extLst>
          </p:cNvPr>
          <p:cNvSpPr txBox="1"/>
          <p:nvPr/>
        </p:nvSpPr>
        <p:spPr>
          <a:xfrm>
            <a:off x="3840480" y="31350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Thursday , October 27</a:t>
            </a:r>
            <a:r>
              <a:rPr lang="en-US" sz="2800" b="1" baseline="30000" dirty="0">
                <a:solidFill>
                  <a:srgbClr val="FF0000"/>
                </a:solidFill>
              </a:rPr>
              <a:t>th</a:t>
            </a:r>
            <a:r>
              <a:rPr lang="en-US" sz="2800" b="1" dirty="0">
                <a:solidFill>
                  <a:srgbClr val="FF0000"/>
                </a:solidFill>
              </a:rPr>
              <a:t>,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C3855-9DFD-AF2F-9B9A-43170EBAC62B}"/>
              </a:ext>
            </a:extLst>
          </p:cNvPr>
          <p:cNvSpPr txBox="1"/>
          <p:nvPr/>
        </p:nvSpPr>
        <p:spPr>
          <a:xfrm>
            <a:off x="3086101" y="865026"/>
            <a:ext cx="76254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Unit 3: FRIENDS</a:t>
            </a:r>
          </a:p>
          <a:p>
            <a:r>
              <a:rPr lang="en-US" altLang="en-US" sz="40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Period 24: New words &amp;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E19691-297B-C790-1E2D-D2A3C5C14F9E}"/>
              </a:ext>
            </a:extLst>
          </p:cNvPr>
          <p:cNvSpPr txBox="1"/>
          <p:nvPr/>
        </p:nvSpPr>
        <p:spPr>
          <a:xfrm>
            <a:off x="1395859" y="2401701"/>
            <a:ext cx="1698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Notes: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EFA1B-6EAF-28D0-C702-701C151E73F6}"/>
              </a:ext>
            </a:extLst>
          </p:cNvPr>
          <p:cNvSpPr txBox="1"/>
          <p:nvPr/>
        </p:nvSpPr>
        <p:spPr>
          <a:xfrm>
            <a:off x="391888" y="3002053"/>
            <a:ext cx="49452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3200" b="1" dirty="0">
                <a:solidFill>
                  <a:srgbClr val="7030A0"/>
                </a:solidFill>
                <a:latin typeface="Abadi"/>
              </a:rPr>
              <a:t>-  free (a)  # busy : 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Abadi"/>
              </a:rPr>
              <a:t>sure (a):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Abadi"/>
              </a:rPr>
              <a:t>No problem ! :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Abadi"/>
              </a:rPr>
              <a:t>It sounds fun ! :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Abadi"/>
              </a:rPr>
              <a:t>Thanks for inviting me: </a:t>
            </a:r>
          </a:p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EA77C-06EF-32CB-4BC2-E1405C414259}"/>
              </a:ext>
            </a:extLst>
          </p:cNvPr>
          <p:cNvSpPr txBox="1"/>
          <p:nvPr/>
        </p:nvSpPr>
        <p:spPr>
          <a:xfrm>
            <a:off x="5536785" y="2977145"/>
            <a:ext cx="56692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</a:rPr>
              <a:t>Do you  want to come ? </a:t>
            </a:r>
          </a:p>
          <a:p>
            <a:pPr lvl="0"/>
            <a:r>
              <a:rPr lang="en-US" sz="3200" b="1" dirty="0">
                <a:solidFill>
                  <a:srgbClr val="7030A0"/>
                </a:solidFill>
              </a:rPr>
              <a:t>=   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Would you like to come?</a:t>
            </a:r>
          </a:p>
          <a:p>
            <a:pPr lvl="0"/>
            <a:endParaRPr lang="en-US" sz="3200" b="1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</a:rPr>
              <a:t>Come to my house at ….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&#10;&#10;Description automatically generated with low confidence">
            <a:extLst>
              <a:ext uri="{FF2B5EF4-FFF2-40B4-BE49-F238E27FC236}">
                <a16:creationId xmlns:a16="http://schemas.microsoft.com/office/drawing/2014/main" id="{F41FFD3A-B8FF-4372-BA93-1BAAF9A1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2337" t="-1767" r="20188" b="1767"/>
          <a:stretch/>
        </p:blipFill>
        <p:spPr>
          <a:xfrm>
            <a:off x="8069970" y="174983"/>
            <a:ext cx="39416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837056-7B21-4257-973B-C56D93B03960}"/>
              </a:ext>
            </a:extLst>
          </p:cNvPr>
          <p:cNvSpPr/>
          <p:nvPr/>
        </p:nvSpPr>
        <p:spPr>
          <a:xfrm>
            <a:off x="8079301" y="655092"/>
            <a:ext cx="3229401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Hey, Lisa, what are you doing on Friday?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41ABE-FBE3-4CCE-9B2C-333839D268D1}"/>
              </a:ext>
            </a:extLst>
          </p:cNvPr>
          <p:cNvSpPr/>
          <p:nvPr/>
        </p:nvSpPr>
        <p:spPr>
          <a:xfrm>
            <a:off x="10288307" y="1105852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free ,Why?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38999-AFB5-4ED1-B317-87A97899A37A}"/>
              </a:ext>
            </a:extLst>
          </p:cNvPr>
          <p:cNvSpPr/>
          <p:nvPr/>
        </p:nvSpPr>
        <p:spPr>
          <a:xfrm>
            <a:off x="8098075" y="1521223"/>
            <a:ext cx="2884049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(1) _______a barbecue at my house. Do you want to come?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1267A-298A-4F20-A61F-C13E20322A99}"/>
              </a:ext>
            </a:extLst>
          </p:cNvPr>
          <p:cNvSpPr/>
          <p:nvPr/>
        </p:nvSpPr>
        <p:spPr>
          <a:xfrm>
            <a:off x="10333419" y="1881695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Sure, What time?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11907-BBBF-4C96-8101-8B03C22F0C78}"/>
              </a:ext>
            </a:extLst>
          </p:cNvPr>
          <p:cNvSpPr/>
          <p:nvPr/>
        </p:nvSpPr>
        <p:spPr>
          <a:xfrm>
            <a:off x="8895373" y="2634959"/>
            <a:ext cx="2929045" cy="507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(2)__________swimming with my sister then. Can I come at 6:30?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42E4C-A5C0-4508-BAD3-BE3BC4B558A5}"/>
              </a:ext>
            </a:extLst>
          </p:cNvPr>
          <p:cNvSpPr/>
          <p:nvPr/>
        </p:nvSpPr>
        <p:spPr>
          <a:xfrm>
            <a:off x="8154950" y="2198122"/>
            <a:ext cx="2118360" cy="416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 to my house at 6:00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3C1CC-A543-4EF4-87B5-5BE1AF0CAD1B}"/>
              </a:ext>
            </a:extLst>
          </p:cNvPr>
          <p:cNvSpPr/>
          <p:nvPr/>
        </p:nvSpPr>
        <p:spPr>
          <a:xfrm>
            <a:off x="8182054" y="3195186"/>
            <a:ext cx="2398036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Yeah, no problem. What are you doing this Saturday?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EE0CC4-B7FE-4A17-B5FD-4C6C7A3980A7}"/>
              </a:ext>
            </a:extLst>
          </p:cNvPr>
          <p:cNvSpPr/>
          <p:nvPr/>
        </p:nvSpPr>
        <p:spPr>
          <a:xfrm>
            <a:off x="9214900" y="3579158"/>
            <a:ext cx="2606572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I’m(3)__________shopping with my mom in the morning.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38F31-472B-4FBD-92DF-5848AEAD451D}"/>
              </a:ext>
            </a:extLst>
          </p:cNvPr>
          <p:cNvSpPr/>
          <p:nvPr/>
        </p:nvSpPr>
        <p:spPr>
          <a:xfrm>
            <a:off x="8109066" y="3989455"/>
            <a:ext cx="2929045" cy="463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(4)__________badminton at the sports </a:t>
            </a:r>
            <a:r>
              <a:rPr kumimoji="0" lang="en-SG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afternoon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597E4E-ABC4-4AF1-B06A-DE7F2EABEB0F}"/>
              </a:ext>
            </a:extLst>
          </p:cNvPr>
          <p:cNvSpPr/>
          <p:nvPr/>
        </p:nvSpPr>
        <p:spPr>
          <a:xfrm>
            <a:off x="8143082" y="4478805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want to come?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2FEB8-247F-4941-A604-6C110A40C4D9}"/>
              </a:ext>
            </a:extLst>
          </p:cNvPr>
          <p:cNvSpPr/>
          <p:nvPr/>
        </p:nvSpPr>
        <p:spPr>
          <a:xfrm>
            <a:off x="10139024" y="4697581"/>
            <a:ext cx="1655184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Sure, It sounds fun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CF833E-CDBB-4B6E-83B3-B6CEC3E081A8}"/>
              </a:ext>
            </a:extLst>
          </p:cNvPr>
          <p:cNvSpPr/>
          <p:nvPr/>
        </p:nvSpPr>
        <p:spPr>
          <a:xfrm>
            <a:off x="8126071" y="5104088"/>
            <a:ext cx="2511134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Ok! I’ll see you this Friday. Bye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E4B480-A600-4870-B3E8-2245249B257E}"/>
              </a:ext>
            </a:extLst>
          </p:cNvPr>
          <p:cNvSpPr/>
          <p:nvPr/>
        </p:nvSpPr>
        <p:spPr>
          <a:xfrm>
            <a:off x="9453257" y="5447988"/>
            <a:ext cx="2358480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Bye, thanks for inviting me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F602E9E9-CB47-43F9-B8CC-B52DB56DC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43" t="23543" r="54927" b="13453"/>
          <a:stretch/>
        </p:blipFill>
        <p:spPr>
          <a:xfrm>
            <a:off x="492823" y="2155044"/>
            <a:ext cx="3465223" cy="44155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B0DD33-5D64-4297-95A4-6506CF6A97AD}"/>
              </a:ext>
            </a:extLst>
          </p:cNvPr>
          <p:cNvSpPr txBox="1"/>
          <p:nvPr/>
        </p:nvSpPr>
        <p:spPr>
          <a:xfrm>
            <a:off x="8746054" y="1427810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729E-63A4-42C7-BF6F-1E44504F81B1}"/>
              </a:ext>
            </a:extLst>
          </p:cNvPr>
          <p:cNvSpPr txBox="1"/>
          <p:nvPr/>
        </p:nvSpPr>
        <p:spPr>
          <a:xfrm>
            <a:off x="9692908" y="2628034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D22CDA-4546-4CC6-B355-BAD808ADF61A}"/>
              </a:ext>
            </a:extLst>
          </p:cNvPr>
          <p:cNvSpPr txBox="1"/>
          <p:nvPr/>
        </p:nvSpPr>
        <p:spPr>
          <a:xfrm>
            <a:off x="9903059" y="3478088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E4C00-8DC8-4BAB-8F5B-E60C1CADC010}"/>
              </a:ext>
            </a:extLst>
          </p:cNvPr>
          <p:cNvSpPr txBox="1"/>
          <p:nvPr/>
        </p:nvSpPr>
        <p:spPr>
          <a:xfrm>
            <a:off x="8895373" y="3908607"/>
            <a:ext cx="972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playin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4E7B2-3B84-4209-91B0-553D02117C89}"/>
              </a:ext>
            </a:extLst>
          </p:cNvPr>
          <p:cNvSpPr txBox="1"/>
          <p:nvPr/>
        </p:nvSpPr>
        <p:spPr>
          <a:xfrm>
            <a:off x="492823" y="1200937"/>
            <a:ext cx="6052426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the message and fill in the blanks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words from New W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ords</a:t>
            </a:r>
            <a:r>
              <a: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82937161-D225-4633-8547-8CD12F153E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531393" y="254957"/>
            <a:ext cx="902105" cy="8788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AD4A4-C6F6-BE79-835E-DEAE2DB0BC09}"/>
              </a:ext>
            </a:extLst>
          </p:cNvPr>
          <p:cNvSpPr/>
          <p:nvPr/>
        </p:nvSpPr>
        <p:spPr>
          <a:xfrm>
            <a:off x="2469502" y="421938"/>
            <a:ext cx="2615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SG" sz="4000" b="1" dirty="0" err="1">
                <a:solidFill>
                  <a:srgbClr val="FF0000"/>
                </a:solidFill>
              </a:rPr>
              <a:t>II.</a:t>
            </a:r>
            <a:r>
              <a:rPr lang="en-SG" sz="4000" b="1" u="sng" dirty="0" err="1">
                <a:solidFill>
                  <a:srgbClr val="FF0000"/>
                </a:solidFill>
              </a:rPr>
              <a:t>Reading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198" y="332043"/>
            <a:ext cx="4336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sz="3600" b="1" dirty="0">
                <a:solidFill>
                  <a:srgbClr val="FF0000"/>
                </a:solidFill>
                <a:latin typeface="Abadi"/>
              </a:rPr>
              <a:t>Make an invitation</a:t>
            </a:r>
            <a:endParaRPr lang="en-US" sz="3600" b="1" dirty="0">
              <a:solidFill>
                <a:srgbClr val="FF0000"/>
              </a:solidFill>
              <a:latin typeface="Abad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2" y="905067"/>
            <a:ext cx="842554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A: Hey ,…… What are you doing on………? </a:t>
            </a:r>
          </a:p>
          <a:p>
            <a:r>
              <a:rPr lang="en-US" sz="2800" b="1" dirty="0">
                <a:solidFill>
                  <a:srgbClr val="BD03B0"/>
                </a:solidFill>
              </a:rPr>
              <a:t>B: I’m free. Why 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A: I’m………………………….. Do you want to come ?</a:t>
            </a:r>
          </a:p>
          <a:p>
            <a:r>
              <a:rPr lang="en-US" sz="2800" b="1" dirty="0">
                <a:solidFill>
                  <a:srgbClr val="BD03B0"/>
                </a:solidFill>
              </a:rPr>
              <a:t>B: Sure . What time?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A: Come to my house at …….</a:t>
            </a:r>
          </a:p>
          <a:p>
            <a:r>
              <a:rPr lang="en-US" sz="2800" b="1" dirty="0">
                <a:solidFill>
                  <a:srgbClr val="BD03B0"/>
                </a:solidFill>
              </a:rPr>
              <a:t>B: I’m ………. with my….. Can I come at ……?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A: Yeah, No problem. What are you doing this ….?</a:t>
            </a:r>
          </a:p>
          <a:p>
            <a:r>
              <a:rPr lang="en-US" sz="2800" b="1" dirty="0">
                <a:solidFill>
                  <a:srgbClr val="BD03B0"/>
                </a:solidFill>
              </a:rPr>
              <a:t>B: I’m ……..with my ….. in the morning.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A:I’m playing……. at the sports center in the afternoon.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Do you want to come? </a:t>
            </a:r>
          </a:p>
          <a:p>
            <a:r>
              <a:rPr lang="en-US" sz="2800" b="1" dirty="0">
                <a:solidFill>
                  <a:srgbClr val="BD03B0"/>
                </a:solidFill>
              </a:rPr>
              <a:t>B: Sure. It sounds fun.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A: OK. I’ll see you this ….. Bye.</a:t>
            </a:r>
          </a:p>
          <a:p>
            <a:r>
              <a:rPr lang="en-US" sz="2800" b="1" dirty="0">
                <a:solidFill>
                  <a:srgbClr val="BD03B0"/>
                </a:solidFill>
              </a:rPr>
              <a:t>B: Bye . Thanks for inviting me.</a:t>
            </a:r>
          </a:p>
          <a:p>
            <a:endParaRPr lang="en-US" sz="2800" dirty="0">
              <a:solidFill>
                <a:srgbClr val="0070C0"/>
              </a:solidFill>
            </a:endParaRP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4" name="Picture 17" descr="cartoon1">
            <a:extLst>
              <a:ext uri="{FF2B5EF4-FFF2-40B4-BE49-F238E27FC236}">
                <a16:creationId xmlns:a16="http://schemas.microsoft.com/office/drawing/2014/main" id="{1EE283AC-9140-7DAE-31EE-0138C82F4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74761" y="5103845"/>
            <a:ext cx="939419" cy="122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cartoon1">
            <a:extLst>
              <a:ext uri="{FF2B5EF4-FFF2-40B4-BE49-F238E27FC236}">
                <a16:creationId xmlns:a16="http://schemas.microsoft.com/office/drawing/2014/main" id="{50178B8D-EB65-79E4-F95E-A5AD8235B1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0161" y="5087970"/>
            <a:ext cx="939419" cy="122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933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A47B48F-121D-4D38-A100-F83F7863D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8292" t="27227" r="43632" b="26467"/>
          <a:stretch/>
        </p:blipFill>
        <p:spPr>
          <a:xfrm>
            <a:off x="2671459" y="1117672"/>
            <a:ext cx="5661892" cy="5252906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E5A0C02-9B4D-4569-A4B5-511890C25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284721" y="1316490"/>
            <a:ext cx="953757" cy="7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72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8CC29B-B779-4A57-946C-3B20A42B0DD7}"/>
              </a:ext>
            </a:extLst>
          </p:cNvPr>
          <p:cNvSpPr/>
          <p:nvPr/>
        </p:nvSpPr>
        <p:spPr>
          <a:xfrm>
            <a:off x="1523259" y="904689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1" i="0" u="none" strike="noStrike" kern="1200" cap="none" spc="0" normalizeH="0" baseline="0" noProof="0" dirty="0">
                <a:ln>
                  <a:noFill/>
                </a:ln>
                <a:solidFill>
                  <a:srgbClr val="348A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348A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B9BFC83-5B3D-4681-AABC-468951EC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2634A-8958-4AC4-B060-27FBAAD7A015}"/>
              </a:ext>
            </a:extLst>
          </p:cNvPr>
          <p:cNvSpPr txBox="1"/>
          <p:nvPr/>
        </p:nvSpPr>
        <p:spPr>
          <a:xfrm>
            <a:off x="2311335" y="2290770"/>
            <a:ext cx="84779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Collocation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Go: to school, to the movies, sailing, for a walk,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Play: ping-pong, tennis, chess, board games,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Have: a party,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 talk, a meeting, a headache,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Watch: a movie , a film, a football match, …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Make: a cake,  dinner, the bed,…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Invitation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Do you want to come? / Would you like to come?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Come to my house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9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8A51D-9925-4B2C-B98D-CBA49C49EA07}"/>
              </a:ext>
            </a:extLst>
          </p:cNvPr>
          <p:cNvSpPr/>
          <p:nvPr/>
        </p:nvSpPr>
        <p:spPr>
          <a:xfrm>
            <a:off x="1643848" y="1074752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9600" b="1" i="0" u="none" strike="noStrike" kern="1200" cap="none" spc="0" normalizeH="0" baseline="0" noProof="0" dirty="0">
                <a:ln>
                  <a:noFill/>
                </a:ln>
                <a:solidFill>
                  <a:srgbClr val="348A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348A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F9824-43EB-4C22-84A1-708F59820E1B}"/>
              </a:ext>
            </a:extLst>
          </p:cNvPr>
          <p:cNvSpPr txBox="1"/>
          <p:nvPr/>
        </p:nvSpPr>
        <p:spPr>
          <a:xfrm>
            <a:off x="2400299" y="2612808"/>
            <a:ext cx="8048625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Learn by heart the collocation.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Make sentences with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collocation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with “go”, have”, “watch”, “play” and “make”.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Do exercises in Workbook: Lesson 2 - New words – Part a and b (page 16).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Prepare: Lesson 2 – Grammar (page 26 – SB).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6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11">
            <a:extLst>
              <a:ext uri="{FF2B5EF4-FFF2-40B4-BE49-F238E27FC236}">
                <a16:creationId xmlns:a16="http://schemas.microsoft.com/office/drawing/2014/main" id="{F24A5BC3-2FBF-70AA-85B6-69D7070E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bye">
            <a:extLst>
              <a:ext uri="{FF2B5EF4-FFF2-40B4-BE49-F238E27FC236}">
                <a16:creationId xmlns:a16="http://schemas.microsoft.com/office/drawing/2014/main" id="{27424458-8CD0-EEA2-D9FF-F3F2D2F26C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28675"/>
            <a:ext cx="9550690" cy="122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NhacMp3.Online - Season In The Sun">
            <a:hlinkClick r:id="" action="ppaction://media"/>
            <a:extLst>
              <a:ext uri="{FF2B5EF4-FFF2-40B4-BE49-F238E27FC236}">
                <a16:creationId xmlns:a16="http://schemas.microsoft.com/office/drawing/2014/main" id="{AADB0B01-FC80-57A0-79F7-70611E40F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2932" y="5965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1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A458C9C-1E2F-4581-A073-B5B49DBC7202}"/>
              </a:ext>
            </a:extLst>
          </p:cNvPr>
          <p:cNvSpPr/>
          <p:nvPr/>
        </p:nvSpPr>
        <p:spPr>
          <a:xfrm>
            <a:off x="960719" y="3208180"/>
            <a:ext cx="2552584" cy="133177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 running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850E6E1-36CA-4B5D-A735-CD22A620F7E5}"/>
              </a:ext>
            </a:extLst>
          </p:cNvPr>
          <p:cNvSpPr/>
          <p:nvPr/>
        </p:nvSpPr>
        <p:spPr>
          <a:xfrm>
            <a:off x="4339120" y="1956700"/>
            <a:ext cx="2396971" cy="106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eating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C4C23AF9-1EF0-400C-9F97-0398A0372800}"/>
              </a:ext>
            </a:extLst>
          </p:cNvPr>
          <p:cNvSpPr/>
          <p:nvPr/>
        </p:nvSpPr>
        <p:spPr>
          <a:xfrm>
            <a:off x="7840591" y="4684057"/>
            <a:ext cx="3178208" cy="106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sleeping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0235BE7B-A592-4BEF-8EF8-9C1E1347D562}"/>
              </a:ext>
            </a:extLst>
          </p:cNvPr>
          <p:cNvSpPr/>
          <p:nvPr/>
        </p:nvSpPr>
        <p:spPr>
          <a:xfrm>
            <a:off x="8086478" y="3474638"/>
            <a:ext cx="2396971" cy="106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drawing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C346E7B-649C-4456-BDBF-EDC9E7888D1D}"/>
              </a:ext>
            </a:extLst>
          </p:cNvPr>
          <p:cNvSpPr/>
          <p:nvPr/>
        </p:nvSpPr>
        <p:spPr>
          <a:xfrm>
            <a:off x="3943274" y="4327312"/>
            <a:ext cx="2923707" cy="142480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  walking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9" name="38-What-are-you-doing-czk">
            <a:hlinkClick r:id="" action="ppaction://media"/>
            <a:extLst>
              <a:ext uri="{FF2B5EF4-FFF2-40B4-BE49-F238E27FC236}">
                <a16:creationId xmlns:a16="http://schemas.microsoft.com/office/drawing/2014/main" id="{71DB42D0-8FF4-43F2-90B7-3FF6E9549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7203" y="874178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8E7890-2C82-4A78-8171-30829AB53865}"/>
              </a:ext>
            </a:extLst>
          </p:cNvPr>
          <p:cNvSpPr txBox="1"/>
          <p:nvPr/>
        </p:nvSpPr>
        <p:spPr>
          <a:xfrm>
            <a:off x="1114991" y="455157"/>
            <a:ext cx="1009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badi" panose="020B0604020104020204" pitchFamily="34" charset="0"/>
              </a:rPr>
              <a:t>Listen to a song twice and list all the verbs that you can hear.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3850E6E1-36CA-4B5D-A735-CD22A620F7E5}"/>
              </a:ext>
            </a:extLst>
          </p:cNvPr>
          <p:cNvSpPr/>
          <p:nvPr/>
        </p:nvSpPr>
        <p:spPr>
          <a:xfrm>
            <a:off x="7479826" y="2076686"/>
            <a:ext cx="3047789" cy="106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drinking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850E6E1-36CA-4B5D-A735-CD22A620F7E5}"/>
              </a:ext>
            </a:extLst>
          </p:cNvPr>
          <p:cNvSpPr/>
          <p:nvPr/>
        </p:nvSpPr>
        <p:spPr>
          <a:xfrm>
            <a:off x="882398" y="4684057"/>
            <a:ext cx="2396971" cy="106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cooking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3850E6E1-36CA-4B5D-A735-CD22A620F7E5}"/>
              </a:ext>
            </a:extLst>
          </p:cNvPr>
          <p:cNvSpPr/>
          <p:nvPr/>
        </p:nvSpPr>
        <p:spPr>
          <a:xfrm>
            <a:off x="3943274" y="3142006"/>
            <a:ext cx="3283262" cy="106532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swimming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14" name="Oval 85">
            <a:extLst>
              <a:ext uri="{FF2B5EF4-FFF2-40B4-BE49-F238E27FC236}">
                <a16:creationId xmlns:a16="http://schemas.microsoft.com/office/drawing/2014/main" id="{411B0FAD-6AF2-FC36-1338-26112A589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5" name="Oval 86">
            <a:extLst>
              <a:ext uri="{FF2B5EF4-FFF2-40B4-BE49-F238E27FC236}">
                <a16:creationId xmlns:a16="http://schemas.microsoft.com/office/drawing/2014/main" id="{B4FB0A10-4187-17E0-12CD-5713F24F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16" name="Oval 87">
            <a:extLst>
              <a:ext uri="{FF2B5EF4-FFF2-40B4-BE49-F238E27FC236}">
                <a16:creationId xmlns:a16="http://schemas.microsoft.com/office/drawing/2014/main" id="{A172E280-318E-6A42-B016-4D73B93D2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7" name="Oval 88">
            <a:extLst>
              <a:ext uri="{FF2B5EF4-FFF2-40B4-BE49-F238E27FC236}">
                <a16:creationId xmlns:a16="http://schemas.microsoft.com/office/drawing/2014/main" id="{44303F4A-4B27-AE73-FA00-CC2F28515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4656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8" name="Oval 89">
            <a:extLst>
              <a:ext uri="{FF2B5EF4-FFF2-40B4-BE49-F238E27FC236}">
                <a16:creationId xmlns:a16="http://schemas.microsoft.com/office/drawing/2014/main" id="{C1664D87-A00A-F041-0ED4-8FE65DA95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9" name="Oval 90">
            <a:extLst>
              <a:ext uri="{FF2B5EF4-FFF2-40B4-BE49-F238E27FC236}">
                <a16:creationId xmlns:a16="http://schemas.microsoft.com/office/drawing/2014/main" id="{E0FC7DF5-0BCD-4FB9-47DC-2AD99ADC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6776" y="4656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20" name="Oval 91">
            <a:extLst>
              <a:ext uri="{FF2B5EF4-FFF2-40B4-BE49-F238E27FC236}">
                <a16:creationId xmlns:a16="http://schemas.microsoft.com/office/drawing/2014/main" id="{6DAA8B13-4284-C947-E380-8946B7FDD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1" name="Oval 92">
            <a:extLst>
              <a:ext uri="{FF2B5EF4-FFF2-40B4-BE49-F238E27FC236}">
                <a16:creationId xmlns:a16="http://schemas.microsoft.com/office/drawing/2014/main" id="{0DED7F41-6407-A890-FBE4-7E8FFA7D1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48470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22" name="Oval 93">
            <a:extLst>
              <a:ext uri="{FF2B5EF4-FFF2-40B4-BE49-F238E27FC236}">
                <a16:creationId xmlns:a16="http://schemas.microsoft.com/office/drawing/2014/main" id="{B1FF5F8C-130C-0A55-4C3B-FDB43D956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3" name="Oval 94">
            <a:extLst>
              <a:ext uri="{FF2B5EF4-FFF2-40B4-BE49-F238E27FC236}">
                <a16:creationId xmlns:a16="http://schemas.microsoft.com/office/drawing/2014/main" id="{2976097B-0927-B4BB-3D9E-988F94630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24" name="Oval 95">
            <a:extLst>
              <a:ext uri="{FF2B5EF4-FFF2-40B4-BE49-F238E27FC236}">
                <a16:creationId xmlns:a16="http://schemas.microsoft.com/office/drawing/2014/main" id="{9DE861A4-3B4F-DA9C-F6AD-77EA3E264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25" name="Oval 96">
            <a:extLst>
              <a:ext uri="{FF2B5EF4-FFF2-40B4-BE49-F238E27FC236}">
                <a16:creationId xmlns:a16="http://schemas.microsoft.com/office/drawing/2014/main" id="{1D2F7689-9B32-36FE-4827-D618A0DB9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26" name="Oval 97">
            <a:extLst>
              <a:ext uri="{FF2B5EF4-FFF2-40B4-BE49-F238E27FC236}">
                <a16:creationId xmlns:a16="http://schemas.microsoft.com/office/drawing/2014/main" id="{CC0DFF22-D60B-AAC2-4A30-E5606BCCF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27" name="Oval 98">
            <a:extLst>
              <a:ext uri="{FF2B5EF4-FFF2-40B4-BE49-F238E27FC236}">
                <a16:creationId xmlns:a16="http://schemas.microsoft.com/office/drawing/2014/main" id="{8280E693-D1C4-47F6-90C3-D50C3A61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8" name="Oval 99">
            <a:extLst>
              <a:ext uri="{FF2B5EF4-FFF2-40B4-BE49-F238E27FC236}">
                <a16:creationId xmlns:a16="http://schemas.microsoft.com/office/drawing/2014/main" id="{C0A760A5-AD27-7ED2-6934-0AE76473C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9" name="Oval 100">
            <a:extLst>
              <a:ext uri="{FF2B5EF4-FFF2-40B4-BE49-F238E27FC236}">
                <a16:creationId xmlns:a16="http://schemas.microsoft.com/office/drawing/2014/main" id="{FA9A7691-D3DF-DD2E-24CE-579321A45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0" name="Oval 101">
            <a:extLst>
              <a:ext uri="{FF2B5EF4-FFF2-40B4-BE49-F238E27FC236}">
                <a16:creationId xmlns:a16="http://schemas.microsoft.com/office/drawing/2014/main" id="{2F9E60A2-E888-A02D-AE6D-0F9F9180F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1" name="Oval 102">
            <a:extLst>
              <a:ext uri="{FF2B5EF4-FFF2-40B4-BE49-F238E27FC236}">
                <a16:creationId xmlns:a16="http://schemas.microsoft.com/office/drawing/2014/main" id="{7D0D40DF-7D48-E1B6-12FB-FAAA31ED2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2" name="Oval 103">
            <a:extLst>
              <a:ext uri="{FF2B5EF4-FFF2-40B4-BE49-F238E27FC236}">
                <a16:creationId xmlns:a16="http://schemas.microsoft.com/office/drawing/2014/main" id="{F365E45E-2497-FDAA-FC1D-670479FB2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3" name="Oval 104">
            <a:extLst>
              <a:ext uri="{FF2B5EF4-FFF2-40B4-BE49-F238E27FC236}">
                <a16:creationId xmlns:a16="http://schemas.microsoft.com/office/drawing/2014/main" id="{BDEEA7C6-7189-CB37-C19B-55EAF0E41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4" name="Oval 105">
            <a:extLst>
              <a:ext uri="{FF2B5EF4-FFF2-40B4-BE49-F238E27FC236}">
                <a16:creationId xmlns:a16="http://schemas.microsoft.com/office/drawing/2014/main" id="{5391DC71-F15C-300C-722C-8D521589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5" name="Oval 106">
            <a:extLst>
              <a:ext uri="{FF2B5EF4-FFF2-40B4-BE49-F238E27FC236}">
                <a16:creationId xmlns:a16="http://schemas.microsoft.com/office/drawing/2014/main" id="{4876E0CA-9D08-ED86-CBDF-EEE3CEF69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09</a:t>
            </a:r>
          </a:p>
        </p:txBody>
      </p:sp>
      <p:sp>
        <p:nvSpPr>
          <p:cNvPr id="36" name="Oval 107">
            <a:extLst>
              <a:ext uri="{FF2B5EF4-FFF2-40B4-BE49-F238E27FC236}">
                <a16:creationId xmlns:a16="http://schemas.microsoft.com/office/drawing/2014/main" id="{67C793B6-09A8-255D-D4CE-FBBAB03B0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08</a:t>
            </a:r>
          </a:p>
        </p:txBody>
      </p:sp>
      <p:sp>
        <p:nvSpPr>
          <p:cNvPr id="37" name="Oval 108">
            <a:extLst>
              <a:ext uri="{FF2B5EF4-FFF2-40B4-BE49-F238E27FC236}">
                <a16:creationId xmlns:a16="http://schemas.microsoft.com/office/drawing/2014/main" id="{774952BF-BAE6-E8B9-FEDD-0F91A9B91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07</a:t>
            </a:r>
          </a:p>
        </p:txBody>
      </p:sp>
      <p:sp>
        <p:nvSpPr>
          <p:cNvPr id="38" name="Oval 109">
            <a:extLst>
              <a:ext uri="{FF2B5EF4-FFF2-40B4-BE49-F238E27FC236}">
                <a16:creationId xmlns:a16="http://schemas.microsoft.com/office/drawing/2014/main" id="{D20742DB-EA83-5522-4CD7-B861F5B88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chemeClr val="bg1"/>
                </a:solidFill>
              </a:rPr>
              <a:t>06</a:t>
            </a:r>
          </a:p>
        </p:txBody>
      </p:sp>
      <p:sp>
        <p:nvSpPr>
          <p:cNvPr id="39" name="Oval 110">
            <a:extLst>
              <a:ext uri="{FF2B5EF4-FFF2-40B4-BE49-F238E27FC236}">
                <a16:creationId xmlns:a16="http://schemas.microsoft.com/office/drawing/2014/main" id="{2BF74E05-0344-9877-73BF-A7657EB60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FF0066"/>
                </a:solidFill>
              </a:rPr>
              <a:t>05</a:t>
            </a:r>
          </a:p>
        </p:txBody>
      </p:sp>
      <p:sp>
        <p:nvSpPr>
          <p:cNvPr id="40" name="Oval 111">
            <a:extLst>
              <a:ext uri="{FF2B5EF4-FFF2-40B4-BE49-F238E27FC236}">
                <a16:creationId xmlns:a16="http://schemas.microsoft.com/office/drawing/2014/main" id="{85029955-4388-57CB-4114-CB5E0EC5C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FF0066"/>
                </a:solidFill>
              </a:rPr>
              <a:t>04</a:t>
            </a:r>
          </a:p>
        </p:txBody>
      </p:sp>
      <p:sp>
        <p:nvSpPr>
          <p:cNvPr id="41" name="Oval 112">
            <a:extLst>
              <a:ext uri="{FF2B5EF4-FFF2-40B4-BE49-F238E27FC236}">
                <a16:creationId xmlns:a16="http://schemas.microsoft.com/office/drawing/2014/main" id="{FD34B900-2273-53A9-B6E5-4A70496DF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FF0066"/>
                </a:solidFill>
              </a:rPr>
              <a:t>03</a:t>
            </a:r>
          </a:p>
        </p:txBody>
      </p:sp>
      <p:sp>
        <p:nvSpPr>
          <p:cNvPr id="42" name="Oval 113">
            <a:extLst>
              <a:ext uri="{FF2B5EF4-FFF2-40B4-BE49-F238E27FC236}">
                <a16:creationId xmlns:a16="http://schemas.microsoft.com/office/drawing/2014/main" id="{380EE8B5-7DF3-B0B4-D397-9BBA099D0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FF0066"/>
                </a:solidFill>
              </a:rPr>
              <a:t>02</a:t>
            </a:r>
          </a:p>
        </p:txBody>
      </p:sp>
      <p:sp>
        <p:nvSpPr>
          <p:cNvPr id="43" name="Oval 114">
            <a:extLst>
              <a:ext uri="{FF2B5EF4-FFF2-40B4-BE49-F238E27FC236}">
                <a16:creationId xmlns:a16="http://schemas.microsoft.com/office/drawing/2014/main" id="{9E77CE66-4ECE-A734-E571-A0D19B9FD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FF0066"/>
                </a:solidFill>
              </a:rPr>
              <a:t>01</a:t>
            </a:r>
          </a:p>
        </p:txBody>
      </p:sp>
      <p:sp>
        <p:nvSpPr>
          <p:cNvPr id="44" name="Oval 115">
            <a:extLst>
              <a:ext uri="{FF2B5EF4-FFF2-40B4-BE49-F238E27FC236}">
                <a16:creationId xmlns:a16="http://schemas.microsoft.com/office/drawing/2014/main" id="{3CA12824-9F24-400D-740C-86FE44432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FF0066"/>
                </a:solidFill>
              </a:rPr>
              <a:t>00</a:t>
            </a:r>
          </a:p>
        </p:txBody>
      </p:sp>
      <p:sp>
        <p:nvSpPr>
          <p:cNvPr id="45" name="Oval 116">
            <a:extLst>
              <a:ext uri="{FF2B5EF4-FFF2-40B4-BE49-F238E27FC236}">
                <a16:creationId xmlns:a16="http://schemas.microsoft.com/office/drawing/2014/main" id="{183AF8EE-05E4-95DE-2B54-2FA102FC6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7726" y="503754"/>
            <a:ext cx="1538287" cy="10382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66"/>
                </a:solidFill>
              </a:rPr>
              <a:t>Hết</a:t>
            </a:r>
          </a:p>
          <a:p>
            <a:pPr algn="ctr" eaLnBrk="1" hangingPunct="1"/>
            <a:r>
              <a:rPr lang="en-US" altLang="en-US" sz="3200" b="1">
                <a:solidFill>
                  <a:srgbClr val="FF0066"/>
                </a:solidFill>
              </a:rPr>
              <a:t> giờ</a:t>
            </a:r>
          </a:p>
        </p:txBody>
      </p:sp>
      <p:sp>
        <p:nvSpPr>
          <p:cNvPr id="46" name="Oval 117">
            <a:extLst>
              <a:ext uri="{FF2B5EF4-FFF2-40B4-BE49-F238E27FC236}">
                <a16:creationId xmlns:a16="http://schemas.microsoft.com/office/drawing/2014/main" id="{4627CBA4-F66C-0591-8751-44799B0A6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7826" y="2032516"/>
            <a:ext cx="614362" cy="3460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Start</a:t>
            </a:r>
          </a:p>
        </p:txBody>
      </p:sp>
      <p:pic>
        <p:nvPicPr>
          <p:cNvPr id="47" name="Picture 119" descr="dongho3">
            <a:extLst>
              <a:ext uri="{FF2B5EF4-FFF2-40B4-BE49-F238E27FC236}">
                <a16:creationId xmlns:a16="http://schemas.microsoft.com/office/drawing/2014/main" id="{735C719B-4BDE-7EAF-6C8F-00DD1F77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88" y="220922"/>
            <a:ext cx="2133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A525DC6C-BD20-62CA-F4DF-1D1CD8EBBE8F}"/>
              </a:ext>
            </a:extLst>
          </p:cNvPr>
          <p:cNvSpPr/>
          <p:nvPr/>
        </p:nvSpPr>
        <p:spPr>
          <a:xfrm>
            <a:off x="1137400" y="1876402"/>
            <a:ext cx="2552584" cy="133177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Abadi" panose="020B0604020104020204" pitchFamily="34" charset="0"/>
              </a:rPr>
              <a:t> doing</a:t>
            </a:r>
            <a:endParaRPr lang="en-US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5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8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4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6"/>
            <a:ext cx="2471739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4" y="1695509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7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1" y="4760914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1" y="1487490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1" y="4997451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2" y="1313012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60" y="3651946"/>
            <a:ext cx="352425" cy="3667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8"/>
            <a:ext cx="414339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5" y="2521641"/>
            <a:ext cx="3175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UNIT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592302" y="3720246"/>
            <a:ext cx="3378215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2" y="5747985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68F6734-4BF2-4F26-91D0-4F0647854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0395" y="323675"/>
            <a:ext cx="3551960" cy="230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0480" y="770709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Thursday , October 27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D9BBEB-3AEA-D20A-B323-5C801485F911}"/>
              </a:ext>
            </a:extLst>
          </p:cNvPr>
          <p:cNvSpPr txBox="1"/>
          <p:nvPr/>
        </p:nvSpPr>
        <p:spPr>
          <a:xfrm>
            <a:off x="3086102" y="1322227"/>
            <a:ext cx="7000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Unit 3: FRIENDS</a:t>
            </a:r>
          </a:p>
          <a:p>
            <a:r>
              <a:rPr lang="en-US" altLang="en-US" sz="36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Period 24: New words &amp; Reading</a:t>
            </a:r>
          </a:p>
          <a:p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E6B44-67B8-B2C3-0930-891F389DC633}"/>
              </a:ext>
            </a:extLst>
          </p:cNvPr>
          <p:cNvSpPr txBox="1"/>
          <p:nvPr/>
        </p:nvSpPr>
        <p:spPr>
          <a:xfrm>
            <a:off x="734784" y="2608831"/>
            <a:ext cx="49475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 </a:t>
            </a:r>
            <a:r>
              <a:rPr kumimoji="0" lang="en-SG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1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2556" y="1554248"/>
            <a:ext cx="486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Play badminton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2416" y="3185464"/>
            <a:ext cx="339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bædmɪntən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8763" y="4028823"/>
            <a:ext cx="344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70398" y="745122"/>
            <a:ext cx="3150403" cy="32802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6450" y="4333590"/>
            <a:ext cx="6849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is playing badminton with her friends.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AB66CC5-0E5D-464A-8754-D9D67E2308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is-playing-badminton-with-16297969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8445" y="1554248"/>
            <a:ext cx="517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Have barbecue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0" y="3248405"/>
            <a:ext cx="352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hæv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ˈ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bɑːbɪkju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2130" y="4129995"/>
            <a:ext cx="346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0434" y="1163236"/>
            <a:ext cx="3322736" cy="3195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1770" y="4286716"/>
            <a:ext cx="59600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are having barbecue now.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you want to come with us?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4D1765E-88BD-4777-9664-7AE8493F3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6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are-having-barbecue-now-Do16297970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459" y="1576421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233509"/>
            <a:ext cx="250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biːʧ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37554" y="1051663"/>
            <a:ext cx="3534351" cy="3397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033" y="4626656"/>
            <a:ext cx="69569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are going to the beach this weekend.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D0877B9-5BFD-43DD-BB58-7D3D7231BB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0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y-are-going-to-the-beach-th16297970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3187" y="1549668"/>
            <a:ext cx="3995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Make a cake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6" y="323303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meɪk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ə 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keɪk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024" y="4028823"/>
            <a:ext cx="33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om Where You Are" panose="02000507000000020004" pitchFamily="2" charset="0"/>
                <a:ea typeface="+mn-ea"/>
                <a:cs typeface="Times New Roman" panose="02020603050405020304" pitchFamily="18" charset="0"/>
              </a:rPr>
              <a:t>bánh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om Where You Are" panose="02000507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671700" y="1055753"/>
            <a:ext cx="1848365" cy="33719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049" y="4688542"/>
            <a:ext cx="7423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My mother is making a delicious cake for 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90EEB3-A8A8-4F0A-A8CC-71CD21E5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1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making-a-deliciou16297972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1217</Words>
  <Application>Microsoft Office PowerPoint</Application>
  <PresentationFormat>Widescreen</PresentationFormat>
  <Paragraphs>260</Paragraphs>
  <Slides>26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 Black</vt:lpstr>
      <vt:lpstr>From Where You Are</vt:lpstr>
      <vt:lpstr>Abadi</vt:lpstr>
      <vt:lpstr>Arial</vt:lpstr>
      <vt:lpstr>.VnBodoni</vt:lpstr>
      <vt:lpstr>Times New Roman</vt:lpstr>
      <vt:lpstr>Calibri Light</vt:lpstr>
      <vt:lpstr>.VnVogue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74</cp:revision>
  <dcterms:created xsi:type="dcterms:W3CDTF">2022-10-16T07:32:41Z</dcterms:created>
  <dcterms:modified xsi:type="dcterms:W3CDTF">2022-10-27T05:02:34Z</dcterms:modified>
</cp:coreProperties>
</file>