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4" r:id="rId1"/>
  </p:sldMasterIdLst>
  <p:notesMasterIdLst>
    <p:notesMasterId r:id="rId39"/>
  </p:notesMasterIdLst>
  <p:sldIdLst>
    <p:sldId id="257" r:id="rId2"/>
    <p:sldId id="258" r:id="rId3"/>
    <p:sldId id="264" r:id="rId4"/>
    <p:sldId id="283" r:id="rId5"/>
    <p:sldId id="261" r:id="rId6"/>
    <p:sldId id="284" r:id="rId7"/>
    <p:sldId id="262" r:id="rId8"/>
    <p:sldId id="285" r:id="rId9"/>
    <p:sldId id="287" r:id="rId10"/>
    <p:sldId id="259" r:id="rId11"/>
    <p:sldId id="288" r:id="rId12"/>
    <p:sldId id="260" r:id="rId13"/>
    <p:sldId id="289" r:id="rId14"/>
    <p:sldId id="263" r:id="rId15"/>
    <p:sldId id="290" r:id="rId16"/>
    <p:sldId id="266" r:id="rId17"/>
    <p:sldId id="292" r:id="rId18"/>
    <p:sldId id="294" r:id="rId19"/>
    <p:sldId id="270" r:id="rId20"/>
    <p:sldId id="267" r:id="rId21"/>
    <p:sldId id="293" r:id="rId22"/>
    <p:sldId id="306" r:id="rId23"/>
    <p:sldId id="307" r:id="rId24"/>
    <p:sldId id="305" r:id="rId25"/>
    <p:sldId id="296" r:id="rId26"/>
    <p:sldId id="268" r:id="rId27"/>
    <p:sldId id="297" r:id="rId28"/>
    <p:sldId id="298" r:id="rId29"/>
    <p:sldId id="269" r:id="rId30"/>
    <p:sldId id="265" r:id="rId31"/>
    <p:sldId id="300" r:id="rId32"/>
    <p:sldId id="304" r:id="rId33"/>
    <p:sldId id="299" r:id="rId34"/>
    <p:sldId id="301" r:id="rId35"/>
    <p:sldId id="302" r:id="rId36"/>
    <p:sldId id="303" r:id="rId37"/>
    <p:sldId id="282" r:id="rId38"/>
  </p:sldIdLst>
  <p:sldSz cx="9144000" cy="5143500" type="screen16x9"/>
  <p:notesSz cx="6858000" cy="9144000"/>
  <p:embeddedFontLst>
    <p:embeddedFont>
      <p:font typeface="Roboto Condensed Light" panose="020B0604020202020204" charset="0"/>
      <p:regular r:id="rId40"/>
      <p:italic r:id="rId41"/>
    </p:embeddedFont>
    <p:embeddedFont>
      <p:font typeface="Cambria Math" panose="02040503050406030204" pitchFamily="18" charset="0"/>
      <p:regular r:id="rId42"/>
    </p:embeddedFont>
    <p:embeddedFont>
      <p:font typeface="Open Sans" panose="020B0604020202020204" charset="0"/>
      <p:regular r:id="rId43"/>
      <p:bold r:id="rId44"/>
      <p:italic r:id="rId45"/>
      <p:boldItalic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2D"/>
    <a:srgbClr val="BFD0A2"/>
    <a:srgbClr val="FFD7BF"/>
    <a:srgbClr val="E0E9F8"/>
    <a:srgbClr val="FFBC93"/>
    <a:srgbClr val="79C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FDA0A0-2E82-4F39-9D96-36C527D2A16C}">
  <a:tblStyle styleId="{99FDA0A0-2E82-4F39-9D96-36C527D2A1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53" autoAdjust="0"/>
  </p:normalViewPr>
  <p:slideViewPr>
    <p:cSldViewPr snapToGrid="0">
      <p:cViewPr varScale="1">
        <p:scale>
          <a:sx n="84" d="100"/>
          <a:sy n="84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d4e4af75c6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d4e4af75c6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07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944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d63a2d94a6_0_1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d63a2d94a6_0_1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63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815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d88c8d21d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d88c8d21d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4e4af75c6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4e4af75c6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d88c8d21d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d88c8d21d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988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d63a2d94a6_0_1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d63a2d94a6_0_1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97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d63a2d94a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d63a2d94a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" name="Google Shape;2917;gd63a2d94a6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8" name="Google Shape;2918;gd63a2d94a6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2" name="Google Shape;1982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d4e4af75c6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d4e4af75c6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59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821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d625d3d5a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d625d3d5a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5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A635-ABEF-46E8-BC02-3BDF52FB8A9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0C8A-6A8A-402C-9288-A54B03E70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349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A635-ABEF-46E8-BC02-3BDF52FB8A9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0C8A-6A8A-402C-9288-A54B03E70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3598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A635-ABEF-46E8-BC02-3BDF52FB8A9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0C8A-6A8A-402C-9288-A54B03E70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5138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942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5"/>
          <p:cNvSpPr txBox="1">
            <a:spLocks noGrp="1"/>
          </p:cNvSpPr>
          <p:nvPr>
            <p:ph type="title"/>
          </p:nvPr>
        </p:nvSpPr>
        <p:spPr>
          <a:xfrm>
            <a:off x="720000" y="1336725"/>
            <a:ext cx="45204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5"/>
          <p:cNvSpPr txBox="1">
            <a:spLocks noGrp="1"/>
          </p:cNvSpPr>
          <p:nvPr>
            <p:ph type="subTitle" idx="1"/>
          </p:nvPr>
        </p:nvSpPr>
        <p:spPr>
          <a:xfrm>
            <a:off x="720000" y="2920125"/>
            <a:ext cx="42501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8294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6"/>
          <p:cNvSpPr txBox="1">
            <a:spLocks noGrp="1"/>
          </p:cNvSpPr>
          <p:nvPr>
            <p:ph type="title"/>
          </p:nvPr>
        </p:nvSpPr>
        <p:spPr>
          <a:xfrm>
            <a:off x="2391900" y="31002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1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5883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720000" y="1754940"/>
            <a:ext cx="3981900" cy="12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97075"/>
            <a:ext cx="3981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720000" y="3330175"/>
            <a:ext cx="26151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8429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title" idx="2"/>
          </p:nvPr>
        </p:nvSpPr>
        <p:spPr>
          <a:xfrm>
            <a:off x="2003200" y="3045050"/>
            <a:ext cx="1929600" cy="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 idx="3"/>
          </p:nvPr>
        </p:nvSpPr>
        <p:spPr>
          <a:xfrm>
            <a:off x="5324925" y="3045050"/>
            <a:ext cx="1697400" cy="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subTitle" idx="1"/>
          </p:nvPr>
        </p:nvSpPr>
        <p:spPr>
          <a:xfrm>
            <a:off x="4923247" y="350279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4"/>
          </p:nvPr>
        </p:nvSpPr>
        <p:spPr>
          <a:xfrm>
            <a:off x="1715200" y="350279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78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720000" y="458150"/>
            <a:ext cx="3597000" cy="11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>
            <a:off x="720000" y="1829450"/>
            <a:ext cx="40467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2448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rgbClr val="1C45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9" name="Google Shape;1429;p33"/>
          <p:cNvSpPr txBox="1">
            <a:spLocks noGrp="1"/>
          </p:cNvSpPr>
          <p:nvPr>
            <p:ph type="title" idx="2"/>
          </p:nvPr>
        </p:nvSpPr>
        <p:spPr>
          <a:xfrm>
            <a:off x="1176150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0" name="Google Shape;1430;p33"/>
          <p:cNvSpPr txBox="1">
            <a:spLocks noGrp="1"/>
          </p:cNvSpPr>
          <p:nvPr>
            <p:ph type="subTitle" idx="1"/>
          </p:nvPr>
        </p:nvSpPr>
        <p:spPr>
          <a:xfrm>
            <a:off x="989550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1" name="Google Shape;1431;p33"/>
          <p:cNvSpPr txBox="1">
            <a:spLocks noGrp="1"/>
          </p:cNvSpPr>
          <p:nvPr>
            <p:ph type="title" idx="3"/>
          </p:nvPr>
        </p:nvSpPr>
        <p:spPr>
          <a:xfrm>
            <a:off x="3765595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2" name="Google Shape;1432;p33"/>
          <p:cNvSpPr txBox="1">
            <a:spLocks noGrp="1"/>
          </p:cNvSpPr>
          <p:nvPr>
            <p:ph type="subTitle" idx="4"/>
          </p:nvPr>
        </p:nvSpPr>
        <p:spPr>
          <a:xfrm>
            <a:off x="3578995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3" name="Google Shape;1433;p33"/>
          <p:cNvSpPr txBox="1">
            <a:spLocks noGrp="1"/>
          </p:cNvSpPr>
          <p:nvPr>
            <p:ph type="title" idx="5"/>
          </p:nvPr>
        </p:nvSpPr>
        <p:spPr>
          <a:xfrm>
            <a:off x="1176150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4" name="Google Shape;1434;p33"/>
          <p:cNvSpPr txBox="1">
            <a:spLocks noGrp="1"/>
          </p:cNvSpPr>
          <p:nvPr>
            <p:ph type="subTitle" idx="6"/>
          </p:nvPr>
        </p:nvSpPr>
        <p:spPr>
          <a:xfrm>
            <a:off x="989550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5" name="Google Shape;1435;p33"/>
          <p:cNvSpPr txBox="1">
            <a:spLocks noGrp="1"/>
          </p:cNvSpPr>
          <p:nvPr>
            <p:ph type="title" idx="7"/>
          </p:nvPr>
        </p:nvSpPr>
        <p:spPr>
          <a:xfrm>
            <a:off x="3765595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6" name="Google Shape;1436;p33"/>
          <p:cNvSpPr txBox="1">
            <a:spLocks noGrp="1"/>
          </p:cNvSpPr>
          <p:nvPr>
            <p:ph type="subTitle" idx="8"/>
          </p:nvPr>
        </p:nvSpPr>
        <p:spPr>
          <a:xfrm>
            <a:off x="3578995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33"/>
          <p:cNvSpPr txBox="1">
            <a:spLocks noGrp="1"/>
          </p:cNvSpPr>
          <p:nvPr>
            <p:ph type="title" idx="9"/>
          </p:nvPr>
        </p:nvSpPr>
        <p:spPr>
          <a:xfrm>
            <a:off x="6355039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8" name="Google Shape;1438;p33"/>
          <p:cNvSpPr txBox="1">
            <a:spLocks noGrp="1"/>
          </p:cNvSpPr>
          <p:nvPr>
            <p:ph type="subTitle" idx="13"/>
          </p:nvPr>
        </p:nvSpPr>
        <p:spPr>
          <a:xfrm>
            <a:off x="6168439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9" name="Google Shape;1439;p33"/>
          <p:cNvSpPr txBox="1">
            <a:spLocks noGrp="1"/>
          </p:cNvSpPr>
          <p:nvPr>
            <p:ph type="title" idx="14"/>
          </p:nvPr>
        </p:nvSpPr>
        <p:spPr>
          <a:xfrm>
            <a:off x="6355039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0" name="Google Shape;1440;p33"/>
          <p:cNvSpPr txBox="1">
            <a:spLocks noGrp="1"/>
          </p:cNvSpPr>
          <p:nvPr>
            <p:ph type="subTitle" idx="15"/>
          </p:nvPr>
        </p:nvSpPr>
        <p:spPr>
          <a:xfrm>
            <a:off x="6168439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2187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2"/>
          </p:nvPr>
        </p:nvSpPr>
        <p:spPr>
          <a:xfrm>
            <a:off x="720000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subTitle" idx="1"/>
          </p:nvPr>
        </p:nvSpPr>
        <p:spPr>
          <a:xfrm>
            <a:off x="720000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3"/>
          </p:nvPr>
        </p:nvSpPr>
        <p:spPr>
          <a:xfrm>
            <a:off x="3419270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subTitle" idx="4"/>
          </p:nvPr>
        </p:nvSpPr>
        <p:spPr>
          <a:xfrm>
            <a:off x="3419270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5"/>
          </p:nvPr>
        </p:nvSpPr>
        <p:spPr>
          <a:xfrm>
            <a:off x="720000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6"/>
          </p:nvPr>
        </p:nvSpPr>
        <p:spPr>
          <a:xfrm>
            <a:off x="720000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7"/>
          </p:nvPr>
        </p:nvSpPr>
        <p:spPr>
          <a:xfrm>
            <a:off x="3419270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subTitle" idx="8"/>
          </p:nvPr>
        </p:nvSpPr>
        <p:spPr>
          <a:xfrm>
            <a:off x="3419270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title" idx="9"/>
          </p:nvPr>
        </p:nvSpPr>
        <p:spPr>
          <a:xfrm>
            <a:off x="6118547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subTitle" idx="13"/>
          </p:nvPr>
        </p:nvSpPr>
        <p:spPr>
          <a:xfrm>
            <a:off x="6118547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title" idx="14"/>
          </p:nvPr>
        </p:nvSpPr>
        <p:spPr>
          <a:xfrm>
            <a:off x="6118547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subTitle" idx="15"/>
          </p:nvPr>
        </p:nvSpPr>
        <p:spPr>
          <a:xfrm>
            <a:off x="6118547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title" idx="16" hasCustomPrompt="1"/>
          </p:nvPr>
        </p:nvSpPr>
        <p:spPr>
          <a:xfrm>
            <a:off x="1380300" y="172503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17" hasCustomPrompt="1"/>
          </p:nvPr>
        </p:nvSpPr>
        <p:spPr>
          <a:xfrm>
            <a:off x="4079571" y="1715547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7" name="Google Shape;497;p13"/>
          <p:cNvSpPr txBox="1">
            <a:spLocks noGrp="1"/>
          </p:cNvSpPr>
          <p:nvPr>
            <p:ph type="title" idx="18" hasCustomPrompt="1"/>
          </p:nvPr>
        </p:nvSpPr>
        <p:spPr>
          <a:xfrm>
            <a:off x="6778850" y="172503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9" hasCustomPrompt="1"/>
          </p:nvPr>
        </p:nvSpPr>
        <p:spPr>
          <a:xfrm>
            <a:off x="1380300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9" name="Google Shape;499;p13"/>
          <p:cNvSpPr txBox="1">
            <a:spLocks noGrp="1"/>
          </p:cNvSpPr>
          <p:nvPr>
            <p:ph type="title" idx="20" hasCustomPrompt="1"/>
          </p:nvPr>
        </p:nvSpPr>
        <p:spPr>
          <a:xfrm>
            <a:off x="4079571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21" hasCustomPrompt="1"/>
          </p:nvPr>
        </p:nvSpPr>
        <p:spPr>
          <a:xfrm>
            <a:off x="6778850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8021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A635-ABEF-46E8-BC02-3BDF52FB8A9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0C8A-6A8A-402C-9288-A54B03E70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541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7016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32"/>
          <p:cNvSpPr txBox="1">
            <a:spLocks noGrp="1"/>
          </p:cNvSpPr>
          <p:nvPr>
            <p:ph type="title" idx="2"/>
          </p:nvPr>
        </p:nvSpPr>
        <p:spPr>
          <a:xfrm>
            <a:off x="720000" y="1843892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0" name="Google Shape;1390;p32"/>
          <p:cNvSpPr txBox="1">
            <a:spLocks noGrp="1"/>
          </p:cNvSpPr>
          <p:nvPr>
            <p:ph type="subTitle" idx="1"/>
          </p:nvPr>
        </p:nvSpPr>
        <p:spPr>
          <a:xfrm>
            <a:off x="720000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1" name="Google Shape;1391;p32"/>
          <p:cNvSpPr txBox="1">
            <a:spLocks noGrp="1"/>
          </p:cNvSpPr>
          <p:nvPr>
            <p:ph type="title" idx="3"/>
          </p:nvPr>
        </p:nvSpPr>
        <p:spPr>
          <a:xfrm>
            <a:off x="6445802" y="1843892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2" name="Google Shape;1392;p32"/>
          <p:cNvSpPr txBox="1">
            <a:spLocks noGrp="1"/>
          </p:cNvSpPr>
          <p:nvPr>
            <p:ph type="subTitle" idx="4"/>
          </p:nvPr>
        </p:nvSpPr>
        <p:spPr>
          <a:xfrm>
            <a:off x="6445804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3" name="Google Shape;1393;p32"/>
          <p:cNvSpPr txBox="1">
            <a:spLocks noGrp="1"/>
          </p:cNvSpPr>
          <p:nvPr>
            <p:ph type="title" idx="5"/>
          </p:nvPr>
        </p:nvSpPr>
        <p:spPr>
          <a:xfrm>
            <a:off x="720000" y="3452867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4" name="Google Shape;1394;p32"/>
          <p:cNvSpPr txBox="1">
            <a:spLocks noGrp="1"/>
          </p:cNvSpPr>
          <p:nvPr>
            <p:ph type="subTitle" idx="6"/>
          </p:nvPr>
        </p:nvSpPr>
        <p:spPr>
          <a:xfrm>
            <a:off x="720000" y="3848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5" name="Google Shape;1395;p32"/>
          <p:cNvSpPr txBox="1">
            <a:spLocks noGrp="1"/>
          </p:cNvSpPr>
          <p:nvPr>
            <p:ph type="title" idx="7"/>
          </p:nvPr>
        </p:nvSpPr>
        <p:spPr>
          <a:xfrm>
            <a:off x="6445802" y="3452867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6" name="Google Shape;1396;p32"/>
          <p:cNvSpPr txBox="1">
            <a:spLocks noGrp="1"/>
          </p:cNvSpPr>
          <p:nvPr>
            <p:ph type="subTitle" idx="8"/>
          </p:nvPr>
        </p:nvSpPr>
        <p:spPr>
          <a:xfrm>
            <a:off x="6445804" y="3848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921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"/>
          <p:cNvSpPr txBox="1">
            <a:spLocks noGrp="1"/>
          </p:cNvSpPr>
          <p:nvPr>
            <p:ph type="title"/>
          </p:nvPr>
        </p:nvSpPr>
        <p:spPr>
          <a:xfrm>
            <a:off x="720000" y="1301275"/>
            <a:ext cx="3743400" cy="5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4" name="Google Shape;384;p9"/>
          <p:cNvSpPr txBox="1">
            <a:spLocks noGrp="1"/>
          </p:cNvSpPr>
          <p:nvPr>
            <p:ph type="subTitle" idx="1"/>
          </p:nvPr>
        </p:nvSpPr>
        <p:spPr>
          <a:xfrm>
            <a:off x="720000" y="2072975"/>
            <a:ext cx="3888600" cy="14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6129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8709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30"/>
          <p:cNvSpPr txBox="1">
            <a:spLocks noGrp="1"/>
          </p:cNvSpPr>
          <p:nvPr>
            <p:ph type="title" idx="2"/>
          </p:nvPr>
        </p:nvSpPr>
        <p:spPr>
          <a:xfrm>
            <a:off x="798639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8" name="Google Shape;1258;p30"/>
          <p:cNvSpPr txBox="1">
            <a:spLocks noGrp="1"/>
          </p:cNvSpPr>
          <p:nvPr>
            <p:ph type="subTitle" idx="1"/>
          </p:nvPr>
        </p:nvSpPr>
        <p:spPr>
          <a:xfrm>
            <a:off x="798639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30"/>
          <p:cNvSpPr txBox="1">
            <a:spLocks noGrp="1"/>
          </p:cNvSpPr>
          <p:nvPr>
            <p:ph type="title" idx="3"/>
          </p:nvPr>
        </p:nvSpPr>
        <p:spPr>
          <a:xfrm>
            <a:off x="3512560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0" name="Google Shape;1260;p30"/>
          <p:cNvSpPr txBox="1">
            <a:spLocks noGrp="1"/>
          </p:cNvSpPr>
          <p:nvPr>
            <p:ph type="subTitle" idx="4"/>
          </p:nvPr>
        </p:nvSpPr>
        <p:spPr>
          <a:xfrm>
            <a:off x="3512560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30"/>
          <p:cNvSpPr txBox="1">
            <a:spLocks noGrp="1"/>
          </p:cNvSpPr>
          <p:nvPr>
            <p:ph type="title" idx="5"/>
          </p:nvPr>
        </p:nvSpPr>
        <p:spPr>
          <a:xfrm>
            <a:off x="6168152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2" name="Google Shape;1262;p30"/>
          <p:cNvSpPr txBox="1">
            <a:spLocks noGrp="1"/>
          </p:cNvSpPr>
          <p:nvPr>
            <p:ph type="subTitle" idx="6"/>
          </p:nvPr>
        </p:nvSpPr>
        <p:spPr>
          <a:xfrm>
            <a:off x="6168152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10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A635-ABEF-46E8-BC02-3BDF52FB8A9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0C8A-6A8A-402C-9288-A54B03E70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7458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A635-ABEF-46E8-BC02-3BDF52FB8A9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0C8A-6A8A-402C-9288-A54B03E70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0894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A635-ABEF-46E8-BC02-3BDF52FB8A9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0C8A-6A8A-402C-9288-A54B03E70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8720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A635-ABEF-46E8-BC02-3BDF52FB8A9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0C8A-6A8A-402C-9288-A54B03E70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4892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A635-ABEF-46E8-BC02-3BDF52FB8A9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0C8A-6A8A-402C-9288-A54B03E70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9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A635-ABEF-46E8-BC02-3BDF52FB8A9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0C8A-6A8A-402C-9288-A54B03E70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1819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A635-ABEF-46E8-BC02-3BDF52FB8A9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0C8A-6A8A-402C-9288-A54B03E70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3520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DA635-ABEF-46E8-BC02-3BDF52FB8A9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90C8A-6A8A-402C-9288-A54B03E70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6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F2F14F-5BB1-4D18-9AE8-46AECC78B6F4}"/>
              </a:ext>
            </a:extLst>
          </p:cNvPr>
          <p:cNvSpPr txBox="1"/>
          <p:nvPr/>
        </p:nvSpPr>
        <p:spPr>
          <a:xfrm>
            <a:off x="2637719" y="319379"/>
            <a:ext cx="356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KHỞI ĐỘNG  </a:t>
            </a:r>
            <a:endParaRPr lang="vi-VN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924DC-0950-42B6-B6C5-6EB18F278225}"/>
              </a:ext>
            </a:extLst>
          </p:cNvPr>
          <p:cNvSpPr txBox="1"/>
          <p:nvPr/>
        </p:nvSpPr>
        <p:spPr>
          <a:xfrm>
            <a:off x="388058" y="1323975"/>
            <a:ext cx="6678434" cy="1881990"/>
          </a:xfrm>
          <a:custGeom>
            <a:avLst/>
            <a:gdLst>
              <a:gd name="connsiteX0" fmla="*/ 0 w 6678434"/>
              <a:gd name="connsiteY0" fmla="*/ 0 h 1881990"/>
              <a:gd name="connsiteX1" fmla="*/ 6678434 w 6678434"/>
              <a:gd name="connsiteY1" fmla="*/ 0 h 1881990"/>
              <a:gd name="connsiteX2" fmla="*/ 6678434 w 6678434"/>
              <a:gd name="connsiteY2" fmla="*/ 1881990 h 1881990"/>
              <a:gd name="connsiteX3" fmla="*/ 0 w 6678434"/>
              <a:gd name="connsiteY3" fmla="*/ 1881990 h 1881990"/>
              <a:gd name="connsiteX4" fmla="*/ 0 w 6678434"/>
              <a:gd name="connsiteY4" fmla="*/ 0 h 188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8434" h="1881990" fill="none" extrusionOk="0">
                <a:moveTo>
                  <a:pt x="0" y="0"/>
                </a:moveTo>
                <a:cubicBezTo>
                  <a:pt x="1332126" y="-33775"/>
                  <a:pt x="5539302" y="138873"/>
                  <a:pt x="6678434" y="0"/>
                </a:cubicBezTo>
                <a:cubicBezTo>
                  <a:pt x="6694018" y="907895"/>
                  <a:pt x="6595883" y="1494664"/>
                  <a:pt x="6678434" y="1881990"/>
                </a:cubicBezTo>
                <a:cubicBezTo>
                  <a:pt x="4148200" y="1744660"/>
                  <a:pt x="1663910" y="1744134"/>
                  <a:pt x="0" y="1881990"/>
                </a:cubicBezTo>
                <a:cubicBezTo>
                  <a:pt x="159106" y="1219567"/>
                  <a:pt x="59045" y="272290"/>
                  <a:pt x="0" y="0"/>
                </a:cubicBezTo>
                <a:close/>
              </a:path>
              <a:path w="6678434" h="1881990" stroke="0" extrusionOk="0">
                <a:moveTo>
                  <a:pt x="0" y="0"/>
                </a:moveTo>
                <a:cubicBezTo>
                  <a:pt x="3093546" y="-101487"/>
                  <a:pt x="3664858" y="-162162"/>
                  <a:pt x="6678434" y="0"/>
                </a:cubicBezTo>
                <a:cubicBezTo>
                  <a:pt x="6649912" y="687569"/>
                  <a:pt x="6652500" y="1072023"/>
                  <a:pt x="6678434" y="1881990"/>
                </a:cubicBezTo>
                <a:cubicBezTo>
                  <a:pt x="5251542" y="1932055"/>
                  <a:pt x="2186480" y="1723541"/>
                  <a:pt x="0" y="1881990"/>
                </a:cubicBezTo>
                <a:cubicBezTo>
                  <a:pt x="-73153" y="1163636"/>
                  <a:pt x="-52176" y="32338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/>
              <a:t>Một hộp có 5 chiếc thẻ cùng loại, mỗi thẻ được ghi một trong các số 1, 2, 3, 4, 5; hai thẻ khác nhau thì ghi hai số khác nhau. Rút ngẫu nhiên một thẻ trong hộp. </a:t>
            </a:r>
          </a:p>
          <a:p>
            <a:pPr algn="just">
              <a:lnSpc>
                <a:spcPct val="150000"/>
              </a:lnSpc>
            </a:pPr>
            <a:r>
              <a:rPr lang="nl-NL" sz="2000" dirty="0"/>
              <a:t>Xét sự kiện “Số xuất hiện trên thẻ được rút ra là số chẵn” 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27597-6638-4E89-B2DA-93D55A1451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4225" y="1165930"/>
            <a:ext cx="2009775" cy="2495550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144DFC8-B9E5-4B5A-98E4-2DB5BA7EFD02}"/>
              </a:ext>
            </a:extLst>
          </p:cNvPr>
          <p:cNvSpPr/>
          <p:nvPr/>
        </p:nvSpPr>
        <p:spPr>
          <a:xfrm>
            <a:off x="3826755" y="3564230"/>
            <a:ext cx="4312357" cy="1341688"/>
          </a:xfrm>
          <a:prstGeom prst="cloudCallout">
            <a:avLst>
              <a:gd name="adj1" fmla="val -66900"/>
              <a:gd name="adj2" fmla="val 244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nl-NL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 kiện nói trên còn được gọi là gì?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E32AB09-F686-4B48-84DC-411C162FCE01}"/>
              </a:ext>
            </a:extLst>
          </p:cNvPr>
          <p:cNvSpPr txBox="1"/>
          <p:nvPr/>
        </p:nvSpPr>
        <p:spPr>
          <a:xfrm>
            <a:off x="797742" y="495066"/>
            <a:ext cx="1189101" cy="40011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Ví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dụ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1:</a:t>
            </a:r>
            <a:endParaRPr kumimoji="0" lang="vi-VN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24FC8F-7E12-4065-874B-6E71C10B1F43}"/>
              </a:ext>
            </a:extLst>
          </p:cNvPr>
          <p:cNvSpPr txBox="1"/>
          <p:nvPr/>
        </p:nvSpPr>
        <p:spPr>
          <a:xfrm>
            <a:off x="2112899" y="398180"/>
            <a:ext cx="412421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Gieo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ngẫu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nhiên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lần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CC20B7-B80F-45F4-BC15-359331BB73D6}"/>
              </a:ext>
            </a:extLst>
          </p:cNvPr>
          <p:cNvSpPr txBox="1"/>
          <p:nvPr/>
        </p:nvSpPr>
        <p:spPr>
          <a:xfrm>
            <a:off x="673566" y="1004350"/>
            <a:ext cx="731896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Xét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Nêu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những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FBF360-AD39-41D3-9AEF-6AECFAC34DED}"/>
              </a:ext>
            </a:extLst>
          </p:cNvPr>
          <p:cNvSpPr txBox="1"/>
          <p:nvPr/>
        </p:nvSpPr>
        <p:spPr>
          <a:xfrm>
            <a:off x="3841984" y="2049663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E417E1-8097-4DD1-B4A8-F81C59A46FAC}"/>
              </a:ext>
            </a:extLst>
          </p:cNvPr>
          <p:cNvSpPr txBox="1"/>
          <p:nvPr/>
        </p:nvSpPr>
        <p:spPr>
          <a:xfrm>
            <a:off x="573849" y="2546659"/>
            <a:ext cx="832179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các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1, 2, 3, 4, 5, 6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1, 3, 5.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Vậy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3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(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từ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tập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hợp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A = {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2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3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4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6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}).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A26A46C-6191-468C-8E42-31694487E21D}"/>
              </a:ext>
            </a:extLst>
          </p:cNvPr>
          <p:cNvGrpSpPr/>
          <p:nvPr/>
        </p:nvGrpSpPr>
        <p:grpSpPr>
          <a:xfrm>
            <a:off x="1830137" y="201930"/>
            <a:ext cx="6254046" cy="496996"/>
            <a:chOff x="1998132" y="214785"/>
            <a:chExt cx="6254046" cy="496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66878C-3062-4EDE-9977-E918518C174E}"/>
                </a:ext>
              </a:extLst>
            </p:cNvPr>
            <p:cNvSpPr txBox="1"/>
            <p:nvPr/>
          </p:nvSpPr>
          <p:spPr>
            <a:xfrm>
              <a:off x="1998132" y="269107"/>
              <a:ext cx="1975556" cy="442674"/>
            </a:xfrm>
            <a:prstGeom prst="roundRect">
              <a:avLst/>
            </a:prstGeom>
            <a:solidFill>
              <a:schemeClr val="accent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Luyện</a:t>
              </a:r>
              <a:r>
                <a:rPr lang="en-US" sz="2000" b="1" dirty="0"/>
                <a:t> </a:t>
              </a:r>
              <a:r>
                <a:rPr lang="en-US" sz="2000" b="1" dirty="0" err="1"/>
                <a:t>tập</a:t>
              </a:r>
              <a:r>
                <a:rPr lang="en-US" sz="2000" b="1" dirty="0"/>
                <a:t> 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4D31CC-9335-44CB-80DD-964921DE041A}"/>
                </a:ext>
              </a:extLst>
            </p:cNvPr>
            <p:cNvSpPr txBox="1"/>
            <p:nvPr/>
          </p:nvSpPr>
          <p:spPr>
            <a:xfrm>
              <a:off x="4120446" y="214785"/>
              <a:ext cx="4131732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/>
                <a:t>Gieo</a:t>
              </a:r>
              <a:r>
                <a:rPr lang="en-US" sz="2000" dirty="0"/>
                <a:t> </a:t>
              </a:r>
              <a:r>
                <a:rPr lang="en-US" sz="2000" dirty="0" err="1"/>
                <a:t>ngẫu</a:t>
              </a:r>
              <a:r>
                <a:rPr lang="en-US" sz="2000" dirty="0"/>
                <a:t> </a:t>
              </a:r>
              <a:r>
                <a:rPr lang="en-US" sz="2000" dirty="0" err="1"/>
                <a:t>nhiên</a:t>
              </a:r>
              <a:r>
                <a:rPr lang="en-US" sz="2000" dirty="0"/>
                <a:t> </a:t>
              </a:r>
              <a:r>
                <a:rPr lang="en-US" sz="2000" dirty="0" err="1"/>
                <a:t>xúc</a:t>
              </a:r>
              <a:r>
                <a:rPr lang="en-US" sz="2000" dirty="0"/>
                <a:t> </a:t>
              </a:r>
              <a:r>
                <a:rPr lang="en-US" sz="2000" dirty="0" err="1"/>
                <a:t>xắc</a:t>
              </a:r>
              <a:r>
                <a:rPr lang="en-US" sz="2000" dirty="0"/>
                <a:t> </a:t>
              </a:r>
              <a:r>
                <a:rPr lang="en-US" sz="2000" dirty="0" err="1"/>
                <a:t>một</a:t>
              </a:r>
              <a:r>
                <a:rPr lang="en-US" sz="2000" dirty="0"/>
                <a:t> </a:t>
              </a:r>
              <a:r>
                <a:rPr lang="en-US" sz="2000" dirty="0" err="1"/>
                <a:t>lần</a:t>
              </a:r>
              <a:r>
                <a:rPr lang="en-US" sz="2000" dirty="0"/>
                <a:t>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4898FD9-8A2F-4005-BD3A-B9CCF3CE8190}"/>
              </a:ext>
            </a:extLst>
          </p:cNvPr>
          <p:cNvSpPr txBox="1"/>
          <p:nvPr/>
        </p:nvSpPr>
        <p:spPr>
          <a:xfrm>
            <a:off x="1241777" y="709230"/>
            <a:ext cx="776280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”.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955E18-F834-4732-B03B-6DD2CF0D2E3F}"/>
                  </a:ext>
                </a:extLst>
              </p:cNvPr>
              <p:cNvSpPr txBox="1"/>
              <p:nvPr/>
            </p:nvSpPr>
            <p:spPr>
              <a:xfrm>
                <a:off x="329355" y="2156192"/>
                <a:ext cx="8485290" cy="2785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1, 2, 3, 4, 5, 6,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2, 3, 5.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ba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xắc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”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 = {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} 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(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Lấy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ra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từ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tập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hợp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{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2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4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5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6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}).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955E18-F834-4732-B03B-6DD2CF0D2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55" y="2156192"/>
                <a:ext cx="8485290" cy="2785378"/>
              </a:xfrm>
              <a:prstGeom prst="rect">
                <a:avLst/>
              </a:prstGeom>
              <a:blipFill>
                <a:blip r:embed="rId3"/>
                <a:stretch>
                  <a:fillRect l="-718" r="-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DF1394B-ABA1-42A9-8527-2628FADCD445}"/>
              </a:ext>
            </a:extLst>
          </p:cNvPr>
          <p:cNvSpPr txBox="1"/>
          <p:nvPr/>
        </p:nvSpPr>
        <p:spPr>
          <a:xfrm>
            <a:off x="139422" y="1576594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29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p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" name="Google Shape;1822;p47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65" t="1542" r="12290" b="1542"/>
          <a:stretch/>
        </p:blipFill>
        <p:spPr>
          <a:xfrm>
            <a:off x="6038148" y="1446447"/>
            <a:ext cx="2594111" cy="2678496"/>
          </a:xfrm>
          <a:prstGeom prst="rect">
            <a:avLst/>
          </a:prstGeom>
          <a:noFill/>
          <a:ln>
            <a:noFill/>
          </a:ln>
        </p:spPr>
      </p:pic>
      <p:sp>
        <p:nvSpPr>
          <p:cNvPr id="1824" name="Google Shape;1824;p47"/>
          <p:cNvSpPr/>
          <p:nvPr/>
        </p:nvSpPr>
        <p:spPr>
          <a:xfrm>
            <a:off x="755549" y="2985284"/>
            <a:ext cx="3666600" cy="121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47"/>
          <p:cNvSpPr txBox="1">
            <a:spLocks noGrp="1"/>
          </p:cNvSpPr>
          <p:nvPr>
            <p:ph type="title"/>
          </p:nvPr>
        </p:nvSpPr>
        <p:spPr>
          <a:xfrm>
            <a:off x="-6395" y="448334"/>
            <a:ext cx="5705709" cy="26581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+mn-lt"/>
              </a:rPr>
              <a:t>II.</a:t>
            </a:r>
            <a:br>
              <a:rPr lang="en" sz="4400" dirty="0">
                <a:latin typeface="+mn-lt"/>
              </a:rPr>
            </a:br>
            <a:r>
              <a:rPr lang="en" sz="4400" dirty="0">
                <a:latin typeface="+mn-lt"/>
              </a:rPr>
              <a:t>BIẾN CỐ TRONG </a:t>
            </a:r>
            <a:br>
              <a:rPr lang="en" sz="4400" dirty="0">
                <a:latin typeface="+mn-lt"/>
              </a:rPr>
            </a:br>
            <a:r>
              <a:rPr lang="en" sz="4400" dirty="0">
                <a:latin typeface="+mn-lt"/>
              </a:rPr>
              <a:t>TRÒ CHƠI RÚT THẺ </a:t>
            </a:r>
            <a:endParaRPr sz="4400" dirty="0">
              <a:latin typeface="+mn-lt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3" name="Google Shape;1883;p49"/>
          <p:cNvGrpSpPr/>
          <p:nvPr/>
        </p:nvGrpSpPr>
        <p:grpSpPr>
          <a:xfrm rot="-1470548">
            <a:off x="8704978" y="1081280"/>
            <a:ext cx="617828" cy="1715342"/>
            <a:chOff x="3888625" y="3682675"/>
            <a:chExt cx="696085" cy="1932815"/>
          </a:xfrm>
        </p:grpSpPr>
        <p:sp>
          <p:nvSpPr>
            <p:cNvPr id="1884" name="Google Shape;1884;p49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9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9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9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9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9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9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8" name="Google Shape;1908;p49"/>
          <p:cNvSpPr/>
          <p:nvPr/>
        </p:nvSpPr>
        <p:spPr>
          <a:xfrm rot="8100000">
            <a:off x="7702763" y="4383133"/>
            <a:ext cx="1884739" cy="844097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A66142-37D9-473A-AE15-8705F1C7A6EC}"/>
              </a:ext>
            </a:extLst>
          </p:cNvPr>
          <p:cNvSpPr/>
          <p:nvPr/>
        </p:nvSpPr>
        <p:spPr>
          <a:xfrm>
            <a:off x="3522046" y="252745"/>
            <a:ext cx="2988441" cy="523797"/>
          </a:xfrm>
          <a:prstGeom prst="roundRect">
            <a:avLst/>
          </a:prstGeom>
          <a:solidFill>
            <a:srgbClr val="FFBC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HOẠT ĐỘNG NHÓM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8ED41F-0EED-4648-BB43-F0AB583F0DAF}"/>
                  </a:ext>
                </a:extLst>
              </p:cNvPr>
              <p:cNvSpPr txBox="1"/>
              <p:nvPr/>
            </p:nvSpPr>
            <p:spPr>
              <a:xfrm>
                <a:off x="385140" y="1011367"/>
                <a:ext cx="8335645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-  </a:t>
                </a:r>
                <a:r>
                  <a:rPr kumimoji="0" lang="en-US" sz="2000" b="1" i="0" u="sng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Nhiệm</a:t>
                </a: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000" b="1" i="0" u="sng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vụ</a:t>
                </a: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nhóm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hộp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12 </a:t>
                </a:r>
                <a:r>
                  <a:rPr lang="en-US" sz="2000" dirty="0" err="1"/>
                  <a:t>chiếc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loại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12;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thì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thảo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lượt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câu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b="1" dirty="0"/>
                  <a:t>HĐ3</a:t>
                </a:r>
                <a:r>
                  <a:rPr lang="en-US" sz="2000" dirty="0"/>
                  <a:t>, </a:t>
                </a:r>
                <a:r>
                  <a:rPr lang="en-US" sz="2000" b="1" dirty="0"/>
                  <a:t>HĐ4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8ED41F-0EED-4648-BB43-F0AB583F0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40" y="1011367"/>
                <a:ext cx="8335645" cy="1881990"/>
              </a:xfrm>
              <a:prstGeom prst="rect">
                <a:avLst/>
              </a:prstGeom>
              <a:blipFill>
                <a:blip r:embed="rId3"/>
                <a:stretch>
                  <a:fillRect l="-731" r="-731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AFBAF727-9F7B-44B6-AE25-D8DA9C851F75}"/>
              </a:ext>
            </a:extLst>
          </p:cNvPr>
          <p:cNvGrpSpPr/>
          <p:nvPr/>
        </p:nvGrpSpPr>
        <p:grpSpPr>
          <a:xfrm>
            <a:off x="2512821" y="2940162"/>
            <a:ext cx="3638067" cy="2056567"/>
            <a:chOff x="3801979" y="827171"/>
            <a:chExt cx="4236258" cy="348915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49E1-81FA-49CA-92D1-94B37ACD5A28}"/>
                </a:ext>
              </a:extLst>
            </p:cNvPr>
            <p:cNvGrpSpPr/>
            <p:nvPr/>
          </p:nvGrpSpPr>
          <p:grpSpPr>
            <a:xfrm>
              <a:off x="3801979" y="827171"/>
              <a:ext cx="4236258" cy="3489158"/>
              <a:chOff x="4487779" y="914400"/>
              <a:chExt cx="4236258" cy="3489158"/>
            </a:xfrm>
          </p:grpSpPr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D02F5A5B-7695-4EAF-987D-B253DD41A785}"/>
                  </a:ext>
                </a:extLst>
              </p:cNvPr>
              <p:cNvSpPr/>
              <p:nvPr/>
            </p:nvSpPr>
            <p:spPr>
              <a:xfrm>
                <a:off x="4487779" y="914400"/>
                <a:ext cx="4236258" cy="3489158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68AF546-1CC1-49C3-B895-601A29280B43}"/>
                  </a:ext>
                </a:extLst>
              </p:cNvPr>
              <p:cNvSpPr/>
              <p:nvPr/>
            </p:nvSpPr>
            <p:spPr>
              <a:xfrm>
                <a:off x="4682659" y="1932272"/>
                <a:ext cx="548640" cy="109728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D08D51F-B426-468E-A8CB-490AD6FFAF0B}"/>
                  </a:ext>
                </a:extLst>
              </p:cNvPr>
              <p:cNvSpPr/>
              <p:nvPr/>
            </p:nvSpPr>
            <p:spPr>
              <a:xfrm>
                <a:off x="5221486" y="1917233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60197BB-681F-4335-A5E5-638496CA6A9A}"/>
                  </a:ext>
                </a:extLst>
              </p:cNvPr>
              <p:cNvSpPr/>
              <p:nvPr/>
            </p:nvSpPr>
            <p:spPr>
              <a:xfrm>
                <a:off x="5760313" y="1932272"/>
                <a:ext cx="548640" cy="109728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7E3FF61-EBB6-43AD-83EC-74C4BD0277BF}"/>
                  </a:ext>
                </a:extLst>
              </p:cNvPr>
              <p:cNvSpPr/>
              <p:nvPr/>
            </p:nvSpPr>
            <p:spPr>
              <a:xfrm>
                <a:off x="6299140" y="1932272"/>
                <a:ext cx="548640" cy="1097280"/>
              </a:xfrm>
              <a:prstGeom prst="rect">
                <a:avLst/>
              </a:prstGeom>
              <a:solidFill>
                <a:schemeClr val="tx1">
                  <a:lumMod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FD99B5D-D0A0-42B7-8344-F13E655741F1}"/>
                  </a:ext>
                </a:extLst>
              </p:cNvPr>
              <p:cNvSpPr/>
              <p:nvPr/>
            </p:nvSpPr>
            <p:spPr>
              <a:xfrm>
                <a:off x="6837967" y="1932272"/>
                <a:ext cx="548640" cy="109728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9EC6BC4-302E-4759-BF19-DEF1BD41CE88}"/>
                  </a:ext>
                </a:extLst>
              </p:cNvPr>
              <p:cNvSpPr/>
              <p:nvPr/>
            </p:nvSpPr>
            <p:spPr>
              <a:xfrm>
                <a:off x="7348897" y="1936483"/>
                <a:ext cx="548640" cy="109728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8D18B53-769C-44EF-A967-7DC8FBEC00E2}"/>
                  </a:ext>
                </a:extLst>
              </p:cNvPr>
              <p:cNvSpPr/>
              <p:nvPr/>
            </p:nvSpPr>
            <p:spPr>
              <a:xfrm>
                <a:off x="4687772" y="3029552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86AD038-16CC-44CC-A2EC-CFDE0B39FB6C}"/>
                  </a:ext>
                </a:extLst>
              </p:cNvPr>
              <p:cNvSpPr/>
              <p:nvPr/>
            </p:nvSpPr>
            <p:spPr>
              <a:xfrm>
                <a:off x="5231299" y="3029552"/>
                <a:ext cx="548640" cy="109728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636AB07-14ED-4A3C-A9ED-716B85B395A3}"/>
                  </a:ext>
                </a:extLst>
              </p:cNvPr>
              <p:cNvSpPr/>
              <p:nvPr/>
            </p:nvSpPr>
            <p:spPr>
              <a:xfrm>
                <a:off x="5786667" y="3029552"/>
                <a:ext cx="548640" cy="1097280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3A52659-ACF9-4327-88B1-EB05270811BD}"/>
                  </a:ext>
                </a:extLst>
              </p:cNvPr>
              <p:cNvSpPr/>
              <p:nvPr/>
            </p:nvSpPr>
            <p:spPr>
              <a:xfrm>
                <a:off x="6307410" y="3029552"/>
                <a:ext cx="548640" cy="10972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7B504A9-6469-4917-BB30-432ABC1D7105}"/>
                  </a:ext>
                </a:extLst>
              </p:cNvPr>
              <p:cNvSpPr/>
              <p:nvPr/>
            </p:nvSpPr>
            <p:spPr>
              <a:xfrm>
                <a:off x="6805370" y="3029552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64DEC31-E83B-4EAE-8012-9D0ECD340D59}"/>
                  </a:ext>
                </a:extLst>
              </p:cNvPr>
              <p:cNvSpPr/>
              <p:nvPr/>
            </p:nvSpPr>
            <p:spPr>
              <a:xfrm>
                <a:off x="7348897" y="3029552"/>
                <a:ext cx="548640" cy="109728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45FB58-82E9-4DC4-B270-81781564039A}"/>
                </a:ext>
              </a:extLst>
            </p:cNvPr>
            <p:cNvSpPr/>
            <p:nvPr/>
          </p:nvSpPr>
          <p:spPr>
            <a:xfrm>
              <a:off x="5544636" y="877797"/>
              <a:ext cx="822960" cy="7315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3D08124-979E-41FE-B254-6695AEFD07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601" y="96044"/>
            <a:ext cx="1296700" cy="79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0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90FE0E-A8AF-439E-8CE8-7D31B9E91C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872" y="1026652"/>
            <a:ext cx="771525" cy="4191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77D403-81D5-459A-847E-A0DBF3F1DEDF}"/>
              </a:ext>
            </a:extLst>
          </p:cNvPr>
          <p:cNvSpPr txBox="1"/>
          <p:nvPr/>
        </p:nvSpPr>
        <p:spPr>
          <a:xfrm>
            <a:off x="171387" y="1804465"/>
            <a:ext cx="40958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+mn-lt"/>
              </a:rPr>
              <a:t>Nêu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thẻ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rút</a:t>
            </a:r>
            <a:r>
              <a:rPr lang="en-US" sz="2000" dirty="0">
                <a:latin typeface="+mn-lt"/>
              </a:rPr>
              <a:t> ra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1C64EA-8464-4E2F-888F-F6B11A8CC365}"/>
              </a:ext>
            </a:extLst>
          </p:cNvPr>
          <p:cNvSpPr txBox="1"/>
          <p:nvPr/>
        </p:nvSpPr>
        <p:spPr>
          <a:xfrm>
            <a:off x="171387" y="3408453"/>
            <a:ext cx="4247858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+mn-lt"/>
              </a:rPr>
              <a:t>Viết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C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thẻ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rút</a:t>
            </a:r>
            <a:r>
              <a:rPr lang="en-US" sz="2000" dirty="0">
                <a:latin typeface="+mn-lt"/>
              </a:rPr>
              <a:t> ra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47783F-D28F-46BA-B875-85217931C2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756" y="1026652"/>
            <a:ext cx="762000" cy="40957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353D59-6F1E-4C4F-9F58-7147D4FFF316}"/>
              </a:ext>
            </a:extLst>
          </p:cNvPr>
          <p:cNvCxnSpPr/>
          <p:nvPr/>
        </p:nvCxnSpPr>
        <p:spPr>
          <a:xfrm>
            <a:off x="4572000" y="1036521"/>
            <a:ext cx="0" cy="3840480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8E85C2D-5C00-4A04-A658-17C04CC5F18A}"/>
              </a:ext>
            </a:extLst>
          </p:cNvPr>
          <p:cNvSpPr txBox="1"/>
          <p:nvPr/>
        </p:nvSpPr>
        <p:spPr>
          <a:xfrm>
            <a:off x="4724046" y="2429989"/>
            <a:ext cx="375456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nói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bao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nào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trong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C?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0560B1-81ED-4BCC-8B18-1C42BD2BAD23}"/>
              </a:ext>
            </a:extLst>
          </p:cNvPr>
          <p:cNvSpPr txBox="1"/>
          <p:nvPr/>
        </p:nvSpPr>
        <p:spPr>
          <a:xfrm>
            <a:off x="4724046" y="3625953"/>
            <a:ext cx="375456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+mn-lt"/>
              </a:rPr>
              <a:t>Viết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D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.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549706-ECDA-4D3C-9B44-186589E7A68D}"/>
              </a:ext>
            </a:extLst>
          </p:cNvPr>
          <p:cNvSpPr txBox="1"/>
          <p:nvPr/>
        </p:nvSpPr>
        <p:spPr>
          <a:xfrm>
            <a:off x="4724046" y="1517547"/>
            <a:ext cx="411916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latin typeface="+mn-lt"/>
                <a:cs typeface="Arial" panose="020B0604020202020204" pitchFamily="34" charset="0"/>
              </a:rPr>
              <a:t>Xét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sự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kiện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“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chia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hết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3”.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E6BDAE-EA0A-417A-AFBA-1232073282D9}"/>
              </a:ext>
            </a:extLst>
          </p:cNvPr>
          <p:cNvSpPr txBox="1"/>
          <p:nvPr/>
        </p:nvSpPr>
        <p:spPr>
          <a:xfrm>
            <a:off x="3676156" y="186585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90FE0E-A8AF-439E-8CE8-7D31B9E91C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872" y="1026652"/>
            <a:ext cx="771525" cy="4191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77D403-81D5-459A-847E-A0DBF3F1DEDF}"/>
              </a:ext>
            </a:extLst>
          </p:cNvPr>
          <p:cNvSpPr txBox="1"/>
          <p:nvPr/>
        </p:nvSpPr>
        <p:spPr>
          <a:xfrm>
            <a:off x="323433" y="1657870"/>
            <a:ext cx="4095812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/>
              <a:t>a) Những kết quả có thể xảy ra đối với số xuất hiện trên thẻ được rút ra: </a:t>
            </a:r>
            <a:r>
              <a:rPr lang="en-US" sz="2000" dirty="0"/>
              <a:t>1; 2; 3; …; 12.</a:t>
            </a:r>
          </a:p>
          <a:p>
            <a:pPr algn="just">
              <a:lnSpc>
                <a:spcPct val="150000"/>
              </a:lnSpc>
            </a:pPr>
            <a:r>
              <a:rPr lang="nl-NL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ra: 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C = {1; 2; 3; …; 12}.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47783F-D28F-46BA-B875-85217931C2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756" y="1026652"/>
            <a:ext cx="762000" cy="40957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353D59-6F1E-4C4F-9F58-7147D4FFF316}"/>
              </a:ext>
            </a:extLst>
          </p:cNvPr>
          <p:cNvCxnSpPr/>
          <p:nvPr/>
        </p:nvCxnSpPr>
        <p:spPr>
          <a:xfrm>
            <a:off x="4572000" y="1231439"/>
            <a:ext cx="0" cy="3840480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8E85C2D-5C00-4A04-A658-17C04CC5F18A}"/>
              </a:ext>
            </a:extLst>
          </p:cNvPr>
          <p:cNvSpPr txBox="1"/>
          <p:nvPr/>
        </p:nvSpPr>
        <p:spPr>
          <a:xfrm>
            <a:off x="4572000" y="1804465"/>
            <a:ext cx="4572000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bao </a:t>
            </a:r>
            <a:r>
              <a:rPr lang="en-US" sz="2000" dirty="0" err="1"/>
              <a:t>gồm</a:t>
            </a:r>
            <a:r>
              <a:rPr lang="en-US" sz="2000" dirty="0"/>
              <a:t> 4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C: 3; 6; 9; 12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D = {3; 6; 9; 12}</a:t>
            </a:r>
          </a:p>
        </p:txBody>
      </p:sp>
    </p:spTree>
    <p:extLst>
      <p:ext uri="{BB962C8B-B14F-4D97-AF65-F5344CB8AC3E}">
        <p14:creationId xmlns:p14="http://schemas.microsoft.com/office/powerpoint/2010/main" val="8556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53"/>
          <p:cNvSpPr/>
          <p:nvPr/>
        </p:nvSpPr>
        <p:spPr>
          <a:xfrm rot="10800000" flipH="1">
            <a:off x="563963" y="7516"/>
            <a:ext cx="9143971" cy="5135984"/>
          </a:xfrm>
          <a:custGeom>
            <a:avLst/>
            <a:gdLst/>
            <a:ahLst/>
            <a:cxnLst/>
            <a:rect l="l" t="t" r="r" b="b"/>
            <a:pathLst>
              <a:path w="52578" h="29532" extrusionOk="0">
                <a:moveTo>
                  <a:pt x="0" y="1"/>
                </a:moveTo>
                <a:lnTo>
                  <a:pt x="0" y="29532"/>
                </a:lnTo>
                <a:lnTo>
                  <a:pt x="52577" y="29532"/>
                </a:lnTo>
                <a:lnTo>
                  <a:pt x="52577" y="21326"/>
                </a:lnTo>
                <a:cubicBezTo>
                  <a:pt x="51249" y="21950"/>
                  <a:pt x="49816" y="22366"/>
                  <a:pt x="48370" y="22539"/>
                </a:cubicBezTo>
                <a:cubicBezTo>
                  <a:pt x="47707" y="22621"/>
                  <a:pt x="47042" y="22660"/>
                  <a:pt x="46379" y="22660"/>
                </a:cubicBezTo>
                <a:cubicBezTo>
                  <a:pt x="42363" y="22660"/>
                  <a:pt x="38389" y="21224"/>
                  <a:pt x="34917" y="19141"/>
                </a:cubicBezTo>
                <a:cubicBezTo>
                  <a:pt x="31727" y="17222"/>
                  <a:pt x="28814" y="14726"/>
                  <a:pt x="26826" y="11559"/>
                </a:cubicBezTo>
                <a:cubicBezTo>
                  <a:pt x="24838" y="8404"/>
                  <a:pt x="23833" y="4555"/>
                  <a:pt x="24468" y="879"/>
                </a:cubicBezTo>
                <a:cubicBezTo>
                  <a:pt x="24491" y="717"/>
                  <a:pt x="24527" y="555"/>
                  <a:pt x="24561" y="394"/>
                </a:cubicBezTo>
                <a:cubicBezTo>
                  <a:pt x="24596" y="267"/>
                  <a:pt x="24619" y="128"/>
                  <a:pt x="2465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7" name="Google Shape;2077;p53"/>
          <p:cNvSpPr/>
          <p:nvPr/>
        </p:nvSpPr>
        <p:spPr>
          <a:xfrm rot="-9685553">
            <a:off x="-465345" y="4083432"/>
            <a:ext cx="2868754" cy="1084947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3819BF-5103-4A83-9D90-5E5A077DC354}"/>
              </a:ext>
            </a:extLst>
          </p:cNvPr>
          <p:cNvSpPr txBox="1"/>
          <p:nvPr/>
        </p:nvSpPr>
        <p:spPr>
          <a:xfrm>
            <a:off x="694267" y="1383547"/>
            <a:ext cx="7755466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,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(hay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đầy</a:t>
            </a:r>
            <a:r>
              <a:rPr lang="en-US" sz="2000" dirty="0"/>
              <a:t> </a:t>
            </a:r>
            <a:r>
              <a:rPr lang="en-US" sz="2000" dirty="0" err="1"/>
              <a:t>đủ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 err="1"/>
              <a:t>Mỗi</a:t>
            </a:r>
            <a:r>
              <a:rPr lang="en-US" sz="2000" i="1" dirty="0"/>
              <a:t> </a:t>
            </a:r>
            <a:r>
              <a:rPr lang="en-US" sz="2000" i="1" dirty="0" err="1"/>
              <a:t>kết</a:t>
            </a:r>
            <a:r>
              <a:rPr lang="en-US" sz="2000" i="1" dirty="0"/>
              <a:t> </a:t>
            </a:r>
            <a:r>
              <a:rPr lang="en-US" sz="2000" i="1" dirty="0" err="1"/>
              <a:t>quả</a:t>
            </a:r>
            <a:r>
              <a:rPr lang="en-US" sz="2000" i="1" dirty="0"/>
              <a:t>: 3, 6, 9, 12 (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phần</a:t>
            </a:r>
            <a:r>
              <a:rPr lang="en-US" sz="2000" i="1" dirty="0"/>
              <a:t> </a:t>
            </a:r>
            <a:r>
              <a:rPr lang="en-US" sz="2000" i="1" dirty="0" err="1"/>
              <a:t>tử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</a:t>
            </a:r>
            <a:r>
              <a:rPr lang="en-US" sz="2000" i="1" dirty="0" err="1"/>
              <a:t>tập</a:t>
            </a:r>
            <a:r>
              <a:rPr lang="en-US" sz="2000" i="1" dirty="0"/>
              <a:t> </a:t>
            </a:r>
            <a:r>
              <a:rPr lang="en-US" sz="2000" i="1" dirty="0" err="1"/>
              <a:t>hợp</a:t>
            </a:r>
            <a:r>
              <a:rPr lang="en-US" sz="2000" i="1" dirty="0"/>
              <a:t> D), </a:t>
            </a:r>
            <a:r>
              <a:rPr lang="en-US" sz="2000" i="1" dirty="0" err="1"/>
              <a:t>được</a:t>
            </a:r>
            <a:r>
              <a:rPr lang="en-US" sz="2000" i="1" dirty="0"/>
              <a:t> </a:t>
            </a:r>
            <a:r>
              <a:rPr lang="en-US" sz="2000" i="1" dirty="0" err="1"/>
              <a:t>gọi</a:t>
            </a:r>
            <a:r>
              <a:rPr lang="en-US" sz="2000" i="1" dirty="0"/>
              <a:t>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một</a:t>
            </a:r>
            <a:r>
              <a:rPr lang="en-US" sz="2000" i="1" dirty="0"/>
              <a:t> </a:t>
            </a:r>
            <a:r>
              <a:rPr lang="en-US" sz="2000" i="1" dirty="0" err="1"/>
              <a:t>kết</a:t>
            </a:r>
            <a:r>
              <a:rPr lang="en-US" sz="2000" i="1" dirty="0"/>
              <a:t> </a:t>
            </a:r>
            <a:r>
              <a:rPr lang="en-US" sz="2000" i="1" dirty="0" err="1"/>
              <a:t>quả</a:t>
            </a:r>
            <a:r>
              <a:rPr lang="en-US" sz="2000" i="1" dirty="0"/>
              <a:t> </a:t>
            </a:r>
            <a:r>
              <a:rPr lang="en-US" sz="2000" i="1" dirty="0" err="1"/>
              <a:t>thuận</a:t>
            </a:r>
            <a:r>
              <a:rPr lang="en-US" sz="2000" i="1" dirty="0"/>
              <a:t> </a:t>
            </a:r>
            <a:r>
              <a:rPr lang="en-US" sz="2000" i="1" dirty="0" err="1"/>
              <a:t>lợi</a:t>
            </a:r>
            <a:r>
              <a:rPr lang="en-US" sz="2000" i="1" dirty="0"/>
              <a:t> </a:t>
            </a:r>
            <a:r>
              <a:rPr lang="en-US" sz="2000" i="1" dirty="0" err="1"/>
              <a:t>cho</a:t>
            </a:r>
            <a:r>
              <a:rPr lang="en-US" sz="2000" i="1" dirty="0"/>
              <a:t> </a:t>
            </a:r>
            <a:r>
              <a:rPr lang="en-US" sz="2000" i="1" dirty="0" err="1"/>
              <a:t>biến</a:t>
            </a:r>
            <a:r>
              <a:rPr lang="en-US" sz="2000" i="1" dirty="0"/>
              <a:t> </a:t>
            </a:r>
            <a:r>
              <a:rPr lang="en-US" sz="2000" i="1" dirty="0" err="1"/>
              <a:t>cố</a:t>
            </a:r>
            <a:r>
              <a:rPr lang="en-US" sz="2000" i="1" dirty="0"/>
              <a:t> “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xuất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trên</a:t>
            </a:r>
            <a:r>
              <a:rPr lang="en-US" sz="2000" i="1" dirty="0"/>
              <a:t> </a:t>
            </a:r>
            <a:r>
              <a:rPr lang="en-US" sz="2000" i="1" dirty="0" err="1"/>
              <a:t>thẻ</a:t>
            </a:r>
            <a:r>
              <a:rPr lang="en-US" sz="2000" i="1" dirty="0"/>
              <a:t> </a:t>
            </a:r>
            <a:r>
              <a:rPr lang="en-US" sz="2000" i="1" dirty="0" err="1"/>
              <a:t>được</a:t>
            </a:r>
            <a:r>
              <a:rPr lang="en-US" sz="2000" i="1" dirty="0"/>
              <a:t> </a:t>
            </a:r>
            <a:r>
              <a:rPr lang="en-US" sz="2000" i="1" dirty="0" err="1"/>
              <a:t>rút</a:t>
            </a:r>
            <a:r>
              <a:rPr lang="en-US" sz="2000" i="1" dirty="0"/>
              <a:t> ra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chia </a:t>
            </a:r>
            <a:r>
              <a:rPr lang="en-US" sz="2000" i="1" dirty="0" err="1"/>
              <a:t>hết</a:t>
            </a:r>
            <a:r>
              <a:rPr lang="en-US" sz="2000" i="1" dirty="0"/>
              <a:t> </a:t>
            </a:r>
            <a:r>
              <a:rPr lang="en-US" sz="2000" i="1" dirty="0" err="1"/>
              <a:t>cho</a:t>
            </a:r>
            <a:r>
              <a:rPr lang="en-US" sz="2000" i="1" dirty="0"/>
              <a:t> 3”</a:t>
            </a:r>
            <a:endParaRPr lang="en-US" sz="2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64C580-7EEA-4437-96A3-29A32FC0190E}"/>
              </a:ext>
            </a:extLst>
          </p:cNvPr>
          <p:cNvSpPr txBox="1"/>
          <p:nvPr/>
        </p:nvSpPr>
        <p:spPr>
          <a:xfrm>
            <a:off x="3865006" y="641106"/>
            <a:ext cx="1801868" cy="5778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xét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8D104F-9AF7-42D7-9B27-BC0504F06D38}"/>
              </a:ext>
            </a:extLst>
          </p:cNvPr>
          <p:cNvSpPr txBox="1"/>
          <p:nvPr/>
        </p:nvSpPr>
        <p:spPr>
          <a:xfrm>
            <a:off x="713521" y="205266"/>
            <a:ext cx="1189101" cy="40011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Ví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dụ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2:</a:t>
            </a:r>
            <a:endParaRPr kumimoji="0" lang="vi-VN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44FEF-0674-4847-8673-444EB442C559}"/>
              </a:ext>
            </a:extLst>
          </p:cNvPr>
          <p:cNvSpPr txBox="1"/>
          <p:nvPr/>
        </p:nvSpPr>
        <p:spPr>
          <a:xfrm>
            <a:off x="586972" y="537811"/>
            <a:ext cx="8308672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hộp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12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chiếc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cùng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loại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mỗi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được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ghi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1, 2, 3,…, 12;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hai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khác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nhau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thì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ghi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hai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khác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nhau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Rút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ngẫu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nhiên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hộp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baseline="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Xét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rút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nguyên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Nêu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những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D269E-E1E8-466F-B291-1FC299766ACF}"/>
              </a:ext>
            </a:extLst>
          </p:cNvPr>
          <p:cNvSpPr txBox="1"/>
          <p:nvPr/>
        </p:nvSpPr>
        <p:spPr>
          <a:xfrm>
            <a:off x="3991657" y="2881466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0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0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0F2D84-83F5-4F12-9E2A-95C865A36C9D}"/>
              </a:ext>
            </a:extLst>
          </p:cNvPr>
          <p:cNvSpPr txBox="1"/>
          <p:nvPr/>
        </p:nvSpPr>
        <p:spPr>
          <a:xfrm>
            <a:off x="573849" y="3319806"/>
            <a:ext cx="8321795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1, 2, 3, …, 12,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năm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nguyên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: 2, 3, 5, 7, 11.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baseline="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Vậy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rút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nguyên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2, 3, 5, 7, 11 (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từ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tập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hợp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C={1; 2; 3;..; 12})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21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CF68516-D19D-4E01-B72D-E75CBCCF5CB4}"/>
              </a:ext>
            </a:extLst>
          </p:cNvPr>
          <p:cNvGrpSpPr/>
          <p:nvPr/>
        </p:nvGrpSpPr>
        <p:grpSpPr>
          <a:xfrm>
            <a:off x="1830137" y="201930"/>
            <a:ext cx="6254046" cy="496996"/>
            <a:chOff x="1998132" y="214785"/>
            <a:chExt cx="6254046" cy="496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5E95E2-38CC-4069-A168-990F3BC446C7}"/>
                </a:ext>
              </a:extLst>
            </p:cNvPr>
            <p:cNvSpPr txBox="1"/>
            <p:nvPr/>
          </p:nvSpPr>
          <p:spPr>
            <a:xfrm>
              <a:off x="1998132" y="269107"/>
              <a:ext cx="1975556" cy="442674"/>
            </a:xfrm>
            <a:prstGeom prst="roundRect">
              <a:avLst/>
            </a:prstGeom>
            <a:solidFill>
              <a:schemeClr val="accent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Luyện</a:t>
              </a:r>
              <a:r>
                <a:rPr lang="en-US" sz="2000" b="1" dirty="0"/>
                <a:t> </a:t>
              </a:r>
              <a:r>
                <a:rPr lang="en-US" sz="2000" b="1" dirty="0" err="1"/>
                <a:t>tập</a:t>
              </a:r>
              <a:r>
                <a:rPr lang="en-US" sz="2000" b="1" dirty="0"/>
                <a:t> 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968CD7-4540-4635-93FD-9239F4B0FDF2}"/>
                </a:ext>
              </a:extLst>
            </p:cNvPr>
            <p:cNvSpPr txBox="1"/>
            <p:nvPr/>
          </p:nvSpPr>
          <p:spPr>
            <a:xfrm>
              <a:off x="4120446" y="214785"/>
              <a:ext cx="4131732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0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67CEB80-0AC6-4F42-B312-C22A395E5841}"/>
              </a:ext>
            </a:extLst>
          </p:cNvPr>
          <p:cNvSpPr txBox="1"/>
          <p:nvPr/>
        </p:nvSpPr>
        <p:spPr>
          <a:xfrm>
            <a:off x="490816" y="728287"/>
            <a:ext cx="816236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12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ở </a:t>
            </a:r>
            <a:r>
              <a:rPr lang="en-US" sz="2000" i="1" dirty="0" err="1"/>
              <a:t>Ví</a:t>
            </a:r>
            <a:r>
              <a:rPr lang="en-US" sz="2000" i="1" dirty="0"/>
              <a:t> </a:t>
            </a:r>
            <a:r>
              <a:rPr lang="en-US" sz="2000" i="1" dirty="0" err="1"/>
              <a:t>dụ</a:t>
            </a:r>
            <a:r>
              <a:rPr lang="en-US" sz="2000" i="1" dirty="0"/>
              <a:t> 2</a:t>
            </a:r>
            <a:r>
              <a:rPr lang="en-US" sz="2000" dirty="0"/>
              <a:t>.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8AE94-50DC-4BDC-8631-E5B5EBFE2C41}"/>
              </a:ext>
            </a:extLst>
          </p:cNvPr>
          <p:cNvSpPr txBox="1"/>
          <p:nvPr/>
        </p:nvSpPr>
        <p:spPr>
          <a:xfrm>
            <a:off x="490816" y="2706009"/>
            <a:ext cx="8543459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2, 3, …, 12;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tám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 </a:t>
            </a:r>
            <a:r>
              <a:rPr lang="en-US" sz="2000" dirty="0" err="1"/>
              <a:t>là</a:t>
            </a:r>
            <a:r>
              <a:rPr lang="en-US" sz="2000" dirty="0"/>
              <a:t>: 1, 2, 4, 5, 7, 8, 10, 11.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tám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là</a:t>
            </a:r>
            <a:r>
              <a:rPr lang="en-US" sz="2000" dirty="0"/>
              <a:t>: 1, 2, 4, 5, 7, 8, 10, 11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C </a:t>
            </a:r>
            <a:r>
              <a:rPr lang="en-US" sz="2000" dirty="0"/>
              <a:t>= {1; 2; 3; …; 12}).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208DC4-95A8-4325-8C28-94959FAB4784}"/>
              </a:ext>
            </a:extLst>
          </p:cNvPr>
          <p:cNvSpPr txBox="1"/>
          <p:nvPr/>
        </p:nvSpPr>
        <p:spPr>
          <a:xfrm>
            <a:off x="343959" y="2168285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07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32B4A6-08D7-4015-B43B-1CC5307BC51D}"/>
              </a:ext>
            </a:extLst>
          </p:cNvPr>
          <p:cNvSpPr txBox="1"/>
          <p:nvPr/>
        </p:nvSpPr>
        <p:spPr>
          <a:xfrm>
            <a:off x="2014214" y="1940268"/>
            <a:ext cx="539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25000"/>
                  </a:schemeClr>
                </a:solidFill>
              </a:rPr>
              <a:t>LUYỆN TẬP</a:t>
            </a:r>
            <a:endParaRPr lang="vi-VN" sz="4800" b="1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9" name="Google Shape;1729;p45"/>
          <p:cNvGrpSpPr/>
          <p:nvPr/>
        </p:nvGrpSpPr>
        <p:grpSpPr>
          <a:xfrm rot="-1111687">
            <a:off x="7954719" y="1808270"/>
            <a:ext cx="1483800" cy="1526953"/>
            <a:chOff x="1362375" y="3861550"/>
            <a:chExt cx="887125" cy="912925"/>
          </a:xfrm>
        </p:grpSpPr>
        <p:sp>
          <p:nvSpPr>
            <p:cNvPr id="1730" name="Google Shape;1730;p45"/>
            <p:cNvSpPr/>
            <p:nvPr/>
          </p:nvSpPr>
          <p:spPr>
            <a:xfrm>
              <a:off x="1386700" y="4025325"/>
              <a:ext cx="561525" cy="749150"/>
            </a:xfrm>
            <a:custGeom>
              <a:avLst/>
              <a:gdLst/>
              <a:ahLst/>
              <a:cxnLst/>
              <a:rect l="l" t="t" r="r" b="b"/>
              <a:pathLst>
                <a:path w="22461" h="29966" extrusionOk="0">
                  <a:moveTo>
                    <a:pt x="129" y="1"/>
                  </a:moveTo>
                  <a:cubicBezTo>
                    <a:pt x="69" y="1"/>
                    <a:pt x="22" y="44"/>
                    <a:pt x="11" y="106"/>
                  </a:cubicBezTo>
                  <a:cubicBezTo>
                    <a:pt x="0" y="176"/>
                    <a:pt x="47" y="245"/>
                    <a:pt x="116" y="257"/>
                  </a:cubicBezTo>
                  <a:cubicBezTo>
                    <a:pt x="17945" y="3175"/>
                    <a:pt x="21279" y="21629"/>
                    <a:pt x="21406" y="22417"/>
                  </a:cubicBezTo>
                  <a:cubicBezTo>
                    <a:pt x="22194" y="26989"/>
                    <a:pt x="22194" y="29803"/>
                    <a:pt x="22194" y="29837"/>
                  </a:cubicBezTo>
                  <a:cubicBezTo>
                    <a:pt x="22194" y="29907"/>
                    <a:pt x="22252" y="29965"/>
                    <a:pt x="22333" y="29965"/>
                  </a:cubicBezTo>
                  <a:cubicBezTo>
                    <a:pt x="22402" y="29965"/>
                    <a:pt x="22460" y="29907"/>
                    <a:pt x="22460" y="29837"/>
                  </a:cubicBezTo>
                  <a:cubicBezTo>
                    <a:pt x="22460" y="29803"/>
                    <a:pt x="22448" y="26978"/>
                    <a:pt x="21661" y="22370"/>
                  </a:cubicBezTo>
                  <a:cubicBezTo>
                    <a:pt x="21534" y="21583"/>
                    <a:pt x="18154" y="2955"/>
                    <a:pt x="150" y="3"/>
                  </a:cubicBezTo>
                  <a:cubicBezTo>
                    <a:pt x="143" y="1"/>
                    <a:pt x="136" y="1"/>
                    <a:pt x="12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5"/>
            <p:cNvSpPr/>
            <p:nvPr/>
          </p:nvSpPr>
          <p:spPr>
            <a:xfrm>
              <a:off x="1731400" y="3907375"/>
              <a:ext cx="191625" cy="655800"/>
            </a:xfrm>
            <a:custGeom>
              <a:avLst/>
              <a:gdLst/>
              <a:ahLst/>
              <a:cxnLst/>
              <a:rect l="l" t="t" r="r" b="b"/>
              <a:pathLst>
                <a:path w="7665" h="26232" extrusionOk="0">
                  <a:moveTo>
                    <a:pt x="6296" y="1"/>
                  </a:moveTo>
                  <a:cubicBezTo>
                    <a:pt x="6254" y="1"/>
                    <a:pt x="6212" y="19"/>
                    <a:pt x="6183" y="55"/>
                  </a:cubicBezTo>
                  <a:cubicBezTo>
                    <a:pt x="1610" y="7094"/>
                    <a:pt x="0" y="13265"/>
                    <a:pt x="1413" y="18416"/>
                  </a:cubicBezTo>
                  <a:cubicBezTo>
                    <a:pt x="2907" y="23904"/>
                    <a:pt x="7410" y="26196"/>
                    <a:pt x="7456" y="26220"/>
                  </a:cubicBezTo>
                  <a:cubicBezTo>
                    <a:pt x="7479" y="26220"/>
                    <a:pt x="7491" y="26232"/>
                    <a:pt x="7515" y="26232"/>
                  </a:cubicBezTo>
                  <a:cubicBezTo>
                    <a:pt x="7561" y="26232"/>
                    <a:pt x="7607" y="26208"/>
                    <a:pt x="7630" y="26162"/>
                  </a:cubicBezTo>
                  <a:cubicBezTo>
                    <a:pt x="7665" y="26093"/>
                    <a:pt x="7630" y="26023"/>
                    <a:pt x="7572" y="25988"/>
                  </a:cubicBezTo>
                  <a:cubicBezTo>
                    <a:pt x="7526" y="25965"/>
                    <a:pt x="3126" y="23731"/>
                    <a:pt x="1656" y="18347"/>
                  </a:cubicBezTo>
                  <a:cubicBezTo>
                    <a:pt x="267" y="13276"/>
                    <a:pt x="1865" y="7163"/>
                    <a:pt x="6403" y="194"/>
                  </a:cubicBezTo>
                  <a:cubicBezTo>
                    <a:pt x="6437" y="136"/>
                    <a:pt x="6426" y="55"/>
                    <a:pt x="6368" y="20"/>
                  </a:cubicBezTo>
                  <a:cubicBezTo>
                    <a:pt x="6346" y="7"/>
                    <a:pt x="6321" y="1"/>
                    <a:pt x="6296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5"/>
            <p:cNvSpPr/>
            <p:nvPr/>
          </p:nvSpPr>
          <p:spPr>
            <a:xfrm>
              <a:off x="1764975" y="4114800"/>
              <a:ext cx="130575" cy="66325"/>
            </a:xfrm>
            <a:custGeom>
              <a:avLst/>
              <a:gdLst/>
              <a:ahLst/>
              <a:cxnLst/>
              <a:rect l="l" t="t" r="r" b="b"/>
              <a:pathLst>
                <a:path w="5223" h="2653" extrusionOk="0">
                  <a:moveTo>
                    <a:pt x="5094" y="1"/>
                  </a:moveTo>
                  <a:cubicBezTo>
                    <a:pt x="2027" y="1"/>
                    <a:pt x="59" y="2421"/>
                    <a:pt x="47" y="2444"/>
                  </a:cubicBezTo>
                  <a:cubicBezTo>
                    <a:pt x="0" y="2501"/>
                    <a:pt x="12" y="2571"/>
                    <a:pt x="59" y="2617"/>
                  </a:cubicBezTo>
                  <a:cubicBezTo>
                    <a:pt x="93" y="2640"/>
                    <a:pt x="116" y="2652"/>
                    <a:pt x="139" y="2652"/>
                  </a:cubicBezTo>
                  <a:cubicBezTo>
                    <a:pt x="186" y="2652"/>
                    <a:pt x="221" y="2629"/>
                    <a:pt x="244" y="2594"/>
                  </a:cubicBezTo>
                  <a:cubicBezTo>
                    <a:pt x="267" y="2571"/>
                    <a:pt x="2143" y="255"/>
                    <a:pt x="5094" y="255"/>
                  </a:cubicBezTo>
                  <a:cubicBezTo>
                    <a:pt x="5164" y="255"/>
                    <a:pt x="5222" y="198"/>
                    <a:pt x="5222" y="129"/>
                  </a:cubicBezTo>
                  <a:cubicBezTo>
                    <a:pt x="5222" y="59"/>
                    <a:pt x="5164" y="1"/>
                    <a:pt x="5094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5"/>
            <p:cNvSpPr/>
            <p:nvPr/>
          </p:nvSpPr>
          <p:spPr>
            <a:xfrm>
              <a:off x="1728800" y="4005275"/>
              <a:ext cx="69200" cy="110700"/>
            </a:xfrm>
            <a:custGeom>
              <a:avLst/>
              <a:gdLst/>
              <a:ahLst/>
              <a:cxnLst/>
              <a:rect l="l" t="t" r="r" b="b"/>
              <a:pathLst>
                <a:path w="2768" h="4428" extrusionOk="0">
                  <a:moveTo>
                    <a:pt x="150" y="0"/>
                  </a:moveTo>
                  <a:cubicBezTo>
                    <a:pt x="113" y="0"/>
                    <a:pt x="74" y="18"/>
                    <a:pt x="47" y="52"/>
                  </a:cubicBezTo>
                  <a:cubicBezTo>
                    <a:pt x="1" y="110"/>
                    <a:pt x="12" y="191"/>
                    <a:pt x="70" y="226"/>
                  </a:cubicBezTo>
                  <a:cubicBezTo>
                    <a:pt x="2489" y="2101"/>
                    <a:pt x="2200" y="4266"/>
                    <a:pt x="2188" y="4289"/>
                  </a:cubicBezTo>
                  <a:cubicBezTo>
                    <a:pt x="2188" y="4359"/>
                    <a:pt x="2235" y="4417"/>
                    <a:pt x="2304" y="4428"/>
                  </a:cubicBezTo>
                  <a:lnTo>
                    <a:pt x="2316" y="4428"/>
                  </a:lnTo>
                  <a:cubicBezTo>
                    <a:pt x="2386" y="4428"/>
                    <a:pt x="2432" y="4382"/>
                    <a:pt x="2443" y="4324"/>
                  </a:cubicBezTo>
                  <a:cubicBezTo>
                    <a:pt x="2455" y="4232"/>
                    <a:pt x="2767" y="1997"/>
                    <a:pt x="220" y="29"/>
                  </a:cubicBezTo>
                  <a:cubicBezTo>
                    <a:pt x="201" y="9"/>
                    <a:pt x="176" y="0"/>
                    <a:pt x="150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1814750" y="3994700"/>
              <a:ext cx="107700" cy="43725"/>
            </a:xfrm>
            <a:custGeom>
              <a:avLst/>
              <a:gdLst/>
              <a:ahLst/>
              <a:cxnLst/>
              <a:rect l="l" t="t" r="r" b="b"/>
              <a:pathLst>
                <a:path w="4308" h="1749" extrusionOk="0">
                  <a:moveTo>
                    <a:pt x="4181" y="1"/>
                  </a:moveTo>
                  <a:cubicBezTo>
                    <a:pt x="1158" y="1"/>
                    <a:pt x="82" y="1494"/>
                    <a:pt x="47" y="1552"/>
                  </a:cubicBezTo>
                  <a:cubicBezTo>
                    <a:pt x="1" y="1609"/>
                    <a:pt x="13" y="1691"/>
                    <a:pt x="70" y="1725"/>
                  </a:cubicBezTo>
                  <a:cubicBezTo>
                    <a:pt x="93" y="1748"/>
                    <a:pt x="116" y="1748"/>
                    <a:pt x="152" y="1748"/>
                  </a:cubicBezTo>
                  <a:cubicBezTo>
                    <a:pt x="186" y="1748"/>
                    <a:pt x="232" y="1737"/>
                    <a:pt x="255" y="1702"/>
                  </a:cubicBezTo>
                  <a:cubicBezTo>
                    <a:pt x="267" y="1679"/>
                    <a:pt x="1297" y="266"/>
                    <a:pt x="4181" y="266"/>
                  </a:cubicBezTo>
                  <a:cubicBezTo>
                    <a:pt x="4250" y="266"/>
                    <a:pt x="4308" y="209"/>
                    <a:pt x="4308" y="139"/>
                  </a:cubicBezTo>
                  <a:cubicBezTo>
                    <a:pt x="4308" y="58"/>
                    <a:pt x="4250" y="1"/>
                    <a:pt x="418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1808975" y="3884450"/>
              <a:ext cx="52125" cy="114025"/>
            </a:xfrm>
            <a:custGeom>
              <a:avLst/>
              <a:gdLst/>
              <a:ahLst/>
              <a:cxnLst/>
              <a:rect l="l" t="t" r="r" b="b"/>
              <a:pathLst>
                <a:path w="2085" h="4561" extrusionOk="0">
                  <a:moveTo>
                    <a:pt x="138" y="1"/>
                  </a:moveTo>
                  <a:cubicBezTo>
                    <a:pt x="107" y="1"/>
                    <a:pt x="74" y="12"/>
                    <a:pt x="46" y="34"/>
                  </a:cubicBezTo>
                  <a:cubicBezTo>
                    <a:pt x="0" y="92"/>
                    <a:pt x="0" y="161"/>
                    <a:pt x="46" y="220"/>
                  </a:cubicBezTo>
                  <a:cubicBezTo>
                    <a:pt x="1795" y="2037"/>
                    <a:pt x="1065" y="4375"/>
                    <a:pt x="1054" y="4398"/>
                  </a:cubicBezTo>
                  <a:cubicBezTo>
                    <a:pt x="1031" y="4468"/>
                    <a:pt x="1077" y="4537"/>
                    <a:pt x="1135" y="4561"/>
                  </a:cubicBezTo>
                  <a:lnTo>
                    <a:pt x="1181" y="4561"/>
                  </a:lnTo>
                  <a:cubicBezTo>
                    <a:pt x="1239" y="4561"/>
                    <a:pt x="1286" y="4537"/>
                    <a:pt x="1297" y="4480"/>
                  </a:cubicBezTo>
                  <a:cubicBezTo>
                    <a:pt x="1309" y="4457"/>
                    <a:pt x="2084" y="1979"/>
                    <a:pt x="232" y="45"/>
                  </a:cubicBezTo>
                  <a:cubicBezTo>
                    <a:pt x="207" y="15"/>
                    <a:pt x="173" y="1"/>
                    <a:pt x="138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5"/>
            <p:cNvSpPr/>
            <p:nvPr/>
          </p:nvSpPr>
          <p:spPr>
            <a:xfrm>
              <a:off x="1531100" y="4175325"/>
              <a:ext cx="182100" cy="54125"/>
            </a:xfrm>
            <a:custGeom>
              <a:avLst/>
              <a:gdLst/>
              <a:ahLst/>
              <a:cxnLst/>
              <a:rect l="l" t="t" r="r" b="b"/>
              <a:pathLst>
                <a:path w="7284" h="2165" extrusionOk="0">
                  <a:moveTo>
                    <a:pt x="5031" y="0"/>
                  </a:moveTo>
                  <a:cubicBezTo>
                    <a:pt x="3592" y="0"/>
                    <a:pt x="1672" y="370"/>
                    <a:pt x="47" y="1945"/>
                  </a:cubicBezTo>
                  <a:cubicBezTo>
                    <a:pt x="1" y="2002"/>
                    <a:pt x="1" y="2084"/>
                    <a:pt x="47" y="2130"/>
                  </a:cubicBezTo>
                  <a:cubicBezTo>
                    <a:pt x="70" y="2153"/>
                    <a:pt x="106" y="2164"/>
                    <a:pt x="140" y="2164"/>
                  </a:cubicBezTo>
                  <a:cubicBezTo>
                    <a:pt x="175" y="2164"/>
                    <a:pt x="209" y="2153"/>
                    <a:pt x="232" y="2130"/>
                  </a:cubicBezTo>
                  <a:cubicBezTo>
                    <a:pt x="1795" y="610"/>
                    <a:pt x="3644" y="254"/>
                    <a:pt x="5029" y="254"/>
                  </a:cubicBezTo>
                  <a:cubicBezTo>
                    <a:pt x="6230" y="254"/>
                    <a:pt x="7082" y="522"/>
                    <a:pt x="7098" y="532"/>
                  </a:cubicBezTo>
                  <a:cubicBezTo>
                    <a:pt x="7107" y="534"/>
                    <a:pt x="7116" y="534"/>
                    <a:pt x="7124" y="534"/>
                  </a:cubicBezTo>
                  <a:cubicBezTo>
                    <a:pt x="7184" y="534"/>
                    <a:pt x="7240" y="501"/>
                    <a:pt x="7260" y="440"/>
                  </a:cubicBezTo>
                  <a:cubicBezTo>
                    <a:pt x="7284" y="381"/>
                    <a:pt x="7248" y="301"/>
                    <a:pt x="7179" y="289"/>
                  </a:cubicBezTo>
                  <a:cubicBezTo>
                    <a:pt x="7163" y="278"/>
                    <a:pt x="6278" y="0"/>
                    <a:pt x="503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5"/>
            <p:cNvSpPr/>
            <p:nvPr/>
          </p:nvSpPr>
          <p:spPr>
            <a:xfrm>
              <a:off x="1619975" y="4013500"/>
              <a:ext cx="43450" cy="132600"/>
            </a:xfrm>
            <a:custGeom>
              <a:avLst/>
              <a:gdLst/>
              <a:ahLst/>
              <a:cxnLst/>
              <a:rect l="l" t="t" r="r" b="b"/>
              <a:pathLst>
                <a:path w="1738" h="5304" extrusionOk="0">
                  <a:moveTo>
                    <a:pt x="811" y="1"/>
                  </a:moveTo>
                  <a:cubicBezTo>
                    <a:pt x="742" y="1"/>
                    <a:pt x="683" y="59"/>
                    <a:pt x="683" y="128"/>
                  </a:cubicBezTo>
                  <a:cubicBezTo>
                    <a:pt x="683" y="175"/>
                    <a:pt x="660" y="302"/>
                    <a:pt x="626" y="441"/>
                  </a:cubicBezTo>
                  <a:cubicBezTo>
                    <a:pt x="441" y="1263"/>
                    <a:pt x="1" y="3208"/>
                    <a:pt x="1483" y="5246"/>
                  </a:cubicBezTo>
                  <a:cubicBezTo>
                    <a:pt x="1506" y="5280"/>
                    <a:pt x="1552" y="5303"/>
                    <a:pt x="1586" y="5303"/>
                  </a:cubicBezTo>
                  <a:cubicBezTo>
                    <a:pt x="1609" y="5303"/>
                    <a:pt x="1645" y="5292"/>
                    <a:pt x="1668" y="5269"/>
                  </a:cubicBezTo>
                  <a:cubicBezTo>
                    <a:pt x="1714" y="5234"/>
                    <a:pt x="1737" y="5153"/>
                    <a:pt x="1691" y="5095"/>
                  </a:cubicBezTo>
                  <a:cubicBezTo>
                    <a:pt x="278" y="3150"/>
                    <a:pt x="695" y="1286"/>
                    <a:pt x="868" y="499"/>
                  </a:cubicBezTo>
                  <a:cubicBezTo>
                    <a:pt x="915" y="325"/>
                    <a:pt x="938" y="209"/>
                    <a:pt x="938" y="128"/>
                  </a:cubicBezTo>
                  <a:cubicBezTo>
                    <a:pt x="938" y="59"/>
                    <a:pt x="880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1426325" y="4081575"/>
              <a:ext cx="156900" cy="55825"/>
            </a:xfrm>
            <a:custGeom>
              <a:avLst/>
              <a:gdLst/>
              <a:ahLst/>
              <a:cxnLst/>
              <a:rect l="l" t="t" r="r" b="b"/>
              <a:pathLst>
                <a:path w="6276" h="2233" extrusionOk="0">
                  <a:moveTo>
                    <a:pt x="4464" y="0"/>
                  </a:moveTo>
                  <a:cubicBezTo>
                    <a:pt x="3267" y="0"/>
                    <a:pt x="1608" y="377"/>
                    <a:pt x="47" y="2013"/>
                  </a:cubicBezTo>
                  <a:cubicBezTo>
                    <a:pt x="1" y="2060"/>
                    <a:pt x="1" y="2140"/>
                    <a:pt x="47" y="2186"/>
                  </a:cubicBezTo>
                  <a:cubicBezTo>
                    <a:pt x="70" y="2222"/>
                    <a:pt x="106" y="2233"/>
                    <a:pt x="140" y="2233"/>
                  </a:cubicBezTo>
                  <a:cubicBezTo>
                    <a:pt x="175" y="2233"/>
                    <a:pt x="209" y="2210"/>
                    <a:pt x="232" y="2186"/>
                  </a:cubicBezTo>
                  <a:cubicBezTo>
                    <a:pt x="1732" y="611"/>
                    <a:pt x="3322" y="250"/>
                    <a:pt x="4464" y="250"/>
                  </a:cubicBezTo>
                  <a:cubicBezTo>
                    <a:pt x="5420" y="250"/>
                    <a:pt x="6063" y="503"/>
                    <a:pt x="6079" y="508"/>
                  </a:cubicBezTo>
                  <a:cubicBezTo>
                    <a:pt x="6098" y="517"/>
                    <a:pt x="6117" y="522"/>
                    <a:pt x="6134" y="522"/>
                  </a:cubicBezTo>
                  <a:cubicBezTo>
                    <a:pt x="6183" y="522"/>
                    <a:pt x="6225" y="490"/>
                    <a:pt x="6242" y="439"/>
                  </a:cubicBezTo>
                  <a:cubicBezTo>
                    <a:pt x="6276" y="380"/>
                    <a:pt x="6242" y="300"/>
                    <a:pt x="6172" y="277"/>
                  </a:cubicBezTo>
                  <a:cubicBezTo>
                    <a:pt x="6161" y="271"/>
                    <a:pt x="5478" y="0"/>
                    <a:pt x="4464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5"/>
            <p:cNvSpPr/>
            <p:nvPr/>
          </p:nvSpPr>
          <p:spPr>
            <a:xfrm>
              <a:off x="1460200" y="3967600"/>
              <a:ext cx="63400" cy="99475"/>
            </a:xfrm>
            <a:custGeom>
              <a:avLst/>
              <a:gdLst/>
              <a:ahLst/>
              <a:cxnLst/>
              <a:rect l="l" t="t" r="r" b="b"/>
              <a:pathLst>
                <a:path w="2536" h="3979" extrusionOk="0">
                  <a:moveTo>
                    <a:pt x="692" y="0"/>
                  </a:moveTo>
                  <a:cubicBezTo>
                    <a:pt x="641" y="0"/>
                    <a:pt x="586" y="34"/>
                    <a:pt x="568" y="89"/>
                  </a:cubicBezTo>
                  <a:cubicBezTo>
                    <a:pt x="545" y="158"/>
                    <a:pt x="1" y="1941"/>
                    <a:pt x="2304" y="3956"/>
                  </a:cubicBezTo>
                  <a:cubicBezTo>
                    <a:pt x="2327" y="3967"/>
                    <a:pt x="2363" y="3979"/>
                    <a:pt x="2397" y="3979"/>
                  </a:cubicBezTo>
                  <a:cubicBezTo>
                    <a:pt x="2432" y="3979"/>
                    <a:pt x="2466" y="3967"/>
                    <a:pt x="2490" y="3944"/>
                  </a:cubicBezTo>
                  <a:cubicBezTo>
                    <a:pt x="2536" y="3886"/>
                    <a:pt x="2525" y="3805"/>
                    <a:pt x="2478" y="3758"/>
                  </a:cubicBezTo>
                  <a:cubicBezTo>
                    <a:pt x="302" y="1872"/>
                    <a:pt x="811" y="181"/>
                    <a:pt x="811" y="158"/>
                  </a:cubicBezTo>
                  <a:cubicBezTo>
                    <a:pt x="834" y="100"/>
                    <a:pt x="799" y="19"/>
                    <a:pt x="730" y="7"/>
                  </a:cubicBezTo>
                  <a:cubicBezTo>
                    <a:pt x="718" y="3"/>
                    <a:pt x="705" y="0"/>
                    <a:pt x="69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5"/>
            <p:cNvSpPr/>
            <p:nvPr/>
          </p:nvSpPr>
          <p:spPr>
            <a:xfrm>
              <a:off x="1871775" y="388210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0"/>
                  </a:moveTo>
                  <a:cubicBezTo>
                    <a:pt x="371" y="0"/>
                    <a:pt x="1" y="360"/>
                    <a:pt x="1" y="811"/>
                  </a:cubicBezTo>
                  <a:cubicBezTo>
                    <a:pt x="1" y="1263"/>
                    <a:pt x="371" y="1633"/>
                    <a:pt x="822" y="1633"/>
                  </a:cubicBezTo>
                  <a:cubicBezTo>
                    <a:pt x="1274" y="1633"/>
                    <a:pt x="1645" y="1263"/>
                    <a:pt x="1645" y="811"/>
                  </a:cubicBezTo>
                  <a:cubicBezTo>
                    <a:pt x="1645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5"/>
            <p:cNvSpPr/>
            <p:nvPr/>
          </p:nvSpPr>
          <p:spPr>
            <a:xfrm>
              <a:off x="1787275" y="38615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1"/>
                  </a:moveTo>
                  <a:cubicBezTo>
                    <a:pt x="359" y="1"/>
                    <a:pt x="0" y="359"/>
                    <a:pt x="0" y="822"/>
                  </a:cubicBezTo>
                  <a:cubicBezTo>
                    <a:pt x="0" y="1274"/>
                    <a:pt x="359" y="1633"/>
                    <a:pt x="811" y="1633"/>
                  </a:cubicBezTo>
                  <a:cubicBezTo>
                    <a:pt x="1262" y="1633"/>
                    <a:pt x="1632" y="1274"/>
                    <a:pt x="1632" y="822"/>
                  </a:cubicBezTo>
                  <a:cubicBezTo>
                    <a:pt x="1632" y="359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5"/>
            <p:cNvSpPr/>
            <p:nvPr/>
          </p:nvSpPr>
          <p:spPr>
            <a:xfrm>
              <a:off x="1908825" y="3977625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59" y="0"/>
                    <a:pt x="1" y="359"/>
                    <a:pt x="1" y="810"/>
                  </a:cubicBezTo>
                  <a:cubicBezTo>
                    <a:pt x="1" y="1274"/>
                    <a:pt x="359" y="1633"/>
                    <a:pt x="822" y="1633"/>
                  </a:cubicBezTo>
                  <a:cubicBezTo>
                    <a:pt x="1274" y="1633"/>
                    <a:pt x="1633" y="1274"/>
                    <a:pt x="1633" y="810"/>
                  </a:cubicBezTo>
                  <a:cubicBezTo>
                    <a:pt x="1633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5"/>
            <p:cNvSpPr/>
            <p:nvPr/>
          </p:nvSpPr>
          <p:spPr>
            <a:xfrm>
              <a:off x="1708550" y="39851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0"/>
                    <a:pt x="0" y="822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2"/>
                  </a:cubicBezTo>
                  <a:cubicBezTo>
                    <a:pt x="1632" y="37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5"/>
            <p:cNvSpPr/>
            <p:nvPr/>
          </p:nvSpPr>
          <p:spPr>
            <a:xfrm>
              <a:off x="1777425" y="39570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1" y="371"/>
                    <a:pt x="1" y="822"/>
                  </a:cubicBezTo>
                  <a:cubicBezTo>
                    <a:pt x="1" y="1274"/>
                    <a:pt x="371" y="1632"/>
                    <a:pt x="822" y="1632"/>
                  </a:cubicBezTo>
                  <a:cubicBezTo>
                    <a:pt x="1274" y="1632"/>
                    <a:pt x="1645" y="1274"/>
                    <a:pt x="1645" y="822"/>
                  </a:cubicBezTo>
                  <a:cubicBezTo>
                    <a:pt x="1645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5"/>
            <p:cNvSpPr/>
            <p:nvPr/>
          </p:nvSpPr>
          <p:spPr>
            <a:xfrm>
              <a:off x="1822275" y="405227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1" y="1"/>
                  </a:moveTo>
                  <a:cubicBezTo>
                    <a:pt x="360" y="1"/>
                    <a:pt x="1" y="360"/>
                    <a:pt x="1" y="811"/>
                  </a:cubicBezTo>
                  <a:cubicBezTo>
                    <a:pt x="1" y="1274"/>
                    <a:pt x="360" y="1634"/>
                    <a:pt x="811" y="1634"/>
                  </a:cubicBezTo>
                  <a:cubicBezTo>
                    <a:pt x="1263" y="1634"/>
                    <a:pt x="1634" y="1274"/>
                    <a:pt x="1634" y="811"/>
                  </a:cubicBezTo>
                  <a:cubicBezTo>
                    <a:pt x="1634" y="360"/>
                    <a:pt x="1263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5"/>
            <p:cNvSpPr/>
            <p:nvPr/>
          </p:nvSpPr>
          <p:spPr>
            <a:xfrm>
              <a:off x="1659625" y="4088750"/>
              <a:ext cx="40850" cy="41125"/>
            </a:xfrm>
            <a:custGeom>
              <a:avLst/>
              <a:gdLst/>
              <a:ahLst/>
              <a:cxnLst/>
              <a:rect l="l" t="t" r="r" b="b"/>
              <a:pathLst>
                <a:path w="1634" h="1645" extrusionOk="0">
                  <a:moveTo>
                    <a:pt x="823" y="1"/>
                  </a:moveTo>
                  <a:cubicBezTo>
                    <a:pt x="371" y="1"/>
                    <a:pt x="0" y="371"/>
                    <a:pt x="0" y="823"/>
                  </a:cubicBezTo>
                  <a:cubicBezTo>
                    <a:pt x="0" y="1274"/>
                    <a:pt x="371" y="1645"/>
                    <a:pt x="823" y="1645"/>
                  </a:cubicBezTo>
                  <a:cubicBezTo>
                    <a:pt x="1274" y="1645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3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5"/>
            <p:cNvSpPr/>
            <p:nvPr/>
          </p:nvSpPr>
          <p:spPr>
            <a:xfrm>
              <a:off x="1677575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3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5"/>
            <p:cNvSpPr/>
            <p:nvPr/>
          </p:nvSpPr>
          <p:spPr>
            <a:xfrm>
              <a:off x="1791900" y="41854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1"/>
                  </a:moveTo>
                  <a:cubicBezTo>
                    <a:pt x="371" y="1"/>
                    <a:pt x="1" y="371"/>
                    <a:pt x="1" y="823"/>
                  </a:cubicBezTo>
                  <a:cubicBezTo>
                    <a:pt x="1" y="1274"/>
                    <a:pt x="371" y="1633"/>
                    <a:pt x="822" y="1633"/>
                  </a:cubicBezTo>
                  <a:cubicBezTo>
                    <a:pt x="1274" y="1633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5"/>
            <p:cNvSpPr/>
            <p:nvPr/>
          </p:nvSpPr>
          <p:spPr>
            <a:xfrm>
              <a:off x="1555150" y="40259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0" y="371"/>
                    <a:pt x="0" y="822"/>
                  </a:cubicBezTo>
                  <a:cubicBezTo>
                    <a:pt x="0" y="1274"/>
                    <a:pt x="359" y="1645"/>
                    <a:pt x="811" y="1645"/>
                  </a:cubicBezTo>
                  <a:cubicBezTo>
                    <a:pt x="1262" y="1645"/>
                    <a:pt x="1632" y="1274"/>
                    <a:pt x="1632" y="822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5"/>
            <p:cNvSpPr/>
            <p:nvPr/>
          </p:nvSpPr>
          <p:spPr>
            <a:xfrm>
              <a:off x="1421425" y="405227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1" y="360"/>
                    <a:pt x="1" y="811"/>
                  </a:cubicBezTo>
                  <a:cubicBezTo>
                    <a:pt x="1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11"/>
                  </a:cubicBezTo>
                  <a:cubicBezTo>
                    <a:pt x="1632" y="360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5"/>
            <p:cNvSpPr/>
            <p:nvPr/>
          </p:nvSpPr>
          <p:spPr>
            <a:xfrm>
              <a:off x="1564100" y="4113375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23" y="0"/>
                  </a:moveTo>
                  <a:cubicBezTo>
                    <a:pt x="371" y="0"/>
                    <a:pt x="1" y="359"/>
                    <a:pt x="1" y="811"/>
                  </a:cubicBezTo>
                  <a:cubicBezTo>
                    <a:pt x="1" y="1262"/>
                    <a:pt x="371" y="1632"/>
                    <a:pt x="823" y="1632"/>
                  </a:cubicBezTo>
                  <a:cubicBezTo>
                    <a:pt x="1274" y="1632"/>
                    <a:pt x="1634" y="1262"/>
                    <a:pt x="1634" y="811"/>
                  </a:cubicBezTo>
                  <a:cubicBezTo>
                    <a:pt x="163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5"/>
            <p:cNvSpPr/>
            <p:nvPr/>
          </p:nvSpPr>
          <p:spPr>
            <a:xfrm>
              <a:off x="1876425" y="40974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1"/>
                    <a:pt x="0" y="823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3"/>
                  </a:cubicBezTo>
                  <a:cubicBezTo>
                    <a:pt x="1632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5"/>
            <p:cNvSpPr/>
            <p:nvPr/>
          </p:nvSpPr>
          <p:spPr>
            <a:xfrm>
              <a:off x="2140075" y="4280675"/>
              <a:ext cx="40850" cy="40800"/>
            </a:xfrm>
            <a:custGeom>
              <a:avLst/>
              <a:gdLst/>
              <a:ahLst/>
              <a:cxnLst/>
              <a:rect l="l" t="t" r="r" b="b"/>
              <a:pathLst>
                <a:path w="1634" h="1632" extrusionOk="0">
                  <a:moveTo>
                    <a:pt x="823" y="0"/>
                  </a:moveTo>
                  <a:cubicBezTo>
                    <a:pt x="371" y="0"/>
                    <a:pt x="1" y="358"/>
                    <a:pt x="1" y="810"/>
                  </a:cubicBezTo>
                  <a:cubicBezTo>
                    <a:pt x="1" y="1261"/>
                    <a:pt x="371" y="1632"/>
                    <a:pt x="823" y="1632"/>
                  </a:cubicBezTo>
                  <a:cubicBezTo>
                    <a:pt x="1274" y="1632"/>
                    <a:pt x="1634" y="1261"/>
                    <a:pt x="1634" y="810"/>
                  </a:cubicBezTo>
                  <a:cubicBezTo>
                    <a:pt x="1634" y="358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5"/>
            <p:cNvSpPr/>
            <p:nvPr/>
          </p:nvSpPr>
          <p:spPr>
            <a:xfrm>
              <a:off x="2078150" y="42968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1"/>
                  </a:cubicBezTo>
                  <a:cubicBezTo>
                    <a:pt x="0" y="1262"/>
                    <a:pt x="371" y="1632"/>
                    <a:pt x="823" y="1632"/>
                  </a:cubicBezTo>
                  <a:cubicBezTo>
                    <a:pt x="1274" y="1632"/>
                    <a:pt x="1644" y="1262"/>
                    <a:pt x="1644" y="811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5"/>
            <p:cNvSpPr/>
            <p:nvPr/>
          </p:nvSpPr>
          <p:spPr>
            <a:xfrm>
              <a:off x="2013600" y="43628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3"/>
                  </a:cubicBezTo>
                  <a:cubicBezTo>
                    <a:pt x="1" y="1275"/>
                    <a:pt x="359" y="1645"/>
                    <a:pt x="811" y="1645"/>
                  </a:cubicBezTo>
                  <a:cubicBezTo>
                    <a:pt x="1262" y="1645"/>
                    <a:pt x="1633" y="1275"/>
                    <a:pt x="1633" y="823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5"/>
            <p:cNvSpPr/>
            <p:nvPr/>
          </p:nvSpPr>
          <p:spPr>
            <a:xfrm>
              <a:off x="2208375" y="43324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3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3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3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5"/>
            <p:cNvSpPr/>
            <p:nvPr/>
          </p:nvSpPr>
          <p:spPr>
            <a:xfrm>
              <a:off x="2180900" y="44476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2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5"/>
            <p:cNvSpPr/>
            <p:nvPr/>
          </p:nvSpPr>
          <p:spPr>
            <a:xfrm>
              <a:off x="2115775" y="443580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0"/>
                  </a:moveTo>
                  <a:cubicBezTo>
                    <a:pt x="360" y="0"/>
                    <a:pt x="0" y="359"/>
                    <a:pt x="0" y="811"/>
                  </a:cubicBezTo>
                  <a:cubicBezTo>
                    <a:pt x="0" y="1262"/>
                    <a:pt x="360" y="1632"/>
                    <a:pt x="811" y="1632"/>
                  </a:cubicBezTo>
                  <a:cubicBezTo>
                    <a:pt x="1263" y="1632"/>
                    <a:pt x="1633" y="1262"/>
                    <a:pt x="1633" y="811"/>
                  </a:cubicBezTo>
                  <a:cubicBezTo>
                    <a:pt x="1633" y="359"/>
                    <a:pt x="1263" y="0"/>
                    <a:pt x="81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5"/>
            <p:cNvSpPr/>
            <p:nvPr/>
          </p:nvSpPr>
          <p:spPr>
            <a:xfrm>
              <a:off x="2033875" y="44300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1"/>
                  </a:moveTo>
                  <a:cubicBezTo>
                    <a:pt x="371" y="1"/>
                    <a:pt x="0" y="359"/>
                    <a:pt x="0" y="811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32" y="1262"/>
                    <a:pt x="1632" y="811"/>
                  </a:cubicBezTo>
                  <a:cubicBezTo>
                    <a:pt x="1632" y="359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5"/>
            <p:cNvSpPr/>
            <p:nvPr/>
          </p:nvSpPr>
          <p:spPr>
            <a:xfrm>
              <a:off x="2049200" y="452205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1"/>
                  </a:moveTo>
                  <a:cubicBezTo>
                    <a:pt x="360" y="1"/>
                    <a:pt x="0" y="371"/>
                    <a:pt x="0" y="822"/>
                  </a:cubicBezTo>
                  <a:cubicBezTo>
                    <a:pt x="0" y="1274"/>
                    <a:pt x="360" y="1633"/>
                    <a:pt x="811" y="1633"/>
                  </a:cubicBezTo>
                  <a:cubicBezTo>
                    <a:pt x="1263" y="1633"/>
                    <a:pt x="1633" y="1274"/>
                    <a:pt x="1633" y="822"/>
                  </a:cubicBezTo>
                  <a:cubicBezTo>
                    <a:pt x="1633" y="371"/>
                    <a:pt x="1263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5"/>
            <p:cNvSpPr/>
            <p:nvPr/>
          </p:nvSpPr>
          <p:spPr>
            <a:xfrm>
              <a:off x="1618825" y="39880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0" y="371"/>
                    <a:pt x="0" y="823"/>
                  </a:cubicBezTo>
                  <a:cubicBezTo>
                    <a:pt x="0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23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5"/>
            <p:cNvSpPr/>
            <p:nvPr/>
          </p:nvSpPr>
          <p:spPr>
            <a:xfrm>
              <a:off x="1455575" y="3950125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2"/>
                  </a:cubicBezTo>
                  <a:cubicBezTo>
                    <a:pt x="1" y="1274"/>
                    <a:pt x="359" y="1645"/>
                    <a:pt x="811" y="1645"/>
                  </a:cubicBezTo>
                  <a:cubicBezTo>
                    <a:pt x="1262" y="1645"/>
                    <a:pt x="1633" y="1274"/>
                    <a:pt x="1633" y="822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5"/>
            <p:cNvSpPr/>
            <p:nvPr/>
          </p:nvSpPr>
          <p:spPr>
            <a:xfrm>
              <a:off x="1362375" y="40057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0"/>
                  </a:moveTo>
                  <a:cubicBezTo>
                    <a:pt x="359" y="0"/>
                    <a:pt x="1" y="359"/>
                    <a:pt x="1" y="811"/>
                  </a:cubicBezTo>
                  <a:cubicBezTo>
                    <a:pt x="1" y="1262"/>
                    <a:pt x="359" y="1632"/>
                    <a:pt x="811" y="1632"/>
                  </a:cubicBezTo>
                  <a:cubicBezTo>
                    <a:pt x="1262" y="1632"/>
                    <a:pt x="1633" y="1262"/>
                    <a:pt x="1633" y="811"/>
                  </a:cubicBezTo>
                  <a:cubicBezTo>
                    <a:pt x="1633" y="359"/>
                    <a:pt x="1262" y="0"/>
                    <a:pt x="81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5"/>
            <p:cNvSpPr/>
            <p:nvPr/>
          </p:nvSpPr>
          <p:spPr>
            <a:xfrm>
              <a:off x="1409275" y="4113650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0"/>
                  </a:moveTo>
                  <a:cubicBezTo>
                    <a:pt x="371" y="0"/>
                    <a:pt x="0" y="360"/>
                    <a:pt x="0" y="811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11"/>
                  </a:cubicBezTo>
                  <a:cubicBezTo>
                    <a:pt x="1632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5"/>
            <p:cNvSpPr/>
            <p:nvPr/>
          </p:nvSpPr>
          <p:spPr>
            <a:xfrm>
              <a:off x="1514050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5"/>
            <p:cNvSpPr/>
            <p:nvPr/>
          </p:nvSpPr>
          <p:spPr>
            <a:xfrm>
              <a:off x="1853850" y="4130525"/>
              <a:ext cx="297250" cy="420500"/>
            </a:xfrm>
            <a:custGeom>
              <a:avLst/>
              <a:gdLst/>
              <a:ahLst/>
              <a:cxnLst/>
              <a:rect l="l" t="t" r="r" b="b"/>
              <a:pathLst>
                <a:path w="11890" h="16820" extrusionOk="0">
                  <a:moveTo>
                    <a:pt x="10361" y="264"/>
                  </a:moveTo>
                  <a:cubicBezTo>
                    <a:pt x="10790" y="264"/>
                    <a:pt x="11091" y="379"/>
                    <a:pt x="11218" y="611"/>
                  </a:cubicBezTo>
                  <a:cubicBezTo>
                    <a:pt x="11542" y="1201"/>
                    <a:pt x="10813" y="2672"/>
                    <a:pt x="9030" y="4084"/>
                  </a:cubicBezTo>
                  <a:cubicBezTo>
                    <a:pt x="6309" y="6238"/>
                    <a:pt x="3080" y="10266"/>
                    <a:pt x="2419" y="14839"/>
                  </a:cubicBezTo>
                  <a:cubicBezTo>
                    <a:pt x="2084" y="11980"/>
                    <a:pt x="1771" y="3737"/>
                    <a:pt x="8694" y="611"/>
                  </a:cubicBezTo>
                  <a:cubicBezTo>
                    <a:pt x="9366" y="379"/>
                    <a:pt x="9934" y="264"/>
                    <a:pt x="10361" y="264"/>
                  </a:cubicBezTo>
                  <a:close/>
                  <a:moveTo>
                    <a:pt x="10368" y="1"/>
                  </a:moveTo>
                  <a:cubicBezTo>
                    <a:pt x="9944" y="1"/>
                    <a:pt x="9373" y="105"/>
                    <a:pt x="8602" y="379"/>
                  </a:cubicBezTo>
                  <a:cubicBezTo>
                    <a:pt x="0" y="4257"/>
                    <a:pt x="2292" y="15765"/>
                    <a:pt x="2316" y="15881"/>
                  </a:cubicBezTo>
                  <a:lnTo>
                    <a:pt x="2512" y="16819"/>
                  </a:lnTo>
                  <a:lnTo>
                    <a:pt x="2570" y="15858"/>
                  </a:lnTo>
                  <a:cubicBezTo>
                    <a:pt x="2859" y="10961"/>
                    <a:pt x="6309" y="6562"/>
                    <a:pt x="9181" y="4293"/>
                  </a:cubicBezTo>
                  <a:cubicBezTo>
                    <a:pt x="10940" y="2903"/>
                    <a:pt x="11890" y="1294"/>
                    <a:pt x="11439" y="483"/>
                  </a:cubicBezTo>
                  <a:cubicBezTo>
                    <a:pt x="11300" y="234"/>
                    <a:pt x="10999" y="1"/>
                    <a:pt x="10368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5"/>
            <p:cNvSpPr/>
            <p:nvPr/>
          </p:nvSpPr>
          <p:spPr>
            <a:xfrm>
              <a:off x="1911725" y="4141350"/>
              <a:ext cx="226075" cy="377525"/>
            </a:xfrm>
            <a:custGeom>
              <a:avLst/>
              <a:gdLst/>
              <a:ahLst/>
              <a:cxnLst/>
              <a:rect l="l" t="t" r="r" b="b"/>
              <a:pathLst>
                <a:path w="9043" h="15101" extrusionOk="0">
                  <a:moveTo>
                    <a:pt x="8975" y="1"/>
                  </a:moveTo>
                  <a:cubicBezTo>
                    <a:pt x="8970" y="1"/>
                    <a:pt x="8966" y="2"/>
                    <a:pt x="8961" y="4"/>
                  </a:cubicBezTo>
                  <a:cubicBezTo>
                    <a:pt x="8938" y="4"/>
                    <a:pt x="6750" y="664"/>
                    <a:pt x="4562" y="2841"/>
                  </a:cubicBezTo>
                  <a:cubicBezTo>
                    <a:pt x="2548" y="4855"/>
                    <a:pt x="116" y="8594"/>
                    <a:pt x="1" y="15043"/>
                  </a:cubicBezTo>
                  <a:cubicBezTo>
                    <a:pt x="1" y="15078"/>
                    <a:pt x="24" y="15101"/>
                    <a:pt x="58" y="15101"/>
                  </a:cubicBezTo>
                  <a:cubicBezTo>
                    <a:pt x="93" y="15101"/>
                    <a:pt x="116" y="15078"/>
                    <a:pt x="116" y="15043"/>
                  </a:cubicBezTo>
                  <a:cubicBezTo>
                    <a:pt x="232" y="8641"/>
                    <a:pt x="2640" y="4925"/>
                    <a:pt x="4643" y="2933"/>
                  </a:cubicBezTo>
                  <a:cubicBezTo>
                    <a:pt x="6808" y="768"/>
                    <a:pt x="8973" y="120"/>
                    <a:pt x="8996" y="108"/>
                  </a:cubicBezTo>
                  <a:cubicBezTo>
                    <a:pt x="9019" y="108"/>
                    <a:pt x="9042" y="73"/>
                    <a:pt x="9031" y="39"/>
                  </a:cubicBezTo>
                  <a:cubicBezTo>
                    <a:pt x="9021" y="20"/>
                    <a:pt x="8996" y="1"/>
                    <a:pt x="8975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5"/>
            <p:cNvSpPr/>
            <p:nvPr/>
          </p:nvSpPr>
          <p:spPr>
            <a:xfrm>
              <a:off x="1914325" y="4246775"/>
              <a:ext cx="121300" cy="251575"/>
            </a:xfrm>
            <a:custGeom>
              <a:avLst/>
              <a:gdLst/>
              <a:ahLst/>
              <a:cxnLst/>
              <a:rect l="l" t="t" r="r" b="b"/>
              <a:pathLst>
                <a:path w="4852" h="10063" extrusionOk="0">
                  <a:moveTo>
                    <a:pt x="4778" y="0"/>
                  </a:moveTo>
                  <a:cubicBezTo>
                    <a:pt x="4767" y="0"/>
                    <a:pt x="4756" y="4"/>
                    <a:pt x="4747" y="13"/>
                  </a:cubicBezTo>
                  <a:cubicBezTo>
                    <a:pt x="4713" y="47"/>
                    <a:pt x="741" y="3266"/>
                    <a:pt x="12" y="10004"/>
                  </a:cubicBezTo>
                  <a:cubicBezTo>
                    <a:pt x="0" y="10039"/>
                    <a:pt x="23" y="10062"/>
                    <a:pt x="59" y="10062"/>
                  </a:cubicBezTo>
                  <a:lnTo>
                    <a:pt x="70" y="10062"/>
                  </a:lnTo>
                  <a:cubicBezTo>
                    <a:pt x="93" y="10062"/>
                    <a:pt x="116" y="10039"/>
                    <a:pt x="128" y="10016"/>
                  </a:cubicBezTo>
                  <a:cubicBezTo>
                    <a:pt x="857" y="3324"/>
                    <a:pt x="4782" y="129"/>
                    <a:pt x="4817" y="106"/>
                  </a:cubicBezTo>
                  <a:cubicBezTo>
                    <a:pt x="4840" y="82"/>
                    <a:pt x="4852" y="47"/>
                    <a:pt x="4829" y="24"/>
                  </a:cubicBezTo>
                  <a:cubicBezTo>
                    <a:pt x="4814" y="10"/>
                    <a:pt x="4796" y="0"/>
                    <a:pt x="47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5"/>
            <p:cNvSpPr/>
            <p:nvPr/>
          </p:nvSpPr>
          <p:spPr>
            <a:xfrm>
              <a:off x="1907375" y="4224900"/>
              <a:ext cx="79325" cy="268800"/>
            </a:xfrm>
            <a:custGeom>
              <a:avLst/>
              <a:gdLst/>
              <a:ahLst/>
              <a:cxnLst/>
              <a:rect l="l" t="t" r="r" b="b"/>
              <a:pathLst>
                <a:path w="3173" h="10752" extrusionOk="0">
                  <a:moveTo>
                    <a:pt x="3113" y="0"/>
                  </a:moveTo>
                  <a:cubicBezTo>
                    <a:pt x="3094" y="0"/>
                    <a:pt x="3075" y="6"/>
                    <a:pt x="3069" y="19"/>
                  </a:cubicBezTo>
                  <a:cubicBezTo>
                    <a:pt x="3034" y="66"/>
                    <a:pt x="0" y="4107"/>
                    <a:pt x="209" y="10694"/>
                  </a:cubicBezTo>
                  <a:cubicBezTo>
                    <a:pt x="209" y="10729"/>
                    <a:pt x="244" y="10752"/>
                    <a:pt x="267" y="10752"/>
                  </a:cubicBezTo>
                  <a:cubicBezTo>
                    <a:pt x="301" y="10752"/>
                    <a:pt x="325" y="10729"/>
                    <a:pt x="325" y="10694"/>
                  </a:cubicBezTo>
                  <a:cubicBezTo>
                    <a:pt x="116" y="4141"/>
                    <a:pt x="3126" y="135"/>
                    <a:pt x="3162" y="89"/>
                  </a:cubicBezTo>
                  <a:cubicBezTo>
                    <a:pt x="3173" y="66"/>
                    <a:pt x="3173" y="31"/>
                    <a:pt x="3150" y="8"/>
                  </a:cubicBezTo>
                  <a:cubicBezTo>
                    <a:pt x="3140" y="3"/>
                    <a:pt x="3126" y="0"/>
                    <a:pt x="311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5"/>
            <p:cNvSpPr/>
            <p:nvPr/>
          </p:nvSpPr>
          <p:spPr>
            <a:xfrm>
              <a:off x="1417075" y="4240075"/>
              <a:ext cx="417975" cy="255075"/>
            </a:xfrm>
            <a:custGeom>
              <a:avLst/>
              <a:gdLst/>
              <a:ahLst/>
              <a:cxnLst/>
              <a:rect l="l" t="t" r="r" b="b"/>
              <a:pathLst>
                <a:path w="16719" h="10203" extrusionOk="0">
                  <a:moveTo>
                    <a:pt x="4307" y="258"/>
                  </a:moveTo>
                  <a:cubicBezTo>
                    <a:pt x="10617" y="258"/>
                    <a:pt x="14415" y="6209"/>
                    <a:pt x="15653" y="8512"/>
                  </a:cubicBezTo>
                  <a:cubicBezTo>
                    <a:pt x="12493" y="5155"/>
                    <a:pt x="7538" y="3696"/>
                    <a:pt x="4088" y="3488"/>
                  </a:cubicBezTo>
                  <a:cubicBezTo>
                    <a:pt x="1806" y="3337"/>
                    <a:pt x="371" y="2561"/>
                    <a:pt x="301" y="1879"/>
                  </a:cubicBezTo>
                  <a:cubicBezTo>
                    <a:pt x="244" y="1346"/>
                    <a:pt x="996" y="825"/>
                    <a:pt x="2362" y="443"/>
                  </a:cubicBezTo>
                  <a:cubicBezTo>
                    <a:pt x="3034" y="315"/>
                    <a:pt x="3682" y="258"/>
                    <a:pt x="4307" y="258"/>
                  </a:cubicBezTo>
                  <a:close/>
                  <a:moveTo>
                    <a:pt x="4299" y="1"/>
                  </a:moveTo>
                  <a:cubicBezTo>
                    <a:pt x="3659" y="1"/>
                    <a:pt x="2995" y="60"/>
                    <a:pt x="2305" y="188"/>
                  </a:cubicBezTo>
                  <a:cubicBezTo>
                    <a:pt x="348" y="744"/>
                    <a:pt x="0" y="1427"/>
                    <a:pt x="47" y="1902"/>
                  </a:cubicBezTo>
                  <a:cubicBezTo>
                    <a:pt x="151" y="2828"/>
                    <a:pt x="1842" y="3603"/>
                    <a:pt x="4076" y="3742"/>
                  </a:cubicBezTo>
                  <a:cubicBezTo>
                    <a:pt x="7723" y="3963"/>
                    <a:pt x="13083" y="5595"/>
                    <a:pt x="16116" y="9450"/>
                  </a:cubicBezTo>
                  <a:lnTo>
                    <a:pt x="16718" y="10202"/>
                  </a:lnTo>
                  <a:lnTo>
                    <a:pt x="16718" y="10202"/>
                  </a:lnTo>
                  <a:lnTo>
                    <a:pt x="16337" y="9323"/>
                  </a:lnTo>
                  <a:cubicBezTo>
                    <a:pt x="16294" y="9215"/>
                    <a:pt x="12263" y="1"/>
                    <a:pt x="429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5"/>
            <p:cNvSpPr/>
            <p:nvPr/>
          </p:nvSpPr>
          <p:spPr>
            <a:xfrm>
              <a:off x="1419700" y="4274825"/>
              <a:ext cx="400600" cy="192250"/>
            </a:xfrm>
            <a:custGeom>
              <a:avLst/>
              <a:gdLst/>
              <a:ahLst/>
              <a:cxnLst/>
              <a:rect l="l" t="t" r="r" b="b"/>
              <a:pathLst>
                <a:path w="16024" h="7690" extrusionOk="0">
                  <a:moveTo>
                    <a:pt x="3012" y="0"/>
                  </a:moveTo>
                  <a:cubicBezTo>
                    <a:pt x="1218" y="0"/>
                    <a:pt x="63" y="376"/>
                    <a:pt x="46" y="384"/>
                  </a:cubicBezTo>
                  <a:cubicBezTo>
                    <a:pt x="23" y="396"/>
                    <a:pt x="0" y="419"/>
                    <a:pt x="11" y="454"/>
                  </a:cubicBezTo>
                  <a:cubicBezTo>
                    <a:pt x="20" y="480"/>
                    <a:pt x="42" y="493"/>
                    <a:pt x="62" y="493"/>
                  </a:cubicBezTo>
                  <a:cubicBezTo>
                    <a:pt x="69" y="493"/>
                    <a:pt x="75" y="491"/>
                    <a:pt x="81" y="489"/>
                  </a:cubicBezTo>
                  <a:cubicBezTo>
                    <a:pt x="97" y="489"/>
                    <a:pt x="1232" y="116"/>
                    <a:pt x="3005" y="116"/>
                  </a:cubicBezTo>
                  <a:cubicBezTo>
                    <a:pt x="3674" y="116"/>
                    <a:pt x="4432" y="169"/>
                    <a:pt x="5256" y="315"/>
                  </a:cubicBezTo>
                  <a:cubicBezTo>
                    <a:pt x="8046" y="801"/>
                    <a:pt x="12144" y="2468"/>
                    <a:pt x="15907" y="7667"/>
                  </a:cubicBezTo>
                  <a:cubicBezTo>
                    <a:pt x="15918" y="7678"/>
                    <a:pt x="15931" y="7690"/>
                    <a:pt x="15954" y="7690"/>
                  </a:cubicBezTo>
                  <a:cubicBezTo>
                    <a:pt x="15965" y="7690"/>
                    <a:pt x="15977" y="7678"/>
                    <a:pt x="15988" y="7678"/>
                  </a:cubicBezTo>
                  <a:cubicBezTo>
                    <a:pt x="16011" y="7655"/>
                    <a:pt x="16023" y="7620"/>
                    <a:pt x="16000" y="7597"/>
                  </a:cubicBezTo>
                  <a:cubicBezTo>
                    <a:pt x="12214" y="2375"/>
                    <a:pt x="8081" y="697"/>
                    <a:pt x="5279" y="199"/>
                  </a:cubicBezTo>
                  <a:cubicBezTo>
                    <a:pt x="4451" y="53"/>
                    <a:pt x="3687" y="0"/>
                    <a:pt x="301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5"/>
            <p:cNvSpPr/>
            <p:nvPr/>
          </p:nvSpPr>
          <p:spPr>
            <a:xfrm>
              <a:off x="1564100" y="4312425"/>
              <a:ext cx="242000" cy="139300"/>
            </a:xfrm>
            <a:custGeom>
              <a:avLst/>
              <a:gdLst/>
              <a:ahLst/>
              <a:cxnLst/>
              <a:rect l="l" t="t" r="r" b="b"/>
              <a:pathLst>
                <a:path w="9680" h="5572" extrusionOk="0">
                  <a:moveTo>
                    <a:pt x="41" y="0"/>
                  </a:moveTo>
                  <a:cubicBezTo>
                    <a:pt x="16" y="0"/>
                    <a:pt x="1" y="21"/>
                    <a:pt x="1" y="50"/>
                  </a:cubicBezTo>
                  <a:cubicBezTo>
                    <a:pt x="1" y="84"/>
                    <a:pt x="24" y="107"/>
                    <a:pt x="47" y="107"/>
                  </a:cubicBezTo>
                  <a:cubicBezTo>
                    <a:pt x="105" y="119"/>
                    <a:pt x="5153" y="490"/>
                    <a:pt x="9576" y="5561"/>
                  </a:cubicBezTo>
                  <a:cubicBezTo>
                    <a:pt x="9587" y="5572"/>
                    <a:pt x="9599" y="5572"/>
                    <a:pt x="9622" y="5572"/>
                  </a:cubicBezTo>
                  <a:cubicBezTo>
                    <a:pt x="9633" y="5572"/>
                    <a:pt x="9645" y="5572"/>
                    <a:pt x="9656" y="5561"/>
                  </a:cubicBezTo>
                  <a:cubicBezTo>
                    <a:pt x="9679" y="5538"/>
                    <a:pt x="9679" y="5502"/>
                    <a:pt x="9656" y="5479"/>
                  </a:cubicBezTo>
                  <a:cubicBezTo>
                    <a:pt x="5199" y="374"/>
                    <a:pt x="105" y="4"/>
                    <a:pt x="59" y="4"/>
                  </a:cubicBezTo>
                  <a:cubicBezTo>
                    <a:pt x="53" y="1"/>
                    <a:pt x="47" y="0"/>
                    <a:pt x="4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5"/>
            <p:cNvSpPr/>
            <p:nvPr/>
          </p:nvSpPr>
          <p:spPr>
            <a:xfrm>
              <a:off x="1591300" y="4266475"/>
              <a:ext cx="213650" cy="180350"/>
            </a:xfrm>
            <a:custGeom>
              <a:avLst/>
              <a:gdLst/>
              <a:ahLst/>
              <a:cxnLst/>
              <a:rect l="l" t="t" r="r" b="b"/>
              <a:pathLst>
                <a:path w="8546" h="7214" extrusionOk="0">
                  <a:moveTo>
                    <a:pt x="82" y="0"/>
                  </a:moveTo>
                  <a:cubicBezTo>
                    <a:pt x="59" y="0"/>
                    <a:pt x="24" y="12"/>
                    <a:pt x="13" y="47"/>
                  </a:cubicBezTo>
                  <a:cubicBezTo>
                    <a:pt x="1" y="70"/>
                    <a:pt x="24" y="105"/>
                    <a:pt x="47" y="116"/>
                  </a:cubicBezTo>
                  <a:cubicBezTo>
                    <a:pt x="94" y="128"/>
                    <a:pt x="4863" y="1691"/>
                    <a:pt x="8429" y="7190"/>
                  </a:cubicBezTo>
                  <a:cubicBezTo>
                    <a:pt x="8441" y="7201"/>
                    <a:pt x="8465" y="7213"/>
                    <a:pt x="8476" y="7213"/>
                  </a:cubicBezTo>
                  <a:cubicBezTo>
                    <a:pt x="8488" y="7213"/>
                    <a:pt x="8499" y="7213"/>
                    <a:pt x="8511" y="7201"/>
                  </a:cubicBezTo>
                  <a:cubicBezTo>
                    <a:pt x="8534" y="7190"/>
                    <a:pt x="8545" y="7155"/>
                    <a:pt x="8534" y="7132"/>
                  </a:cubicBezTo>
                  <a:cubicBezTo>
                    <a:pt x="4933" y="1598"/>
                    <a:pt x="129" y="23"/>
                    <a:pt x="8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5"/>
            <p:cNvSpPr/>
            <p:nvPr/>
          </p:nvSpPr>
          <p:spPr>
            <a:xfrm>
              <a:off x="1548200" y="4480875"/>
              <a:ext cx="398550" cy="280275"/>
            </a:xfrm>
            <a:custGeom>
              <a:avLst/>
              <a:gdLst/>
              <a:ahLst/>
              <a:cxnLst/>
              <a:rect l="l" t="t" r="r" b="b"/>
              <a:pathLst>
                <a:path w="15942" h="11211" extrusionOk="0">
                  <a:moveTo>
                    <a:pt x="3543" y="246"/>
                  </a:moveTo>
                  <a:cubicBezTo>
                    <a:pt x="10385" y="246"/>
                    <a:pt x="13928" y="6938"/>
                    <a:pt x="15028" y="9451"/>
                  </a:cubicBezTo>
                  <a:cubicBezTo>
                    <a:pt x="12145" y="5827"/>
                    <a:pt x="7328" y="3974"/>
                    <a:pt x="3902" y="3477"/>
                  </a:cubicBezTo>
                  <a:cubicBezTo>
                    <a:pt x="1644" y="3153"/>
                    <a:pt x="278" y="2250"/>
                    <a:pt x="266" y="1566"/>
                  </a:cubicBezTo>
                  <a:cubicBezTo>
                    <a:pt x="255" y="1046"/>
                    <a:pt x="1042" y="582"/>
                    <a:pt x="2432" y="305"/>
                  </a:cubicBezTo>
                  <a:cubicBezTo>
                    <a:pt x="2813" y="269"/>
                    <a:pt x="3184" y="246"/>
                    <a:pt x="3543" y="246"/>
                  </a:cubicBezTo>
                  <a:close/>
                  <a:moveTo>
                    <a:pt x="3549" y="1"/>
                  </a:moveTo>
                  <a:cubicBezTo>
                    <a:pt x="3174" y="1"/>
                    <a:pt x="2790" y="20"/>
                    <a:pt x="2396" y="61"/>
                  </a:cubicBezTo>
                  <a:cubicBezTo>
                    <a:pt x="405" y="444"/>
                    <a:pt x="0" y="1103"/>
                    <a:pt x="12" y="1578"/>
                  </a:cubicBezTo>
                  <a:cubicBezTo>
                    <a:pt x="35" y="2504"/>
                    <a:pt x="1656" y="3418"/>
                    <a:pt x="3867" y="3731"/>
                  </a:cubicBezTo>
                  <a:cubicBezTo>
                    <a:pt x="7491" y="4264"/>
                    <a:pt x="12689" y="6325"/>
                    <a:pt x="15409" y="10411"/>
                  </a:cubicBezTo>
                  <a:lnTo>
                    <a:pt x="15942" y="11210"/>
                  </a:lnTo>
                  <a:lnTo>
                    <a:pt x="15641" y="10295"/>
                  </a:lnTo>
                  <a:cubicBezTo>
                    <a:pt x="15597" y="10196"/>
                    <a:pt x="12099" y="1"/>
                    <a:pt x="354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5"/>
            <p:cNvSpPr/>
            <p:nvPr/>
          </p:nvSpPr>
          <p:spPr>
            <a:xfrm>
              <a:off x="1549925" y="4512725"/>
              <a:ext cx="384400" cy="219175"/>
            </a:xfrm>
            <a:custGeom>
              <a:avLst/>
              <a:gdLst/>
              <a:ahLst/>
              <a:cxnLst/>
              <a:rect l="l" t="t" r="r" b="b"/>
              <a:pathLst>
                <a:path w="15376" h="8767" extrusionOk="0">
                  <a:moveTo>
                    <a:pt x="2005" y="0"/>
                  </a:moveTo>
                  <a:cubicBezTo>
                    <a:pt x="812" y="0"/>
                    <a:pt x="72" y="176"/>
                    <a:pt x="58" y="176"/>
                  </a:cubicBezTo>
                  <a:cubicBezTo>
                    <a:pt x="24" y="188"/>
                    <a:pt x="1" y="223"/>
                    <a:pt x="12" y="246"/>
                  </a:cubicBezTo>
                  <a:cubicBezTo>
                    <a:pt x="22" y="275"/>
                    <a:pt x="39" y="295"/>
                    <a:pt x="64" y="295"/>
                  </a:cubicBezTo>
                  <a:cubicBezTo>
                    <a:pt x="69" y="295"/>
                    <a:pt x="75" y="294"/>
                    <a:pt x="81" y="292"/>
                  </a:cubicBezTo>
                  <a:cubicBezTo>
                    <a:pt x="95" y="292"/>
                    <a:pt x="837" y="114"/>
                    <a:pt x="2031" y="114"/>
                  </a:cubicBezTo>
                  <a:cubicBezTo>
                    <a:pt x="2902" y="114"/>
                    <a:pt x="4012" y="208"/>
                    <a:pt x="5257" y="536"/>
                  </a:cubicBezTo>
                  <a:cubicBezTo>
                    <a:pt x="7989" y="1253"/>
                    <a:pt x="11937" y="3256"/>
                    <a:pt x="15260" y="8732"/>
                  </a:cubicBezTo>
                  <a:cubicBezTo>
                    <a:pt x="15271" y="8756"/>
                    <a:pt x="15294" y="8767"/>
                    <a:pt x="15317" y="8767"/>
                  </a:cubicBezTo>
                  <a:cubicBezTo>
                    <a:pt x="15329" y="8767"/>
                    <a:pt x="15329" y="8756"/>
                    <a:pt x="15340" y="8756"/>
                  </a:cubicBezTo>
                  <a:cubicBezTo>
                    <a:pt x="15376" y="8744"/>
                    <a:pt x="15376" y="8709"/>
                    <a:pt x="15364" y="8674"/>
                  </a:cubicBezTo>
                  <a:cubicBezTo>
                    <a:pt x="12018" y="3163"/>
                    <a:pt x="8036" y="1149"/>
                    <a:pt x="5280" y="431"/>
                  </a:cubicBezTo>
                  <a:cubicBezTo>
                    <a:pt x="4015" y="96"/>
                    <a:pt x="2887" y="0"/>
                    <a:pt x="2005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5"/>
            <p:cNvSpPr/>
            <p:nvPr/>
          </p:nvSpPr>
          <p:spPr>
            <a:xfrm>
              <a:off x="1691450" y="4557000"/>
              <a:ext cx="230150" cy="158700"/>
            </a:xfrm>
            <a:custGeom>
              <a:avLst/>
              <a:gdLst/>
              <a:ahLst/>
              <a:cxnLst/>
              <a:rect l="l" t="t" r="r" b="b"/>
              <a:pathLst>
                <a:path w="9206" h="6348" extrusionOk="0">
                  <a:moveTo>
                    <a:pt x="54" y="0"/>
                  </a:moveTo>
                  <a:cubicBezTo>
                    <a:pt x="28" y="0"/>
                    <a:pt x="11" y="21"/>
                    <a:pt x="1" y="49"/>
                  </a:cubicBezTo>
                  <a:cubicBezTo>
                    <a:pt x="1" y="84"/>
                    <a:pt x="24" y="108"/>
                    <a:pt x="59" y="108"/>
                  </a:cubicBezTo>
                  <a:cubicBezTo>
                    <a:pt x="105" y="119"/>
                    <a:pt x="5107" y="906"/>
                    <a:pt x="9101" y="6324"/>
                  </a:cubicBezTo>
                  <a:cubicBezTo>
                    <a:pt x="9113" y="6336"/>
                    <a:pt x="9124" y="6347"/>
                    <a:pt x="9147" y="6347"/>
                  </a:cubicBezTo>
                  <a:cubicBezTo>
                    <a:pt x="9159" y="6347"/>
                    <a:pt x="9170" y="6336"/>
                    <a:pt x="9182" y="6336"/>
                  </a:cubicBezTo>
                  <a:cubicBezTo>
                    <a:pt x="9205" y="6313"/>
                    <a:pt x="9205" y="6278"/>
                    <a:pt x="9193" y="6255"/>
                  </a:cubicBezTo>
                  <a:cubicBezTo>
                    <a:pt x="5164" y="802"/>
                    <a:pt x="117" y="3"/>
                    <a:pt x="70" y="3"/>
                  </a:cubicBezTo>
                  <a:cubicBezTo>
                    <a:pt x="64" y="1"/>
                    <a:pt x="59" y="0"/>
                    <a:pt x="54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5"/>
            <p:cNvSpPr/>
            <p:nvPr/>
          </p:nvSpPr>
          <p:spPr>
            <a:xfrm>
              <a:off x="1722450" y="4513550"/>
              <a:ext cx="198575" cy="196925"/>
            </a:xfrm>
            <a:custGeom>
              <a:avLst/>
              <a:gdLst/>
              <a:ahLst/>
              <a:cxnLst/>
              <a:rect l="l" t="t" r="r" b="b"/>
              <a:pathLst>
                <a:path w="7943" h="7877" extrusionOk="0">
                  <a:moveTo>
                    <a:pt x="67" y="0"/>
                  </a:moveTo>
                  <a:cubicBezTo>
                    <a:pt x="42" y="0"/>
                    <a:pt x="20" y="13"/>
                    <a:pt x="11" y="40"/>
                  </a:cubicBezTo>
                  <a:cubicBezTo>
                    <a:pt x="0" y="63"/>
                    <a:pt x="11" y="97"/>
                    <a:pt x="46" y="109"/>
                  </a:cubicBezTo>
                  <a:cubicBezTo>
                    <a:pt x="93" y="132"/>
                    <a:pt x="4712" y="2077"/>
                    <a:pt x="7826" y="7854"/>
                  </a:cubicBezTo>
                  <a:cubicBezTo>
                    <a:pt x="7837" y="7866"/>
                    <a:pt x="7849" y="7877"/>
                    <a:pt x="7873" y="7877"/>
                  </a:cubicBezTo>
                  <a:lnTo>
                    <a:pt x="7896" y="7877"/>
                  </a:lnTo>
                  <a:cubicBezTo>
                    <a:pt x="7930" y="7854"/>
                    <a:pt x="7942" y="7820"/>
                    <a:pt x="7919" y="7796"/>
                  </a:cubicBezTo>
                  <a:cubicBezTo>
                    <a:pt x="4793" y="1985"/>
                    <a:pt x="139" y="28"/>
                    <a:pt x="93" y="4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5"/>
            <p:cNvSpPr/>
            <p:nvPr/>
          </p:nvSpPr>
          <p:spPr>
            <a:xfrm>
              <a:off x="1882200" y="4310725"/>
              <a:ext cx="281950" cy="422925"/>
            </a:xfrm>
            <a:custGeom>
              <a:avLst/>
              <a:gdLst/>
              <a:ahLst/>
              <a:cxnLst/>
              <a:rect l="l" t="t" r="r" b="b"/>
              <a:pathLst>
                <a:path w="11278" h="16917" extrusionOk="0">
                  <a:moveTo>
                    <a:pt x="11127" y="0"/>
                  </a:moveTo>
                  <a:cubicBezTo>
                    <a:pt x="11068" y="0"/>
                    <a:pt x="11021" y="44"/>
                    <a:pt x="11010" y="106"/>
                  </a:cubicBezTo>
                  <a:cubicBezTo>
                    <a:pt x="10999" y="152"/>
                    <a:pt x="10084" y="5570"/>
                    <a:pt x="4041" y="10144"/>
                  </a:cubicBezTo>
                  <a:cubicBezTo>
                    <a:pt x="1" y="13200"/>
                    <a:pt x="2304" y="16824"/>
                    <a:pt x="2327" y="16859"/>
                  </a:cubicBezTo>
                  <a:cubicBezTo>
                    <a:pt x="2350" y="16893"/>
                    <a:pt x="2397" y="16916"/>
                    <a:pt x="2432" y="16916"/>
                  </a:cubicBezTo>
                  <a:cubicBezTo>
                    <a:pt x="2455" y="16916"/>
                    <a:pt x="2478" y="16905"/>
                    <a:pt x="2501" y="16893"/>
                  </a:cubicBezTo>
                  <a:cubicBezTo>
                    <a:pt x="2559" y="16859"/>
                    <a:pt x="2582" y="16777"/>
                    <a:pt x="2536" y="16720"/>
                  </a:cubicBezTo>
                  <a:cubicBezTo>
                    <a:pt x="2513" y="16685"/>
                    <a:pt x="348" y="13258"/>
                    <a:pt x="4192" y="10352"/>
                  </a:cubicBezTo>
                  <a:cubicBezTo>
                    <a:pt x="10328" y="5709"/>
                    <a:pt x="11254" y="198"/>
                    <a:pt x="11265" y="141"/>
                  </a:cubicBezTo>
                  <a:cubicBezTo>
                    <a:pt x="11277" y="72"/>
                    <a:pt x="11219" y="13"/>
                    <a:pt x="11149" y="2"/>
                  </a:cubicBezTo>
                  <a:cubicBezTo>
                    <a:pt x="11142" y="1"/>
                    <a:pt x="11135" y="0"/>
                    <a:pt x="11127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5"/>
            <p:cNvSpPr/>
            <p:nvPr/>
          </p:nvSpPr>
          <p:spPr>
            <a:xfrm>
              <a:off x="2075250" y="4318375"/>
              <a:ext cx="30125" cy="130175"/>
            </a:xfrm>
            <a:custGeom>
              <a:avLst/>
              <a:gdLst/>
              <a:ahLst/>
              <a:cxnLst/>
              <a:rect l="l" t="t" r="r" b="b"/>
              <a:pathLst>
                <a:path w="1205" h="5207" extrusionOk="0">
                  <a:moveTo>
                    <a:pt x="860" y="1"/>
                  </a:moveTo>
                  <a:cubicBezTo>
                    <a:pt x="807" y="1"/>
                    <a:pt x="760" y="32"/>
                    <a:pt x="741" y="78"/>
                  </a:cubicBezTo>
                  <a:cubicBezTo>
                    <a:pt x="718" y="170"/>
                    <a:pt x="0" y="2231"/>
                    <a:pt x="950" y="5125"/>
                  </a:cubicBezTo>
                  <a:cubicBezTo>
                    <a:pt x="962" y="5172"/>
                    <a:pt x="1008" y="5207"/>
                    <a:pt x="1065" y="5207"/>
                  </a:cubicBezTo>
                  <a:lnTo>
                    <a:pt x="1112" y="5207"/>
                  </a:lnTo>
                  <a:cubicBezTo>
                    <a:pt x="1170" y="5184"/>
                    <a:pt x="1204" y="5114"/>
                    <a:pt x="1193" y="5045"/>
                  </a:cubicBezTo>
                  <a:cubicBezTo>
                    <a:pt x="278" y="2243"/>
                    <a:pt x="973" y="182"/>
                    <a:pt x="985" y="170"/>
                  </a:cubicBezTo>
                  <a:cubicBezTo>
                    <a:pt x="1008" y="101"/>
                    <a:pt x="973" y="31"/>
                    <a:pt x="903" y="8"/>
                  </a:cubicBezTo>
                  <a:cubicBezTo>
                    <a:pt x="889" y="3"/>
                    <a:pt x="874" y="1"/>
                    <a:pt x="860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5"/>
            <p:cNvSpPr/>
            <p:nvPr/>
          </p:nvSpPr>
          <p:spPr>
            <a:xfrm>
              <a:off x="1998550" y="4378925"/>
              <a:ext cx="38825" cy="154425"/>
            </a:xfrm>
            <a:custGeom>
              <a:avLst/>
              <a:gdLst/>
              <a:ahLst/>
              <a:cxnLst/>
              <a:rect l="l" t="t" r="r" b="b"/>
              <a:pathLst>
                <a:path w="1553" h="6177" extrusionOk="0">
                  <a:moveTo>
                    <a:pt x="1415" y="0"/>
                  </a:moveTo>
                  <a:cubicBezTo>
                    <a:pt x="1403" y="0"/>
                    <a:pt x="1390" y="2"/>
                    <a:pt x="1378" y="6"/>
                  </a:cubicBezTo>
                  <a:cubicBezTo>
                    <a:pt x="1332" y="17"/>
                    <a:pt x="1262" y="53"/>
                    <a:pt x="1147" y="318"/>
                  </a:cubicBezTo>
                  <a:cubicBezTo>
                    <a:pt x="753" y="1129"/>
                    <a:pt x="1" y="3769"/>
                    <a:pt x="1100" y="6107"/>
                  </a:cubicBezTo>
                  <a:cubicBezTo>
                    <a:pt x="1123" y="6153"/>
                    <a:pt x="1170" y="6177"/>
                    <a:pt x="1216" y="6177"/>
                  </a:cubicBezTo>
                  <a:cubicBezTo>
                    <a:pt x="1228" y="6177"/>
                    <a:pt x="1251" y="6177"/>
                    <a:pt x="1262" y="6165"/>
                  </a:cubicBezTo>
                  <a:cubicBezTo>
                    <a:pt x="1332" y="6142"/>
                    <a:pt x="1355" y="6061"/>
                    <a:pt x="1332" y="6003"/>
                  </a:cubicBezTo>
                  <a:cubicBezTo>
                    <a:pt x="128" y="3444"/>
                    <a:pt x="1251" y="493"/>
                    <a:pt x="1483" y="238"/>
                  </a:cubicBezTo>
                  <a:cubicBezTo>
                    <a:pt x="1529" y="215"/>
                    <a:pt x="1552" y="156"/>
                    <a:pt x="1540" y="99"/>
                  </a:cubicBezTo>
                  <a:cubicBezTo>
                    <a:pt x="1521" y="42"/>
                    <a:pt x="1471" y="0"/>
                    <a:pt x="1415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5"/>
            <p:cNvSpPr/>
            <p:nvPr/>
          </p:nvSpPr>
          <p:spPr>
            <a:xfrm>
              <a:off x="2122725" y="4349700"/>
              <a:ext cx="107100" cy="58350"/>
            </a:xfrm>
            <a:custGeom>
              <a:avLst/>
              <a:gdLst/>
              <a:ahLst/>
              <a:cxnLst/>
              <a:rect l="l" t="t" r="r" b="b"/>
              <a:pathLst>
                <a:path w="4284" h="2334" extrusionOk="0">
                  <a:moveTo>
                    <a:pt x="4142" y="1"/>
                  </a:moveTo>
                  <a:cubicBezTo>
                    <a:pt x="4098" y="1"/>
                    <a:pt x="4053" y="24"/>
                    <a:pt x="4029" y="64"/>
                  </a:cubicBezTo>
                  <a:cubicBezTo>
                    <a:pt x="3161" y="1523"/>
                    <a:pt x="1042" y="1904"/>
                    <a:pt x="336" y="2032"/>
                  </a:cubicBezTo>
                  <a:cubicBezTo>
                    <a:pt x="105" y="2066"/>
                    <a:pt x="70" y="2078"/>
                    <a:pt x="35" y="2148"/>
                  </a:cubicBezTo>
                  <a:cubicBezTo>
                    <a:pt x="0" y="2205"/>
                    <a:pt x="23" y="2287"/>
                    <a:pt x="93" y="2310"/>
                  </a:cubicBezTo>
                  <a:cubicBezTo>
                    <a:pt x="105" y="2321"/>
                    <a:pt x="128" y="2333"/>
                    <a:pt x="151" y="2333"/>
                  </a:cubicBezTo>
                  <a:cubicBezTo>
                    <a:pt x="174" y="2333"/>
                    <a:pt x="197" y="2321"/>
                    <a:pt x="208" y="2310"/>
                  </a:cubicBezTo>
                  <a:cubicBezTo>
                    <a:pt x="244" y="2310"/>
                    <a:pt x="301" y="2298"/>
                    <a:pt x="383" y="2275"/>
                  </a:cubicBezTo>
                  <a:cubicBezTo>
                    <a:pt x="1111" y="2148"/>
                    <a:pt x="3323" y="1742"/>
                    <a:pt x="4249" y="191"/>
                  </a:cubicBezTo>
                  <a:cubicBezTo>
                    <a:pt x="4284" y="133"/>
                    <a:pt x="4261" y="52"/>
                    <a:pt x="4203" y="18"/>
                  </a:cubicBezTo>
                  <a:cubicBezTo>
                    <a:pt x="4184" y="6"/>
                    <a:pt x="4163" y="1"/>
                    <a:pt x="414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5"/>
            <p:cNvSpPr/>
            <p:nvPr/>
          </p:nvSpPr>
          <p:spPr>
            <a:xfrm>
              <a:off x="2057875" y="4471000"/>
              <a:ext cx="145325" cy="34875"/>
            </a:xfrm>
            <a:custGeom>
              <a:avLst/>
              <a:gdLst/>
              <a:ahLst/>
              <a:cxnLst/>
              <a:rect l="l" t="t" r="r" b="b"/>
              <a:pathLst>
                <a:path w="5813" h="1395" extrusionOk="0">
                  <a:moveTo>
                    <a:pt x="5670" y="0"/>
                  </a:moveTo>
                  <a:cubicBezTo>
                    <a:pt x="5648" y="0"/>
                    <a:pt x="5626" y="6"/>
                    <a:pt x="5604" y="16"/>
                  </a:cubicBezTo>
                  <a:cubicBezTo>
                    <a:pt x="3862" y="911"/>
                    <a:pt x="2500" y="1132"/>
                    <a:pt x="1579" y="1132"/>
                  </a:cubicBezTo>
                  <a:cubicBezTo>
                    <a:pt x="688" y="1132"/>
                    <a:pt x="209" y="925"/>
                    <a:pt x="198" y="919"/>
                  </a:cubicBezTo>
                  <a:cubicBezTo>
                    <a:pt x="183" y="913"/>
                    <a:pt x="167" y="910"/>
                    <a:pt x="151" y="910"/>
                  </a:cubicBezTo>
                  <a:cubicBezTo>
                    <a:pt x="103" y="910"/>
                    <a:pt x="53" y="936"/>
                    <a:pt x="36" y="989"/>
                  </a:cubicBezTo>
                  <a:cubicBezTo>
                    <a:pt x="1" y="1047"/>
                    <a:pt x="36" y="1127"/>
                    <a:pt x="93" y="1151"/>
                  </a:cubicBezTo>
                  <a:cubicBezTo>
                    <a:pt x="140" y="1174"/>
                    <a:pt x="649" y="1394"/>
                    <a:pt x="1575" y="1394"/>
                  </a:cubicBezTo>
                  <a:cubicBezTo>
                    <a:pt x="2537" y="1394"/>
                    <a:pt x="3926" y="1163"/>
                    <a:pt x="5732" y="248"/>
                  </a:cubicBezTo>
                  <a:cubicBezTo>
                    <a:pt x="5789" y="213"/>
                    <a:pt x="5813" y="132"/>
                    <a:pt x="5778" y="74"/>
                  </a:cubicBezTo>
                  <a:cubicBezTo>
                    <a:pt x="5762" y="26"/>
                    <a:pt x="5718" y="0"/>
                    <a:pt x="5670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7" name="Google Shape;1787;p45"/>
          <p:cNvSpPr/>
          <p:nvPr/>
        </p:nvSpPr>
        <p:spPr>
          <a:xfrm>
            <a:off x="2044941" y="3431761"/>
            <a:ext cx="3211102" cy="1413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294E6-9D6C-4592-B36C-BC1C8DC272D2}"/>
              </a:ext>
            </a:extLst>
          </p:cNvPr>
          <p:cNvSpPr txBox="1"/>
          <p:nvPr/>
        </p:nvSpPr>
        <p:spPr>
          <a:xfrm>
            <a:off x="543983" y="443538"/>
            <a:ext cx="7821272" cy="402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</a:rPr>
              <a:t>BÀI 5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</a:rPr>
              <a:t>BIẾN CỐ TRONG MỘT SỐ TRÒ CHƠI ĐƠN GIẢN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</a:rPr>
              <a:t>(2 </a:t>
            </a:r>
            <a:r>
              <a:rPr lang="en-US" sz="4400" b="1" dirty="0" err="1">
                <a:solidFill>
                  <a:srgbClr val="C00000"/>
                </a:solidFill>
              </a:rPr>
              <a:t>tiết</a:t>
            </a:r>
            <a:r>
              <a:rPr lang="en-US" sz="4400" b="1" dirty="0">
                <a:solidFill>
                  <a:srgbClr val="C00000"/>
                </a:solidFill>
              </a:rPr>
              <a:t>)</a:t>
            </a:r>
            <a:endParaRPr lang="vi-VN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51576" cy="130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1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60CCA-6752-4B2D-B1FA-53B3655EDAC9}"/>
              </a:ext>
            </a:extLst>
          </p:cNvPr>
          <p:cNvSpPr txBox="1"/>
          <p:nvPr/>
        </p:nvSpPr>
        <p:spPr>
          <a:xfrm>
            <a:off x="2700664" y="176657"/>
            <a:ext cx="4491503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dirty="0" err="1"/>
              <a:t>Gieo</a:t>
            </a:r>
            <a:r>
              <a:rPr lang="en-US" sz="2200" dirty="0"/>
              <a:t> </a:t>
            </a:r>
            <a:r>
              <a:rPr lang="en-US" sz="2200" dirty="0" err="1"/>
              <a:t>ngẫu</a:t>
            </a:r>
            <a:r>
              <a:rPr lang="en-US" sz="2200" dirty="0"/>
              <a:t> </a:t>
            </a:r>
            <a:r>
              <a:rPr lang="en-US" sz="2200" dirty="0" err="1"/>
              <a:t>nhiên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lần</a:t>
            </a:r>
            <a:r>
              <a:rPr lang="en-US" sz="2200" dirty="0"/>
              <a:t>. </a:t>
            </a:r>
            <a:endParaRPr lang="vi-VN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BFD2C-2E0D-454C-B2BD-FCE828CA8AB0}"/>
              </a:ext>
            </a:extLst>
          </p:cNvPr>
          <p:cNvSpPr txBox="1"/>
          <p:nvPr/>
        </p:nvSpPr>
        <p:spPr>
          <a:xfrm>
            <a:off x="422888" y="1645021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a)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EF368-C452-40AE-94AE-A8362A8D9340}"/>
              </a:ext>
            </a:extLst>
          </p:cNvPr>
          <p:cNvSpPr txBox="1"/>
          <p:nvPr/>
        </p:nvSpPr>
        <p:spPr>
          <a:xfrm>
            <a:off x="422888" y="2614616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b)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chia 3 </a:t>
            </a:r>
            <a:r>
              <a:rPr lang="en-US" sz="2200" dirty="0" err="1"/>
              <a:t>dư</a:t>
            </a:r>
            <a:r>
              <a:rPr lang="en-US" sz="2200" dirty="0"/>
              <a:t> 1”.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2C654-55CD-4437-9CA9-E54161C1694B}"/>
              </a:ext>
            </a:extLst>
          </p:cNvPr>
          <p:cNvSpPr txBox="1"/>
          <p:nvPr/>
        </p:nvSpPr>
        <p:spPr>
          <a:xfrm>
            <a:off x="377050" y="3609227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c)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ước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4”.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pic>
        <p:nvPicPr>
          <p:cNvPr id="12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id="{D4258029-C172-4D26-AE40-43062F228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21858" r="22346" b="23841"/>
          <a:stretch/>
        </p:blipFill>
        <p:spPr bwMode="auto">
          <a:xfrm>
            <a:off x="3993046" y="906904"/>
            <a:ext cx="748833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6B682D-C8B6-47AE-BCF6-697085A9A5BD}"/>
              </a:ext>
            </a:extLst>
          </p:cNvPr>
          <p:cNvSpPr txBox="1"/>
          <p:nvPr/>
        </p:nvSpPr>
        <p:spPr>
          <a:xfrm>
            <a:off x="191071" y="496996"/>
            <a:ext cx="876185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A 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/>
              <a:t>A </a:t>
            </a:r>
            <a:r>
              <a:rPr lang="en-US" sz="2000" b="1" dirty="0"/>
              <a:t>= {</a:t>
            </a:r>
            <a:r>
              <a:rPr lang="en-US" sz="2000" b="1" dirty="0" err="1"/>
              <a:t>mặt</a:t>
            </a:r>
            <a:r>
              <a:rPr lang="en-US" sz="2000" b="1" dirty="0"/>
              <a:t> 1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2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3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4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5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6 </a:t>
            </a:r>
            <a:r>
              <a:rPr lang="en-US" sz="2000" b="1" dirty="0" err="1"/>
              <a:t>chấm</a:t>
            </a:r>
            <a:r>
              <a:rPr lang="en-US" sz="2000" b="1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FEA15-2C0E-489B-8738-777732BC4E6E}"/>
              </a:ext>
            </a:extLst>
          </p:cNvPr>
          <p:cNvSpPr txBox="1"/>
          <p:nvPr/>
        </p:nvSpPr>
        <p:spPr>
          <a:xfrm>
            <a:off x="3828911" y="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DEE9A-B436-4E21-A1EB-31BA5BCEFB2D}"/>
              </a:ext>
            </a:extLst>
          </p:cNvPr>
          <p:cNvSpPr txBox="1"/>
          <p:nvPr/>
        </p:nvSpPr>
        <p:spPr>
          <a:xfrm>
            <a:off x="263977" y="2054352"/>
            <a:ext cx="8616045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Xét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biến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“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Mặt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xuất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xúc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xắc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chấm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hợp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”.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+mn-lt"/>
              </a:rPr>
              <a:t>Trong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1, 2, 3, 4, 5, 6,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4, 6.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+mn-lt"/>
              </a:rPr>
              <a:t>Vậy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thuận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lợi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biến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cố</a:t>
            </a:r>
            <a:r>
              <a:rPr lang="en-US" sz="2000" dirty="0">
                <a:latin typeface="+mn-lt"/>
              </a:rPr>
              <a:t> “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xúc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xắc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”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4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6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lấy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từ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 </a:t>
            </a:r>
            <a:r>
              <a:rPr lang="en-US" sz="2000" i="1" dirty="0">
                <a:latin typeface="+mn-lt"/>
              </a:rPr>
              <a:t>A </a:t>
            </a:r>
            <a:r>
              <a:rPr lang="en-US" sz="2000" dirty="0">
                <a:latin typeface="+mn-lt"/>
              </a:rPr>
              <a:t>= {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1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2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3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4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5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6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}).</a:t>
            </a:r>
          </a:p>
        </p:txBody>
      </p:sp>
    </p:spTree>
    <p:extLst>
      <p:ext uri="{BB962C8B-B14F-4D97-AF65-F5344CB8AC3E}">
        <p14:creationId xmlns:p14="http://schemas.microsoft.com/office/powerpoint/2010/main" val="39206459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6B682D-C8B6-47AE-BCF6-697085A9A5BD}"/>
              </a:ext>
            </a:extLst>
          </p:cNvPr>
          <p:cNvSpPr txBox="1"/>
          <p:nvPr/>
        </p:nvSpPr>
        <p:spPr>
          <a:xfrm>
            <a:off x="191071" y="496996"/>
            <a:ext cx="876185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hợp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 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gồm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thể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xảy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đối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 {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5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6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FEA15-2C0E-489B-8738-777732BC4E6E}"/>
              </a:ext>
            </a:extLst>
          </p:cNvPr>
          <p:cNvSpPr txBox="1"/>
          <p:nvPr/>
        </p:nvSpPr>
        <p:spPr>
          <a:xfrm>
            <a:off x="3828911" y="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DEE9A-B436-4E21-A1EB-31BA5BCEFB2D}"/>
              </a:ext>
            </a:extLst>
          </p:cNvPr>
          <p:cNvSpPr txBox="1"/>
          <p:nvPr/>
        </p:nvSpPr>
        <p:spPr>
          <a:xfrm>
            <a:off x="263978" y="2054352"/>
            <a:ext cx="8366456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000" dirty="0"/>
              <a:t>b)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3 </a:t>
            </a:r>
            <a:r>
              <a:rPr lang="en-US" sz="2000" dirty="0" err="1"/>
              <a:t>dư</a:t>
            </a:r>
            <a:r>
              <a:rPr lang="en-US" sz="2000" dirty="0"/>
              <a:t> 1”.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1, 2, 3, 4, 5, 6,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3 </a:t>
            </a:r>
            <a:r>
              <a:rPr lang="en-US" sz="2000" dirty="0" err="1"/>
              <a:t>dư</a:t>
            </a:r>
            <a:r>
              <a:rPr lang="en-US" sz="2000" dirty="0"/>
              <a:t> 1 </a:t>
            </a:r>
            <a:r>
              <a:rPr lang="en-US" sz="2000" dirty="0" err="1"/>
              <a:t>là</a:t>
            </a:r>
            <a:r>
              <a:rPr lang="en-US" sz="2000" dirty="0"/>
              <a:t>: 1, 4.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3 </a:t>
            </a:r>
            <a:r>
              <a:rPr lang="en-US" sz="2000" dirty="0" err="1"/>
              <a:t>dư</a:t>
            </a:r>
            <a:r>
              <a:rPr lang="en-US" sz="2000" dirty="0"/>
              <a:t> 1”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mặt</a:t>
            </a:r>
            <a:r>
              <a:rPr lang="en-US" sz="2000" dirty="0"/>
              <a:t> 1 </a:t>
            </a:r>
            <a:r>
              <a:rPr lang="en-US" sz="2000" dirty="0" err="1"/>
              <a:t>chấm</a:t>
            </a:r>
            <a:r>
              <a:rPr lang="en-US" sz="2000" dirty="0"/>
              <a:t>, </a:t>
            </a:r>
            <a:r>
              <a:rPr lang="en-US" sz="2000" dirty="0" err="1"/>
              <a:t>mặt</a:t>
            </a:r>
            <a:r>
              <a:rPr lang="en-US" sz="2000" dirty="0"/>
              <a:t> 4 </a:t>
            </a:r>
            <a:r>
              <a:rPr lang="en-US" sz="2000" dirty="0" err="1"/>
              <a:t>chấm</a:t>
            </a:r>
            <a:r>
              <a:rPr lang="en-US" sz="2000" dirty="0"/>
              <a:t>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A </a:t>
            </a:r>
            <a:r>
              <a:rPr lang="en-US" sz="2000" dirty="0"/>
              <a:t>= {</a:t>
            </a:r>
            <a:r>
              <a:rPr lang="en-US" sz="2000" dirty="0" err="1"/>
              <a:t>mặt</a:t>
            </a:r>
            <a:r>
              <a:rPr lang="en-US" sz="2000" dirty="0"/>
              <a:t> 1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2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3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4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5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6 </a:t>
            </a:r>
            <a:r>
              <a:rPr lang="en-US" sz="2000" dirty="0" err="1"/>
              <a:t>chấm</a:t>
            </a:r>
            <a:r>
              <a:rPr lang="en-US" sz="2000" dirty="0"/>
              <a:t>}).</a:t>
            </a:r>
          </a:p>
        </p:txBody>
      </p:sp>
    </p:spTree>
    <p:extLst>
      <p:ext uri="{BB962C8B-B14F-4D97-AF65-F5344CB8AC3E}">
        <p14:creationId xmlns:p14="http://schemas.microsoft.com/office/powerpoint/2010/main" val="27678804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6B682D-C8B6-47AE-BCF6-697085A9A5BD}"/>
              </a:ext>
            </a:extLst>
          </p:cNvPr>
          <p:cNvSpPr txBox="1"/>
          <p:nvPr/>
        </p:nvSpPr>
        <p:spPr>
          <a:xfrm>
            <a:off x="191071" y="496996"/>
            <a:ext cx="876185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hợp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 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gồm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thể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xảy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đối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 {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5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6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FEA15-2C0E-489B-8738-777732BC4E6E}"/>
              </a:ext>
            </a:extLst>
          </p:cNvPr>
          <p:cNvSpPr txBox="1"/>
          <p:nvPr/>
        </p:nvSpPr>
        <p:spPr>
          <a:xfrm>
            <a:off x="3828911" y="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DEE9A-B436-4E21-A1EB-31BA5BCEFB2D}"/>
              </a:ext>
            </a:extLst>
          </p:cNvPr>
          <p:cNvSpPr txBox="1"/>
          <p:nvPr/>
        </p:nvSpPr>
        <p:spPr>
          <a:xfrm>
            <a:off x="263978" y="2054352"/>
            <a:ext cx="8366456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c)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4”.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1, 2, 3, 4, 5, 6,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4 </a:t>
            </a:r>
            <a:r>
              <a:rPr lang="en-US" sz="2000" dirty="0" err="1"/>
              <a:t>là</a:t>
            </a:r>
            <a:r>
              <a:rPr lang="en-US" sz="2000" dirty="0"/>
              <a:t>: 1, 2, 4.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4”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mặt</a:t>
            </a:r>
            <a:r>
              <a:rPr lang="en-US" sz="2000" dirty="0"/>
              <a:t> 1 </a:t>
            </a:r>
            <a:r>
              <a:rPr lang="en-US" sz="2000" dirty="0" err="1"/>
              <a:t>chấm</a:t>
            </a:r>
            <a:r>
              <a:rPr lang="en-US" sz="2000" dirty="0"/>
              <a:t>, </a:t>
            </a:r>
            <a:r>
              <a:rPr lang="en-US" sz="2000" dirty="0" err="1"/>
              <a:t>mặt</a:t>
            </a:r>
            <a:r>
              <a:rPr lang="en-US" sz="2000" dirty="0"/>
              <a:t> 2 </a:t>
            </a:r>
            <a:r>
              <a:rPr lang="en-US" sz="2000" dirty="0" err="1"/>
              <a:t>chấm</a:t>
            </a:r>
            <a:r>
              <a:rPr lang="en-US" sz="2000" dirty="0"/>
              <a:t>, </a:t>
            </a:r>
            <a:r>
              <a:rPr lang="en-US" sz="2000" dirty="0" err="1"/>
              <a:t>mặt</a:t>
            </a:r>
            <a:r>
              <a:rPr lang="en-US" sz="2000" dirty="0"/>
              <a:t> 4 </a:t>
            </a:r>
            <a:r>
              <a:rPr lang="en-US" sz="2000" dirty="0" err="1"/>
              <a:t>chấm</a:t>
            </a:r>
            <a:r>
              <a:rPr lang="en-US" sz="2000" dirty="0"/>
              <a:t>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A = {</a:t>
            </a:r>
            <a:r>
              <a:rPr lang="en-US" sz="2000" dirty="0" err="1"/>
              <a:t>mặt</a:t>
            </a:r>
            <a:r>
              <a:rPr lang="en-US" sz="2000" dirty="0"/>
              <a:t> 1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2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3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4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5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6 </a:t>
            </a:r>
            <a:r>
              <a:rPr lang="en-US" sz="2000" dirty="0" err="1"/>
              <a:t>chấm</a:t>
            </a:r>
            <a:r>
              <a:rPr lang="en-US" sz="2000" dirty="0"/>
              <a:t>}).</a:t>
            </a:r>
          </a:p>
        </p:txBody>
      </p:sp>
    </p:spTree>
    <p:extLst>
      <p:ext uri="{BB962C8B-B14F-4D97-AF65-F5344CB8AC3E}">
        <p14:creationId xmlns:p14="http://schemas.microsoft.com/office/powerpoint/2010/main" val="15105145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51576" cy="1309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60CCA-6752-4B2D-B1FA-53B3655EDAC9}"/>
              </a:ext>
            </a:extLst>
          </p:cNvPr>
          <p:cNvSpPr txBox="1"/>
          <p:nvPr/>
        </p:nvSpPr>
        <p:spPr>
          <a:xfrm>
            <a:off x="678811" y="942318"/>
            <a:ext cx="8227195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52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2, 3,…, 51, 52; </a:t>
            </a:r>
            <a:r>
              <a:rPr lang="vi-VN" sz="2000" dirty="0"/>
              <a:t>hai thẻ khác nhau thì ghi hai số khác nhau. Rút ngẫu nhiên một thẻ trong hộp. 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012E6-6899-4DBB-9DC6-458A24CA75CA}"/>
              </a:ext>
            </a:extLst>
          </p:cNvPr>
          <p:cNvSpPr txBox="1"/>
          <p:nvPr/>
        </p:nvSpPr>
        <p:spPr>
          <a:xfrm>
            <a:off x="448290" y="2010885"/>
            <a:ext cx="8114461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AutoNum type="alphaLcParenR"/>
            </a:pP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M 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ra.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bé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10”.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  <a:p>
            <a:pPr lvl="0" algn="just">
              <a:lnSpc>
                <a:spcPct val="150000"/>
              </a:lnSpc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c)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</a:t>
            </a:r>
            <a:r>
              <a:rPr lang="en-US" sz="2000" dirty="0" err="1"/>
              <a:t>cho</a:t>
            </a:r>
            <a:r>
              <a:rPr lang="en-US" sz="2000" dirty="0"/>
              <a:t> 4 </a:t>
            </a:r>
            <a:r>
              <a:rPr lang="en-US" sz="2000" dirty="0" err="1"/>
              <a:t>và</a:t>
            </a:r>
            <a:r>
              <a:rPr lang="en-US" sz="2000" dirty="0"/>
              <a:t> 5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dư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1”.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019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51576" cy="130947"/>
          </a:xfrm>
          <a:prstGeom prst="rect">
            <a:avLst/>
          </a:prstGeom>
          <a:solidFill>
            <a:srgbClr val="FF7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60CCA-6752-4B2D-B1FA-53B3655EDAC9}"/>
                  </a:ext>
                </a:extLst>
              </p:cNvPr>
              <p:cNvSpPr txBox="1"/>
              <p:nvPr/>
            </p:nvSpPr>
            <p:spPr>
              <a:xfrm>
                <a:off x="180473" y="673018"/>
                <a:ext cx="9144000" cy="4451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i="1" dirty="0"/>
                  <a:t>M</a:t>
                </a:r>
                <a:r>
                  <a:rPr lang="en-US" sz="2000" dirty="0"/>
                  <a:t> 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ra”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i="1" dirty="0"/>
                  <a:t>M </a:t>
                </a:r>
                <a:r>
                  <a:rPr lang="en-US" sz="2000" dirty="0"/>
                  <a:t> = {1, 2, 3, …, 51, 52}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51, 52,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hơn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2, 3, 4, 5, 6, 7, 8, 9.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hơn</a:t>
                </a:r>
                <a:r>
                  <a:rPr lang="en-US" sz="2000" dirty="0"/>
                  <a:t> 10”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2, 3, 4, 5, 6, 7, 8, 9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M </a:t>
                </a:r>
                <a:r>
                  <a:rPr lang="en-US" sz="2000" dirty="0"/>
                  <a:t> = {1, 2, 3, …, 51, 52}).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51, 52,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3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4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21, 41.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 err="1"/>
                  <a:t>Có</a:t>
                </a:r>
                <a:r>
                  <a:rPr lang="en-US" sz="2000" dirty="0"/>
                  <a:t> 3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4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1”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21, 41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M </a:t>
                </a:r>
                <a:r>
                  <a:rPr lang="en-US" sz="2000" dirty="0"/>
                  <a:t> = {1, 2, 3, …, 51, 52}).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60CCA-6752-4B2D-B1FA-53B3655ED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3" y="673018"/>
                <a:ext cx="9144000" cy="4451924"/>
              </a:xfrm>
              <a:prstGeom prst="rect">
                <a:avLst/>
              </a:prstGeom>
              <a:blipFill>
                <a:blip r:embed="rId3"/>
                <a:stretch>
                  <a:fillRect l="-733" r="-333" b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EB4153E-D5AF-4306-A6FE-A4EFCA004DB7}"/>
              </a:ext>
            </a:extLst>
          </p:cNvPr>
          <p:cNvSpPr txBox="1"/>
          <p:nvPr/>
        </p:nvSpPr>
        <p:spPr>
          <a:xfrm>
            <a:off x="3690743" y="176657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71806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173;p56">
            <a:extLst>
              <a:ext uri="{FF2B5EF4-FFF2-40B4-BE49-F238E27FC236}">
                <a16:creationId xmlns:a16="http://schemas.microsoft.com/office/drawing/2014/main" id="{4ACF73FC-1339-49AA-BA1E-61F7DD9FA374}"/>
              </a:ext>
            </a:extLst>
          </p:cNvPr>
          <p:cNvSpPr/>
          <p:nvPr/>
        </p:nvSpPr>
        <p:spPr>
          <a:xfrm>
            <a:off x="1210318" y="906921"/>
            <a:ext cx="771431" cy="114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51F580-EE27-4F7E-B0F0-34E974045461}"/>
              </a:ext>
            </a:extLst>
          </p:cNvPr>
          <p:cNvSpPr txBox="1"/>
          <p:nvPr/>
        </p:nvSpPr>
        <p:spPr>
          <a:xfrm>
            <a:off x="1210318" y="562846"/>
            <a:ext cx="93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Bài</a:t>
            </a:r>
            <a:r>
              <a:rPr lang="en-US" sz="2000" b="1" dirty="0">
                <a:solidFill>
                  <a:srgbClr val="0070C0"/>
                </a:solidFill>
              </a:rPr>
              <a:t> 3</a:t>
            </a:r>
            <a:endParaRPr lang="vi-VN" sz="2000" b="1" dirty="0">
              <a:solidFill>
                <a:srgbClr val="0070C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D17A54-D1D8-4ACB-9E8D-ACD1B91A6E7C}"/>
              </a:ext>
            </a:extLst>
          </p:cNvPr>
          <p:cNvSpPr txBox="1"/>
          <p:nvPr/>
        </p:nvSpPr>
        <p:spPr>
          <a:xfrm>
            <a:off x="1014475" y="1307031"/>
            <a:ext cx="7475998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Viết ngẫu nhiên một số tự nhiên có hai chữ số.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Viết tập hợp E gồm các kết quả có thể xảy ra đối với số tự nhiên được viết ra.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Xét biến cố "Số tự nhiên được viết ra là số chia hết cho 9”.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</a:t>
            </a:r>
            <a:r>
              <a:rPr lang="en-US" sz="2000" dirty="0"/>
              <a:t>ó</a:t>
            </a:r>
            <a:r>
              <a:rPr lang="vi-VN" sz="2000" dirty="0"/>
              <a:t>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c) Xét biến cổ "Số tự nhiên được viết ra là bình phương của một số tự nhiên”.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173;p56">
            <a:extLst>
              <a:ext uri="{FF2B5EF4-FFF2-40B4-BE49-F238E27FC236}">
                <a16:creationId xmlns:a16="http://schemas.microsoft.com/office/drawing/2014/main" id="{4ACF73FC-1339-49AA-BA1E-61F7DD9FA374}"/>
              </a:ext>
            </a:extLst>
          </p:cNvPr>
          <p:cNvSpPr/>
          <p:nvPr/>
        </p:nvSpPr>
        <p:spPr>
          <a:xfrm>
            <a:off x="1149807" y="344075"/>
            <a:ext cx="771431" cy="114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51F580-EE27-4F7E-B0F0-34E974045461}"/>
              </a:ext>
            </a:extLst>
          </p:cNvPr>
          <p:cNvSpPr txBox="1"/>
          <p:nvPr/>
        </p:nvSpPr>
        <p:spPr>
          <a:xfrm>
            <a:off x="1149807" y="0"/>
            <a:ext cx="93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17A54-D1D8-4ACB-9E8D-ACD1B91A6E7C}"/>
                  </a:ext>
                </a:extLst>
              </p:cNvPr>
              <p:cNvSpPr txBox="1"/>
              <p:nvPr/>
            </p:nvSpPr>
            <p:spPr>
              <a:xfrm>
                <a:off x="424928" y="369486"/>
                <a:ext cx="8923609" cy="485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i="1" dirty="0"/>
                  <a:t>E</a:t>
                </a:r>
                <a:r>
                  <a:rPr lang="en-US" sz="2000" dirty="0"/>
                  <a:t> 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ra”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10, 11, 12, 13, …, 98, 99,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hết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18, 27, 36, 45, 54, 63, 72, 81, 90, 99.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hết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9”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18, 27, 36, 45, 54, 63, 72, 81, 90, 99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10, 11, 12, 13, …, 98, 99,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16, 25, 36, 49, 64, 81.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16, 25, 36, 49, 64, 81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99}).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17A54-D1D8-4ACB-9E8D-ACD1B91A6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8" y="369486"/>
                <a:ext cx="8923609" cy="4852034"/>
              </a:xfrm>
              <a:prstGeom prst="rect">
                <a:avLst/>
              </a:prstGeom>
              <a:blipFill>
                <a:blip r:embed="rId3"/>
                <a:stretch>
                  <a:fillRect l="-751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E772EE8-64DD-435A-8448-98E7401308C0}"/>
              </a:ext>
            </a:extLst>
          </p:cNvPr>
          <p:cNvSpPr txBox="1"/>
          <p:nvPr/>
        </p:nvSpPr>
        <p:spPr>
          <a:xfrm>
            <a:off x="3828911" y="-9213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>
                <a:solidFill>
                  <a:srgbClr val="FF0000"/>
                </a:solidFill>
              </a:rPr>
              <a:t>Kết quả: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33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57"/>
          <p:cNvSpPr/>
          <p:nvPr/>
        </p:nvSpPr>
        <p:spPr>
          <a:xfrm rot="-855268" flipH="1">
            <a:off x="1333335" y="1674307"/>
            <a:ext cx="382969" cy="1063370"/>
          </a:xfrm>
          <a:custGeom>
            <a:avLst/>
            <a:gdLst/>
            <a:ahLst/>
            <a:cxnLst/>
            <a:rect l="l" t="t" r="r" b="b"/>
            <a:pathLst>
              <a:path w="14666" h="40723" extrusionOk="0">
                <a:moveTo>
                  <a:pt x="6808" y="1852"/>
                </a:moveTo>
                <a:lnTo>
                  <a:pt x="6808" y="1852"/>
                </a:lnTo>
                <a:cubicBezTo>
                  <a:pt x="6807" y="1855"/>
                  <a:pt x="6807" y="1857"/>
                  <a:pt x="6806" y="1860"/>
                </a:cubicBezTo>
                <a:lnTo>
                  <a:pt x="6806" y="1860"/>
                </a:lnTo>
                <a:cubicBezTo>
                  <a:pt x="6807" y="1858"/>
                  <a:pt x="6808" y="1856"/>
                  <a:pt x="6808" y="1852"/>
                </a:cubicBezTo>
                <a:close/>
                <a:moveTo>
                  <a:pt x="6051" y="294"/>
                </a:moveTo>
                <a:cubicBezTo>
                  <a:pt x="6074" y="294"/>
                  <a:pt x="6097" y="305"/>
                  <a:pt x="6108" y="305"/>
                </a:cubicBezTo>
                <a:cubicBezTo>
                  <a:pt x="6142" y="317"/>
                  <a:pt x="6176" y="317"/>
                  <a:pt x="6199" y="328"/>
                </a:cubicBezTo>
                <a:cubicBezTo>
                  <a:pt x="6221" y="340"/>
                  <a:pt x="6232" y="340"/>
                  <a:pt x="6244" y="350"/>
                </a:cubicBezTo>
                <a:cubicBezTo>
                  <a:pt x="6289" y="373"/>
                  <a:pt x="6334" y="396"/>
                  <a:pt x="6357" y="418"/>
                </a:cubicBezTo>
                <a:cubicBezTo>
                  <a:pt x="6379" y="430"/>
                  <a:pt x="6402" y="441"/>
                  <a:pt x="6424" y="463"/>
                </a:cubicBezTo>
                <a:lnTo>
                  <a:pt x="6435" y="475"/>
                </a:lnTo>
                <a:cubicBezTo>
                  <a:pt x="6458" y="498"/>
                  <a:pt x="6470" y="520"/>
                  <a:pt x="6492" y="543"/>
                </a:cubicBezTo>
                <a:cubicBezTo>
                  <a:pt x="6503" y="565"/>
                  <a:pt x="6503" y="576"/>
                  <a:pt x="6515" y="588"/>
                </a:cubicBezTo>
                <a:lnTo>
                  <a:pt x="6583" y="757"/>
                </a:lnTo>
                <a:cubicBezTo>
                  <a:pt x="6605" y="836"/>
                  <a:pt x="6628" y="915"/>
                  <a:pt x="6650" y="983"/>
                </a:cubicBezTo>
                <a:cubicBezTo>
                  <a:pt x="6661" y="1028"/>
                  <a:pt x="6661" y="1073"/>
                  <a:pt x="6661" y="1118"/>
                </a:cubicBezTo>
                <a:lnTo>
                  <a:pt x="6673" y="1130"/>
                </a:lnTo>
                <a:lnTo>
                  <a:pt x="6673" y="1231"/>
                </a:lnTo>
                <a:cubicBezTo>
                  <a:pt x="6661" y="1265"/>
                  <a:pt x="6661" y="1311"/>
                  <a:pt x="6650" y="1356"/>
                </a:cubicBezTo>
                <a:cubicBezTo>
                  <a:pt x="6639" y="1412"/>
                  <a:pt x="6616" y="1469"/>
                  <a:pt x="6605" y="1525"/>
                </a:cubicBezTo>
                <a:cubicBezTo>
                  <a:pt x="6605" y="1547"/>
                  <a:pt x="6593" y="1570"/>
                  <a:pt x="6583" y="1604"/>
                </a:cubicBezTo>
                <a:cubicBezTo>
                  <a:pt x="6583" y="1615"/>
                  <a:pt x="6583" y="1627"/>
                  <a:pt x="6571" y="1637"/>
                </a:cubicBezTo>
                <a:lnTo>
                  <a:pt x="6571" y="1660"/>
                </a:lnTo>
                <a:lnTo>
                  <a:pt x="6537" y="1762"/>
                </a:lnTo>
                <a:cubicBezTo>
                  <a:pt x="6515" y="1807"/>
                  <a:pt x="6503" y="1852"/>
                  <a:pt x="6492" y="1908"/>
                </a:cubicBezTo>
                <a:cubicBezTo>
                  <a:pt x="6458" y="1999"/>
                  <a:pt x="6424" y="2101"/>
                  <a:pt x="6402" y="2202"/>
                </a:cubicBezTo>
                <a:cubicBezTo>
                  <a:pt x="6379" y="2270"/>
                  <a:pt x="6368" y="2337"/>
                  <a:pt x="6357" y="2394"/>
                </a:cubicBezTo>
                <a:cubicBezTo>
                  <a:pt x="6345" y="2428"/>
                  <a:pt x="6334" y="2462"/>
                  <a:pt x="6334" y="2485"/>
                </a:cubicBezTo>
                <a:cubicBezTo>
                  <a:pt x="6322" y="2518"/>
                  <a:pt x="6312" y="2552"/>
                  <a:pt x="6312" y="2575"/>
                </a:cubicBezTo>
                <a:cubicBezTo>
                  <a:pt x="6289" y="2654"/>
                  <a:pt x="6266" y="2721"/>
                  <a:pt x="6255" y="2801"/>
                </a:cubicBezTo>
                <a:lnTo>
                  <a:pt x="6255" y="2812"/>
                </a:lnTo>
                <a:cubicBezTo>
                  <a:pt x="6244" y="2869"/>
                  <a:pt x="6221" y="2947"/>
                  <a:pt x="6221" y="3027"/>
                </a:cubicBezTo>
                <a:lnTo>
                  <a:pt x="6210" y="3037"/>
                </a:lnTo>
                <a:cubicBezTo>
                  <a:pt x="6199" y="3037"/>
                  <a:pt x="6187" y="3049"/>
                  <a:pt x="6187" y="3049"/>
                </a:cubicBezTo>
                <a:lnTo>
                  <a:pt x="6187" y="3060"/>
                </a:lnTo>
                <a:cubicBezTo>
                  <a:pt x="6119" y="2959"/>
                  <a:pt x="6074" y="2869"/>
                  <a:pt x="6029" y="2778"/>
                </a:cubicBezTo>
                <a:lnTo>
                  <a:pt x="6018" y="2766"/>
                </a:lnTo>
                <a:lnTo>
                  <a:pt x="6018" y="2756"/>
                </a:lnTo>
                <a:lnTo>
                  <a:pt x="5984" y="2688"/>
                </a:lnTo>
                <a:lnTo>
                  <a:pt x="5973" y="2688"/>
                </a:lnTo>
                <a:lnTo>
                  <a:pt x="5973" y="2676"/>
                </a:lnTo>
                <a:lnTo>
                  <a:pt x="5973" y="2665"/>
                </a:lnTo>
                <a:lnTo>
                  <a:pt x="5961" y="2654"/>
                </a:lnTo>
                <a:cubicBezTo>
                  <a:pt x="5905" y="2541"/>
                  <a:pt x="5848" y="2428"/>
                  <a:pt x="5792" y="2304"/>
                </a:cubicBezTo>
                <a:lnTo>
                  <a:pt x="5770" y="2247"/>
                </a:lnTo>
                <a:cubicBezTo>
                  <a:pt x="5713" y="2123"/>
                  <a:pt x="5668" y="1988"/>
                  <a:pt x="5622" y="1863"/>
                </a:cubicBezTo>
                <a:lnTo>
                  <a:pt x="5600" y="1830"/>
                </a:lnTo>
                <a:lnTo>
                  <a:pt x="5589" y="1796"/>
                </a:lnTo>
                <a:lnTo>
                  <a:pt x="5577" y="1750"/>
                </a:lnTo>
                <a:lnTo>
                  <a:pt x="5566" y="1728"/>
                </a:lnTo>
                <a:cubicBezTo>
                  <a:pt x="5566" y="1717"/>
                  <a:pt x="5555" y="1694"/>
                  <a:pt x="5555" y="1683"/>
                </a:cubicBezTo>
                <a:lnTo>
                  <a:pt x="5544" y="1637"/>
                </a:lnTo>
                <a:lnTo>
                  <a:pt x="5532" y="1581"/>
                </a:lnTo>
                <a:lnTo>
                  <a:pt x="5521" y="1559"/>
                </a:lnTo>
                <a:cubicBezTo>
                  <a:pt x="5521" y="1547"/>
                  <a:pt x="5521" y="1536"/>
                  <a:pt x="5510" y="1525"/>
                </a:cubicBezTo>
                <a:lnTo>
                  <a:pt x="5499" y="1446"/>
                </a:lnTo>
                <a:lnTo>
                  <a:pt x="5487" y="1367"/>
                </a:lnTo>
                <a:lnTo>
                  <a:pt x="5476" y="1288"/>
                </a:lnTo>
                <a:lnTo>
                  <a:pt x="5464" y="1220"/>
                </a:lnTo>
                <a:cubicBezTo>
                  <a:pt x="5464" y="1186"/>
                  <a:pt x="5454" y="1152"/>
                  <a:pt x="5454" y="1130"/>
                </a:cubicBezTo>
                <a:lnTo>
                  <a:pt x="5454" y="1085"/>
                </a:lnTo>
                <a:lnTo>
                  <a:pt x="5454" y="1073"/>
                </a:lnTo>
                <a:lnTo>
                  <a:pt x="5454" y="1040"/>
                </a:lnTo>
                <a:lnTo>
                  <a:pt x="5442" y="983"/>
                </a:lnTo>
                <a:lnTo>
                  <a:pt x="5442" y="882"/>
                </a:lnTo>
                <a:cubicBezTo>
                  <a:pt x="5442" y="859"/>
                  <a:pt x="5454" y="836"/>
                  <a:pt x="5454" y="814"/>
                </a:cubicBezTo>
                <a:cubicBezTo>
                  <a:pt x="5454" y="791"/>
                  <a:pt x="5464" y="769"/>
                  <a:pt x="5464" y="746"/>
                </a:cubicBezTo>
                <a:cubicBezTo>
                  <a:pt x="5476" y="723"/>
                  <a:pt x="5487" y="689"/>
                  <a:pt x="5510" y="667"/>
                </a:cubicBezTo>
                <a:cubicBezTo>
                  <a:pt x="5532" y="621"/>
                  <a:pt x="5555" y="576"/>
                  <a:pt x="5566" y="543"/>
                </a:cubicBezTo>
                <a:lnTo>
                  <a:pt x="5600" y="509"/>
                </a:lnTo>
                <a:lnTo>
                  <a:pt x="5657" y="453"/>
                </a:lnTo>
                <a:cubicBezTo>
                  <a:pt x="5690" y="418"/>
                  <a:pt x="5724" y="396"/>
                  <a:pt x="5747" y="373"/>
                </a:cubicBezTo>
                <a:cubicBezTo>
                  <a:pt x="5770" y="362"/>
                  <a:pt x="5792" y="350"/>
                  <a:pt x="5803" y="340"/>
                </a:cubicBezTo>
                <a:cubicBezTo>
                  <a:pt x="5815" y="340"/>
                  <a:pt x="5826" y="340"/>
                  <a:pt x="5837" y="328"/>
                </a:cubicBezTo>
                <a:cubicBezTo>
                  <a:pt x="5860" y="328"/>
                  <a:pt x="5883" y="317"/>
                  <a:pt x="5905" y="305"/>
                </a:cubicBezTo>
                <a:cubicBezTo>
                  <a:pt x="5950" y="305"/>
                  <a:pt x="5984" y="294"/>
                  <a:pt x="6006" y="294"/>
                </a:cubicBezTo>
                <a:close/>
                <a:moveTo>
                  <a:pt x="4268" y="3568"/>
                </a:moveTo>
                <a:cubicBezTo>
                  <a:pt x="4279" y="3568"/>
                  <a:pt x="4302" y="3579"/>
                  <a:pt x="4313" y="3579"/>
                </a:cubicBezTo>
                <a:cubicBezTo>
                  <a:pt x="4325" y="3579"/>
                  <a:pt x="4335" y="3579"/>
                  <a:pt x="4347" y="3591"/>
                </a:cubicBezTo>
                <a:cubicBezTo>
                  <a:pt x="4358" y="3591"/>
                  <a:pt x="4370" y="3591"/>
                  <a:pt x="4381" y="3602"/>
                </a:cubicBezTo>
                <a:cubicBezTo>
                  <a:pt x="4392" y="3614"/>
                  <a:pt x="4415" y="3624"/>
                  <a:pt x="4437" y="3636"/>
                </a:cubicBezTo>
                <a:cubicBezTo>
                  <a:pt x="4448" y="3636"/>
                  <a:pt x="4460" y="3647"/>
                  <a:pt x="4471" y="3659"/>
                </a:cubicBezTo>
                <a:lnTo>
                  <a:pt x="4505" y="3692"/>
                </a:lnTo>
                <a:cubicBezTo>
                  <a:pt x="4516" y="3715"/>
                  <a:pt x="4528" y="3727"/>
                  <a:pt x="4539" y="3749"/>
                </a:cubicBezTo>
                <a:cubicBezTo>
                  <a:pt x="4561" y="3772"/>
                  <a:pt x="4573" y="3794"/>
                  <a:pt x="4584" y="3817"/>
                </a:cubicBezTo>
                <a:cubicBezTo>
                  <a:pt x="4606" y="3850"/>
                  <a:pt x="4618" y="3895"/>
                  <a:pt x="4629" y="3930"/>
                </a:cubicBezTo>
                <a:cubicBezTo>
                  <a:pt x="4652" y="3986"/>
                  <a:pt x="4663" y="4043"/>
                  <a:pt x="4674" y="4088"/>
                </a:cubicBezTo>
                <a:cubicBezTo>
                  <a:pt x="4686" y="4133"/>
                  <a:pt x="4697" y="4178"/>
                  <a:pt x="4697" y="4223"/>
                </a:cubicBezTo>
                <a:cubicBezTo>
                  <a:pt x="4697" y="4268"/>
                  <a:pt x="4708" y="4314"/>
                  <a:pt x="4708" y="4359"/>
                </a:cubicBezTo>
                <a:lnTo>
                  <a:pt x="4708" y="4460"/>
                </a:lnTo>
                <a:cubicBezTo>
                  <a:pt x="4719" y="4550"/>
                  <a:pt x="4719" y="4641"/>
                  <a:pt x="4731" y="4731"/>
                </a:cubicBezTo>
                <a:cubicBezTo>
                  <a:pt x="4742" y="4856"/>
                  <a:pt x="4764" y="4979"/>
                  <a:pt x="4787" y="5104"/>
                </a:cubicBezTo>
                <a:cubicBezTo>
                  <a:pt x="4810" y="5194"/>
                  <a:pt x="4832" y="5285"/>
                  <a:pt x="4866" y="5363"/>
                </a:cubicBezTo>
                <a:lnTo>
                  <a:pt x="4866" y="5375"/>
                </a:lnTo>
                <a:cubicBezTo>
                  <a:pt x="4821" y="5307"/>
                  <a:pt x="4764" y="5228"/>
                  <a:pt x="4719" y="5160"/>
                </a:cubicBezTo>
                <a:cubicBezTo>
                  <a:pt x="4674" y="5070"/>
                  <a:pt x="4618" y="4991"/>
                  <a:pt x="4561" y="4912"/>
                </a:cubicBezTo>
                <a:cubicBezTo>
                  <a:pt x="4505" y="4844"/>
                  <a:pt x="4448" y="4765"/>
                  <a:pt x="4392" y="4686"/>
                </a:cubicBezTo>
                <a:cubicBezTo>
                  <a:pt x="4325" y="4607"/>
                  <a:pt x="4268" y="4539"/>
                  <a:pt x="4212" y="4460"/>
                </a:cubicBezTo>
                <a:cubicBezTo>
                  <a:pt x="4155" y="4381"/>
                  <a:pt x="4110" y="4314"/>
                  <a:pt x="4054" y="4246"/>
                </a:cubicBezTo>
                <a:cubicBezTo>
                  <a:pt x="4042" y="4223"/>
                  <a:pt x="4019" y="4189"/>
                  <a:pt x="4008" y="4166"/>
                </a:cubicBezTo>
                <a:cubicBezTo>
                  <a:pt x="4008" y="4156"/>
                  <a:pt x="3997" y="4133"/>
                  <a:pt x="3986" y="4121"/>
                </a:cubicBezTo>
                <a:cubicBezTo>
                  <a:pt x="3986" y="4088"/>
                  <a:pt x="3974" y="4065"/>
                  <a:pt x="3963" y="4043"/>
                </a:cubicBezTo>
                <a:cubicBezTo>
                  <a:pt x="3963" y="3997"/>
                  <a:pt x="3952" y="3963"/>
                  <a:pt x="3952" y="3930"/>
                </a:cubicBezTo>
                <a:lnTo>
                  <a:pt x="3952" y="3862"/>
                </a:lnTo>
                <a:lnTo>
                  <a:pt x="3952" y="3828"/>
                </a:lnTo>
                <a:cubicBezTo>
                  <a:pt x="3963" y="3817"/>
                  <a:pt x="3963" y="3805"/>
                  <a:pt x="3963" y="3794"/>
                </a:cubicBezTo>
                <a:cubicBezTo>
                  <a:pt x="3974" y="3783"/>
                  <a:pt x="3974" y="3760"/>
                  <a:pt x="3986" y="3749"/>
                </a:cubicBezTo>
                <a:cubicBezTo>
                  <a:pt x="3986" y="3737"/>
                  <a:pt x="3997" y="3715"/>
                  <a:pt x="4008" y="3704"/>
                </a:cubicBezTo>
                <a:cubicBezTo>
                  <a:pt x="4019" y="3692"/>
                  <a:pt x="4019" y="3681"/>
                  <a:pt x="4031" y="3681"/>
                </a:cubicBezTo>
                <a:lnTo>
                  <a:pt x="4064" y="3647"/>
                </a:lnTo>
                <a:lnTo>
                  <a:pt x="4099" y="3614"/>
                </a:lnTo>
                <a:cubicBezTo>
                  <a:pt x="4110" y="3614"/>
                  <a:pt x="4121" y="3602"/>
                  <a:pt x="4132" y="3602"/>
                </a:cubicBezTo>
                <a:cubicBezTo>
                  <a:pt x="4144" y="3591"/>
                  <a:pt x="4155" y="3591"/>
                  <a:pt x="4155" y="3579"/>
                </a:cubicBezTo>
                <a:lnTo>
                  <a:pt x="4189" y="3579"/>
                </a:lnTo>
                <a:cubicBezTo>
                  <a:pt x="4200" y="3579"/>
                  <a:pt x="4212" y="3568"/>
                  <a:pt x="4223" y="3568"/>
                </a:cubicBezTo>
                <a:close/>
                <a:moveTo>
                  <a:pt x="8513" y="5002"/>
                </a:moveTo>
                <a:lnTo>
                  <a:pt x="8513" y="5014"/>
                </a:lnTo>
                <a:cubicBezTo>
                  <a:pt x="8524" y="5014"/>
                  <a:pt x="8524" y="5024"/>
                  <a:pt x="8524" y="5024"/>
                </a:cubicBezTo>
                <a:lnTo>
                  <a:pt x="8535" y="5036"/>
                </a:lnTo>
                <a:cubicBezTo>
                  <a:pt x="8547" y="5047"/>
                  <a:pt x="8547" y="5059"/>
                  <a:pt x="8558" y="5070"/>
                </a:cubicBezTo>
                <a:cubicBezTo>
                  <a:pt x="8558" y="5081"/>
                  <a:pt x="8570" y="5092"/>
                  <a:pt x="8570" y="5115"/>
                </a:cubicBezTo>
                <a:cubicBezTo>
                  <a:pt x="8580" y="5126"/>
                  <a:pt x="8580" y="5137"/>
                  <a:pt x="8580" y="5149"/>
                </a:cubicBezTo>
                <a:cubicBezTo>
                  <a:pt x="8580" y="5160"/>
                  <a:pt x="8592" y="5182"/>
                  <a:pt x="8592" y="5194"/>
                </a:cubicBezTo>
                <a:lnTo>
                  <a:pt x="8592" y="5250"/>
                </a:lnTo>
                <a:cubicBezTo>
                  <a:pt x="8592" y="5273"/>
                  <a:pt x="8580" y="5295"/>
                  <a:pt x="8580" y="5307"/>
                </a:cubicBezTo>
                <a:cubicBezTo>
                  <a:pt x="8570" y="5352"/>
                  <a:pt x="8558" y="5386"/>
                  <a:pt x="8547" y="5431"/>
                </a:cubicBezTo>
                <a:cubicBezTo>
                  <a:pt x="8535" y="5476"/>
                  <a:pt x="8513" y="5510"/>
                  <a:pt x="8490" y="5555"/>
                </a:cubicBezTo>
                <a:cubicBezTo>
                  <a:pt x="8457" y="5623"/>
                  <a:pt x="8422" y="5679"/>
                  <a:pt x="8377" y="5736"/>
                </a:cubicBezTo>
                <a:lnTo>
                  <a:pt x="8332" y="5804"/>
                </a:lnTo>
                <a:lnTo>
                  <a:pt x="8287" y="5872"/>
                </a:lnTo>
                <a:cubicBezTo>
                  <a:pt x="8276" y="5872"/>
                  <a:pt x="8276" y="5860"/>
                  <a:pt x="8276" y="5860"/>
                </a:cubicBezTo>
                <a:cubicBezTo>
                  <a:pt x="8253" y="5837"/>
                  <a:pt x="8242" y="5815"/>
                  <a:pt x="8219" y="5792"/>
                </a:cubicBezTo>
                <a:lnTo>
                  <a:pt x="8208" y="5781"/>
                </a:lnTo>
                <a:cubicBezTo>
                  <a:pt x="8196" y="5770"/>
                  <a:pt x="8186" y="5759"/>
                  <a:pt x="8174" y="5736"/>
                </a:cubicBezTo>
                <a:cubicBezTo>
                  <a:pt x="8163" y="5724"/>
                  <a:pt x="8163" y="5714"/>
                  <a:pt x="8151" y="5702"/>
                </a:cubicBezTo>
                <a:cubicBezTo>
                  <a:pt x="8140" y="5691"/>
                  <a:pt x="8140" y="5668"/>
                  <a:pt x="8129" y="5657"/>
                </a:cubicBezTo>
                <a:cubicBezTo>
                  <a:pt x="8129" y="5646"/>
                  <a:pt x="8129" y="5623"/>
                  <a:pt x="8118" y="5611"/>
                </a:cubicBezTo>
                <a:lnTo>
                  <a:pt x="8118" y="5566"/>
                </a:lnTo>
                <a:lnTo>
                  <a:pt x="8118" y="5521"/>
                </a:lnTo>
                <a:lnTo>
                  <a:pt x="8118" y="5465"/>
                </a:lnTo>
                <a:cubicBezTo>
                  <a:pt x="8129" y="5443"/>
                  <a:pt x="8129" y="5431"/>
                  <a:pt x="8140" y="5408"/>
                </a:cubicBezTo>
                <a:cubicBezTo>
                  <a:pt x="8151" y="5386"/>
                  <a:pt x="8163" y="5363"/>
                  <a:pt x="8174" y="5330"/>
                </a:cubicBezTo>
                <a:cubicBezTo>
                  <a:pt x="8186" y="5295"/>
                  <a:pt x="8208" y="5273"/>
                  <a:pt x="8219" y="5239"/>
                </a:cubicBezTo>
                <a:cubicBezTo>
                  <a:pt x="8242" y="5217"/>
                  <a:pt x="8264" y="5194"/>
                  <a:pt x="8287" y="5160"/>
                </a:cubicBezTo>
                <a:cubicBezTo>
                  <a:pt x="8321" y="5126"/>
                  <a:pt x="8355" y="5092"/>
                  <a:pt x="8389" y="5070"/>
                </a:cubicBezTo>
                <a:lnTo>
                  <a:pt x="8400" y="5059"/>
                </a:lnTo>
                <a:cubicBezTo>
                  <a:pt x="8411" y="5036"/>
                  <a:pt x="8434" y="5024"/>
                  <a:pt x="8457" y="5014"/>
                </a:cubicBezTo>
                <a:cubicBezTo>
                  <a:pt x="8457" y="5002"/>
                  <a:pt x="8467" y="5002"/>
                  <a:pt x="8467" y="5002"/>
                </a:cubicBezTo>
                <a:close/>
                <a:moveTo>
                  <a:pt x="9969" y="4799"/>
                </a:moveTo>
                <a:lnTo>
                  <a:pt x="9969" y="4810"/>
                </a:lnTo>
                <a:lnTo>
                  <a:pt x="9992" y="4821"/>
                </a:lnTo>
                <a:lnTo>
                  <a:pt x="10003" y="4833"/>
                </a:lnTo>
                <a:cubicBezTo>
                  <a:pt x="10015" y="4844"/>
                  <a:pt x="10015" y="4844"/>
                  <a:pt x="10015" y="4856"/>
                </a:cubicBezTo>
                <a:cubicBezTo>
                  <a:pt x="10025" y="4866"/>
                  <a:pt x="10037" y="4878"/>
                  <a:pt x="10037" y="4889"/>
                </a:cubicBezTo>
                <a:cubicBezTo>
                  <a:pt x="10048" y="4912"/>
                  <a:pt x="10060" y="4923"/>
                  <a:pt x="10060" y="4946"/>
                </a:cubicBezTo>
                <a:cubicBezTo>
                  <a:pt x="10071" y="4968"/>
                  <a:pt x="10082" y="5002"/>
                  <a:pt x="10093" y="5036"/>
                </a:cubicBezTo>
                <a:cubicBezTo>
                  <a:pt x="10105" y="5115"/>
                  <a:pt x="10116" y="5205"/>
                  <a:pt x="10116" y="5295"/>
                </a:cubicBezTo>
                <a:cubicBezTo>
                  <a:pt x="10127" y="5352"/>
                  <a:pt x="10127" y="5408"/>
                  <a:pt x="10127" y="5465"/>
                </a:cubicBezTo>
                <a:cubicBezTo>
                  <a:pt x="10116" y="5510"/>
                  <a:pt x="10105" y="5566"/>
                  <a:pt x="10105" y="5611"/>
                </a:cubicBezTo>
                <a:lnTo>
                  <a:pt x="10093" y="5634"/>
                </a:lnTo>
                <a:lnTo>
                  <a:pt x="10093" y="5646"/>
                </a:lnTo>
                <a:cubicBezTo>
                  <a:pt x="10082" y="5691"/>
                  <a:pt x="10071" y="5724"/>
                  <a:pt x="10060" y="5759"/>
                </a:cubicBezTo>
                <a:cubicBezTo>
                  <a:pt x="10048" y="5792"/>
                  <a:pt x="10037" y="5837"/>
                  <a:pt x="10025" y="5872"/>
                </a:cubicBezTo>
                <a:lnTo>
                  <a:pt x="10025" y="5882"/>
                </a:lnTo>
                <a:lnTo>
                  <a:pt x="10003" y="5962"/>
                </a:lnTo>
                <a:lnTo>
                  <a:pt x="9992" y="5962"/>
                </a:lnTo>
                <a:lnTo>
                  <a:pt x="9980" y="6007"/>
                </a:lnTo>
                <a:lnTo>
                  <a:pt x="9913" y="6176"/>
                </a:lnTo>
                <a:lnTo>
                  <a:pt x="9879" y="6278"/>
                </a:lnTo>
                <a:lnTo>
                  <a:pt x="9857" y="6334"/>
                </a:lnTo>
                <a:lnTo>
                  <a:pt x="9857" y="6311"/>
                </a:lnTo>
                <a:lnTo>
                  <a:pt x="9857" y="6301"/>
                </a:lnTo>
                <a:cubicBezTo>
                  <a:pt x="9834" y="6143"/>
                  <a:pt x="9822" y="5973"/>
                  <a:pt x="9800" y="5815"/>
                </a:cubicBezTo>
                <a:cubicBezTo>
                  <a:pt x="9789" y="5792"/>
                  <a:pt x="9789" y="5759"/>
                  <a:pt x="9777" y="5724"/>
                </a:cubicBezTo>
                <a:cubicBezTo>
                  <a:pt x="9766" y="5679"/>
                  <a:pt x="9766" y="5646"/>
                  <a:pt x="9754" y="5601"/>
                </a:cubicBezTo>
                <a:cubicBezTo>
                  <a:pt x="9744" y="5510"/>
                  <a:pt x="9732" y="5431"/>
                  <a:pt x="9732" y="5363"/>
                </a:cubicBezTo>
                <a:cubicBezTo>
                  <a:pt x="9732" y="5295"/>
                  <a:pt x="9721" y="5250"/>
                  <a:pt x="9732" y="5194"/>
                </a:cubicBezTo>
                <a:cubicBezTo>
                  <a:pt x="9732" y="5149"/>
                  <a:pt x="9732" y="5115"/>
                  <a:pt x="9744" y="5081"/>
                </a:cubicBezTo>
                <a:cubicBezTo>
                  <a:pt x="9744" y="5059"/>
                  <a:pt x="9754" y="5024"/>
                  <a:pt x="9766" y="5002"/>
                </a:cubicBezTo>
                <a:cubicBezTo>
                  <a:pt x="9777" y="4979"/>
                  <a:pt x="9777" y="4957"/>
                  <a:pt x="9789" y="4934"/>
                </a:cubicBezTo>
                <a:cubicBezTo>
                  <a:pt x="9800" y="4923"/>
                  <a:pt x="9811" y="4901"/>
                  <a:pt x="9822" y="4889"/>
                </a:cubicBezTo>
                <a:cubicBezTo>
                  <a:pt x="9834" y="4878"/>
                  <a:pt x="9845" y="4866"/>
                  <a:pt x="9845" y="4844"/>
                </a:cubicBezTo>
                <a:cubicBezTo>
                  <a:pt x="9857" y="4844"/>
                  <a:pt x="9867" y="4833"/>
                  <a:pt x="9879" y="4821"/>
                </a:cubicBezTo>
                <a:lnTo>
                  <a:pt x="9890" y="4810"/>
                </a:lnTo>
                <a:cubicBezTo>
                  <a:pt x="9902" y="4810"/>
                  <a:pt x="9902" y="4799"/>
                  <a:pt x="9902" y="4799"/>
                </a:cubicBezTo>
                <a:close/>
                <a:moveTo>
                  <a:pt x="13266" y="4675"/>
                </a:moveTo>
                <a:cubicBezTo>
                  <a:pt x="13289" y="4675"/>
                  <a:pt x="13322" y="4686"/>
                  <a:pt x="13345" y="4686"/>
                </a:cubicBezTo>
                <a:cubicBezTo>
                  <a:pt x="13356" y="4686"/>
                  <a:pt x="13379" y="4697"/>
                  <a:pt x="13390" y="4697"/>
                </a:cubicBezTo>
                <a:cubicBezTo>
                  <a:pt x="13412" y="4708"/>
                  <a:pt x="13424" y="4708"/>
                  <a:pt x="13435" y="4720"/>
                </a:cubicBezTo>
                <a:cubicBezTo>
                  <a:pt x="13458" y="4731"/>
                  <a:pt x="13469" y="4731"/>
                  <a:pt x="13480" y="4743"/>
                </a:cubicBezTo>
                <a:cubicBezTo>
                  <a:pt x="13492" y="4753"/>
                  <a:pt x="13514" y="4765"/>
                  <a:pt x="13525" y="4776"/>
                </a:cubicBezTo>
                <a:lnTo>
                  <a:pt x="13570" y="4821"/>
                </a:lnTo>
                <a:cubicBezTo>
                  <a:pt x="13593" y="4844"/>
                  <a:pt x="13605" y="4856"/>
                  <a:pt x="13616" y="4878"/>
                </a:cubicBezTo>
                <a:cubicBezTo>
                  <a:pt x="13627" y="4901"/>
                  <a:pt x="13650" y="4923"/>
                  <a:pt x="13661" y="4957"/>
                </a:cubicBezTo>
                <a:cubicBezTo>
                  <a:pt x="13672" y="4979"/>
                  <a:pt x="13683" y="5014"/>
                  <a:pt x="13695" y="5047"/>
                </a:cubicBezTo>
                <a:cubicBezTo>
                  <a:pt x="13706" y="5092"/>
                  <a:pt x="13718" y="5126"/>
                  <a:pt x="13728" y="5172"/>
                </a:cubicBezTo>
                <a:cubicBezTo>
                  <a:pt x="13740" y="5205"/>
                  <a:pt x="13740" y="5239"/>
                  <a:pt x="13740" y="5273"/>
                </a:cubicBezTo>
                <a:lnTo>
                  <a:pt x="13740" y="5397"/>
                </a:lnTo>
                <a:cubicBezTo>
                  <a:pt x="13740" y="5420"/>
                  <a:pt x="13740" y="5443"/>
                  <a:pt x="13728" y="5476"/>
                </a:cubicBezTo>
                <a:cubicBezTo>
                  <a:pt x="13728" y="5510"/>
                  <a:pt x="13718" y="5544"/>
                  <a:pt x="13706" y="5589"/>
                </a:cubicBezTo>
                <a:cubicBezTo>
                  <a:pt x="13683" y="5623"/>
                  <a:pt x="13672" y="5646"/>
                  <a:pt x="13661" y="5679"/>
                </a:cubicBezTo>
                <a:cubicBezTo>
                  <a:pt x="13638" y="5714"/>
                  <a:pt x="13627" y="5747"/>
                  <a:pt x="13605" y="5781"/>
                </a:cubicBezTo>
                <a:cubicBezTo>
                  <a:pt x="13582" y="5815"/>
                  <a:pt x="13560" y="5849"/>
                  <a:pt x="13525" y="5872"/>
                </a:cubicBezTo>
                <a:cubicBezTo>
                  <a:pt x="13503" y="5905"/>
                  <a:pt x="13469" y="5939"/>
                  <a:pt x="13435" y="5962"/>
                </a:cubicBezTo>
                <a:cubicBezTo>
                  <a:pt x="13402" y="5995"/>
                  <a:pt x="13367" y="6030"/>
                  <a:pt x="13322" y="6052"/>
                </a:cubicBezTo>
                <a:cubicBezTo>
                  <a:pt x="13277" y="6075"/>
                  <a:pt x="13232" y="6108"/>
                  <a:pt x="13198" y="6131"/>
                </a:cubicBezTo>
                <a:cubicBezTo>
                  <a:pt x="13153" y="6143"/>
                  <a:pt x="13108" y="6165"/>
                  <a:pt x="13063" y="6188"/>
                </a:cubicBezTo>
                <a:cubicBezTo>
                  <a:pt x="13018" y="6210"/>
                  <a:pt x="12973" y="6221"/>
                  <a:pt x="12927" y="6244"/>
                </a:cubicBezTo>
                <a:cubicBezTo>
                  <a:pt x="12837" y="6266"/>
                  <a:pt x="12769" y="6289"/>
                  <a:pt x="12702" y="6301"/>
                </a:cubicBezTo>
                <a:cubicBezTo>
                  <a:pt x="12645" y="6311"/>
                  <a:pt x="12589" y="6323"/>
                  <a:pt x="12532" y="6323"/>
                </a:cubicBezTo>
                <a:lnTo>
                  <a:pt x="12453" y="6334"/>
                </a:lnTo>
                <a:cubicBezTo>
                  <a:pt x="12385" y="6346"/>
                  <a:pt x="12318" y="6357"/>
                  <a:pt x="12261" y="6368"/>
                </a:cubicBezTo>
                <a:lnTo>
                  <a:pt x="12160" y="6379"/>
                </a:lnTo>
                <a:cubicBezTo>
                  <a:pt x="12092" y="6391"/>
                  <a:pt x="12002" y="6402"/>
                  <a:pt x="11911" y="6414"/>
                </a:cubicBezTo>
                <a:lnTo>
                  <a:pt x="11877" y="6424"/>
                </a:lnTo>
                <a:cubicBezTo>
                  <a:pt x="11844" y="6424"/>
                  <a:pt x="11809" y="6436"/>
                  <a:pt x="11776" y="6436"/>
                </a:cubicBezTo>
                <a:cubicBezTo>
                  <a:pt x="11719" y="6447"/>
                  <a:pt x="11674" y="6459"/>
                  <a:pt x="11618" y="6470"/>
                </a:cubicBezTo>
                <a:lnTo>
                  <a:pt x="11595" y="6470"/>
                </a:lnTo>
                <a:cubicBezTo>
                  <a:pt x="11583" y="6470"/>
                  <a:pt x="11583" y="6470"/>
                  <a:pt x="11573" y="6481"/>
                </a:cubicBezTo>
                <a:cubicBezTo>
                  <a:pt x="11629" y="6379"/>
                  <a:pt x="11674" y="6278"/>
                  <a:pt x="11731" y="6176"/>
                </a:cubicBezTo>
                <a:lnTo>
                  <a:pt x="11809" y="6007"/>
                </a:lnTo>
                <a:cubicBezTo>
                  <a:pt x="11922" y="5804"/>
                  <a:pt x="12047" y="5566"/>
                  <a:pt x="12193" y="5363"/>
                </a:cubicBezTo>
                <a:cubicBezTo>
                  <a:pt x="12250" y="5262"/>
                  <a:pt x="12318" y="5194"/>
                  <a:pt x="12374" y="5115"/>
                </a:cubicBezTo>
                <a:cubicBezTo>
                  <a:pt x="12419" y="5059"/>
                  <a:pt x="12476" y="5014"/>
                  <a:pt x="12521" y="4979"/>
                </a:cubicBezTo>
                <a:cubicBezTo>
                  <a:pt x="12554" y="4934"/>
                  <a:pt x="12599" y="4901"/>
                  <a:pt x="12645" y="4878"/>
                </a:cubicBezTo>
                <a:cubicBezTo>
                  <a:pt x="12690" y="4844"/>
                  <a:pt x="12735" y="4810"/>
                  <a:pt x="12792" y="4788"/>
                </a:cubicBezTo>
                <a:cubicBezTo>
                  <a:pt x="12848" y="4765"/>
                  <a:pt x="12893" y="4743"/>
                  <a:pt x="12938" y="4731"/>
                </a:cubicBezTo>
                <a:cubicBezTo>
                  <a:pt x="12983" y="4708"/>
                  <a:pt x="13040" y="4697"/>
                  <a:pt x="13085" y="4686"/>
                </a:cubicBezTo>
                <a:cubicBezTo>
                  <a:pt x="13108" y="4686"/>
                  <a:pt x="13141" y="4675"/>
                  <a:pt x="13164" y="4675"/>
                </a:cubicBezTo>
                <a:close/>
                <a:moveTo>
                  <a:pt x="12137" y="8795"/>
                </a:moveTo>
                <a:cubicBezTo>
                  <a:pt x="12160" y="8795"/>
                  <a:pt x="12170" y="8807"/>
                  <a:pt x="12193" y="8807"/>
                </a:cubicBezTo>
                <a:cubicBezTo>
                  <a:pt x="12216" y="8807"/>
                  <a:pt x="12238" y="8807"/>
                  <a:pt x="12273" y="8818"/>
                </a:cubicBezTo>
                <a:cubicBezTo>
                  <a:pt x="12295" y="8818"/>
                  <a:pt x="12318" y="8830"/>
                  <a:pt x="12351" y="8840"/>
                </a:cubicBezTo>
                <a:cubicBezTo>
                  <a:pt x="12374" y="8840"/>
                  <a:pt x="12396" y="8852"/>
                  <a:pt x="12419" y="8863"/>
                </a:cubicBezTo>
                <a:cubicBezTo>
                  <a:pt x="12441" y="8875"/>
                  <a:pt x="12453" y="8886"/>
                  <a:pt x="12476" y="8897"/>
                </a:cubicBezTo>
                <a:cubicBezTo>
                  <a:pt x="12498" y="8908"/>
                  <a:pt x="12509" y="8931"/>
                  <a:pt x="12532" y="8942"/>
                </a:cubicBezTo>
                <a:lnTo>
                  <a:pt x="12577" y="8988"/>
                </a:lnTo>
                <a:cubicBezTo>
                  <a:pt x="12589" y="8998"/>
                  <a:pt x="12599" y="9021"/>
                  <a:pt x="12611" y="9033"/>
                </a:cubicBezTo>
                <a:cubicBezTo>
                  <a:pt x="12634" y="9066"/>
                  <a:pt x="12645" y="9089"/>
                  <a:pt x="12667" y="9123"/>
                </a:cubicBezTo>
                <a:cubicBezTo>
                  <a:pt x="12679" y="9156"/>
                  <a:pt x="12702" y="9202"/>
                  <a:pt x="12712" y="9236"/>
                </a:cubicBezTo>
                <a:cubicBezTo>
                  <a:pt x="12724" y="9269"/>
                  <a:pt x="12735" y="9304"/>
                  <a:pt x="12735" y="9326"/>
                </a:cubicBezTo>
                <a:cubicBezTo>
                  <a:pt x="12747" y="9349"/>
                  <a:pt x="12747" y="9360"/>
                  <a:pt x="12747" y="9382"/>
                </a:cubicBezTo>
                <a:lnTo>
                  <a:pt x="12747" y="9439"/>
                </a:lnTo>
                <a:cubicBezTo>
                  <a:pt x="12747" y="9462"/>
                  <a:pt x="12735" y="9495"/>
                  <a:pt x="12735" y="9518"/>
                </a:cubicBezTo>
                <a:cubicBezTo>
                  <a:pt x="12724" y="9552"/>
                  <a:pt x="12724" y="9575"/>
                  <a:pt x="12712" y="9608"/>
                </a:cubicBezTo>
                <a:cubicBezTo>
                  <a:pt x="12702" y="9631"/>
                  <a:pt x="12690" y="9653"/>
                  <a:pt x="12679" y="9688"/>
                </a:cubicBezTo>
                <a:cubicBezTo>
                  <a:pt x="12667" y="9698"/>
                  <a:pt x="12656" y="9721"/>
                  <a:pt x="12645" y="9744"/>
                </a:cubicBezTo>
                <a:cubicBezTo>
                  <a:pt x="12634" y="9755"/>
                  <a:pt x="12634" y="9766"/>
                  <a:pt x="12622" y="9778"/>
                </a:cubicBezTo>
                <a:lnTo>
                  <a:pt x="12589" y="9811"/>
                </a:lnTo>
                <a:cubicBezTo>
                  <a:pt x="12577" y="9811"/>
                  <a:pt x="12566" y="9823"/>
                  <a:pt x="12554" y="9834"/>
                </a:cubicBezTo>
                <a:cubicBezTo>
                  <a:pt x="12544" y="9846"/>
                  <a:pt x="12521" y="9846"/>
                  <a:pt x="12509" y="9856"/>
                </a:cubicBezTo>
                <a:cubicBezTo>
                  <a:pt x="12487" y="9868"/>
                  <a:pt x="12464" y="9879"/>
                  <a:pt x="12441" y="9879"/>
                </a:cubicBezTo>
                <a:cubicBezTo>
                  <a:pt x="12408" y="9902"/>
                  <a:pt x="12363" y="9913"/>
                  <a:pt x="12318" y="9913"/>
                </a:cubicBezTo>
                <a:cubicBezTo>
                  <a:pt x="12283" y="9924"/>
                  <a:pt x="12238" y="9936"/>
                  <a:pt x="12193" y="9936"/>
                </a:cubicBezTo>
                <a:lnTo>
                  <a:pt x="12069" y="9936"/>
                </a:lnTo>
                <a:cubicBezTo>
                  <a:pt x="11990" y="9924"/>
                  <a:pt x="11922" y="9924"/>
                  <a:pt x="11854" y="9902"/>
                </a:cubicBezTo>
                <a:cubicBezTo>
                  <a:pt x="11764" y="9891"/>
                  <a:pt x="11674" y="9868"/>
                  <a:pt x="11583" y="9834"/>
                </a:cubicBezTo>
                <a:lnTo>
                  <a:pt x="11550" y="9823"/>
                </a:lnTo>
                <a:cubicBezTo>
                  <a:pt x="11516" y="9823"/>
                  <a:pt x="11493" y="9811"/>
                  <a:pt x="11471" y="9800"/>
                </a:cubicBezTo>
                <a:lnTo>
                  <a:pt x="11425" y="9789"/>
                </a:lnTo>
                <a:cubicBezTo>
                  <a:pt x="11392" y="9778"/>
                  <a:pt x="11369" y="9778"/>
                  <a:pt x="11347" y="9766"/>
                </a:cubicBezTo>
                <a:lnTo>
                  <a:pt x="11324" y="9755"/>
                </a:lnTo>
                <a:cubicBezTo>
                  <a:pt x="11302" y="9755"/>
                  <a:pt x="11279" y="9744"/>
                  <a:pt x="11256" y="9733"/>
                </a:cubicBezTo>
                <a:cubicBezTo>
                  <a:pt x="11200" y="9721"/>
                  <a:pt x="11154" y="9698"/>
                  <a:pt x="11098" y="9676"/>
                </a:cubicBezTo>
                <a:lnTo>
                  <a:pt x="11087" y="9676"/>
                </a:lnTo>
                <a:lnTo>
                  <a:pt x="11053" y="9665"/>
                </a:lnTo>
                <a:lnTo>
                  <a:pt x="11042" y="9665"/>
                </a:lnTo>
                <a:lnTo>
                  <a:pt x="11042" y="9653"/>
                </a:lnTo>
                <a:cubicBezTo>
                  <a:pt x="11019" y="9653"/>
                  <a:pt x="11008" y="9642"/>
                  <a:pt x="10996" y="9642"/>
                </a:cubicBezTo>
                <a:lnTo>
                  <a:pt x="10986" y="9642"/>
                </a:lnTo>
                <a:lnTo>
                  <a:pt x="10951" y="9631"/>
                </a:lnTo>
                <a:lnTo>
                  <a:pt x="10940" y="9620"/>
                </a:lnTo>
                <a:lnTo>
                  <a:pt x="10918" y="9620"/>
                </a:lnTo>
                <a:cubicBezTo>
                  <a:pt x="10850" y="9585"/>
                  <a:pt x="10771" y="9563"/>
                  <a:pt x="10715" y="9529"/>
                </a:cubicBezTo>
                <a:lnTo>
                  <a:pt x="10647" y="9495"/>
                </a:lnTo>
                <a:cubicBezTo>
                  <a:pt x="10613" y="9484"/>
                  <a:pt x="10590" y="9473"/>
                  <a:pt x="10567" y="9462"/>
                </a:cubicBezTo>
                <a:lnTo>
                  <a:pt x="10602" y="9462"/>
                </a:lnTo>
                <a:cubicBezTo>
                  <a:pt x="10658" y="9462"/>
                  <a:pt x="10703" y="9450"/>
                  <a:pt x="10760" y="9450"/>
                </a:cubicBezTo>
                <a:cubicBezTo>
                  <a:pt x="10805" y="9450"/>
                  <a:pt x="10873" y="9439"/>
                  <a:pt x="10929" y="9417"/>
                </a:cubicBezTo>
                <a:cubicBezTo>
                  <a:pt x="10974" y="9394"/>
                  <a:pt x="11031" y="9360"/>
                  <a:pt x="11076" y="9326"/>
                </a:cubicBezTo>
                <a:cubicBezTo>
                  <a:pt x="11109" y="9292"/>
                  <a:pt x="11144" y="9269"/>
                  <a:pt x="11177" y="9247"/>
                </a:cubicBezTo>
                <a:cubicBezTo>
                  <a:pt x="11200" y="9224"/>
                  <a:pt x="11222" y="9213"/>
                  <a:pt x="11245" y="9191"/>
                </a:cubicBezTo>
                <a:cubicBezTo>
                  <a:pt x="11312" y="9134"/>
                  <a:pt x="11392" y="9089"/>
                  <a:pt x="11460" y="9044"/>
                </a:cubicBezTo>
                <a:cubicBezTo>
                  <a:pt x="11527" y="8998"/>
                  <a:pt x="11595" y="8953"/>
                  <a:pt x="11651" y="8931"/>
                </a:cubicBezTo>
                <a:cubicBezTo>
                  <a:pt x="11708" y="8897"/>
                  <a:pt x="11764" y="8875"/>
                  <a:pt x="11821" y="8863"/>
                </a:cubicBezTo>
                <a:cubicBezTo>
                  <a:pt x="11866" y="8840"/>
                  <a:pt x="11911" y="8830"/>
                  <a:pt x="11956" y="8818"/>
                </a:cubicBezTo>
                <a:cubicBezTo>
                  <a:pt x="12002" y="8807"/>
                  <a:pt x="12047" y="8807"/>
                  <a:pt x="12092" y="8807"/>
                </a:cubicBezTo>
                <a:cubicBezTo>
                  <a:pt x="12103" y="8807"/>
                  <a:pt x="12125" y="8795"/>
                  <a:pt x="12137" y="8795"/>
                </a:cubicBezTo>
                <a:close/>
                <a:moveTo>
                  <a:pt x="2913" y="11619"/>
                </a:moveTo>
                <a:cubicBezTo>
                  <a:pt x="2914" y="11629"/>
                  <a:pt x="2925" y="11629"/>
                  <a:pt x="2925" y="11629"/>
                </a:cubicBezTo>
                <a:cubicBezTo>
                  <a:pt x="2921" y="11626"/>
                  <a:pt x="2917" y="11623"/>
                  <a:pt x="2913" y="11619"/>
                </a:cubicBezTo>
                <a:close/>
                <a:moveTo>
                  <a:pt x="5499" y="10410"/>
                </a:moveTo>
                <a:cubicBezTo>
                  <a:pt x="5510" y="10410"/>
                  <a:pt x="5521" y="10410"/>
                  <a:pt x="5532" y="10421"/>
                </a:cubicBezTo>
                <a:lnTo>
                  <a:pt x="5544" y="10421"/>
                </a:lnTo>
                <a:lnTo>
                  <a:pt x="5555" y="10433"/>
                </a:lnTo>
                <a:lnTo>
                  <a:pt x="5566" y="10433"/>
                </a:lnTo>
                <a:cubicBezTo>
                  <a:pt x="5566" y="10444"/>
                  <a:pt x="5577" y="10444"/>
                  <a:pt x="5577" y="10455"/>
                </a:cubicBezTo>
                <a:cubicBezTo>
                  <a:pt x="5589" y="10455"/>
                  <a:pt x="5589" y="10466"/>
                  <a:pt x="5600" y="10478"/>
                </a:cubicBezTo>
                <a:cubicBezTo>
                  <a:pt x="5600" y="10478"/>
                  <a:pt x="5600" y="10489"/>
                  <a:pt x="5612" y="10500"/>
                </a:cubicBezTo>
                <a:cubicBezTo>
                  <a:pt x="5622" y="10511"/>
                  <a:pt x="5622" y="10534"/>
                  <a:pt x="5634" y="10546"/>
                </a:cubicBezTo>
                <a:cubicBezTo>
                  <a:pt x="5645" y="10579"/>
                  <a:pt x="5645" y="10613"/>
                  <a:pt x="5657" y="10647"/>
                </a:cubicBezTo>
                <a:cubicBezTo>
                  <a:pt x="5668" y="10704"/>
                  <a:pt x="5679" y="10760"/>
                  <a:pt x="5679" y="10817"/>
                </a:cubicBezTo>
                <a:lnTo>
                  <a:pt x="5679" y="10827"/>
                </a:lnTo>
                <a:lnTo>
                  <a:pt x="5679" y="10850"/>
                </a:lnTo>
                <a:cubicBezTo>
                  <a:pt x="5690" y="10907"/>
                  <a:pt x="5690" y="10952"/>
                  <a:pt x="5690" y="10997"/>
                </a:cubicBezTo>
                <a:cubicBezTo>
                  <a:pt x="5690" y="11053"/>
                  <a:pt x="5679" y="11121"/>
                  <a:pt x="5679" y="11178"/>
                </a:cubicBezTo>
                <a:cubicBezTo>
                  <a:pt x="5679" y="11246"/>
                  <a:pt x="5668" y="11313"/>
                  <a:pt x="5657" y="11358"/>
                </a:cubicBezTo>
                <a:cubicBezTo>
                  <a:pt x="5657" y="11404"/>
                  <a:pt x="5645" y="11460"/>
                  <a:pt x="5634" y="11505"/>
                </a:cubicBezTo>
                <a:lnTo>
                  <a:pt x="5634" y="11539"/>
                </a:lnTo>
                <a:lnTo>
                  <a:pt x="5622" y="11584"/>
                </a:lnTo>
                <a:cubicBezTo>
                  <a:pt x="5622" y="11607"/>
                  <a:pt x="5612" y="11629"/>
                  <a:pt x="5612" y="11652"/>
                </a:cubicBezTo>
                <a:cubicBezTo>
                  <a:pt x="5589" y="11742"/>
                  <a:pt x="5555" y="11843"/>
                  <a:pt x="5532" y="11934"/>
                </a:cubicBezTo>
                <a:cubicBezTo>
                  <a:pt x="5510" y="12013"/>
                  <a:pt x="5487" y="12081"/>
                  <a:pt x="5464" y="12160"/>
                </a:cubicBezTo>
                <a:cubicBezTo>
                  <a:pt x="5454" y="12092"/>
                  <a:pt x="5431" y="12024"/>
                  <a:pt x="5408" y="11956"/>
                </a:cubicBezTo>
                <a:cubicBezTo>
                  <a:pt x="5408" y="11923"/>
                  <a:pt x="5397" y="11889"/>
                  <a:pt x="5386" y="11855"/>
                </a:cubicBezTo>
                <a:cubicBezTo>
                  <a:pt x="5363" y="11765"/>
                  <a:pt x="5341" y="11663"/>
                  <a:pt x="5318" y="11572"/>
                </a:cubicBezTo>
                <a:cubicBezTo>
                  <a:pt x="5284" y="11449"/>
                  <a:pt x="5261" y="11347"/>
                  <a:pt x="5228" y="11256"/>
                </a:cubicBezTo>
                <a:cubicBezTo>
                  <a:pt x="5205" y="11166"/>
                  <a:pt x="5171" y="11076"/>
                  <a:pt x="5137" y="10985"/>
                </a:cubicBezTo>
                <a:cubicBezTo>
                  <a:pt x="5115" y="10918"/>
                  <a:pt x="5092" y="10862"/>
                  <a:pt x="5081" y="10817"/>
                </a:cubicBezTo>
                <a:cubicBezTo>
                  <a:pt x="5081" y="10782"/>
                  <a:pt x="5070" y="10760"/>
                  <a:pt x="5070" y="10737"/>
                </a:cubicBezTo>
                <a:lnTo>
                  <a:pt x="5070" y="10681"/>
                </a:lnTo>
                <a:cubicBezTo>
                  <a:pt x="5070" y="10669"/>
                  <a:pt x="5070" y="10658"/>
                  <a:pt x="5081" y="10658"/>
                </a:cubicBezTo>
                <a:lnTo>
                  <a:pt x="5081" y="10624"/>
                </a:lnTo>
                <a:cubicBezTo>
                  <a:pt x="5092" y="10613"/>
                  <a:pt x="5092" y="10613"/>
                  <a:pt x="5092" y="10602"/>
                </a:cubicBezTo>
                <a:cubicBezTo>
                  <a:pt x="5103" y="10591"/>
                  <a:pt x="5103" y="10579"/>
                  <a:pt x="5115" y="10568"/>
                </a:cubicBezTo>
                <a:cubicBezTo>
                  <a:pt x="5126" y="10556"/>
                  <a:pt x="5126" y="10546"/>
                  <a:pt x="5137" y="10534"/>
                </a:cubicBezTo>
                <a:cubicBezTo>
                  <a:pt x="5148" y="10534"/>
                  <a:pt x="5148" y="10523"/>
                  <a:pt x="5160" y="10511"/>
                </a:cubicBezTo>
                <a:cubicBezTo>
                  <a:pt x="5171" y="10500"/>
                  <a:pt x="5183" y="10489"/>
                  <a:pt x="5205" y="10478"/>
                </a:cubicBezTo>
                <a:cubicBezTo>
                  <a:pt x="5216" y="10478"/>
                  <a:pt x="5228" y="10466"/>
                  <a:pt x="5250" y="10455"/>
                </a:cubicBezTo>
                <a:cubicBezTo>
                  <a:pt x="5261" y="10444"/>
                  <a:pt x="5284" y="10444"/>
                  <a:pt x="5295" y="10433"/>
                </a:cubicBezTo>
                <a:cubicBezTo>
                  <a:pt x="5318" y="10433"/>
                  <a:pt x="5341" y="10421"/>
                  <a:pt x="5363" y="10421"/>
                </a:cubicBezTo>
                <a:cubicBezTo>
                  <a:pt x="5386" y="10410"/>
                  <a:pt x="5408" y="10410"/>
                  <a:pt x="5431" y="10410"/>
                </a:cubicBezTo>
                <a:close/>
                <a:moveTo>
                  <a:pt x="3116" y="10444"/>
                </a:moveTo>
                <a:cubicBezTo>
                  <a:pt x="3139" y="10444"/>
                  <a:pt x="3173" y="10455"/>
                  <a:pt x="3196" y="10455"/>
                </a:cubicBezTo>
                <a:cubicBezTo>
                  <a:pt x="3218" y="10466"/>
                  <a:pt x="3241" y="10466"/>
                  <a:pt x="3263" y="10478"/>
                </a:cubicBezTo>
                <a:cubicBezTo>
                  <a:pt x="3286" y="10489"/>
                  <a:pt x="3308" y="10489"/>
                  <a:pt x="3331" y="10500"/>
                </a:cubicBezTo>
                <a:cubicBezTo>
                  <a:pt x="3342" y="10511"/>
                  <a:pt x="3354" y="10523"/>
                  <a:pt x="3364" y="10523"/>
                </a:cubicBezTo>
                <a:lnTo>
                  <a:pt x="3399" y="10556"/>
                </a:lnTo>
                <a:cubicBezTo>
                  <a:pt x="3421" y="10568"/>
                  <a:pt x="3432" y="10579"/>
                  <a:pt x="3444" y="10591"/>
                </a:cubicBezTo>
                <a:cubicBezTo>
                  <a:pt x="3455" y="10613"/>
                  <a:pt x="3467" y="10624"/>
                  <a:pt x="3477" y="10647"/>
                </a:cubicBezTo>
                <a:cubicBezTo>
                  <a:pt x="3500" y="10669"/>
                  <a:pt x="3523" y="10704"/>
                  <a:pt x="3534" y="10737"/>
                </a:cubicBezTo>
                <a:cubicBezTo>
                  <a:pt x="3557" y="10782"/>
                  <a:pt x="3568" y="10817"/>
                  <a:pt x="3590" y="10862"/>
                </a:cubicBezTo>
                <a:cubicBezTo>
                  <a:pt x="3613" y="10929"/>
                  <a:pt x="3625" y="10997"/>
                  <a:pt x="3647" y="11065"/>
                </a:cubicBezTo>
                <a:lnTo>
                  <a:pt x="3647" y="11076"/>
                </a:lnTo>
                <a:cubicBezTo>
                  <a:pt x="3670" y="11166"/>
                  <a:pt x="3681" y="11268"/>
                  <a:pt x="3703" y="11369"/>
                </a:cubicBezTo>
                <a:lnTo>
                  <a:pt x="3715" y="11449"/>
                </a:lnTo>
                <a:lnTo>
                  <a:pt x="3816" y="11991"/>
                </a:lnTo>
                <a:cubicBezTo>
                  <a:pt x="3850" y="12092"/>
                  <a:pt x="3873" y="12194"/>
                  <a:pt x="3906" y="12307"/>
                </a:cubicBezTo>
                <a:cubicBezTo>
                  <a:pt x="3918" y="12352"/>
                  <a:pt x="3929" y="12408"/>
                  <a:pt x="3952" y="12476"/>
                </a:cubicBezTo>
                <a:lnTo>
                  <a:pt x="3896" y="12397"/>
                </a:lnTo>
                <a:cubicBezTo>
                  <a:pt x="3816" y="12307"/>
                  <a:pt x="3748" y="12216"/>
                  <a:pt x="3681" y="12126"/>
                </a:cubicBezTo>
                <a:cubicBezTo>
                  <a:pt x="3613" y="12058"/>
                  <a:pt x="3545" y="11979"/>
                  <a:pt x="3467" y="11878"/>
                </a:cubicBezTo>
                <a:cubicBezTo>
                  <a:pt x="3319" y="11720"/>
                  <a:pt x="3161" y="11572"/>
                  <a:pt x="3015" y="11437"/>
                </a:cubicBezTo>
                <a:cubicBezTo>
                  <a:pt x="2879" y="11302"/>
                  <a:pt x="2710" y="11155"/>
                  <a:pt x="2552" y="10997"/>
                </a:cubicBezTo>
                <a:cubicBezTo>
                  <a:pt x="2518" y="10952"/>
                  <a:pt x="2484" y="10918"/>
                  <a:pt x="2461" y="10873"/>
                </a:cubicBezTo>
                <a:cubicBezTo>
                  <a:pt x="2450" y="10862"/>
                  <a:pt x="2439" y="10850"/>
                  <a:pt x="2439" y="10839"/>
                </a:cubicBezTo>
                <a:cubicBezTo>
                  <a:pt x="2428" y="10827"/>
                  <a:pt x="2428" y="10817"/>
                  <a:pt x="2428" y="10805"/>
                </a:cubicBezTo>
                <a:cubicBezTo>
                  <a:pt x="2428" y="10794"/>
                  <a:pt x="2416" y="10794"/>
                  <a:pt x="2416" y="10782"/>
                </a:cubicBezTo>
                <a:lnTo>
                  <a:pt x="2416" y="10760"/>
                </a:lnTo>
                <a:lnTo>
                  <a:pt x="2416" y="10749"/>
                </a:lnTo>
                <a:lnTo>
                  <a:pt x="2416" y="10726"/>
                </a:lnTo>
                <a:cubicBezTo>
                  <a:pt x="2416" y="10726"/>
                  <a:pt x="2428" y="10714"/>
                  <a:pt x="2428" y="10704"/>
                </a:cubicBezTo>
                <a:cubicBezTo>
                  <a:pt x="2428" y="10692"/>
                  <a:pt x="2428" y="10692"/>
                  <a:pt x="2439" y="10681"/>
                </a:cubicBezTo>
                <a:cubicBezTo>
                  <a:pt x="2439" y="10669"/>
                  <a:pt x="2450" y="10658"/>
                  <a:pt x="2450" y="10658"/>
                </a:cubicBezTo>
                <a:cubicBezTo>
                  <a:pt x="2461" y="10647"/>
                  <a:pt x="2473" y="10636"/>
                  <a:pt x="2484" y="10636"/>
                </a:cubicBezTo>
                <a:lnTo>
                  <a:pt x="2518" y="10602"/>
                </a:lnTo>
                <a:cubicBezTo>
                  <a:pt x="2552" y="10579"/>
                  <a:pt x="2574" y="10568"/>
                  <a:pt x="2597" y="10556"/>
                </a:cubicBezTo>
                <a:cubicBezTo>
                  <a:pt x="2642" y="10534"/>
                  <a:pt x="2676" y="10523"/>
                  <a:pt x="2721" y="10500"/>
                </a:cubicBezTo>
                <a:lnTo>
                  <a:pt x="2857" y="10466"/>
                </a:lnTo>
                <a:cubicBezTo>
                  <a:pt x="2902" y="10455"/>
                  <a:pt x="2958" y="10455"/>
                  <a:pt x="3003" y="10444"/>
                </a:cubicBezTo>
                <a:close/>
                <a:moveTo>
                  <a:pt x="9642" y="14892"/>
                </a:moveTo>
                <a:cubicBezTo>
                  <a:pt x="9640" y="14896"/>
                  <a:pt x="9639" y="14899"/>
                  <a:pt x="9637" y="14903"/>
                </a:cubicBezTo>
                <a:lnTo>
                  <a:pt x="9637" y="14903"/>
                </a:lnTo>
                <a:cubicBezTo>
                  <a:pt x="9642" y="14903"/>
                  <a:pt x="9642" y="14900"/>
                  <a:pt x="9642" y="14892"/>
                </a:cubicBezTo>
                <a:close/>
                <a:moveTo>
                  <a:pt x="9438" y="13492"/>
                </a:moveTo>
                <a:cubicBezTo>
                  <a:pt x="9461" y="13492"/>
                  <a:pt x="9473" y="13503"/>
                  <a:pt x="9495" y="13503"/>
                </a:cubicBezTo>
                <a:cubicBezTo>
                  <a:pt x="9506" y="13503"/>
                  <a:pt x="9518" y="13503"/>
                  <a:pt x="9518" y="13514"/>
                </a:cubicBezTo>
                <a:cubicBezTo>
                  <a:pt x="9529" y="13514"/>
                  <a:pt x="9540" y="13514"/>
                  <a:pt x="9551" y="13526"/>
                </a:cubicBezTo>
                <a:cubicBezTo>
                  <a:pt x="9563" y="13526"/>
                  <a:pt x="9574" y="13537"/>
                  <a:pt x="9574" y="13537"/>
                </a:cubicBezTo>
                <a:cubicBezTo>
                  <a:pt x="9586" y="13549"/>
                  <a:pt x="9596" y="13549"/>
                  <a:pt x="9608" y="13559"/>
                </a:cubicBezTo>
                <a:lnTo>
                  <a:pt x="9631" y="13582"/>
                </a:lnTo>
                <a:lnTo>
                  <a:pt x="9664" y="13616"/>
                </a:lnTo>
                <a:cubicBezTo>
                  <a:pt x="9664" y="13627"/>
                  <a:pt x="9676" y="13650"/>
                  <a:pt x="9687" y="13662"/>
                </a:cubicBezTo>
                <a:cubicBezTo>
                  <a:pt x="9687" y="13672"/>
                  <a:pt x="9698" y="13684"/>
                  <a:pt x="9698" y="13707"/>
                </a:cubicBezTo>
                <a:cubicBezTo>
                  <a:pt x="9709" y="13718"/>
                  <a:pt x="9709" y="13740"/>
                  <a:pt x="9721" y="13763"/>
                </a:cubicBezTo>
                <a:cubicBezTo>
                  <a:pt x="9721" y="13785"/>
                  <a:pt x="9721" y="13808"/>
                  <a:pt x="9732" y="13830"/>
                </a:cubicBezTo>
                <a:lnTo>
                  <a:pt x="9732" y="13921"/>
                </a:lnTo>
                <a:cubicBezTo>
                  <a:pt x="9721" y="13978"/>
                  <a:pt x="9721" y="14023"/>
                  <a:pt x="9709" y="14068"/>
                </a:cubicBezTo>
                <a:lnTo>
                  <a:pt x="9709" y="14091"/>
                </a:lnTo>
                <a:cubicBezTo>
                  <a:pt x="9698" y="14101"/>
                  <a:pt x="9698" y="14124"/>
                  <a:pt x="9687" y="14147"/>
                </a:cubicBezTo>
                <a:lnTo>
                  <a:pt x="9676" y="14181"/>
                </a:lnTo>
                <a:lnTo>
                  <a:pt x="9664" y="14214"/>
                </a:lnTo>
                <a:cubicBezTo>
                  <a:pt x="9642" y="14282"/>
                  <a:pt x="9619" y="14339"/>
                  <a:pt x="9596" y="14407"/>
                </a:cubicBezTo>
                <a:cubicBezTo>
                  <a:pt x="9586" y="14440"/>
                  <a:pt x="9563" y="14474"/>
                  <a:pt x="9551" y="14520"/>
                </a:cubicBezTo>
                <a:cubicBezTo>
                  <a:pt x="9518" y="14610"/>
                  <a:pt x="9473" y="14723"/>
                  <a:pt x="9438" y="14836"/>
                </a:cubicBezTo>
                <a:cubicBezTo>
                  <a:pt x="9416" y="14903"/>
                  <a:pt x="9382" y="14982"/>
                  <a:pt x="9360" y="15061"/>
                </a:cubicBezTo>
                <a:cubicBezTo>
                  <a:pt x="9348" y="15050"/>
                  <a:pt x="9348" y="15027"/>
                  <a:pt x="9348" y="15016"/>
                </a:cubicBezTo>
                <a:cubicBezTo>
                  <a:pt x="9337" y="15005"/>
                  <a:pt x="9337" y="14994"/>
                  <a:pt x="9337" y="14982"/>
                </a:cubicBezTo>
                <a:cubicBezTo>
                  <a:pt x="9325" y="14959"/>
                  <a:pt x="9325" y="14926"/>
                  <a:pt x="9315" y="14903"/>
                </a:cubicBezTo>
                <a:lnTo>
                  <a:pt x="9303" y="14881"/>
                </a:lnTo>
                <a:cubicBezTo>
                  <a:pt x="9303" y="14847"/>
                  <a:pt x="9292" y="14824"/>
                  <a:pt x="9280" y="14801"/>
                </a:cubicBezTo>
                <a:lnTo>
                  <a:pt x="9269" y="14768"/>
                </a:lnTo>
                <a:cubicBezTo>
                  <a:pt x="9258" y="14745"/>
                  <a:pt x="9258" y="14711"/>
                  <a:pt x="9247" y="14688"/>
                </a:cubicBezTo>
                <a:lnTo>
                  <a:pt x="9235" y="14678"/>
                </a:lnTo>
                <a:cubicBezTo>
                  <a:pt x="9224" y="14643"/>
                  <a:pt x="9213" y="14621"/>
                  <a:pt x="9202" y="14587"/>
                </a:cubicBezTo>
                <a:cubicBezTo>
                  <a:pt x="9134" y="14452"/>
                  <a:pt x="9077" y="14316"/>
                  <a:pt x="9032" y="14181"/>
                </a:cubicBezTo>
                <a:lnTo>
                  <a:pt x="9021" y="14158"/>
                </a:lnTo>
                <a:cubicBezTo>
                  <a:pt x="9021" y="14147"/>
                  <a:pt x="9009" y="14124"/>
                  <a:pt x="9009" y="14113"/>
                </a:cubicBezTo>
                <a:lnTo>
                  <a:pt x="8999" y="14079"/>
                </a:lnTo>
                <a:lnTo>
                  <a:pt x="8999" y="14045"/>
                </a:lnTo>
                <a:lnTo>
                  <a:pt x="8987" y="14034"/>
                </a:lnTo>
                <a:cubicBezTo>
                  <a:pt x="8987" y="14011"/>
                  <a:pt x="8976" y="13978"/>
                  <a:pt x="8976" y="13943"/>
                </a:cubicBezTo>
                <a:lnTo>
                  <a:pt x="8976" y="13887"/>
                </a:lnTo>
                <a:cubicBezTo>
                  <a:pt x="8976" y="13876"/>
                  <a:pt x="8976" y="13853"/>
                  <a:pt x="8987" y="13842"/>
                </a:cubicBezTo>
                <a:lnTo>
                  <a:pt x="8987" y="13808"/>
                </a:lnTo>
                <a:cubicBezTo>
                  <a:pt x="8999" y="13797"/>
                  <a:pt x="8999" y="13785"/>
                  <a:pt x="9009" y="13774"/>
                </a:cubicBezTo>
                <a:cubicBezTo>
                  <a:pt x="9009" y="13763"/>
                  <a:pt x="9021" y="13740"/>
                  <a:pt x="9032" y="13729"/>
                </a:cubicBezTo>
                <a:cubicBezTo>
                  <a:pt x="9044" y="13707"/>
                  <a:pt x="9066" y="13684"/>
                  <a:pt x="9077" y="13672"/>
                </a:cubicBezTo>
                <a:lnTo>
                  <a:pt x="9145" y="13605"/>
                </a:lnTo>
                <a:cubicBezTo>
                  <a:pt x="9167" y="13594"/>
                  <a:pt x="9179" y="13571"/>
                  <a:pt x="9202" y="13559"/>
                </a:cubicBezTo>
                <a:cubicBezTo>
                  <a:pt x="9213" y="13549"/>
                  <a:pt x="9235" y="13537"/>
                  <a:pt x="9247" y="13526"/>
                </a:cubicBezTo>
                <a:cubicBezTo>
                  <a:pt x="9269" y="13526"/>
                  <a:pt x="9280" y="13514"/>
                  <a:pt x="9292" y="13514"/>
                </a:cubicBezTo>
                <a:cubicBezTo>
                  <a:pt x="9303" y="13514"/>
                  <a:pt x="9315" y="13503"/>
                  <a:pt x="9337" y="13503"/>
                </a:cubicBezTo>
                <a:cubicBezTo>
                  <a:pt x="9348" y="13503"/>
                  <a:pt x="9371" y="13492"/>
                  <a:pt x="9382" y="13492"/>
                </a:cubicBezTo>
                <a:close/>
                <a:moveTo>
                  <a:pt x="12656" y="13830"/>
                </a:moveTo>
                <a:lnTo>
                  <a:pt x="12656" y="13842"/>
                </a:lnTo>
                <a:lnTo>
                  <a:pt x="12679" y="13842"/>
                </a:lnTo>
                <a:lnTo>
                  <a:pt x="12690" y="13853"/>
                </a:lnTo>
                <a:cubicBezTo>
                  <a:pt x="12690" y="13853"/>
                  <a:pt x="12690" y="13865"/>
                  <a:pt x="12702" y="13865"/>
                </a:cubicBezTo>
                <a:cubicBezTo>
                  <a:pt x="12702" y="13865"/>
                  <a:pt x="12702" y="13876"/>
                  <a:pt x="12712" y="13887"/>
                </a:cubicBezTo>
                <a:cubicBezTo>
                  <a:pt x="12712" y="13887"/>
                  <a:pt x="12724" y="13898"/>
                  <a:pt x="12724" y="13910"/>
                </a:cubicBezTo>
                <a:cubicBezTo>
                  <a:pt x="12724" y="13921"/>
                  <a:pt x="12735" y="13921"/>
                  <a:pt x="12735" y="13933"/>
                </a:cubicBezTo>
                <a:lnTo>
                  <a:pt x="12735" y="13943"/>
                </a:lnTo>
                <a:cubicBezTo>
                  <a:pt x="12735" y="13943"/>
                  <a:pt x="12747" y="13943"/>
                  <a:pt x="12747" y="13955"/>
                </a:cubicBezTo>
                <a:cubicBezTo>
                  <a:pt x="12747" y="13966"/>
                  <a:pt x="12758" y="13988"/>
                  <a:pt x="12758" y="14011"/>
                </a:cubicBezTo>
                <a:cubicBezTo>
                  <a:pt x="12769" y="14034"/>
                  <a:pt x="12769" y="14068"/>
                  <a:pt x="12769" y="14101"/>
                </a:cubicBezTo>
                <a:lnTo>
                  <a:pt x="12769" y="14237"/>
                </a:lnTo>
                <a:cubicBezTo>
                  <a:pt x="12769" y="14271"/>
                  <a:pt x="12758" y="14316"/>
                  <a:pt x="12758" y="14350"/>
                </a:cubicBezTo>
                <a:lnTo>
                  <a:pt x="12758" y="14372"/>
                </a:lnTo>
                <a:cubicBezTo>
                  <a:pt x="12747" y="14395"/>
                  <a:pt x="12747" y="14418"/>
                  <a:pt x="12747" y="14440"/>
                </a:cubicBezTo>
                <a:lnTo>
                  <a:pt x="12735" y="14463"/>
                </a:lnTo>
                <a:lnTo>
                  <a:pt x="12735" y="14497"/>
                </a:lnTo>
                <a:cubicBezTo>
                  <a:pt x="12712" y="14542"/>
                  <a:pt x="12702" y="14598"/>
                  <a:pt x="12690" y="14655"/>
                </a:cubicBezTo>
                <a:cubicBezTo>
                  <a:pt x="12679" y="14655"/>
                  <a:pt x="12679" y="14666"/>
                  <a:pt x="12679" y="14666"/>
                </a:cubicBezTo>
                <a:cubicBezTo>
                  <a:pt x="12667" y="14688"/>
                  <a:pt x="12667" y="14711"/>
                  <a:pt x="12656" y="14734"/>
                </a:cubicBezTo>
                <a:cubicBezTo>
                  <a:pt x="12634" y="14779"/>
                  <a:pt x="12622" y="14824"/>
                  <a:pt x="12599" y="14869"/>
                </a:cubicBezTo>
                <a:cubicBezTo>
                  <a:pt x="12589" y="14903"/>
                  <a:pt x="12566" y="14949"/>
                  <a:pt x="12554" y="14982"/>
                </a:cubicBezTo>
                <a:lnTo>
                  <a:pt x="12544" y="14994"/>
                </a:lnTo>
                <a:cubicBezTo>
                  <a:pt x="12521" y="15027"/>
                  <a:pt x="12509" y="15061"/>
                  <a:pt x="12487" y="15107"/>
                </a:cubicBezTo>
                <a:cubicBezTo>
                  <a:pt x="12464" y="15140"/>
                  <a:pt x="12441" y="15174"/>
                  <a:pt x="12431" y="15208"/>
                </a:cubicBezTo>
                <a:cubicBezTo>
                  <a:pt x="12396" y="15242"/>
                  <a:pt x="12374" y="15276"/>
                  <a:pt x="12340" y="15310"/>
                </a:cubicBezTo>
                <a:lnTo>
                  <a:pt x="12238" y="15411"/>
                </a:lnTo>
                <a:cubicBezTo>
                  <a:pt x="12205" y="15445"/>
                  <a:pt x="12170" y="15468"/>
                  <a:pt x="12125" y="15501"/>
                </a:cubicBezTo>
                <a:lnTo>
                  <a:pt x="12103" y="15513"/>
                </a:lnTo>
                <a:cubicBezTo>
                  <a:pt x="12080" y="15536"/>
                  <a:pt x="12047" y="15558"/>
                  <a:pt x="12012" y="15581"/>
                </a:cubicBezTo>
                <a:lnTo>
                  <a:pt x="12002" y="15592"/>
                </a:lnTo>
                <a:lnTo>
                  <a:pt x="11956" y="15626"/>
                </a:lnTo>
                <a:lnTo>
                  <a:pt x="11866" y="15682"/>
                </a:lnTo>
                <a:lnTo>
                  <a:pt x="11809" y="15727"/>
                </a:lnTo>
                <a:cubicBezTo>
                  <a:pt x="11753" y="15761"/>
                  <a:pt x="11685" y="15807"/>
                  <a:pt x="11640" y="15840"/>
                </a:cubicBezTo>
                <a:lnTo>
                  <a:pt x="11618" y="15863"/>
                </a:lnTo>
                <a:cubicBezTo>
                  <a:pt x="11606" y="15874"/>
                  <a:pt x="11583" y="15885"/>
                  <a:pt x="11573" y="15897"/>
                </a:cubicBezTo>
                <a:lnTo>
                  <a:pt x="11505" y="15942"/>
                </a:lnTo>
                <a:lnTo>
                  <a:pt x="11403" y="16043"/>
                </a:lnTo>
                <a:cubicBezTo>
                  <a:pt x="11392" y="16066"/>
                  <a:pt x="11369" y="16078"/>
                  <a:pt x="11358" y="16088"/>
                </a:cubicBezTo>
                <a:cubicBezTo>
                  <a:pt x="11347" y="16111"/>
                  <a:pt x="11324" y="16134"/>
                  <a:pt x="11302" y="16145"/>
                </a:cubicBezTo>
                <a:lnTo>
                  <a:pt x="11290" y="16156"/>
                </a:lnTo>
                <a:lnTo>
                  <a:pt x="11290" y="16156"/>
                </a:lnTo>
                <a:lnTo>
                  <a:pt x="11312" y="16123"/>
                </a:lnTo>
                <a:cubicBezTo>
                  <a:pt x="11358" y="16043"/>
                  <a:pt x="11392" y="15953"/>
                  <a:pt x="11425" y="15852"/>
                </a:cubicBezTo>
                <a:cubicBezTo>
                  <a:pt x="11437" y="15807"/>
                  <a:pt x="11448" y="15750"/>
                  <a:pt x="11460" y="15705"/>
                </a:cubicBezTo>
                <a:lnTo>
                  <a:pt x="11493" y="15569"/>
                </a:lnTo>
                <a:cubicBezTo>
                  <a:pt x="11493" y="15558"/>
                  <a:pt x="11505" y="15536"/>
                  <a:pt x="11505" y="15524"/>
                </a:cubicBezTo>
                <a:lnTo>
                  <a:pt x="11538" y="15423"/>
                </a:lnTo>
                <a:lnTo>
                  <a:pt x="11561" y="15355"/>
                </a:lnTo>
                <a:lnTo>
                  <a:pt x="11583" y="15287"/>
                </a:lnTo>
                <a:lnTo>
                  <a:pt x="11606" y="15230"/>
                </a:lnTo>
                <a:lnTo>
                  <a:pt x="11618" y="15185"/>
                </a:lnTo>
                <a:lnTo>
                  <a:pt x="11685" y="15050"/>
                </a:lnTo>
                <a:cubicBezTo>
                  <a:pt x="11719" y="14982"/>
                  <a:pt x="11753" y="14914"/>
                  <a:pt x="11787" y="14858"/>
                </a:cubicBezTo>
                <a:cubicBezTo>
                  <a:pt x="11854" y="14768"/>
                  <a:pt x="11934" y="14666"/>
                  <a:pt x="12002" y="14587"/>
                </a:cubicBezTo>
                <a:lnTo>
                  <a:pt x="12012" y="14576"/>
                </a:lnTo>
                <a:cubicBezTo>
                  <a:pt x="12069" y="14497"/>
                  <a:pt x="12125" y="14418"/>
                  <a:pt x="12193" y="14350"/>
                </a:cubicBezTo>
                <a:lnTo>
                  <a:pt x="12295" y="14214"/>
                </a:lnTo>
                <a:cubicBezTo>
                  <a:pt x="12374" y="14113"/>
                  <a:pt x="12453" y="14000"/>
                  <a:pt x="12544" y="13910"/>
                </a:cubicBezTo>
                <a:cubicBezTo>
                  <a:pt x="12554" y="13887"/>
                  <a:pt x="12566" y="13876"/>
                  <a:pt x="12589" y="13865"/>
                </a:cubicBezTo>
                <a:cubicBezTo>
                  <a:pt x="12589" y="13853"/>
                  <a:pt x="12599" y="13853"/>
                  <a:pt x="12599" y="13842"/>
                </a:cubicBezTo>
                <a:lnTo>
                  <a:pt x="12622" y="13842"/>
                </a:lnTo>
                <a:cubicBezTo>
                  <a:pt x="12622" y="13830"/>
                  <a:pt x="12622" y="13830"/>
                  <a:pt x="12634" y="13830"/>
                </a:cubicBezTo>
                <a:close/>
                <a:moveTo>
                  <a:pt x="1231" y="16755"/>
                </a:moveTo>
                <a:cubicBezTo>
                  <a:pt x="1242" y="16766"/>
                  <a:pt x="1254" y="16766"/>
                  <a:pt x="1265" y="16766"/>
                </a:cubicBezTo>
                <a:cubicBezTo>
                  <a:pt x="1276" y="16778"/>
                  <a:pt x="1287" y="16778"/>
                  <a:pt x="1299" y="16788"/>
                </a:cubicBezTo>
                <a:cubicBezTo>
                  <a:pt x="1310" y="16788"/>
                  <a:pt x="1321" y="16800"/>
                  <a:pt x="1332" y="16800"/>
                </a:cubicBezTo>
                <a:cubicBezTo>
                  <a:pt x="1344" y="16811"/>
                  <a:pt x="1367" y="16823"/>
                  <a:pt x="1377" y="16834"/>
                </a:cubicBezTo>
                <a:lnTo>
                  <a:pt x="1412" y="16868"/>
                </a:lnTo>
                <a:cubicBezTo>
                  <a:pt x="1423" y="16890"/>
                  <a:pt x="1434" y="16901"/>
                  <a:pt x="1457" y="16924"/>
                </a:cubicBezTo>
                <a:lnTo>
                  <a:pt x="1490" y="16992"/>
                </a:lnTo>
                <a:cubicBezTo>
                  <a:pt x="1513" y="17048"/>
                  <a:pt x="1547" y="17104"/>
                  <a:pt x="1570" y="17161"/>
                </a:cubicBezTo>
                <a:lnTo>
                  <a:pt x="1581" y="17207"/>
                </a:lnTo>
                <a:cubicBezTo>
                  <a:pt x="1603" y="17263"/>
                  <a:pt x="1615" y="17319"/>
                  <a:pt x="1626" y="17365"/>
                </a:cubicBezTo>
                <a:cubicBezTo>
                  <a:pt x="1638" y="17387"/>
                  <a:pt x="1638" y="17398"/>
                  <a:pt x="1638" y="17410"/>
                </a:cubicBezTo>
                <a:cubicBezTo>
                  <a:pt x="1648" y="17432"/>
                  <a:pt x="1648" y="17455"/>
                  <a:pt x="1660" y="17477"/>
                </a:cubicBezTo>
                <a:cubicBezTo>
                  <a:pt x="1660" y="17511"/>
                  <a:pt x="1671" y="17545"/>
                  <a:pt x="1683" y="17579"/>
                </a:cubicBezTo>
                <a:cubicBezTo>
                  <a:pt x="1694" y="17681"/>
                  <a:pt x="1716" y="17804"/>
                  <a:pt x="1728" y="17917"/>
                </a:cubicBezTo>
                <a:cubicBezTo>
                  <a:pt x="1739" y="18030"/>
                  <a:pt x="1751" y="18132"/>
                  <a:pt x="1773" y="18245"/>
                </a:cubicBezTo>
                <a:lnTo>
                  <a:pt x="1773" y="18313"/>
                </a:lnTo>
                <a:cubicBezTo>
                  <a:pt x="1784" y="18403"/>
                  <a:pt x="1796" y="18494"/>
                  <a:pt x="1818" y="18584"/>
                </a:cubicBezTo>
                <a:cubicBezTo>
                  <a:pt x="1829" y="18662"/>
                  <a:pt x="1841" y="18730"/>
                  <a:pt x="1863" y="18810"/>
                </a:cubicBezTo>
                <a:lnTo>
                  <a:pt x="1874" y="18855"/>
                </a:lnTo>
                <a:lnTo>
                  <a:pt x="1863" y="18855"/>
                </a:lnTo>
                <a:lnTo>
                  <a:pt x="1852" y="18843"/>
                </a:lnTo>
                <a:lnTo>
                  <a:pt x="1829" y="18821"/>
                </a:lnTo>
                <a:lnTo>
                  <a:pt x="1818" y="18810"/>
                </a:lnTo>
                <a:cubicBezTo>
                  <a:pt x="1784" y="18787"/>
                  <a:pt x="1751" y="18753"/>
                  <a:pt x="1728" y="18719"/>
                </a:cubicBezTo>
                <a:lnTo>
                  <a:pt x="1728" y="18730"/>
                </a:lnTo>
                <a:lnTo>
                  <a:pt x="1660" y="18640"/>
                </a:lnTo>
                <a:lnTo>
                  <a:pt x="1660" y="18652"/>
                </a:lnTo>
                <a:cubicBezTo>
                  <a:pt x="1660" y="18640"/>
                  <a:pt x="1648" y="18640"/>
                  <a:pt x="1648" y="18629"/>
                </a:cubicBezTo>
                <a:cubicBezTo>
                  <a:pt x="1626" y="18606"/>
                  <a:pt x="1603" y="18572"/>
                  <a:pt x="1581" y="18550"/>
                </a:cubicBezTo>
                <a:lnTo>
                  <a:pt x="1558" y="18516"/>
                </a:lnTo>
                <a:cubicBezTo>
                  <a:pt x="1547" y="18494"/>
                  <a:pt x="1525" y="18471"/>
                  <a:pt x="1513" y="18448"/>
                </a:cubicBezTo>
                <a:cubicBezTo>
                  <a:pt x="1457" y="18392"/>
                  <a:pt x="1412" y="18324"/>
                  <a:pt x="1367" y="18256"/>
                </a:cubicBezTo>
                <a:lnTo>
                  <a:pt x="1367" y="18245"/>
                </a:lnTo>
                <a:lnTo>
                  <a:pt x="1344" y="18223"/>
                </a:lnTo>
                <a:cubicBezTo>
                  <a:pt x="1287" y="18143"/>
                  <a:pt x="1231" y="18053"/>
                  <a:pt x="1174" y="17974"/>
                </a:cubicBezTo>
                <a:cubicBezTo>
                  <a:pt x="1141" y="17929"/>
                  <a:pt x="1118" y="17895"/>
                  <a:pt x="1084" y="17861"/>
                </a:cubicBezTo>
                <a:lnTo>
                  <a:pt x="1061" y="17839"/>
                </a:lnTo>
                <a:cubicBezTo>
                  <a:pt x="1016" y="17782"/>
                  <a:pt x="983" y="17737"/>
                  <a:pt x="948" y="17681"/>
                </a:cubicBezTo>
                <a:cubicBezTo>
                  <a:pt x="938" y="17669"/>
                  <a:pt x="926" y="17646"/>
                  <a:pt x="915" y="17636"/>
                </a:cubicBezTo>
                <a:lnTo>
                  <a:pt x="881" y="17568"/>
                </a:lnTo>
                <a:cubicBezTo>
                  <a:pt x="870" y="17533"/>
                  <a:pt x="870" y="17500"/>
                  <a:pt x="858" y="17466"/>
                </a:cubicBezTo>
                <a:cubicBezTo>
                  <a:pt x="847" y="17421"/>
                  <a:pt x="847" y="17387"/>
                  <a:pt x="847" y="17353"/>
                </a:cubicBezTo>
                <a:cubicBezTo>
                  <a:pt x="836" y="17319"/>
                  <a:pt x="836" y="17274"/>
                  <a:pt x="847" y="17229"/>
                </a:cubicBezTo>
                <a:cubicBezTo>
                  <a:pt x="847" y="17195"/>
                  <a:pt x="847" y="17150"/>
                  <a:pt x="858" y="17104"/>
                </a:cubicBezTo>
                <a:cubicBezTo>
                  <a:pt x="870" y="17071"/>
                  <a:pt x="881" y="17037"/>
                  <a:pt x="892" y="16992"/>
                </a:cubicBezTo>
                <a:cubicBezTo>
                  <a:pt x="903" y="16969"/>
                  <a:pt x="915" y="16936"/>
                  <a:pt x="926" y="16913"/>
                </a:cubicBezTo>
                <a:cubicBezTo>
                  <a:pt x="938" y="16890"/>
                  <a:pt x="948" y="16868"/>
                  <a:pt x="960" y="16856"/>
                </a:cubicBezTo>
                <a:cubicBezTo>
                  <a:pt x="960" y="16845"/>
                  <a:pt x="971" y="16834"/>
                  <a:pt x="971" y="16834"/>
                </a:cubicBezTo>
                <a:lnTo>
                  <a:pt x="994" y="16811"/>
                </a:lnTo>
                <a:cubicBezTo>
                  <a:pt x="1005" y="16811"/>
                  <a:pt x="1005" y="16800"/>
                  <a:pt x="1016" y="16788"/>
                </a:cubicBezTo>
                <a:cubicBezTo>
                  <a:pt x="1028" y="16788"/>
                  <a:pt x="1039" y="16788"/>
                  <a:pt x="1039" y="16778"/>
                </a:cubicBezTo>
                <a:cubicBezTo>
                  <a:pt x="1051" y="16778"/>
                  <a:pt x="1061" y="16766"/>
                  <a:pt x="1073" y="16766"/>
                </a:cubicBezTo>
                <a:cubicBezTo>
                  <a:pt x="1084" y="16766"/>
                  <a:pt x="1096" y="16766"/>
                  <a:pt x="1107" y="16755"/>
                </a:cubicBezTo>
                <a:close/>
                <a:moveTo>
                  <a:pt x="14101" y="18685"/>
                </a:moveTo>
                <a:cubicBezTo>
                  <a:pt x="14147" y="18697"/>
                  <a:pt x="14192" y="18697"/>
                  <a:pt x="14225" y="18708"/>
                </a:cubicBezTo>
                <a:cubicBezTo>
                  <a:pt x="14260" y="18708"/>
                  <a:pt x="14293" y="18719"/>
                  <a:pt x="14327" y="18730"/>
                </a:cubicBezTo>
                <a:cubicBezTo>
                  <a:pt x="14350" y="18742"/>
                  <a:pt x="14372" y="18753"/>
                  <a:pt x="14383" y="18753"/>
                </a:cubicBezTo>
                <a:cubicBezTo>
                  <a:pt x="14395" y="18765"/>
                  <a:pt x="14406" y="18765"/>
                  <a:pt x="14406" y="18775"/>
                </a:cubicBezTo>
                <a:cubicBezTo>
                  <a:pt x="14418" y="18775"/>
                  <a:pt x="14428" y="18787"/>
                  <a:pt x="14428" y="18787"/>
                </a:cubicBezTo>
                <a:lnTo>
                  <a:pt x="14440" y="18798"/>
                </a:lnTo>
                <a:lnTo>
                  <a:pt x="14451" y="18810"/>
                </a:lnTo>
                <a:lnTo>
                  <a:pt x="14451" y="18821"/>
                </a:lnTo>
                <a:cubicBezTo>
                  <a:pt x="14463" y="18832"/>
                  <a:pt x="14463" y="18832"/>
                  <a:pt x="14463" y="18843"/>
                </a:cubicBezTo>
                <a:lnTo>
                  <a:pt x="14463" y="18855"/>
                </a:lnTo>
                <a:lnTo>
                  <a:pt x="14474" y="18866"/>
                </a:lnTo>
                <a:lnTo>
                  <a:pt x="14474" y="18911"/>
                </a:lnTo>
                <a:lnTo>
                  <a:pt x="14463" y="18911"/>
                </a:lnTo>
                <a:lnTo>
                  <a:pt x="14463" y="18933"/>
                </a:lnTo>
                <a:cubicBezTo>
                  <a:pt x="14463" y="18945"/>
                  <a:pt x="14451" y="18968"/>
                  <a:pt x="14451" y="18979"/>
                </a:cubicBezTo>
                <a:cubicBezTo>
                  <a:pt x="14440" y="18990"/>
                  <a:pt x="14440" y="19013"/>
                  <a:pt x="14428" y="19024"/>
                </a:cubicBezTo>
                <a:cubicBezTo>
                  <a:pt x="14428" y="19035"/>
                  <a:pt x="14418" y="19035"/>
                  <a:pt x="14418" y="19046"/>
                </a:cubicBezTo>
                <a:lnTo>
                  <a:pt x="14395" y="19069"/>
                </a:lnTo>
                <a:cubicBezTo>
                  <a:pt x="14383" y="19081"/>
                  <a:pt x="14372" y="19091"/>
                  <a:pt x="14361" y="19114"/>
                </a:cubicBezTo>
                <a:cubicBezTo>
                  <a:pt x="14350" y="19114"/>
                  <a:pt x="14350" y="19126"/>
                  <a:pt x="14338" y="19126"/>
                </a:cubicBezTo>
                <a:cubicBezTo>
                  <a:pt x="14316" y="19137"/>
                  <a:pt x="14305" y="19148"/>
                  <a:pt x="14293" y="19159"/>
                </a:cubicBezTo>
                <a:cubicBezTo>
                  <a:pt x="14270" y="19159"/>
                  <a:pt x="14248" y="19171"/>
                  <a:pt x="14225" y="19182"/>
                </a:cubicBezTo>
                <a:cubicBezTo>
                  <a:pt x="14214" y="19182"/>
                  <a:pt x="14192" y="19194"/>
                  <a:pt x="14169" y="19194"/>
                </a:cubicBezTo>
                <a:cubicBezTo>
                  <a:pt x="14124" y="19204"/>
                  <a:pt x="14079" y="19204"/>
                  <a:pt x="14034" y="19216"/>
                </a:cubicBezTo>
                <a:lnTo>
                  <a:pt x="13898" y="19216"/>
                </a:lnTo>
                <a:cubicBezTo>
                  <a:pt x="13853" y="19204"/>
                  <a:pt x="13819" y="19204"/>
                  <a:pt x="13774" y="19194"/>
                </a:cubicBezTo>
                <a:cubicBezTo>
                  <a:pt x="13728" y="19194"/>
                  <a:pt x="13695" y="19182"/>
                  <a:pt x="13650" y="19171"/>
                </a:cubicBezTo>
                <a:lnTo>
                  <a:pt x="13638" y="19171"/>
                </a:lnTo>
                <a:cubicBezTo>
                  <a:pt x="13582" y="19159"/>
                  <a:pt x="13525" y="19148"/>
                  <a:pt x="13469" y="19148"/>
                </a:cubicBezTo>
                <a:lnTo>
                  <a:pt x="13345" y="19126"/>
                </a:lnTo>
                <a:lnTo>
                  <a:pt x="13334" y="19114"/>
                </a:lnTo>
                <a:lnTo>
                  <a:pt x="13299" y="19114"/>
                </a:lnTo>
                <a:cubicBezTo>
                  <a:pt x="13266" y="19103"/>
                  <a:pt x="13221" y="19091"/>
                  <a:pt x="13187" y="19069"/>
                </a:cubicBezTo>
                <a:cubicBezTo>
                  <a:pt x="13153" y="19058"/>
                  <a:pt x="13131" y="19058"/>
                  <a:pt x="13096" y="19046"/>
                </a:cubicBezTo>
                <a:lnTo>
                  <a:pt x="13029" y="19013"/>
                </a:lnTo>
                <a:lnTo>
                  <a:pt x="13040" y="19001"/>
                </a:lnTo>
                <a:lnTo>
                  <a:pt x="13085" y="18968"/>
                </a:lnTo>
                <a:cubicBezTo>
                  <a:pt x="13164" y="18923"/>
                  <a:pt x="13243" y="18877"/>
                  <a:pt x="13334" y="18832"/>
                </a:cubicBezTo>
                <a:cubicBezTo>
                  <a:pt x="13402" y="18798"/>
                  <a:pt x="13458" y="18765"/>
                  <a:pt x="13525" y="18742"/>
                </a:cubicBezTo>
                <a:lnTo>
                  <a:pt x="13661" y="18708"/>
                </a:lnTo>
                <a:cubicBezTo>
                  <a:pt x="13718" y="18697"/>
                  <a:pt x="13763" y="18697"/>
                  <a:pt x="13819" y="18685"/>
                </a:cubicBezTo>
                <a:close/>
                <a:moveTo>
                  <a:pt x="8445" y="19442"/>
                </a:moveTo>
                <a:lnTo>
                  <a:pt x="8434" y="19453"/>
                </a:lnTo>
                <a:cubicBezTo>
                  <a:pt x="8434" y="19453"/>
                  <a:pt x="8445" y="19453"/>
                  <a:pt x="8445" y="19442"/>
                </a:cubicBezTo>
                <a:close/>
                <a:moveTo>
                  <a:pt x="4471" y="17963"/>
                </a:moveTo>
                <a:cubicBezTo>
                  <a:pt x="4493" y="17974"/>
                  <a:pt x="4505" y="17974"/>
                  <a:pt x="4528" y="17985"/>
                </a:cubicBezTo>
                <a:cubicBezTo>
                  <a:pt x="4539" y="17985"/>
                  <a:pt x="4550" y="17985"/>
                  <a:pt x="4561" y="17997"/>
                </a:cubicBezTo>
                <a:cubicBezTo>
                  <a:pt x="4573" y="17997"/>
                  <a:pt x="4573" y="18008"/>
                  <a:pt x="4584" y="18008"/>
                </a:cubicBezTo>
                <a:cubicBezTo>
                  <a:pt x="4584" y="18008"/>
                  <a:pt x="4596" y="18019"/>
                  <a:pt x="4606" y="18019"/>
                </a:cubicBezTo>
                <a:cubicBezTo>
                  <a:pt x="4606" y="18030"/>
                  <a:pt x="4618" y="18042"/>
                  <a:pt x="4629" y="18053"/>
                </a:cubicBezTo>
                <a:cubicBezTo>
                  <a:pt x="4652" y="18075"/>
                  <a:pt x="4663" y="18087"/>
                  <a:pt x="4674" y="18110"/>
                </a:cubicBezTo>
                <a:cubicBezTo>
                  <a:pt x="4686" y="18132"/>
                  <a:pt x="4708" y="18166"/>
                  <a:pt x="4719" y="18188"/>
                </a:cubicBezTo>
                <a:cubicBezTo>
                  <a:pt x="4742" y="18223"/>
                  <a:pt x="4754" y="18256"/>
                  <a:pt x="4764" y="18290"/>
                </a:cubicBezTo>
                <a:cubicBezTo>
                  <a:pt x="4764" y="18301"/>
                  <a:pt x="4776" y="18313"/>
                  <a:pt x="4776" y="18324"/>
                </a:cubicBezTo>
                <a:cubicBezTo>
                  <a:pt x="4776" y="18336"/>
                  <a:pt x="4787" y="18346"/>
                  <a:pt x="4787" y="18369"/>
                </a:cubicBezTo>
                <a:cubicBezTo>
                  <a:pt x="4787" y="18392"/>
                  <a:pt x="4799" y="18403"/>
                  <a:pt x="4799" y="18426"/>
                </a:cubicBezTo>
                <a:lnTo>
                  <a:pt x="4810" y="18448"/>
                </a:lnTo>
                <a:cubicBezTo>
                  <a:pt x="4810" y="18494"/>
                  <a:pt x="4821" y="18527"/>
                  <a:pt x="4821" y="18572"/>
                </a:cubicBezTo>
                <a:lnTo>
                  <a:pt x="4821" y="18708"/>
                </a:lnTo>
                <a:cubicBezTo>
                  <a:pt x="4821" y="18765"/>
                  <a:pt x="4810" y="18810"/>
                  <a:pt x="4799" y="18855"/>
                </a:cubicBezTo>
                <a:cubicBezTo>
                  <a:pt x="4787" y="18911"/>
                  <a:pt x="4776" y="18956"/>
                  <a:pt x="4764" y="19001"/>
                </a:cubicBezTo>
                <a:lnTo>
                  <a:pt x="4731" y="19081"/>
                </a:lnTo>
                <a:lnTo>
                  <a:pt x="4731" y="19091"/>
                </a:lnTo>
                <a:cubicBezTo>
                  <a:pt x="4697" y="19194"/>
                  <a:pt x="4663" y="19272"/>
                  <a:pt x="4629" y="19352"/>
                </a:cubicBezTo>
                <a:cubicBezTo>
                  <a:pt x="4596" y="19430"/>
                  <a:pt x="4550" y="19510"/>
                  <a:pt x="4516" y="19600"/>
                </a:cubicBezTo>
                <a:cubicBezTo>
                  <a:pt x="4505" y="19633"/>
                  <a:pt x="4483" y="19668"/>
                  <a:pt x="4471" y="19701"/>
                </a:cubicBezTo>
                <a:cubicBezTo>
                  <a:pt x="4426" y="19791"/>
                  <a:pt x="4381" y="19904"/>
                  <a:pt x="4335" y="20006"/>
                </a:cubicBezTo>
                <a:cubicBezTo>
                  <a:pt x="4335" y="19950"/>
                  <a:pt x="4335" y="19894"/>
                  <a:pt x="4325" y="19837"/>
                </a:cubicBezTo>
                <a:lnTo>
                  <a:pt x="4290" y="19633"/>
                </a:lnTo>
                <a:lnTo>
                  <a:pt x="4290" y="19510"/>
                </a:lnTo>
                <a:cubicBezTo>
                  <a:pt x="4279" y="19475"/>
                  <a:pt x="4279" y="19430"/>
                  <a:pt x="4268" y="19397"/>
                </a:cubicBezTo>
                <a:lnTo>
                  <a:pt x="4268" y="19385"/>
                </a:lnTo>
                <a:cubicBezTo>
                  <a:pt x="4257" y="19340"/>
                  <a:pt x="4257" y="19295"/>
                  <a:pt x="4245" y="19261"/>
                </a:cubicBezTo>
                <a:cubicBezTo>
                  <a:pt x="4234" y="19216"/>
                  <a:pt x="4223" y="19171"/>
                  <a:pt x="4223" y="19126"/>
                </a:cubicBezTo>
                <a:cubicBezTo>
                  <a:pt x="4200" y="19035"/>
                  <a:pt x="4189" y="18945"/>
                  <a:pt x="4177" y="18855"/>
                </a:cubicBezTo>
                <a:cubicBezTo>
                  <a:pt x="4167" y="18787"/>
                  <a:pt x="4167" y="18730"/>
                  <a:pt x="4167" y="18674"/>
                </a:cubicBezTo>
                <a:lnTo>
                  <a:pt x="4155" y="18606"/>
                </a:lnTo>
                <a:lnTo>
                  <a:pt x="4155" y="18561"/>
                </a:lnTo>
                <a:lnTo>
                  <a:pt x="4155" y="18448"/>
                </a:lnTo>
                <a:lnTo>
                  <a:pt x="4155" y="18324"/>
                </a:lnTo>
                <a:lnTo>
                  <a:pt x="4155" y="18290"/>
                </a:lnTo>
                <a:cubicBezTo>
                  <a:pt x="4167" y="18211"/>
                  <a:pt x="4177" y="18143"/>
                  <a:pt x="4189" y="18087"/>
                </a:cubicBezTo>
                <a:cubicBezTo>
                  <a:pt x="4189" y="18075"/>
                  <a:pt x="4189" y="18053"/>
                  <a:pt x="4200" y="18042"/>
                </a:cubicBezTo>
                <a:lnTo>
                  <a:pt x="4200" y="18030"/>
                </a:lnTo>
                <a:lnTo>
                  <a:pt x="4212" y="18019"/>
                </a:lnTo>
                <a:lnTo>
                  <a:pt x="4234" y="17997"/>
                </a:lnTo>
                <a:cubicBezTo>
                  <a:pt x="4245" y="17997"/>
                  <a:pt x="4245" y="17997"/>
                  <a:pt x="4257" y="17985"/>
                </a:cubicBezTo>
                <a:cubicBezTo>
                  <a:pt x="4268" y="17985"/>
                  <a:pt x="4279" y="17974"/>
                  <a:pt x="4290" y="17974"/>
                </a:cubicBezTo>
                <a:cubicBezTo>
                  <a:pt x="4302" y="17974"/>
                  <a:pt x="4313" y="17963"/>
                  <a:pt x="4325" y="17963"/>
                </a:cubicBezTo>
                <a:close/>
                <a:moveTo>
                  <a:pt x="3974" y="22953"/>
                </a:moveTo>
                <a:lnTo>
                  <a:pt x="3974" y="22953"/>
                </a:lnTo>
                <a:cubicBezTo>
                  <a:pt x="3974" y="22955"/>
                  <a:pt x="3973" y="22957"/>
                  <a:pt x="3973" y="22959"/>
                </a:cubicBezTo>
                <a:lnTo>
                  <a:pt x="3973" y="22959"/>
                </a:lnTo>
                <a:cubicBezTo>
                  <a:pt x="3974" y="22956"/>
                  <a:pt x="3974" y="22953"/>
                  <a:pt x="3974" y="22953"/>
                </a:cubicBezTo>
                <a:close/>
                <a:moveTo>
                  <a:pt x="768" y="21417"/>
                </a:moveTo>
                <a:cubicBezTo>
                  <a:pt x="790" y="21429"/>
                  <a:pt x="813" y="21429"/>
                  <a:pt x="836" y="21429"/>
                </a:cubicBezTo>
                <a:cubicBezTo>
                  <a:pt x="858" y="21440"/>
                  <a:pt x="881" y="21440"/>
                  <a:pt x="915" y="21451"/>
                </a:cubicBezTo>
                <a:cubicBezTo>
                  <a:pt x="948" y="21462"/>
                  <a:pt x="994" y="21485"/>
                  <a:pt x="1039" y="21507"/>
                </a:cubicBezTo>
                <a:cubicBezTo>
                  <a:pt x="1084" y="21530"/>
                  <a:pt x="1141" y="21564"/>
                  <a:pt x="1174" y="21587"/>
                </a:cubicBezTo>
                <a:lnTo>
                  <a:pt x="1209" y="21610"/>
                </a:lnTo>
                <a:cubicBezTo>
                  <a:pt x="1287" y="21655"/>
                  <a:pt x="1367" y="21711"/>
                  <a:pt x="1434" y="21778"/>
                </a:cubicBezTo>
                <a:cubicBezTo>
                  <a:pt x="1468" y="21801"/>
                  <a:pt x="1490" y="21824"/>
                  <a:pt x="1513" y="21858"/>
                </a:cubicBezTo>
                <a:cubicBezTo>
                  <a:pt x="1536" y="21869"/>
                  <a:pt x="1547" y="21903"/>
                  <a:pt x="1570" y="21926"/>
                </a:cubicBezTo>
                <a:cubicBezTo>
                  <a:pt x="1592" y="21959"/>
                  <a:pt x="1603" y="21993"/>
                  <a:pt x="1626" y="22027"/>
                </a:cubicBezTo>
                <a:cubicBezTo>
                  <a:pt x="1660" y="22095"/>
                  <a:pt x="1683" y="22162"/>
                  <a:pt x="1716" y="22230"/>
                </a:cubicBezTo>
                <a:lnTo>
                  <a:pt x="1728" y="22275"/>
                </a:lnTo>
                <a:lnTo>
                  <a:pt x="1739" y="22320"/>
                </a:lnTo>
                <a:cubicBezTo>
                  <a:pt x="1751" y="22355"/>
                  <a:pt x="1761" y="22400"/>
                  <a:pt x="1784" y="22433"/>
                </a:cubicBezTo>
                <a:lnTo>
                  <a:pt x="1818" y="22569"/>
                </a:lnTo>
                <a:lnTo>
                  <a:pt x="1829" y="22569"/>
                </a:lnTo>
                <a:lnTo>
                  <a:pt x="1829" y="22580"/>
                </a:lnTo>
                <a:lnTo>
                  <a:pt x="1829" y="22591"/>
                </a:lnTo>
                <a:lnTo>
                  <a:pt x="1829" y="22603"/>
                </a:lnTo>
                <a:lnTo>
                  <a:pt x="1841" y="22603"/>
                </a:lnTo>
                <a:cubicBezTo>
                  <a:pt x="1841" y="22626"/>
                  <a:pt x="1852" y="22648"/>
                  <a:pt x="1863" y="22671"/>
                </a:cubicBezTo>
                <a:cubicBezTo>
                  <a:pt x="1886" y="22749"/>
                  <a:pt x="1919" y="22806"/>
                  <a:pt x="1954" y="22862"/>
                </a:cubicBezTo>
                <a:cubicBezTo>
                  <a:pt x="1976" y="22897"/>
                  <a:pt x="1999" y="22942"/>
                  <a:pt x="2021" y="22975"/>
                </a:cubicBezTo>
                <a:cubicBezTo>
                  <a:pt x="2044" y="23009"/>
                  <a:pt x="2067" y="23043"/>
                  <a:pt x="2077" y="23077"/>
                </a:cubicBezTo>
                <a:cubicBezTo>
                  <a:pt x="2032" y="23043"/>
                  <a:pt x="1987" y="23009"/>
                  <a:pt x="1942" y="22987"/>
                </a:cubicBezTo>
                <a:cubicBezTo>
                  <a:pt x="1897" y="22964"/>
                  <a:pt x="1852" y="22942"/>
                  <a:pt x="1796" y="22930"/>
                </a:cubicBezTo>
                <a:cubicBezTo>
                  <a:pt x="1716" y="22897"/>
                  <a:pt x="1638" y="22874"/>
                  <a:pt x="1570" y="22851"/>
                </a:cubicBezTo>
                <a:lnTo>
                  <a:pt x="1558" y="22851"/>
                </a:lnTo>
                <a:cubicBezTo>
                  <a:pt x="1480" y="22829"/>
                  <a:pt x="1412" y="22795"/>
                  <a:pt x="1332" y="22772"/>
                </a:cubicBezTo>
                <a:lnTo>
                  <a:pt x="1321" y="22772"/>
                </a:lnTo>
                <a:cubicBezTo>
                  <a:pt x="1310" y="22761"/>
                  <a:pt x="1287" y="22761"/>
                  <a:pt x="1276" y="22761"/>
                </a:cubicBezTo>
                <a:lnTo>
                  <a:pt x="1219" y="22739"/>
                </a:lnTo>
                <a:cubicBezTo>
                  <a:pt x="1209" y="22727"/>
                  <a:pt x="1197" y="22727"/>
                  <a:pt x="1186" y="22727"/>
                </a:cubicBezTo>
                <a:cubicBezTo>
                  <a:pt x="1118" y="22693"/>
                  <a:pt x="1039" y="22671"/>
                  <a:pt x="971" y="22636"/>
                </a:cubicBezTo>
                <a:cubicBezTo>
                  <a:pt x="915" y="22614"/>
                  <a:pt x="847" y="22591"/>
                  <a:pt x="790" y="22569"/>
                </a:cubicBezTo>
                <a:lnTo>
                  <a:pt x="768" y="22558"/>
                </a:lnTo>
                <a:cubicBezTo>
                  <a:pt x="700" y="22535"/>
                  <a:pt x="644" y="22501"/>
                  <a:pt x="576" y="22478"/>
                </a:cubicBezTo>
                <a:cubicBezTo>
                  <a:pt x="542" y="22468"/>
                  <a:pt x="497" y="22456"/>
                  <a:pt x="463" y="22433"/>
                </a:cubicBezTo>
                <a:cubicBezTo>
                  <a:pt x="429" y="22422"/>
                  <a:pt x="396" y="22411"/>
                  <a:pt x="361" y="22388"/>
                </a:cubicBezTo>
                <a:lnTo>
                  <a:pt x="351" y="22388"/>
                </a:lnTo>
                <a:cubicBezTo>
                  <a:pt x="316" y="22366"/>
                  <a:pt x="283" y="22355"/>
                  <a:pt x="249" y="22332"/>
                </a:cubicBezTo>
                <a:lnTo>
                  <a:pt x="249" y="22320"/>
                </a:lnTo>
                <a:cubicBezTo>
                  <a:pt x="238" y="22320"/>
                  <a:pt x="238" y="22320"/>
                  <a:pt x="238" y="22310"/>
                </a:cubicBezTo>
                <a:cubicBezTo>
                  <a:pt x="226" y="22310"/>
                  <a:pt x="215" y="22298"/>
                  <a:pt x="215" y="22287"/>
                </a:cubicBezTo>
                <a:cubicBezTo>
                  <a:pt x="203" y="22275"/>
                  <a:pt x="193" y="22264"/>
                  <a:pt x="193" y="22242"/>
                </a:cubicBezTo>
                <a:cubicBezTo>
                  <a:pt x="181" y="22230"/>
                  <a:pt x="181" y="22219"/>
                  <a:pt x="170" y="22207"/>
                </a:cubicBezTo>
                <a:cubicBezTo>
                  <a:pt x="158" y="22185"/>
                  <a:pt x="158" y="22162"/>
                  <a:pt x="147" y="22140"/>
                </a:cubicBezTo>
                <a:lnTo>
                  <a:pt x="147" y="22084"/>
                </a:lnTo>
                <a:lnTo>
                  <a:pt x="147" y="22016"/>
                </a:lnTo>
                <a:cubicBezTo>
                  <a:pt x="147" y="21993"/>
                  <a:pt x="147" y="21971"/>
                  <a:pt x="158" y="21948"/>
                </a:cubicBezTo>
                <a:cubicBezTo>
                  <a:pt x="158" y="21914"/>
                  <a:pt x="170" y="21881"/>
                  <a:pt x="181" y="21858"/>
                </a:cubicBezTo>
                <a:cubicBezTo>
                  <a:pt x="193" y="21824"/>
                  <a:pt x="203" y="21801"/>
                  <a:pt x="215" y="21768"/>
                </a:cubicBezTo>
                <a:lnTo>
                  <a:pt x="249" y="21700"/>
                </a:lnTo>
                <a:lnTo>
                  <a:pt x="305" y="21643"/>
                </a:lnTo>
                <a:cubicBezTo>
                  <a:pt x="328" y="21620"/>
                  <a:pt x="339" y="21598"/>
                  <a:pt x="361" y="21575"/>
                </a:cubicBezTo>
                <a:cubicBezTo>
                  <a:pt x="384" y="21553"/>
                  <a:pt x="407" y="21542"/>
                  <a:pt x="441" y="21519"/>
                </a:cubicBezTo>
                <a:lnTo>
                  <a:pt x="509" y="21485"/>
                </a:lnTo>
                <a:lnTo>
                  <a:pt x="576" y="21451"/>
                </a:lnTo>
                <a:cubicBezTo>
                  <a:pt x="599" y="21440"/>
                  <a:pt x="622" y="21440"/>
                  <a:pt x="655" y="21429"/>
                </a:cubicBezTo>
                <a:cubicBezTo>
                  <a:pt x="667" y="21429"/>
                  <a:pt x="689" y="21429"/>
                  <a:pt x="712" y="21417"/>
                </a:cubicBezTo>
                <a:close/>
                <a:moveTo>
                  <a:pt x="4265" y="24097"/>
                </a:moveTo>
                <a:lnTo>
                  <a:pt x="4265" y="24097"/>
                </a:lnTo>
                <a:cubicBezTo>
                  <a:pt x="4266" y="24099"/>
                  <a:pt x="4267" y="24102"/>
                  <a:pt x="4268" y="24104"/>
                </a:cubicBezTo>
                <a:cubicBezTo>
                  <a:pt x="4268" y="24104"/>
                  <a:pt x="4268" y="24100"/>
                  <a:pt x="4265" y="24097"/>
                </a:cubicBezTo>
                <a:close/>
                <a:moveTo>
                  <a:pt x="8038" y="23494"/>
                </a:moveTo>
                <a:cubicBezTo>
                  <a:pt x="8050" y="23506"/>
                  <a:pt x="8061" y="23506"/>
                  <a:pt x="8073" y="23506"/>
                </a:cubicBezTo>
                <a:cubicBezTo>
                  <a:pt x="8084" y="23517"/>
                  <a:pt x="8095" y="23517"/>
                  <a:pt x="8106" y="23529"/>
                </a:cubicBezTo>
                <a:cubicBezTo>
                  <a:pt x="8118" y="23529"/>
                  <a:pt x="8129" y="23540"/>
                  <a:pt x="8140" y="23540"/>
                </a:cubicBezTo>
                <a:lnTo>
                  <a:pt x="8174" y="23574"/>
                </a:lnTo>
                <a:cubicBezTo>
                  <a:pt x="8196" y="23585"/>
                  <a:pt x="8208" y="23597"/>
                  <a:pt x="8219" y="23619"/>
                </a:cubicBezTo>
                <a:cubicBezTo>
                  <a:pt x="8242" y="23630"/>
                  <a:pt x="8253" y="23653"/>
                  <a:pt x="8264" y="23664"/>
                </a:cubicBezTo>
                <a:cubicBezTo>
                  <a:pt x="8276" y="23687"/>
                  <a:pt x="8287" y="23709"/>
                  <a:pt x="8299" y="23720"/>
                </a:cubicBezTo>
                <a:cubicBezTo>
                  <a:pt x="8309" y="23743"/>
                  <a:pt x="8309" y="23765"/>
                  <a:pt x="8321" y="23788"/>
                </a:cubicBezTo>
                <a:cubicBezTo>
                  <a:pt x="8332" y="23822"/>
                  <a:pt x="8344" y="23868"/>
                  <a:pt x="8355" y="23901"/>
                </a:cubicBezTo>
                <a:cubicBezTo>
                  <a:pt x="8366" y="23969"/>
                  <a:pt x="8366" y="24026"/>
                  <a:pt x="8377" y="24093"/>
                </a:cubicBezTo>
                <a:lnTo>
                  <a:pt x="8377" y="24285"/>
                </a:lnTo>
                <a:lnTo>
                  <a:pt x="8377" y="24330"/>
                </a:lnTo>
                <a:lnTo>
                  <a:pt x="8377" y="24398"/>
                </a:lnTo>
                <a:lnTo>
                  <a:pt x="8366" y="24420"/>
                </a:lnTo>
                <a:cubicBezTo>
                  <a:pt x="8366" y="24465"/>
                  <a:pt x="8366" y="24522"/>
                  <a:pt x="8355" y="24578"/>
                </a:cubicBezTo>
                <a:cubicBezTo>
                  <a:pt x="8344" y="24646"/>
                  <a:pt x="8332" y="24714"/>
                  <a:pt x="8321" y="24804"/>
                </a:cubicBezTo>
                <a:cubicBezTo>
                  <a:pt x="8309" y="24884"/>
                  <a:pt x="8299" y="24951"/>
                  <a:pt x="8276" y="25019"/>
                </a:cubicBezTo>
                <a:cubicBezTo>
                  <a:pt x="8264" y="25075"/>
                  <a:pt x="8253" y="25132"/>
                  <a:pt x="8253" y="25177"/>
                </a:cubicBezTo>
                <a:lnTo>
                  <a:pt x="8219" y="25346"/>
                </a:lnTo>
                <a:lnTo>
                  <a:pt x="8219" y="25323"/>
                </a:lnTo>
                <a:lnTo>
                  <a:pt x="8208" y="25301"/>
                </a:lnTo>
                <a:lnTo>
                  <a:pt x="8208" y="25278"/>
                </a:lnTo>
                <a:lnTo>
                  <a:pt x="8208" y="25267"/>
                </a:lnTo>
                <a:lnTo>
                  <a:pt x="8140" y="24962"/>
                </a:lnTo>
                <a:cubicBezTo>
                  <a:pt x="8118" y="24827"/>
                  <a:pt x="8095" y="24680"/>
                  <a:pt x="8061" y="24545"/>
                </a:cubicBezTo>
                <a:cubicBezTo>
                  <a:pt x="8038" y="24420"/>
                  <a:pt x="8005" y="24297"/>
                  <a:pt x="7971" y="24194"/>
                </a:cubicBezTo>
                <a:cubicBezTo>
                  <a:pt x="7971" y="24172"/>
                  <a:pt x="7960" y="24138"/>
                  <a:pt x="7948" y="24116"/>
                </a:cubicBezTo>
                <a:cubicBezTo>
                  <a:pt x="7948" y="24093"/>
                  <a:pt x="7937" y="24059"/>
                  <a:pt x="7926" y="24026"/>
                </a:cubicBezTo>
                <a:cubicBezTo>
                  <a:pt x="7915" y="23969"/>
                  <a:pt x="7903" y="23924"/>
                  <a:pt x="7892" y="23868"/>
                </a:cubicBezTo>
                <a:lnTo>
                  <a:pt x="7880" y="23856"/>
                </a:lnTo>
                <a:cubicBezTo>
                  <a:pt x="7880" y="23811"/>
                  <a:pt x="7870" y="23765"/>
                  <a:pt x="7870" y="23720"/>
                </a:cubicBezTo>
                <a:lnTo>
                  <a:pt x="7870" y="23630"/>
                </a:lnTo>
                <a:cubicBezTo>
                  <a:pt x="7870" y="23597"/>
                  <a:pt x="7870" y="23574"/>
                  <a:pt x="7880" y="23551"/>
                </a:cubicBezTo>
                <a:lnTo>
                  <a:pt x="7880" y="23529"/>
                </a:lnTo>
                <a:lnTo>
                  <a:pt x="7892" y="23517"/>
                </a:lnTo>
                <a:lnTo>
                  <a:pt x="7892" y="23506"/>
                </a:lnTo>
                <a:lnTo>
                  <a:pt x="7915" y="23506"/>
                </a:lnTo>
                <a:cubicBezTo>
                  <a:pt x="7937" y="23494"/>
                  <a:pt x="7948" y="23494"/>
                  <a:pt x="7960" y="23494"/>
                </a:cubicBezTo>
                <a:close/>
                <a:moveTo>
                  <a:pt x="12747" y="23336"/>
                </a:moveTo>
                <a:cubicBezTo>
                  <a:pt x="12758" y="23348"/>
                  <a:pt x="12769" y="23348"/>
                  <a:pt x="12780" y="23359"/>
                </a:cubicBezTo>
                <a:cubicBezTo>
                  <a:pt x="12803" y="23359"/>
                  <a:pt x="12814" y="23371"/>
                  <a:pt x="12825" y="23371"/>
                </a:cubicBezTo>
                <a:cubicBezTo>
                  <a:pt x="12837" y="23371"/>
                  <a:pt x="12837" y="23382"/>
                  <a:pt x="12848" y="23382"/>
                </a:cubicBezTo>
                <a:lnTo>
                  <a:pt x="12882" y="23416"/>
                </a:lnTo>
                <a:lnTo>
                  <a:pt x="12916" y="23449"/>
                </a:lnTo>
                <a:cubicBezTo>
                  <a:pt x="12927" y="23461"/>
                  <a:pt x="12938" y="23472"/>
                  <a:pt x="12950" y="23494"/>
                </a:cubicBezTo>
                <a:cubicBezTo>
                  <a:pt x="12973" y="23517"/>
                  <a:pt x="12983" y="23540"/>
                  <a:pt x="12995" y="23562"/>
                </a:cubicBezTo>
                <a:cubicBezTo>
                  <a:pt x="13006" y="23597"/>
                  <a:pt x="13029" y="23630"/>
                  <a:pt x="13040" y="23664"/>
                </a:cubicBezTo>
                <a:lnTo>
                  <a:pt x="13074" y="23800"/>
                </a:lnTo>
                <a:cubicBezTo>
                  <a:pt x="13085" y="23845"/>
                  <a:pt x="13085" y="23901"/>
                  <a:pt x="13096" y="23946"/>
                </a:cubicBezTo>
                <a:lnTo>
                  <a:pt x="13096" y="24116"/>
                </a:lnTo>
                <a:cubicBezTo>
                  <a:pt x="13085" y="24172"/>
                  <a:pt x="13085" y="24229"/>
                  <a:pt x="13074" y="24285"/>
                </a:cubicBezTo>
                <a:cubicBezTo>
                  <a:pt x="13051" y="24342"/>
                  <a:pt x="13040" y="24409"/>
                  <a:pt x="13018" y="24465"/>
                </a:cubicBezTo>
                <a:cubicBezTo>
                  <a:pt x="12995" y="24533"/>
                  <a:pt x="12973" y="24590"/>
                  <a:pt x="12938" y="24658"/>
                </a:cubicBezTo>
                <a:cubicBezTo>
                  <a:pt x="12905" y="24736"/>
                  <a:pt x="12860" y="24804"/>
                  <a:pt x="12803" y="24884"/>
                </a:cubicBezTo>
                <a:cubicBezTo>
                  <a:pt x="12747" y="24974"/>
                  <a:pt x="12690" y="25042"/>
                  <a:pt x="12634" y="25120"/>
                </a:cubicBezTo>
                <a:cubicBezTo>
                  <a:pt x="12566" y="25177"/>
                  <a:pt x="12521" y="25233"/>
                  <a:pt x="12464" y="25278"/>
                </a:cubicBezTo>
                <a:lnTo>
                  <a:pt x="12453" y="25290"/>
                </a:lnTo>
                <a:lnTo>
                  <a:pt x="12363" y="25369"/>
                </a:lnTo>
                <a:cubicBezTo>
                  <a:pt x="12329" y="25391"/>
                  <a:pt x="12306" y="25425"/>
                  <a:pt x="12273" y="25448"/>
                </a:cubicBezTo>
                <a:cubicBezTo>
                  <a:pt x="12250" y="25459"/>
                  <a:pt x="12238" y="25471"/>
                  <a:pt x="12216" y="25481"/>
                </a:cubicBezTo>
                <a:cubicBezTo>
                  <a:pt x="12193" y="25504"/>
                  <a:pt x="12160" y="25527"/>
                  <a:pt x="12125" y="25549"/>
                </a:cubicBezTo>
                <a:lnTo>
                  <a:pt x="12080" y="25584"/>
                </a:lnTo>
                <a:lnTo>
                  <a:pt x="12058" y="25594"/>
                </a:lnTo>
                <a:cubicBezTo>
                  <a:pt x="11979" y="25651"/>
                  <a:pt x="11889" y="25707"/>
                  <a:pt x="11809" y="25752"/>
                </a:cubicBezTo>
                <a:cubicBezTo>
                  <a:pt x="11708" y="25809"/>
                  <a:pt x="11618" y="25855"/>
                  <a:pt x="11527" y="25900"/>
                </a:cubicBezTo>
                <a:cubicBezTo>
                  <a:pt x="11460" y="25933"/>
                  <a:pt x="11403" y="25967"/>
                  <a:pt x="11335" y="25990"/>
                </a:cubicBezTo>
                <a:cubicBezTo>
                  <a:pt x="11132" y="26091"/>
                  <a:pt x="10918" y="26193"/>
                  <a:pt x="10715" y="26306"/>
                </a:cubicBezTo>
                <a:cubicBezTo>
                  <a:pt x="10669" y="26329"/>
                  <a:pt x="10635" y="26362"/>
                  <a:pt x="10590" y="26385"/>
                </a:cubicBezTo>
                <a:cubicBezTo>
                  <a:pt x="10635" y="26261"/>
                  <a:pt x="10647" y="26125"/>
                  <a:pt x="10669" y="26001"/>
                </a:cubicBezTo>
                <a:cubicBezTo>
                  <a:pt x="10680" y="25933"/>
                  <a:pt x="10692" y="25855"/>
                  <a:pt x="10692" y="25775"/>
                </a:cubicBezTo>
                <a:lnTo>
                  <a:pt x="10703" y="25707"/>
                </a:lnTo>
                <a:cubicBezTo>
                  <a:pt x="10715" y="25651"/>
                  <a:pt x="10715" y="25594"/>
                  <a:pt x="10725" y="25549"/>
                </a:cubicBezTo>
                <a:lnTo>
                  <a:pt x="10748" y="25448"/>
                </a:lnTo>
                <a:cubicBezTo>
                  <a:pt x="10748" y="25391"/>
                  <a:pt x="10760" y="25346"/>
                  <a:pt x="10771" y="25290"/>
                </a:cubicBezTo>
                <a:lnTo>
                  <a:pt x="10793" y="25200"/>
                </a:lnTo>
                <a:lnTo>
                  <a:pt x="10805" y="25109"/>
                </a:lnTo>
                <a:cubicBezTo>
                  <a:pt x="10827" y="25007"/>
                  <a:pt x="10861" y="24917"/>
                  <a:pt x="10895" y="24816"/>
                </a:cubicBezTo>
                <a:cubicBezTo>
                  <a:pt x="10929" y="24714"/>
                  <a:pt x="10974" y="24601"/>
                  <a:pt x="11019" y="24500"/>
                </a:cubicBezTo>
                <a:cubicBezTo>
                  <a:pt x="11064" y="24409"/>
                  <a:pt x="11121" y="24330"/>
                  <a:pt x="11177" y="24240"/>
                </a:cubicBezTo>
                <a:cubicBezTo>
                  <a:pt x="11222" y="24172"/>
                  <a:pt x="11279" y="24104"/>
                  <a:pt x="11335" y="24036"/>
                </a:cubicBezTo>
                <a:cubicBezTo>
                  <a:pt x="11392" y="23969"/>
                  <a:pt x="11460" y="23913"/>
                  <a:pt x="11527" y="23845"/>
                </a:cubicBezTo>
                <a:cubicBezTo>
                  <a:pt x="11583" y="23800"/>
                  <a:pt x="11651" y="23743"/>
                  <a:pt x="11731" y="23698"/>
                </a:cubicBezTo>
                <a:cubicBezTo>
                  <a:pt x="11821" y="23630"/>
                  <a:pt x="11922" y="23585"/>
                  <a:pt x="12024" y="23529"/>
                </a:cubicBezTo>
                <a:lnTo>
                  <a:pt x="12092" y="23494"/>
                </a:lnTo>
                <a:cubicBezTo>
                  <a:pt x="12114" y="23484"/>
                  <a:pt x="12148" y="23472"/>
                  <a:pt x="12182" y="23449"/>
                </a:cubicBezTo>
                <a:cubicBezTo>
                  <a:pt x="12205" y="23438"/>
                  <a:pt x="12250" y="23427"/>
                  <a:pt x="12273" y="23416"/>
                </a:cubicBezTo>
                <a:cubicBezTo>
                  <a:pt x="12295" y="23404"/>
                  <a:pt x="12306" y="23404"/>
                  <a:pt x="12329" y="23393"/>
                </a:cubicBezTo>
                <a:cubicBezTo>
                  <a:pt x="12385" y="23382"/>
                  <a:pt x="12441" y="23359"/>
                  <a:pt x="12498" y="23348"/>
                </a:cubicBezTo>
                <a:cubicBezTo>
                  <a:pt x="12532" y="23336"/>
                  <a:pt x="12566" y="23336"/>
                  <a:pt x="12599" y="23336"/>
                </a:cubicBezTo>
                <a:close/>
                <a:moveTo>
                  <a:pt x="5447" y="27188"/>
                </a:moveTo>
                <a:lnTo>
                  <a:pt x="5454" y="27198"/>
                </a:lnTo>
                <a:cubicBezTo>
                  <a:pt x="5454" y="27198"/>
                  <a:pt x="5454" y="27190"/>
                  <a:pt x="5447" y="27188"/>
                </a:cubicBezTo>
                <a:close/>
                <a:moveTo>
                  <a:pt x="12566" y="27514"/>
                </a:moveTo>
                <a:cubicBezTo>
                  <a:pt x="12599" y="27514"/>
                  <a:pt x="12634" y="27514"/>
                  <a:pt x="12656" y="27525"/>
                </a:cubicBezTo>
                <a:cubicBezTo>
                  <a:pt x="12690" y="27525"/>
                  <a:pt x="12712" y="27536"/>
                  <a:pt x="12735" y="27548"/>
                </a:cubicBezTo>
                <a:cubicBezTo>
                  <a:pt x="12769" y="27559"/>
                  <a:pt x="12792" y="27571"/>
                  <a:pt x="12814" y="27581"/>
                </a:cubicBezTo>
                <a:lnTo>
                  <a:pt x="12882" y="27616"/>
                </a:lnTo>
                <a:cubicBezTo>
                  <a:pt x="12893" y="27627"/>
                  <a:pt x="12916" y="27638"/>
                  <a:pt x="12938" y="27661"/>
                </a:cubicBezTo>
                <a:lnTo>
                  <a:pt x="12983" y="27706"/>
                </a:lnTo>
                <a:cubicBezTo>
                  <a:pt x="13006" y="27729"/>
                  <a:pt x="13018" y="27739"/>
                  <a:pt x="13029" y="27762"/>
                </a:cubicBezTo>
                <a:lnTo>
                  <a:pt x="13029" y="27774"/>
                </a:lnTo>
                <a:cubicBezTo>
                  <a:pt x="13040" y="27785"/>
                  <a:pt x="13040" y="27785"/>
                  <a:pt x="13040" y="27796"/>
                </a:cubicBezTo>
                <a:lnTo>
                  <a:pt x="13040" y="27807"/>
                </a:lnTo>
                <a:lnTo>
                  <a:pt x="13040" y="27819"/>
                </a:lnTo>
                <a:lnTo>
                  <a:pt x="13040" y="27830"/>
                </a:lnTo>
                <a:lnTo>
                  <a:pt x="13040" y="27852"/>
                </a:lnTo>
                <a:cubicBezTo>
                  <a:pt x="13029" y="27864"/>
                  <a:pt x="13029" y="27887"/>
                  <a:pt x="13018" y="27898"/>
                </a:cubicBezTo>
                <a:cubicBezTo>
                  <a:pt x="13018" y="27909"/>
                  <a:pt x="13006" y="27920"/>
                  <a:pt x="12995" y="27932"/>
                </a:cubicBezTo>
                <a:cubicBezTo>
                  <a:pt x="12983" y="27954"/>
                  <a:pt x="12973" y="27965"/>
                  <a:pt x="12961" y="27988"/>
                </a:cubicBezTo>
                <a:cubicBezTo>
                  <a:pt x="12938" y="28000"/>
                  <a:pt x="12916" y="28022"/>
                  <a:pt x="12905" y="28045"/>
                </a:cubicBezTo>
                <a:cubicBezTo>
                  <a:pt x="12870" y="28067"/>
                  <a:pt x="12848" y="28090"/>
                  <a:pt x="12814" y="28112"/>
                </a:cubicBezTo>
                <a:cubicBezTo>
                  <a:pt x="12769" y="28146"/>
                  <a:pt x="12724" y="28168"/>
                  <a:pt x="12667" y="28203"/>
                </a:cubicBezTo>
                <a:cubicBezTo>
                  <a:pt x="12645" y="28214"/>
                  <a:pt x="12611" y="28225"/>
                  <a:pt x="12589" y="28225"/>
                </a:cubicBezTo>
                <a:cubicBezTo>
                  <a:pt x="12566" y="28236"/>
                  <a:pt x="12544" y="28248"/>
                  <a:pt x="12509" y="28259"/>
                </a:cubicBezTo>
                <a:lnTo>
                  <a:pt x="12476" y="28259"/>
                </a:lnTo>
                <a:cubicBezTo>
                  <a:pt x="12431" y="28271"/>
                  <a:pt x="12396" y="28271"/>
                  <a:pt x="12363" y="28281"/>
                </a:cubicBezTo>
                <a:cubicBezTo>
                  <a:pt x="12318" y="28281"/>
                  <a:pt x="12283" y="28293"/>
                  <a:pt x="12238" y="28293"/>
                </a:cubicBezTo>
                <a:lnTo>
                  <a:pt x="12205" y="28293"/>
                </a:lnTo>
                <a:cubicBezTo>
                  <a:pt x="12137" y="28304"/>
                  <a:pt x="12069" y="28304"/>
                  <a:pt x="12012" y="28304"/>
                </a:cubicBezTo>
                <a:lnTo>
                  <a:pt x="11934" y="28304"/>
                </a:lnTo>
                <a:cubicBezTo>
                  <a:pt x="11900" y="28304"/>
                  <a:pt x="11877" y="28293"/>
                  <a:pt x="11844" y="28293"/>
                </a:cubicBezTo>
                <a:cubicBezTo>
                  <a:pt x="11798" y="28281"/>
                  <a:pt x="11764" y="28271"/>
                  <a:pt x="11731" y="28259"/>
                </a:cubicBezTo>
                <a:cubicBezTo>
                  <a:pt x="11674" y="28236"/>
                  <a:pt x="11629" y="28214"/>
                  <a:pt x="11573" y="28191"/>
                </a:cubicBezTo>
                <a:cubicBezTo>
                  <a:pt x="11550" y="28180"/>
                  <a:pt x="11516" y="28168"/>
                  <a:pt x="11493" y="28146"/>
                </a:cubicBezTo>
                <a:cubicBezTo>
                  <a:pt x="11425" y="28123"/>
                  <a:pt x="11369" y="28101"/>
                  <a:pt x="11312" y="28090"/>
                </a:cubicBezTo>
                <a:lnTo>
                  <a:pt x="11312" y="28078"/>
                </a:lnTo>
                <a:lnTo>
                  <a:pt x="11335" y="28067"/>
                </a:lnTo>
                <a:cubicBezTo>
                  <a:pt x="11369" y="28033"/>
                  <a:pt x="11392" y="28000"/>
                  <a:pt x="11425" y="27977"/>
                </a:cubicBezTo>
                <a:cubicBezTo>
                  <a:pt x="11448" y="27943"/>
                  <a:pt x="11482" y="27920"/>
                  <a:pt x="11505" y="27898"/>
                </a:cubicBezTo>
                <a:lnTo>
                  <a:pt x="11640" y="27796"/>
                </a:lnTo>
                <a:cubicBezTo>
                  <a:pt x="11685" y="27762"/>
                  <a:pt x="11741" y="27729"/>
                  <a:pt x="11798" y="27706"/>
                </a:cubicBezTo>
                <a:cubicBezTo>
                  <a:pt x="11854" y="27672"/>
                  <a:pt x="11911" y="27649"/>
                  <a:pt x="11979" y="27616"/>
                </a:cubicBezTo>
                <a:lnTo>
                  <a:pt x="12148" y="27548"/>
                </a:lnTo>
                <a:cubicBezTo>
                  <a:pt x="12170" y="27536"/>
                  <a:pt x="12205" y="27536"/>
                  <a:pt x="12227" y="27525"/>
                </a:cubicBezTo>
                <a:cubicBezTo>
                  <a:pt x="12261" y="27525"/>
                  <a:pt x="12295" y="27514"/>
                  <a:pt x="12340" y="27514"/>
                </a:cubicBezTo>
                <a:close/>
                <a:moveTo>
                  <a:pt x="5363" y="29964"/>
                </a:moveTo>
                <a:lnTo>
                  <a:pt x="5363" y="29964"/>
                </a:lnTo>
                <a:cubicBezTo>
                  <a:pt x="5363" y="29967"/>
                  <a:pt x="5362" y="29971"/>
                  <a:pt x="5361" y="29974"/>
                </a:cubicBezTo>
                <a:lnTo>
                  <a:pt x="5361" y="29974"/>
                </a:lnTo>
                <a:cubicBezTo>
                  <a:pt x="5363" y="29973"/>
                  <a:pt x="5363" y="29971"/>
                  <a:pt x="5363" y="29964"/>
                </a:cubicBezTo>
                <a:close/>
                <a:moveTo>
                  <a:pt x="4979" y="28349"/>
                </a:moveTo>
                <a:cubicBezTo>
                  <a:pt x="4990" y="28361"/>
                  <a:pt x="5002" y="28361"/>
                  <a:pt x="5013" y="28361"/>
                </a:cubicBezTo>
                <a:cubicBezTo>
                  <a:pt x="5025" y="28372"/>
                  <a:pt x="5035" y="28372"/>
                  <a:pt x="5047" y="28383"/>
                </a:cubicBezTo>
                <a:cubicBezTo>
                  <a:pt x="5058" y="28383"/>
                  <a:pt x="5070" y="28394"/>
                  <a:pt x="5081" y="28394"/>
                </a:cubicBezTo>
                <a:lnTo>
                  <a:pt x="5103" y="28417"/>
                </a:lnTo>
                <a:cubicBezTo>
                  <a:pt x="5115" y="28417"/>
                  <a:pt x="5115" y="28429"/>
                  <a:pt x="5126" y="28429"/>
                </a:cubicBezTo>
                <a:cubicBezTo>
                  <a:pt x="5126" y="28439"/>
                  <a:pt x="5137" y="28451"/>
                  <a:pt x="5148" y="28462"/>
                </a:cubicBezTo>
                <a:cubicBezTo>
                  <a:pt x="5148" y="28474"/>
                  <a:pt x="5160" y="28485"/>
                  <a:pt x="5160" y="28496"/>
                </a:cubicBezTo>
                <a:cubicBezTo>
                  <a:pt x="5171" y="28507"/>
                  <a:pt x="5183" y="28530"/>
                  <a:pt x="5193" y="28564"/>
                </a:cubicBezTo>
                <a:cubicBezTo>
                  <a:pt x="5205" y="28597"/>
                  <a:pt x="5216" y="28643"/>
                  <a:pt x="5228" y="28688"/>
                </a:cubicBezTo>
                <a:cubicBezTo>
                  <a:pt x="5239" y="28756"/>
                  <a:pt x="5250" y="28823"/>
                  <a:pt x="5250" y="28891"/>
                </a:cubicBezTo>
                <a:lnTo>
                  <a:pt x="5250" y="28959"/>
                </a:lnTo>
                <a:lnTo>
                  <a:pt x="5250" y="28970"/>
                </a:lnTo>
                <a:lnTo>
                  <a:pt x="5261" y="28993"/>
                </a:lnTo>
                <a:lnTo>
                  <a:pt x="5261" y="29038"/>
                </a:lnTo>
                <a:lnTo>
                  <a:pt x="5250" y="29083"/>
                </a:lnTo>
                <a:lnTo>
                  <a:pt x="5250" y="29196"/>
                </a:lnTo>
                <a:lnTo>
                  <a:pt x="5250" y="29252"/>
                </a:lnTo>
                <a:lnTo>
                  <a:pt x="5239" y="29320"/>
                </a:lnTo>
                <a:cubicBezTo>
                  <a:pt x="5239" y="29410"/>
                  <a:pt x="5228" y="29501"/>
                  <a:pt x="5216" y="29580"/>
                </a:cubicBezTo>
                <a:cubicBezTo>
                  <a:pt x="5205" y="29659"/>
                  <a:pt x="5193" y="29726"/>
                  <a:pt x="5183" y="29794"/>
                </a:cubicBezTo>
                <a:lnTo>
                  <a:pt x="5171" y="29839"/>
                </a:lnTo>
                <a:cubicBezTo>
                  <a:pt x="5160" y="29919"/>
                  <a:pt x="5137" y="29987"/>
                  <a:pt x="5126" y="30054"/>
                </a:cubicBezTo>
                <a:cubicBezTo>
                  <a:pt x="5103" y="30122"/>
                  <a:pt x="5092" y="30178"/>
                  <a:pt x="5070" y="30246"/>
                </a:cubicBezTo>
                <a:cubicBezTo>
                  <a:pt x="5070" y="30223"/>
                  <a:pt x="5058" y="30212"/>
                  <a:pt x="5058" y="30201"/>
                </a:cubicBezTo>
                <a:cubicBezTo>
                  <a:pt x="5035" y="30145"/>
                  <a:pt x="5002" y="30088"/>
                  <a:pt x="4979" y="30032"/>
                </a:cubicBezTo>
                <a:lnTo>
                  <a:pt x="4968" y="30009"/>
                </a:lnTo>
                <a:cubicBezTo>
                  <a:pt x="4934" y="29952"/>
                  <a:pt x="4900" y="29896"/>
                  <a:pt x="4866" y="29851"/>
                </a:cubicBezTo>
                <a:lnTo>
                  <a:pt x="4844" y="29794"/>
                </a:lnTo>
                <a:lnTo>
                  <a:pt x="4776" y="29693"/>
                </a:lnTo>
                <a:cubicBezTo>
                  <a:pt x="4754" y="29659"/>
                  <a:pt x="4742" y="29625"/>
                  <a:pt x="4719" y="29591"/>
                </a:cubicBezTo>
                <a:cubicBezTo>
                  <a:pt x="4697" y="29558"/>
                  <a:pt x="4686" y="29535"/>
                  <a:pt x="4663" y="29501"/>
                </a:cubicBezTo>
                <a:lnTo>
                  <a:pt x="4618" y="29410"/>
                </a:lnTo>
                <a:lnTo>
                  <a:pt x="4606" y="29388"/>
                </a:lnTo>
                <a:lnTo>
                  <a:pt x="4584" y="29332"/>
                </a:lnTo>
                <a:lnTo>
                  <a:pt x="4539" y="29241"/>
                </a:lnTo>
                <a:cubicBezTo>
                  <a:pt x="4539" y="29230"/>
                  <a:pt x="4528" y="29207"/>
                  <a:pt x="4528" y="29196"/>
                </a:cubicBezTo>
                <a:lnTo>
                  <a:pt x="4516" y="29174"/>
                </a:lnTo>
                <a:lnTo>
                  <a:pt x="4516" y="29162"/>
                </a:lnTo>
                <a:cubicBezTo>
                  <a:pt x="4505" y="29139"/>
                  <a:pt x="4493" y="29129"/>
                  <a:pt x="4493" y="29106"/>
                </a:cubicBezTo>
                <a:cubicBezTo>
                  <a:pt x="4471" y="29038"/>
                  <a:pt x="4448" y="28981"/>
                  <a:pt x="4437" y="28925"/>
                </a:cubicBezTo>
                <a:cubicBezTo>
                  <a:pt x="4437" y="28903"/>
                  <a:pt x="4437" y="28880"/>
                  <a:pt x="4426" y="28846"/>
                </a:cubicBezTo>
                <a:lnTo>
                  <a:pt x="4426" y="28801"/>
                </a:lnTo>
                <a:cubicBezTo>
                  <a:pt x="4437" y="28778"/>
                  <a:pt x="4437" y="28756"/>
                  <a:pt x="4437" y="28733"/>
                </a:cubicBezTo>
                <a:cubicBezTo>
                  <a:pt x="4448" y="28710"/>
                  <a:pt x="4448" y="28700"/>
                  <a:pt x="4460" y="28677"/>
                </a:cubicBezTo>
                <a:cubicBezTo>
                  <a:pt x="4460" y="28654"/>
                  <a:pt x="4471" y="28643"/>
                  <a:pt x="4483" y="28620"/>
                </a:cubicBezTo>
                <a:cubicBezTo>
                  <a:pt x="4493" y="28597"/>
                  <a:pt x="4505" y="28587"/>
                  <a:pt x="4516" y="28564"/>
                </a:cubicBezTo>
                <a:cubicBezTo>
                  <a:pt x="4528" y="28541"/>
                  <a:pt x="4539" y="28519"/>
                  <a:pt x="4561" y="28507"/>
                </a:cubicBezTo>
                <a:cubicBezTo>
                  <a:pt x="4573" y="28485"/>
                  <a:pt x="4596" y="28474"/>
                  <a:pt x="4606" y="28451"/>
                </a:cubicBezTo>
                <a:cubicBezTo>
                  <a:pt x="4618" y="28439"/>
                  <a:pt x="4641" y="28429"/>
                  <a:pt x="4652" y="28417"/>
                </a:cubicBezTo>
                <a:cubicBezTo>
                  <a:pt x="4674" y="28406"/>
                  <a:pt x="4697" y="28394"/>
                  <a:pt x="4708" y="28383"/>
                </a:cubicBezTo>
                <a:cubicBezTo>
                  <a:pt x="4719" y="28383"/>
                  <a:pt x="4742" y="28372"/>
                  <a:pt x="4754" y="28372"/>
                </a:cubicBezTo>
                <a:cubicBezTo>
                  <a:pt x="4776" y="28361"/>
                  <a:pt x="4787" y="28361"/>
                  <a:pt x="4810" y="28349"/>
                </a:cubicBezTo>
                <a:close/>
                <a:moveTo>
                  <a:pt x="1874" y="28891"/>
                </a:moveTo>
                <a:cubicBezTo>
                  <a:pt x="1909" y="28891"/>
                  <a:pt x="1931" y="28891"/>
                  <a:pt x="1954" y="28903"/>
                </a:cubicBezTo>
                <a:cubicBezTo>
                  <a:pt x="1976" y="28903"/>
                  <a:pt x="1987" y="28914"/>
                  <a:pt x="2010" y="28914"/>
                </a:cubicBezTo>
                <a:lnTo>
                  <a:pt x="2077" y="28948"/>
                </a:lnTo>
                <a:cubicBezTo>
                  <a:pt x="2089" y="28948"/>
                  <a:pt x="2112" y="28959"/>
                  <a:pt x="2123" y="28970"/>
                </a:cubicBezTo>
                <a:cubicBezTo>
                  <a:pt x="2157" y="28993"/>
                  <a:pt x="2180" y="29016"/>
                  <a:pt x="2213" y="29038"/>
                </a:cubicBezTo>
                <a:lnTo>
                  <a:pt x="2371" y="29196"/>
                </a:lnTo>
                <a:cubicBezTo>
                  <a:pt x="2439" y="29287"/>
                  <a:pt x="2496" y="29354"/>
                  <a:pt x="2541" y="29422"/>
                </a:cubicBezTo>
                <a:cubicBezTo>
                  <a:pt x="2563" y="29455"/>
                  <a:pt x="2586" y="29490"/>
                  <a:pt x="2597" y="29512"/>
                </a:cubicBezTo>
                <a:cubicBezTo>
                  <a:pt x="2619" y="29546"/>
                  <a:pt x="2631" y="29580"/>
                  <a:pt x="2654" y="29614"/>
                </a:cubicBezTo>
                <a:lnTo>
                  <a:pt x="2665" y="29636"/>
                </a:lnTo>
                <a:cubicBezTo>
                  <a:pt x="2699" y="29704"/>
                  <a:pt x="2732" y="29783"/>
                  <a:pt x="2767" y="29862"/>
                </a:cubicBezTo>
                <a:cubicBezTo>
                  <a:pt x="2800" y="29941"/>
                  <a:pt x="2834" y="30020"/>
                  <a:pt x="2868" y="30122"/>
                </a:cubicBezTo>
                <a:lnTo>
                  <a:pt x="2879" y="30133"/>
                </a:lnTo>
                <a:lnTo>
                  <a:pt x="2879" y="30145"/>
                </a:lnTo>
                <a:lnTo>
                  <a:pt x="2879" y="30155"/>
                </a:lnTo>
                <a:lnTo>
                  <a:pt x="2890" y="30167"/>
                </a:lnTo>
                <a:cubicBezTo>
                  <a:pt x="2902" y="30212"/>
                  <a:pt x="2925" y="30268"/>
                  <a:pt x="2935" y="30314"/>
                </a:cubicBezTo>
                <a:cubicBezTo>
                  <a:pt x="2970" y="30416"/>
                  <a:pt x="2992" y="30528"/>
                  <a:pt x="3015" y="30619"/>
                </a:cubicBezTo>
                <a:cubicBezTo>
                  <a:pt x="3026" y="30709"/>
                  <a:pt x="3048" y="30799"/>
                  <a:pt x="3071" y="30878"/>
                </a:cubicBezTo>
                <a:cubicBezTo>
                  <a:pt x="3105" y="30980"/>
                  <a:pt x="3128" y="31070"/>
                  <a:pt x="3150" y="31149"/>
                </a:cubicBezTo>
                <a:cubicBezTo>
                  <a:pt x="3196" y="31251"/>
                  <a:pt x="3229" y="31352"/>
                  <a:pt x="3274" y="31442"/>
                </a:cubicBezTo>
                <a:cubicBezTo>
                  <a:pt x="3286" y="31454"/>
                  <a:pt x="3286" y="31454"/>
                  <a:pt x="3286" y="31465"/>
                </a:cubicBezTo>
                <a:cubicBezTo>
                  <a:pt x="3308" y="31488"/>
                  <a:pt x="3319" y="31522"/>
                  <a:pt x="3331" y="31545"/>
                </a:cubicBezTo>
                <a:lnTo>
                  <a:pt x="3229" y="31477"/>
                </a:lnTo>
                <a:cubicBezTo>
                  <a:pt x="3173" y="31442"/>
                  <a:pt x="3128" y="31409"/>
                  <a:pt x="3094" y="31375"/>
                </a:cubicBezTo>
                <a:cubicBezTo>
                  <a:pt x="3060" y="31341"/>
                  <a:pt x="3026" y="31319"/>
                  <a:pt x="3003" y="31284"/>
                </a:cubicBezTo>
                <a:cubicBezTo>
                  <a:pt x="2935" y="31206"/>
                  <a:pt x="2868" y="31116"/>
                  <a:pt x="2800" y="31003"/>
                </a:cubicBezTo>
                <a:lnTo>
                  <a:pt x="2777" y="30980"/>
                </a:lnTo>
                <a:cubicBezTo>
                  <a:pt x="2744" y="30935"/>
                  <a:pt x="2721" y="30901"/>
                  <a:pt x="2699" y="30855"/>
                </a:cubicBezTo>
                <a:cubicBezTo>
                  <a:pt x="2676" y="30833"/>
                  <a:pt x="2654" y="30799"/>
                  <a:pt x="2642" y="30765"/>
                </a:cubicBezTo>
                <a:cubicBezTo>
                  <a:pt x="2586" y="30687"/>
                  <a:pt x="2529" y="30607"/>
                  <a:pt x="2473" y="30539"/>
                </a:cubicBezTo>
                <a:cubicBezTo>
                  <a:pt x="2461" y="30539"/>
                  <a:pt x="2461" y="30528"/>
                  <a:pt x="2450" y="30528"/>
                </a:cubicBezTo>
                <a:cubicBezTo>
                  <a:pt x="2326" y="30381"/>
                  <a:pt x="2168" y="30258"/>
                  <a:pt x="1976" y="30133"/>
                </a:cubicBezTo>
                <a:cubicBezTo>
                  <a:pt x="1909" y="30099"/>
                  <a:pt x="1841" y="30054"/>
                  <a:pt x="1773" y="30009"/>
                </a:cubicBezTo>
                <a:cubicBezTo>
                  <a:pt x="1683" y="29964"/>
                  <a:pt x="1581" y="29907"/>
                  <a:pt x="1490" y="29839"/>
                </a:cubicBezTo>
                <a:cubicBezTo>
                  <a:pt x="1445" y="29806"/>
                  <a:pt x="1400" y="29772"/>
                  <a:pt x="1367" y="29749"/>
                </a:cubicBezTo>
                <a:lnTo>
                  <a:pt x="1299" y="29681"/>
                </a:lnTo>
                <a:cubicBezTo>
                  <a:pt x="1254" y="29625"/>
                  <a:pt x="1219" y="29580"/>
                  <a:pt x="1186" y="29535"/>
                </a:cubicBezTo>
                <a:cubicBezTo>
                  <a:pt x="1163" y="29501"/>
                  <a:pt x="1152" y="29478"/>
                  <a:pt x="1141" y="29455"/>
                </a:cubicBezTo>
                <a:cubicBezTo>
                  <a:pt x="1129" y="29445"/>
                  <a:pt x="1129" y="29433"/>
                  <a:pt x="1118" y="29422"/>
                </a:cubicBezTo>
                <a:lnTo>
                  <a:pt x="1118" y="29388"/>
                </a:lnTo>
                <a:lnTo>
                  <a:pt x="1118" y="29297"/>
                </a:lnTo>
                <a:lnTo>
                  <a:pt x="1118" y="29275"/>
                </a:lnTo>
                <a:cubicBezTo>
                  <a:pt x="1129" y="29252"/>
                  <a:pt x="1129" y="29241"/>
                  <a:pt x="1141" y="29230"/>
                </a:cubicBezTo>
                <a:lnTo>
                  <a:pt x="1174" y="29162"/>
                </a:lnTo>
                <a:cubicBezTo>
                  <a:pt x="1186" y="29162"/>
                  <a:pt x="1186" y="29151"/>
                  <a:pt x="1197" y="29139"/>
                </a:cubicBezTo>
                <a:cubicBezTo>
                  <a:pt x="1209" y="29139"/>
                  <a:pt x="1209" y="29129"/>
                  <a:pt x="1219" y="29117"/>
                </a:cubicBezTo>
                <a:cubicBezTo>
                  <a:pt x="1242" y="29094"/>
                  <a:pt x="1276" y="29083"/>
                  <a:pt x="1310" y="29061"/>
                </a:cubicBezTo>
                <a:lnTo>
                  <a:pt x="1412" y="28993"/>
                </a:lnTo>
                <a:cubicBezTo>
                  <a:pt x="1445" y="28970"/>
                  <a:pt x="1490" y="28959"/>
                  <a:pt x="1525" y="28948"/>
                </a:cubicBezTo>
                <a:cubicBezTo>
                  <a:pt x="1570" y="28925"/>
                  <a:pt x="1615" y="28914"/>
                  <a:pt x="1648" y="28914"/>
                </a:cubicBezTo>
                <a:cubicBezTo>
                  <a:pt x="1705" y="28903"/>
                  <a:pt x="1761" y="28891"/>
                  <a:pt x="1806" y="28891"/>
                </a:cubicBezTo>
                <a:close/>
                <a:moveTo>
                  <a:pt x="1084" y="33080"/>
                </a:moveTo>
                <a:cubicBezTo>
                  <a:pt x="1107" y="33080"/>
                  <a:pt x="1141" y="33080"/>
                  <a:pt x="1174" y="33091"/>
                </a:cubicBezTo>
                <a:cubicBezTo>
                  <a:pt x="1219" y="33103"/>
                  <a:pt x="1254" y="33113"/>
                  <a:pt x="1299" y="33125"/>
                </a:cubicBezTo>
                <a:lnTo>
                  <a:pt x="1321" y="33136"/>
                </a:lnTo>
                <a:cubicBezTo>
                  <a:pt x="1332" y="33136"/>
                  <a:pt x="1344" y="33136"/>
                  <a:pt x="1344" y="33148"/>
                </a:cubicBezTo>
                <a:lnTo>
                  <a:pt x="1389" y="33159"/>
                </a:lnTo>
                <a:cubicBezTo>
                  <a:pt x="1400" y="33159"/>
                  <a:pt x="1412" y="33159"/>
                  <a:pt x="1423" y="33170"/>
                </a:cubicBezTo>
                <a:cubicBezTo>
                  <a:pt x="1445" y="33181"/>
                  <a:pt x="1480" y="33193"/>
                  <a:pt x="1513" y="33204"/>
                </a:cubicBezTo>
                <a:lnTo>
                  <a:pt x="1558" y="33215"/>
                </a:lnTo>
                <a:cubicBezTo>
                  <a:pt x="1626" y="33249"/>
                  <a:pt x="1705" y="33283"/>
                  <a:pt x="1773" y="33317"/>
                </a:cubicBezTo>
                <a:lnTo>
                  <a:pt x="1829" y="33339"/>
                </a:lnTo>
                <a:cubicBezTo>
                  <a:pt x="1886" y="33362"/>
                  <a:pt x="1942" y="33384"/>
                  <a:pt x="1987" y="33407"/>
                </a:cubicBezTo>
                <a:lnTo>
                  <a:pt x="2089" y="33452"/>
                </a:lnTo>
                <a:cubicBezTo>
                  <a:pt x="2270" y="33532"/>
                  <a:pt x="2439" y="33599"/>
                  <a:pt x="2609" y="33667"/>
                </a:cubicBezTo>
                <a:lnTo>
                  <a:pt x="2619" y="33667"/>
                </a:lnTo>
                <a:cubicBezTo>
                  <a:pt x="2609" y="33667"/>
                  <a:pt x="2597" y="33678"/>
                  <a:pt x="2586" y="33678"/>
                </a:cubicBezTo>
                <a:lnTo>
                  <a:pt x="2563" y="33678"/>
                </a:lnTo>
                <a:cubicBezTo>
                  <a:pt x="2518" y="33690"/>
                  <a:pt x="2484" y="33700"/>
                  <a:pt x="2450" y="33700"/>
                </a:cubicBezTo>
                <a:cubicBezTo>
                  <a:pt x="2405" y="33712"/>
                  <a:pt x="2371" y="33735"/>
                  <a:pt x="2326" y="33746"/>
                </a:cubicBezTo>
                <a:lnTo>
                  <a:pt x="2292" y="33757"/>
                </a:lnTo>
                <a:cubicBezTo>
                  <a:pt x="2258" y="33768"/>
                  <a:pt x="2213" y="33780"/>
                  <a:pt x="2168" y="33803"/>
                </a:cubicBezTo>
                <a:lnTo>
                  <a:pt x="2067" y="33836"/>
                </a:lnTo>
                <a:lnTo>
                  <a:pt x="2021" y="33859"/>
                </a:lnTo>
                <a:cubicBezTo>
                  <a:pt x="1976" y="33870"/>
                  <a:pt x="1931" y="33893"/>
                  <a:pt x="1874" y="33904"/>
                </a:cubicBezTo>
                <a:cubicBezTo>
                  <a:pt x="1863" y="33904"/>
                  <a:pt x="1852" y="33904"/>
                  <a:pt x="1841" y="33915"/>
                </a:cubicBezTo>
                <a:cubicBezTo>
                  <a:pt x="1818" y="33915"/>
                  <a:pt x="1796" y="33926"/>
                  <a:pt x="1773" y="33926"/>
                </a:cubicBezTo>
                <a:lnTo>
                  <a:pt x="1728" y="33938"/>
                </a:lnTo>
                <a:lnTo>
                  <a:pt x="1671" y="33949"/>
                </a:lnTo>
                <a:cubicBezTo>
                  <a:pt x="1626" y="33961"/>
                  <a:pt x="1581" y="33961"/>
                  <a:pt x="1536" y="33971"/>
                </a:cubicBezTo>
                <a:lnTo>
                  <a:pt x="1389" y="33971"/>
                </a:lnTo>
                <a:cubicBezTo>
                  <a:pt x="1355" y="33961"/>
                  <a:pt x="1310" y="33961"/>
                  <a:pt x="1265" y="33949"/>
                </a:cubicBezTo>
                <a:lnTo>
                  <a:pt x="1129" y="33915"/>
                </a:lnTo>
                <a:cubicBezTo>
                  <a:pt x="1084" y="33893"/>
                  <a:pt x="1051" y="33881"/>
                  <a:pt x="1005" y="33859"/>
                </a:cubicBezTo>
                <a:cubicBezTo>
                  <a:pt x="983" y="33848"/>
                  <a:pt x="948" y="33836"/>
                  <a:pt x="926" y="33813"/>
                </a:cubicBezTo>
                <a:cubicBezTo>
                  <a:pt x="903" y="33791"/>
                  <a:pt x="881" y="33780"/>
                  <a:pt x="858" y="33757"/>
                </a:cubicBezTo>
                <a:cubicBezTo>
                  <a:pt x="836" y="33746"/>
                  <a:pt x="825" y="33735"/>
                  <a:pt x="813" y="33712"/>
                </a:cubicBezTo>
                <a:cubicBezTo>
                  <a:pt x="802" y="33700"/>
                  <a:pt x="780" y="33678"/>
                  <a:pt x="768" y="33655"/>
                </a:cubicBezTo>
                <a:cubicBezTo>
                  <a:pt x="757" y="33644"/>
                  <a:pt x="745" y="33622"/>
                  <a:pt x="745" y="33610"/>
                </a:cubicBezTo>
                <a:cubicBezTo>
                  <a:pt x="734" y="33588"/>
                  <a:pt x="723" y="33577"/>
                  <a:pt x="723" y="33554"/>
                </a:cubicBezTo>
                <a:cubicBezTo>
                  <a:pt x="712" y="33542"/>
                  <a:pt x="712" y="33520"/>
                  <a:pt x="700" y="33509"/>
                </a:cubicBezTo>
                <a:lnTo>
                  <a:pt x="700" y="33464"/>
                </a:lnTo>
                <a:lnTo>
                  <a:pt x="700" y="33419"/>
                </a:lnTo>
                <a:lnTo>
                  <a:pt x="700" y="33396"/>
                </a:lnTo>
                <a:cubicBezTo>
                  <a:pt x="700" y="33384"/>
                  <a:pt x="712" y="33362"/>
                  <a:pt x="712" y="33351"/>
                </a:cubicBezTo>
                <a:lnTo>
                  <a:pt x="745" y="33283"/>
                </a:lnTo>
                <a:cubicBezTo>
                  <a:pt x="757" y="33261"/>
                  <a:pt x="768" y="33238"/>
                  <a:pt x="780" y="33226"/>
                </a:cubicBezTo>
                <a:cubicBezTo>
                  <a:pt x="790" y="33204"/>
                  <a:pt x="802" y="33193"/>
                  <a:pt x="813" y="33181"/>
                </a:cubicBezTo>
                <a:lnTo>
                  <a:pt x="847" y="33148"/>
                </a:lnTo>
                <a:lnTo>
                  <a:pt x="870" y="33125"/>
                </a:lnTo>
                <a:cubicBezTo>
                  <a:pt x="881" y="33113"/>
                  <a:pt x="892" y="33113"/>
                  <a:pt x="903" y="33103"/>
                </a:cubicBezTo>
                <a:cubicBezTo>
                  <a:pt x="915" y="33103"/>
                  <a:pt x="926" y="33103"/>
                  <a:pt x="938" y="33091"/>
                </a:cubicBezTo>
                <a:cubicBezTo>
                  <a:pt x="948" y="33091"/>
                  <a:pt x="960" y="33091"/>
                  <a:pt x="971" y="33080"/>
                </a:cubicBezTo>
                <a:close/>
                <a:moveTo>
                  <a:pt x="11031" y="33396"/>
                </a:moveTo>
                <a:lnTo>
                  <a:pt x="11031" y="33407"/>
                </a:lnTo>
                <a:lnTo>
                  <a:pt x="11042" y="33407"/>
                </a:lnTo>
                <a:cubicBezTo>
                  <a:pt x="11053" y="33419"/>
                  <a:pt x="11053" y="33419"/>
                  <a:pt x="11064" y="33419"/>
                </a:cubicBezTo>
                <a:lnTo>
                  <a:pt x="11064" y="33429"/>
                </a:lnTo>
                <a:lnTo>
                  <a:pt x="11076" y="33441"/>
                </a:lnTo>
                <a:lnTo>
                  <a:pt x="11087" y="33452"/>
                </a:lnTo>
                <a:lnTo>
                  <a:pt x="11087" y="33464"/>
                </a:lnTo>
                <a:cubicBezTo>
                  <a:pt x="11087" y="33475"/>
                  <a:pt x="11098" y="33475"/>
                  <a:pt x="11098" y="33486"/>
                </a:cubicBezTo>
                <a:lnTo>
                  <a:pt x="11098" y="33520"/>
                </a:lnTo>
                <a:lnTo>
                  <a:pt x="11098" y="33554"/>
                </a:lnTo>
                <a:cubicBezTo>
                  <a:pt x="11098" y="33577"/>
                  <a:pt x="11098" y="33588"/>
                  <a:pt x="11087" y="33610"/>
                </a:cubicBezTo>
                <a:cubicBezTo>
                  <a:pt x="11087" y="33644"/>
                  <a:pt x="11076" y="33678"/>
                  <a:pt x="11064" y="33723"/>
                </a:cubicBezTo>
                <a:cubicBezTo>
                  <a:pt x="11042" y="33768"/>
                  <a:pt x="11019" y="33825"/>
                  <a:pt x="10996" y="33881"/>
                </a:cubicBezTo>
                <a:lnTo>
                  <a:pt x="10974" y="33904"/>
                </a:lnTo>
                <a:cubicBezTo>
                  <a:pt x="10951" y="33949"/>
                  <a:pt x="10918" y="34006"/>
                  <a:pt x="10895" y="34051"/>
                </a:cubicBezTo>
                <a:cubicBezTo>
                  <a:pt x="10861" y="34096"/>
                  <a:pt x="10850" y="34119"/>
                  <a:pt x="10827" y="34141"/>
                </a:cubicBezTo>
                <a:lnTo>
                  <a:pt x="10793" y="34175"/>
                </a:lnTo>
                <a:cubicBezTo>
                  <a:pt x="10782" y="34186"/>
                  <a:pt x="10760" y="34197"/>
                  <a:pt x="10748" y="34209"/>
                </a:cubicBezTo>
                <a:cubicBezTo>
                  <a:pt x="10737" y="34220"/>
                  <a:pt x="10715" y="34232"/>
                  <a:pt x="10703" y="34232"/>
                </a:cubicBezTo>
                <a:cubicBezTo>
                  <a:pt x="10669" y="34254"/>
                  <a:pt x="10647" y="34265"/>
                  <a:pt x="10602" y="34277"/>
                </a:cubicBezTo>
                <a:cubicBezTo>
                  <a:pt x="10557" y="34288"/>
                  <a:pt x="10489" y="34310"/>
                  <a:pt x="10421" y="34322"/>
                </a:cubicBezTo>
                <a:cubicBezTo>
                  <a:pt x="10376" y="34333"/>
                  <a:pt x="10342" y="34333"/>
                  <a:pt x="10308" y="34344"/>
                </a:cubicBezTo>
                <a:cubicBezTo>
                  <a:pt x="10263" y="34344"/>
                  <a:pt x="10229" y="34355"/>
                  <a:pt x="10183" y="34367"/>
                </a:cubicBezTo>
                <a:cubicBezTo>
                  <a:pt x="10161" y="34367"/>
                  <a:pt x="10138" y="34367"/>
                  <a:pt x="10116" y="34378"/>
                </a:cubicBezTo>
                <a:cubicBezTo>
                  <a:pt x="9992" y="34400"/>
                  <a:pt x="9890" y="34435"/>
                  <a:pt x="9789" y="34480"/>
                </a:cubicBezTo>
                <a:cubicBezTo>
                  <a:pt x="9732" y="34502"/>
                  <a:pt x="9687" y="34513"/>
                  <a:pt x="9642" y="34536"/>
                </a:cubicBezTo>
                <a:lnTo>
                  <a:pt x="9619" y="34548"/>
                </a:lnTo>
                <a:lnTo>
                  <a:pt x="9619" y="34548"/>
                </a:lnTo>
                <a:lnTo>
                  <a:pt x="9631" y="34502"/>
                </a:lnTo>
                <a:lnTo>
                  <a:pt x="9642" y="34491"/>
                </a:lnTo>
                <a:cubicBezTo>
                  <a:pt x="9653" y="34446"/>
                  <a:pt x="9676" y="34400"/>
                  <a:pt x="9687" y="34344"/>
                </a:cubicBezTo>
                <a:lnTo>
                  <a:pt x="9698" y="34344"/>
                </a:lnTo>
                <a:cubicBezTo>
                  <a:pt x="9721" y="34254"/>
                  <a:pt x="9754" y="34164"/>
                  <a:pt x="9800" y="34073"/>
                </a:cubicBezTo>
                <a:cubicBezTo>
                  <a:pt x="9822" y="34028"/>
                  <a:pt x="9845" y="33994"/>
                  <a:pt x="9867" y="33961"/>
                </a:cubicBezTo>
                <a:cubicBezTo>
                  <a:pt x="9902" y="33915"/>
                  <a:pt x="9924" y="33881"/>
                  <a:pt x="9958" y="33836"/>
                </a:cubicBezTo>
                <a:lnTo>
                  <a:pt x="10060" y="33735"/>
                </a:lnTo>
                <a:lnTo>
                  <a:pt x="10195" y="33633"/>
                </a:lnTo>
                <a:lnTo>
                  <a:pt x="10195" y="33644"/>
                </a:lnTo>
                <a:cubicBezTo>
                  <a:pt x="10195" y="33633"/>
                  <a:pt x="10206" y="33633"/>
                  <a:pt x="10206" y="33633"/>
                </a:cubicBezTo>
                <a:cubicBezTo>
                  <a:pt x="10240" y="33610"/>
                  <a:pt x="10274" y="33588"/>
                  <a:pt x="10319" y="33565"/>
                </a:cubicBezTo>
                <a:cubicBezTo>
                  <a:pt x="10364" y="33542"/>
                  <a:pt x="10409" y="33520"/>
                  <a:pt x="10454" y="33509"/>
                </a:cubicBezTo>
                <a:cubicBezTo>
                  <a:pt x="10489" y="33497"/>
                  <a:pt x="10534" y="33475"/>
                  <a:pt x="10590" y="33464"/>
                </a:cubicBezTo>
                <a:cubicBezTo>
                  <a:pt x="10635" y="33452"/>
                  <a:pt x="10680" y="33441"/>
                  <a:pt x="10737" y="33429"/>
                </a:cubicBezTo>
                <a:cubicBezTo>
                  <a:pt x="10805" y="33419"/>
                  <a:pt x="10873" y="33396"/>
                  <a:pt x="10940" y="33396"/>
                </a:cubicBezTo>
                <a:close/>
                <a:moveTo>
                  <a:pt x="9244" y="34717"/>
                </a:moveTo>
                <a:cubicBezTo>
                  <a:pt x="9235" y="34717"/>
                  <a:pt x="9235" y="34717"/>
                  <a:pt x="9235" y="34728"/>
                </a:cubicBezTo>
                <a:cubicBezTo>
                  <a:pt x="9238" y="34724"/>
                  <a:pt x="9241" y="34720"/>
                  <a:pt x="9244" y="34717"/>
                </a:cubicBezTo>
                <a:close/>
                <a:moveTo>
                  <a:pt x="6051" y="1"/>
                </a:moveTo>
                <a:cubicBezTo>
                  <a:pt x="6006" y="1"/>
                  <a:pt x="5961" y="1"/>
                  <a:pt x="5916" y="12"/>
                </a:cubicBezTo>
                <a:cubicBezTo>
                  <a:pt x="5860" y="12"/>
                  <a:pt x="5803" y="34"/>
                  <a:pt x="5758" y="46"/>
                </a:cubicBezTo>
                <a:cubicBezTo>
                  <a:pt x="5622" y="79"/>
                  <a:pt x="5521" y="170"/>
                  <a:pt x="5419" y="260"/>
                </a:cubicBezTo>
                <a:cubicBezTo>
                  <a:pt x="5374" y="294"/>
                  <a:pt x="5329" y="350"/>
                  <a:pt x="5306" y="396"/>
                </a:cubicBezTo>
                <a:cubicBezTo>
                  <a:pt x="5284" y="430"/>
                  <a:pt x="5273" y="453"/>
                  <a:pt x="5250" y="486"/>
                </a:cubicBezTo>
                <a:cubicBezTo>
                  <a:pt x="5183" y="611"/>
                  <a:pt x="5137" y="757"/>
                  <a:pt x="5137" y="904"/>
                </a:cubicBezTo>
                <a:cubicBezTo>
                  <a:pt x="5137" y="972"/>
                  <a:pt x="5148" y="1050"/>
                  <a:pt x="5160" y="1118"/>
                </a:cubicBezTo>
                <a:cubicBezTo>
                  <a:pt x="5160" y="1175"/>
                  <a:pt x="5171" y="1220"/>
                  <a:pt x="5183" y="1265"/>
                </a:cubicBezTo>
                <a:cubicBezTo>
                  <a:pt x="5193" y="1321"/>
                  <a:pt x="5193" y="1378"/>
                  <a:pt x="5216" y="1434"/>
                </a:cubicBezTo>
                <a:cubicBezTo>
                  <a:pt x="5228" y="1491"/>
                  <a:pt x="5239" y="1536"/>
                  <a:pt x="5250" y="1592"/>
                </a:cubicBezTo>
                <a:lnTo>
                  <a:pt x="5284" y="1694"/>
                </a:lnTo>
                <a:cubicBezTo>
                  <a:pt x="5295" y="1717"/>
                  <a:pt x="5295" y="1740"/>
                  <a:pt x="5306" y="1762"/>
                </a:cubicBezTo>
                <a:cubicBezTo>
                  <a:pt x="5329" y="1818"/>
                  <a:pt x="5351" y="1863"/>
                  <a:pt x="5374" y="1920"/>
                </a:cubicBezTo>
                <a:cubicBezTo>
                  <a:pt x="5386" y="1965"/>
                  <a:pt x="5419" y="2010"/>
                  <a:pt x="5431" y="2056"/>
                </a:cubicBezTo>
                <a:cubicBezTo>
                  <a:pt x="5454" y="2112"/>
                  <a:pt x="5487" y="2157"/>
                  <a:pt x="5510" y="2202"/>
                </a:cubicBezTo>
                <a:cubicBezTo>
                  <a:pt x="5510" y="2214"/>
                  <a:pt x="5521" y="2225"/>
                  <a:pt x="5521" y="2236"/>
                </a:cubicBezTo>
                <a:cubicBezTo>
                  <a:pt x="5634" y="2417"/>
                  <a:pt x="5735" y="2608"/>
                  <a:pt x="5848" y="2789"/>
                </a:cubicBezTo>
                <a:cubicBezTo>
                  <a:pt x="5905" y="2879"/>
                  <a:pt x="5961" y="2970"/>
                  <a:pt x="6029" y="3060"/>
                </a:cubicBezTo>
                <a:cubicBezTo>
                  <a:pt x="6086" y="3139"/>
                  <a:pt x="6142" y="3218"/>
                  <a:pt x="6199" y="3286"/>
                </a:cubicBezTo>
                <a:cubicBezTo>
                  <a:pt x="6199" y="3308"/>
                  <a:pt x="6210" y="3331"/>
                  <a:pt x="6210" y="3354"/>
                </a:cubicBezTo>
                <a:cubicBezTo>
                  <a:pt x="6221" y="3388"/>
                  <a:pt x="6221" y="3433"/>
                  <a:pt x="6221" y="3466"/>
                </a:cubicBezTo>
                <a:cubicBezTo>
                  <a:pt x="6232" y="3546"/>
                  <a:pt x="6255" y="3624"/>
                  <a:pt x="6277" y="3704"/>
                </a:cubicBezTo>
                <a:cubicBezTo>
                  <a:pt x="6277" y="3715"/>
                  <a:pt x="6289" y="3737"/>
                  <a:pt x="6300" y="3749"/>
                </a:cubicBezTo>
                <a:cubicBezTo>
                  <a:pt x="6312" y="3772"/>
                  <a:pt x="6312" y="3794"/>
                  <a:pt x="6322" y="3817"/>
                </a:cubicBezTo>
                <a:cubicBezTo>
                  <a:pt x="6368" y="4053"/>
                  <a:pt x="6413" y="4291"/>
                  <a:pt x="6435" y="4528"/>
                </a:cubicBezTo>
                <a:cubicBezTo>
                  <a:pt x="6470" y="4753"/>
                  <a:pt x="6492" y="4979"/>
                  <a:pt x="6515" y="5205"/>
                </a:cubicBezTo>
                <a:cubicBezTo>
                  <a:pt x="6571" y="5679"/>
                  <a:pt x="6605" y="6153"/>
                  <a:pt x="6639" y="6628"/>
                </a:cubicBezTo>
                <a:lnTo>
                  <a:pt x="6639" y="6617"/>
                </a:lnTo>
                <a:cubicBezTo>
                  <a:pt x="6661" y="7113"/>
                  <a:pt x="6695" y="7621"/>
                  <a:pt x="6729" y="8118"/>
                </a:cubicBezTo>
                <a:cubicBezTo>
                  <a:pt x="6718" y="8095"/>
                  <a:pt x="6695" y="8062"/>
                  <a:pt x="6684" y="8039"/>
                </a:cubicBezTo>
                <a:cubicBezTo>
                  <a:pt x="6628" y="7960"/>
                  <a:pt x="6583" y="7881"/>
                  <a:pt x="6537" y="7802"/>
                </a:cubicBezTo>
                <a:cubicBezTo>
                  <a:pt x="6424" y="7633"/>
                  <a:pt x="6322" y="7463"/>
                  <a:pt x="6210" y="7294"/>
                </a:cubicBezTo>
                <a:cubicBezTo>
                  <a:pt x="6006" y="6978"/>
                  <a:pt x="5770" y="6673"/>
                  <a:pt x="5555" y="6368"/>
                </a:cubicBezTo>
                <a:cubicBezTo>
                  <a:pt x="5499" y="6278"/>
                  <a:pt x="5442" y="6199"/>
                  <a:pt x="5374" y="6120"/>
                </a:cubicBezTo>
                <a:cubicBezTo>
                  <a:pt x="5386" y="6097"/>
                  <a:pt x="5386" y="6075"/>
                  <a:pt x="5374" y="6052"/>
                </a:cubicBezTo>
                <a:cubicBezTo>
                  <a:pt x="5351" y="6018"/>
                  <a:pt x="5329" y="5984"/>
                  <a:pt x="5318" y="5962"/>
                </a:cubicBezTo>
                <a:cubicBezTo>
                  <a:pt x="5273" y="5860"/>
                  <a:pt x="5239" y="5770"/>
                  <a:pt x="5205" y="5668"/>
                </a:cubicBezTo>
                <a:cubicBezTo>
                  <a:pt x="5171" y="5578"/>
                  <a:pt x="5137" y="5499"/>
                  <a:pt x="5115" y="5408"/>
                </a:cubicBezTo>
                <a:cubicBezTo>
                  <a:pt x="5092" y="5318"/>
                  <a:pt x="5070" y="5239"/>
                  <a:pt x="5047" y="5149"/>
                </a:cubicBezTo>
                <a:cubicBezTo>
                  <a:pt x="5047" y="5104"/>
                  <a:pt x="5035" y="5059"/>
                  <a:pt x="5025" y="5014"/>
                </a:cubicBezTo>
                <a:cubicBezTo>
                  <a:pt x="5013" y="4968"/>
                  <a:pt x="5013" y="4912"/>
                  <a:pt x="5002" y="4866"/>
                </a:cubicBezTo>
                <a:cubicBezTo>
                  <a:pt x="4990" y="4765"/>
                  <a:pt x="4979" y="4663"/>
                  <a:pt x="4968" y="4550"/>
                </a:cubicBezTo>
                <a:lnTo>
                  <a:pt x="4934" y="4279"/>
                </a:lnTo>
                <a:cubicBezTo>
                  <a:pt x="4922" y="4234"/>
                  <a:pt x="4922" y="4189"/>
                  <a:pt x="4912" y="4144"/>
                </a:cubicBezTo>
                <a:cubicBezTo>
                  <a:pt x="4900" y="4088"/>
                  <a:pt x="4889" y="4043"/>
                  <a:pt x="4866" y="3997"/>
                </a:cubicBezTo>
                <a:cubicBezTo>
                  <a:pt x="4844" y="3941"/>
                  <a:pt x="4821" y="3873"/>
                  <a:pt x="4787" y="3817"/>
                </a:cubicBezTo>
                <a:cubicBezTo>
                  <a:pt x="4764" y="3760"/>
                  <a:pt x="4731" y="3704"/>
                  <a:pt x="4697" y="3659"/>
                </a:cubicBezTo>
                <a:cubicBezTo>
                  <a:pt x="4663" y="3614"/>
                  <a:pt x="4618" y="3568"/>
                  <a:pt x="4573" y="3534"/>
                </a:cubicBezTo>
                <a:cubicBezTo>
                  <a:pt x="4483" y="3466"/>
                  <a:pt x="4370" y="3421"/>
                  <a:pt x="4257" y="3421"/>
                </a:cubicBezTo>
                <a:cubicBezTo>
                  <a:pt x="4189" y="3433"/>
                  <a:pt x="4132" y="3444"/>
                  <a:pt x="4076" y="3466"/>
                </a:cubicBezTo>
                <a:cubicBezTo>
                  <a:pt x="4031" y="3489"/>
                  <a:pt x="3986" y="3523"/>
                  <a:pt x="3952" y="3568"/>
                </a:cubicBezTo>
                <a:cubicBezTo>
                  <a:pt x="3906" y="3602"/>
                  <a:pt x="3884" y="3647"/>
                  <a:pt x="3861" y="3692"/>
                </a:cubicBezTo>
                <a:cubicBezTo>
                  <a:pt x="3839" y="3737"/>
                  <a:pt x="3816" y="3794"/>
                  <a:pt x="3816" y="3850"/>
                </a:cubicBezTo>
                <a:cubicBezTo>
                  <a:pt x="3805" y="3907"/>
                  <a:pt x="3805" y="3975"/>
                  <a:pt x="3816" y="4031"/>
                </a:cubicBezTo>
                <a:cubicBezTo>
                  <a:pt x="3828" y="4088"/>
                  <a:pt x="3839" y="4144"/>
                  <a:pt x="3861" y="4201"/>
                </a:cubicBezTo>
                <a:cubicBezTo>
                  <a:pt x="3896" y="4268"/>
                  <a:pt x="3929" y="4324"/>
                  <a:pt x="3963" y="4392"/>
                </a:cubicBezTo>
                <a:cubicBezTo>
                  <a:pt x="3997" y="4437"/>
                  <a:pt x="4031" y="4483"/>
                  <a:pt x="4054" y="4528"/>
                </a:cubicBezTo>
                <a:cubicBezTo>
                  <a:pt x="4110" y="4607"/>
                  <a:pt x="4167" y="4675"/>
                  <a:pt x="4223" y="4753"/>
                </a:cubicBezTo>
                <a:cubicBezTo>
                  <a:pt x="4279" y="4821"/>
                  <a:pt x="4335" y="4901"/>
                  <a:pt x="4392" y="4979"/>
                </a:cubicBezTo>
                <a:cubicBezTo>
                  <a:pt x="4426" y="5024"/>
                  <a:pt x="4448" y="5059"/>
                  <a:pt x="4483" y="5104"/>
                </a:cubicBezTo>
                <a:lnTo>
                  <a:pt x="4550" y="5205"/>
                </a:lnTo>
                <a:cubicBezTo>
                  <a:pt x="4652" y="5363"/>
                  <a:pt x="4742" y="5533"/>
                  <a:pt x="4855" y="5679"/>
                </a:cubicBezTo>
                <a:cubicBezTo>
                  <a:pt x="4968" y="5849"/>
                  <a:pt x="5092" y="6007"/>
                  <a:pt x="5205" y="6165"/>
                </a:cubicBezTo>
                <a:cubicBezTo>
                  <a:pt x="5306" y="6323"/>
                  <a:pt x="5419" y="6481"/>
                  <a:pt x="5532" y="6628"/>
                </a:cubicBezTo>
                <a:cubicBezTo>
                  <a:pt x="5645" y="6786"/>
                  <a:pt x="5770" y="6944"/>
                  <a:pt x="5893" y="7102"/>
                </a:cubicBezTo>
                <a:cubicBezTo>
                  <a:pt x="6006" y="7249"/>
                  <a:pt x="6108" y="7407"/>
                  <a:pt x="6210" y="7553"/>
                </a:cubicBezTo>
                <a:cubicBezTo>
                  <a:pt x="6322" y="7723"/>
                  <a:pt x="6435" y="7869"/>
                  <a:pt x="6548" y="8027"/>
                </a:cubicBezTo>
                <a:cubicBezTo>
                  <a:pt x="6583" y="8095"/>
                  <a:pt x="6628" y="8152"/>
                  <a:pt x="6661" y="8208"/>
                </a:cubicBezTo>
                <a:cubicBezTo>
                  <a:pt x="6684" y="8242"/>
                  <a:pt x="6695" y="8265"/>
                  <a:pt x="6718" y="8298"/>
                </a:cubicBezTo>
                <a:cubicBezTo>
                  <a:pt x="6729" y="8310"/>
                  <a:pt x="6741" y="8333"/>
                  <a:pt x="6741" y="8344"/>
                </a:cubicBezTo>
                <a:cubicBezTo>
                  <a:pt x="6774" y="8886"/>
                  <a:pt x="6808" y="9427"/>
                  <a:pt x="6842" y="9981"/>
                </a:cubicBezTo>
                <a:cubicBezTo>
                  <a:pt x="6887" y="10827"/>
                  <a:pt x="6932" y="11685"/>
                  <a:pt x="6966" y="12533"/>
                </a:cubicBezTo>
                <a:cubicBezTo>
                  <a:pt x="6977" y="12747"/>
                  <a:pt x="6977" y="12950"/>
                  <a:pt x="6977" y="13165"/>
                </a:cubicBezTo>
                <a:lnTo>
                  <a:pt x="6977" y="13774"/>
                </a:lnTo>
                <a:cubicBezTo>
                  <a:pt x="6966" y="14158"/>
                  <a:pt x="6955" y="14542"/>
                  <a:pt x="6932" y="14914"/>
                </a:cubicBezTo>
                <a:lnTo>
                  <a:pt x="6932" y="14903"/>
                </a:lnTo>
                <a:cubicBezTo>
                  <a:pt x="6921" y="15072"/>
                  <a:pt x="6909" y="15253"/>
                  <a:pt x="6899" y="15434"/>
                </a:cubicBezTo>
                <a:cubicBezTo>
                  <a:pt x="6899" y="15456"/>
                  <a:pt x="6887" y="15468"/>
                  <a:pt x="6887" y="15490"/>
                </a:cubicBezTo>
                <a:cubicBezTo>
                  <a:pt x="6853" y="15897"/>
                  <a:pt x="6831" y="16292"/>
                  <a:pt x="6786" y="16698"/>
                </a:cubicBezTo>
                <a:lnTo>
                  <a:pt x="6751" y="17003"/>
                </a:lnTo>
                <a:cubicBezTo>
                  <a:pt x="6729" y="16936"/>
                  <a:pt x="6706" y="16879"/>
                  <a:pt x="6684" y="16823"/>
                </a:cubicBezTo>
                <a:cubicBezTo>
                  <a:pt x="6684" y="16800"/>
                  <a:pt x="6673" y="16788"/>
                  <a:pt x="6673" y="16766"/>
                </a:cubicBezTo>
                <a:cubicBezTo>
                  <a:pt x="6661" y="16721"/>
                  <a:pt x="6650" y="16675"/>
                  <a:pt x="6639" y="16642"/>
                </a:cubicBezTo>
                <a:cubicBezTo>
                  <a:pt x="6628" y="16597"/>
                  <a:pt x="6616" y="16563"/>
                  <a:pt x="6605" y="16529"/>
                </a:cubicBezTo>
                <a:cubicBezTo>
                  <a:pt x="6593" y="16517"/>
                  <a:pt x="6593" y="16495"/>
                  <a:pt x="6593" y="16484"/>
                </a:cubicBezTo>
                <a:cubicBezTo>
                  <a:pt x="6571" y="16439"/>
                  <a:pt x="6560" y="16394"/>
                  <a:pt x="6548" y="16349"/>
                </a:cubicBezTo>
                <a:cubicBezTo>
                  <a:pt x="6526" y="16314"/>
                  <a:pt x="6526" y="16269"/>
                  <a:pt x="6503" y="16236"/>
                </a:cubicBezTo>
                <a:cubicBezTo>
                  <a:pt x="6492" y="16190"/>
                  <a:pt x="6470" y="16156"/>
                  <a:pt x="6447" y="16111"/>
                </a:cubicBezTo>
                <a:cubicBezTo>
                  <a:pt x="6435" y="16066"/>
                  <a:pt x="6424" y="16032"/>
                  <a:pt x="6402" y="15998"/>
                </a:cubicBezTo>
                <a:lnTo>
                  <a:pt x="6334" y="15863"/>
                </a:lnTo>
                <a:cubicBezTo>
                  <a:pt x="6312" y="15817"/>
                  <a:pt x="6300" y="15784"/>
                  <a:pt x="6277" y="15739"/>
                </a:cubicBezTo>
                <a:cubicBezTo>
                  <a:pt x="6244" y="15694"/>
                  <a:pt x="6210" y="15637"/>
                  <a:pt x="6176" y="15592"/>
                </a:cubicBezTo>
                <a:cubicBezTo>
                  <a:pt x="6119" y="15445"/>
                  <a:pt x="6051" y="15310"/>
                  <a:pt x="5961" y="15174"/>
                </a:cubicBezTo>
                <a:cubicBezTo>
                  <a:pt x="5905" y="15095"/>
                  <a:pt x="5837" y="15005"/>
                  <a:pt x="5780" y="14926"/>
                </a:cubicBezTo>
                <a:cubicBezTo>
                  <a:pt x="5735" y="14881"/>
                  <a:pt x="5702" y="14824"/>
                  <a:pt x="5668" y="14779"/>
                </a:cubicBezTo>
                <a:cubicBezTo>
                  <a:pt x="5645" y="14734"/>
                  <a:pt x="5634" y="14700"/>
                  <a:pt x="5622" y="14655"/>
                </a:cubicBezTo>
                <a:lnTo>
                  <a:pt x="5622" y="14666"/>
                </a:lnTo>
                <a:cubicBezTo>
                  <a:pt x="5600" y="14576"/>
                  <a:pt x="5566" y="14485"/>
                  <a:pt x="5544" y="14407"/>
                </a:cubicBezTo>
                <a:cubicBezTo>
                  <a:pt x="5521" y="14316"/>
                  <a:pt x="5499" y="14226"/>
                  <a:pt x="5476" y="14147"/>
                </a:cubicBezTo>
                <a:cubicBezTo>
                  <a:pt x="5476" y="14101"/>
                  <a:pt x="5464" y="14056"/>
                  <a:pt x="5454" y="14011"/>
                </a:cubicBezTo>
                <a:cubicBezTo>
                  <a:pt x="5442" y="13978"/>
                  <a:pt x="5442" y="13943"/>
                  <a:pt x="5442" y="13910"/>
                </a:cubicBezTo>
                <a:cubicBezTo>
                  <a:pt x="5431" y="13876"/>
                  <a:pt x="5431" y="13842"/>
                  <a:pt x="5419" y="13808"/>
                </a:cubicBezTo>
                <a:lnTo>
                  <a:pt x="5419" y="13684"/>
                </a:lnTo>
                <a:lnTo>
                  <a:pt x="5419" y="13526"/>
                </a:lnTo>
                <a:lnTo>
                  <a:pt x="5419" y="13401"/>
                </a:lnTo>
                <a:cubicBezTo>
                  <a:pt x="5419" y="13311"/>
                  <a:pt x="5431" y="13221"/>
                  <a:pt x="5431" y="13120"/>
                </a:cubicBezTo>
                <a:cubicBezTo>
                  <a:pt x="5442" y="13063"/>
                  <a:pt x="5442" y="13007"/>
                  <a:pt x="5442" y="12962"/>
                </a:cubicBezTo>
                <a:lnTo>
                  <a:pt x="5442" y="12950"/>
                </a:lnTo>
                <a:cubicBezTo>
                  <a:pt x="5442" y="12950"/>
                  <a:pt x="5442" y="12939"/>
                  <a:pt x="5454" y="12939"/>
                </a:cubicBezTo>
                <a:lnTo>
                  <a:pt x="5454" y="12916"/>
                </a:lnTo>
                <a:lnTo>
                  <a:pt x="5454" y="12894"/>
                </a:lnTo>
                <a:lnTo>
                  <a:pt x="5454" y="12871"/>
                </a:lnTo>
                <a:cubicBezTo>
                  <a:pt x="5454" y="12860"/>
                  <a:pt x="5454" y="12860"/>
                  <a:pt x="5464" y="12849"/>
                </a:cubicBezTo>
                <a:cubicBezTo>
                  <a:pt x="5476" y="12781"/>
                  <a:pt x="5499" y="12701"/>
                  <a:pt x="5521" y="12623"/>
                </a:cubicBezTo>
                <a:lnTo>
                  <a:pt x="5521" y="12634"/>
                </a:lnTo>
                <a:cubicBezTo>
                  <a:pt x="5521" y="12634"/>
                  <a:pt x="5521" y="12623"/>
                  <a:pt x="5532" y="12611"/>
                </a:cubicBezTo>
                <a:lnTo>
                  <a:pt x="5532" y="12600"/>
                </a:lnTo>
                <a:lnTo>
                  <a:pt x="5532" y="12589"/>
                </a:lnTo>
                <a:cubicBezTo>
                  <a:pt x="5544" y="12578"/>
                  <a:pt x="5544" y="12578"/>
                  <a:pt x="5544" y="12566"/>
                </a:cubicBezTo>
                <a:lnTo>
                  <a:pt x="5544" y="12578"/>
                </a:lnTo>
                <a:cubicBezTo>
                  <a:pt x="5544" y="12566"/>
                  <a:pt x="5544" y="12555"/>
                  <a:pt x="5555" y="12543"/>
                </a:cubicBezTo>
                <a:cubicBezTo>
                  <a:pt x="5612" y="12375"/>
                  <a:pt x="5679" y="12205"/>
                  <a:pt x="5747" y="12036"/>
                </a:cubicBezTo>
                <a:cubicBezTo>
                  <a:pt x="5770" y="11991"/>
                  <a:pt x="5792" y="11946"/>
                  <a:pt x="5815" y="11889"/>
                </a:cubicBezTo>
                <a:cubicBezTo>
                  <a:pt x="5826" y="11843"/>
                  <a:pt x="5848" y="11787"/>
                  <a:pt x="5860" y="11731"/>
                </a:cubicBezTo>
                <a:cubicBezTo>
                  <a:pt x="5871" y="11685"/>
                  <a:pt x="5883" y="11652"/>
                  <a:pt x="5893" y="11607"/>
                </a:cubicBezTo>
                <a:cubicBezTo>
                  <a:pt x="5905" y="11550"/>
                  <a:pt x="5916" y="11505"/>
                  <a:pt x="5928" y="11449"/>
                </a:cubicBezTo>
                <a:cubicBezTo>
                  <a:pt x="5939" y="11404"/>
                  <a:pt x="5939" y="11347"/>
                  <a:pt x="5950" y="11302"/>
                </a:cubicBezTo>
                <a:cubicBezTo>
                  <a:pt x="5950" y="11246"/>
                  <a:pt x="5961" y="11189"/>
                  <a:pt x="5961" y="11121"/>
                </a:cubicBezTo>
                <a:lnTo>
                  <a:pt x="5961" y="10963"/>
                </a:lnTo>
                <a:lnTo>
                  <a:pt x="5961" y="10817"/>
                </a:lnTo>
                <a:cubicBezTo>
                  <a:pt x="5950" y="10760"/>
                  <a:pt x="5939" y="10692"/>
                  <a:pt x="5928" y="10636"/>
                </a:cubicBezTo>
                <a:cubicBezTo>
                  <a:pt x="5905" y="10511"/>
                  <a:pt x="5860" y="10376"/>
                  <a:pt x="5758" y="10285"/>
                </a:cubicBezTo>
                <a:cubicBezTo>
                  <a:pt x="5689" y="10216"/>
                  <a:pt x="5594" y="10187"/>
                  <a:pt x="5502" y="10187"/>
                </a:cubicBezTo>
                <a:cubicBezTo>
                  <a:pt x="5474" y="10187"/>
                  <a:pt x="5446" y="10190"/>
                  <a:pt x="5419" y="10195"/>
                </a:cubicBezTo>
                <a:cubicBezTo>
                  <a:pt x="5284" y="10218"/>
                  <a:pt x="5160" y="10275"/>
                  <a:pt x="5058" y="10365"/>
                </a:cubicBezTo>
                <a:cubicBezTo>
                  <a:pt x="4968" y="10444"/>
                  <a:pt x="4900" y="10556"/>
                  <a:pt x="4900" y="10681"/>
                </a:cubicBezTo>
                <a:cubicBezTo>
                  <a:pt x="4900" y="10794"/>
                  <a:pt x="4922" y="10895"/>
                  <a:pt x="4968" y="10997"/>
                </a:cubicBezTo>
                <a:cubicBezTo>
                  <a:pt x="4990" y="11042"/>
                  <a:pt x="5002" y="11087"/>
                  <a:pt x="5025" y="11133"/>
                </a:cubicBezTo>
                <a:cubicBezTo>
                  <a:pt x="5047" y="11178"/>
                  <a:pt x="5058" y="11223"/>
                  <a:pt x="5081" y="11279"/>
                </a:cubicBezTo>
                <a:lnTo>
                  <a:pt x="5115" y="11381"/>
                </a:lnTo>
                <a:cubicBezTo>
                  <a:pt x="5126" y="11414"/>
                  <a:pt x="5137" y="11460"/>
                  <a:pt x="5148" y="11494"/>
                </a:cubicBezTo>
                <a:cubicBezTo>
                  <a:pt x="5171" y="11562"/>
                  <a:pt x="5183" y="11629"/>
                  <a:pt x="5193" y="11697"/>
                </a:cubicBezTo>
                <a:cubicBezTo>
                  <a:pt x="5216" y="11765"/>
                  <a:pt x="5239" y="11833"/>
                  <a:pt x="5261" y="11911"/>
                </a:cubicBezTo>
                <a:cubicBezTo>
                  <a:pt x="5284" y="11991"/>
                  <a:pt x="5306" y="12081"/>
                  <a:pt x="5329" y="12160"/>
                </a:cubicBezTo>
                <a:cubicBezTo>
                  <a:pt x="5329" y="12182"/>
                  <a:pt x="5329" y="12216"/>
                  <a:pt x="5341" y="12239"/>
                </a:cubicBezTo>
                <a:cubicBezTo>
                  <a:pt x="5341" y="12307"/>
                  <a:pt x="5341" y="12375"/>
                  <a:pt x="5329" y="12431"/>
                </a:cubicBezTo>
                <a:lnTo>
                  <a:pt x="5329" y="12600"/>
                </a:lnTo>
                <a:lnTo>
                  <a:pt x="5329" y="12701"/>
                </a:lnTo>
                <a:cubicBezTo>
                  <a:pt x="5318" y="12736"/>
                  <a:pt x="5318" y="12781"/>
                  <a:pt x="5306" y="12826"/>
                </a:cubicBezTo>
                <a:cubicBezTo>
                  <a:pt x="5306" y="12837"/>
                  <a:pt x="5306" y="12849"/>
                  <a:pt x="5318" y="12871"/>
                </a:cubicBezTo>
                <a:cubicBezTo>
                  <a:pt x="5318" y="12894"/>
                  <a:pt x="5306" y="12916"/>
                  <a:pt x="5306" y="12950"/>
                </a:cubicBezTo>
                <a:lnTo>
                  <a:pt x="5306" y="12972"/>
                </a:lnTo>
                <a:lnTo>
                  <a:pt x="5306" y="13029"/>
                </a:lnTo>
                <a:lnTo>
                  <a:pt x="5306" y="13063"/>
                </a:lnTo>
                <a:cubicBezTo>
                  <a:pt x="5306" y="13074"/>
                  <a:pt x="5306" y="13074"/>
                  <a:pt x="5295" y="13085"/>
                </a:cubicBezTo>
                <a:lnTo>
                  <a:pt x="5295" y="13097"/>
                </a:lnTo>
                <a:cubicBezTo>
                  <a:pt x="5295" y="13210"/>
                  <a:pt x="5284" y="13334"/>
                  <a:pt x="5284" y="13447"/>
                </a:cubicBezTo>
                <a:lnTo>
                  <a:pt x="5284" y="13605"/>
                </a:lnTo>
                <a:lnTo>
                  <a:pt x="5284" y="13684"/>
                </a:lnTo>
                <a:cubicBezTo>
                  <a:pt x="5284" y="13707"/>
                  <a:pt x="5295" y="13740"/>
                  <a:pt x="5295" y="13763"/>
                </a:cubicBezTo>
                <a:cubicBezTo>
                  <a:pt x="5295" y="13785"/>
                  <a:pt x="5295" y="13820"/>
                  <a:pt x="5306" y="13842"/>
                </a:cubicBezTo>
                <a:cubicBezTo>
                  <a:pt x="5306" y="13865"/>
                  <a:pt x="5306" y="13887"/>
                  <a:pt x="5318" y="13910"/>
                </a:cubicBezTo>
                <a:cubicBezTo>
                  <a:pt x="5318" y="13955"/>
                  <a:pt x="5329" y="14000"/>
                  <a:pt x="5341" y="14056"/>
                </a:cubicBezTo>
                <a:lnTo>
                  <a:pt x="5374" y="14192"/>
                </a:lnTo>
                <a:cubicBezTo>
                  <a:pt x="5386" y="14249"/>
                  <a:pt x="5397" y="14305"/>
                  <a:pt x="5419" y="14362"/>
                </a:cubicBezTo>
                <a:cubicBezTo>
                  <a:pt x="5431" y="14407"/>
                  <a:pt x="5454" y="14463"/>
                  <a:pt x="5476" y="14520"/>
                </a:cubicBezTo>
                <a:lnTo>
                  <a:pt x="5476" y="14530"/>
                </a:lnTo>
                <a:cubicBezTo>
                  <a:pt x="5454" y="14497"/>
                  <a:pt x="5431" y="14474"/>
                  <a:pt x="5408" y="14452"/>
                </a:cubicBezTo>
                <a:cubicBezTo>
                  <a:pt x="5351" y="14362"/>
                  <a:pt x="5284" y="14271"/>
                  <a:pt x="5216" y="14192"/>
                </a:cubicBezTo>
                <a:cubicBezTo>
                  <a:pt x="5092" y="14023"/>
                  <a:pt x="4968" y="13853"/>
                  <a:pt x="4855" y="13684"/>
                </a:cubicBezTo>
                <a:lnTo>
                  <a:pt x="4844" y="13672"/>
                </a:lnTo>
                <a:cubicBezTo>
                  <a:pt x="4799" y="13605"/>
                  <a:pt x="4754" y="13537"/>
                  <a:pt x="4708" y="13458"/>
                </a:cubicBezTo>
                <a:cubicBezTo>
                  <a:pt x="4663" y="13379"/>
                  <a:pt x="4618" y="13300"/>
                  <a:pt x="4573" y="13210"/>
                </a:cubicBezTo>
                <a:cubicBezTo>
                  <a:pt x="4516" y="13085"/>
                  <a:pt x="4460" y="12950"/>
                  <a:pt x="4403" y="12826"/>
                </a:cubicBezTo>
                <a:cubicBezTo>
                  <a:pt x="4358" y="12701"/>
                  <a:pt x="4302" y="12566"/>
                  <a:pt x="4268" y="12442"/>
                </a:cubicBezTo>
                <a:cubicBezTo>
                  <a:pt x="4167" y="12171"/>
                  <a:pt x="4087" y="11900"/>
                  <a:pt x="4031" y="11618"/>
                </a:cubicBezTo>
                <a:lnTo>
                  <a:pt x="3963" y="11313"/>
                </a:lnTo>
                <a:cubicBezTo>
                  <a:pt x="3952" y="11256"/>
                  <a:pt x="3941" y="11200"/>
                  <a:pt x="3929" y="11155"/>
                </a:cubicBezTo>
                <a:cubicBezTo>
                  <a:pt x="3918" y="11098"/>
                  <a:pt x="3906" y="11042"/>
                  <a:pt x="3896" y="10997"/>
                </a:cubicBezTo>
                <a:cubicBezTo>
                  <a:pt x="3861" y="10918"/>
                  <a:pt x="3839" y="10839"/>
                  <a:pt x="3816" y="10760"/>
                </a:cubicBezTo>
                <a:cubicBezTo>
                  <a:pt x="3783" y="10692"/>
                  <a:pt x="3748" y="10624"/>
                  <a:pt x="3715" y="10568"/>
                </a:cubicBezTo>
                <a:cubicBezTo>
                  <a:pt x="3670" y="10511"/>
                  <a:pt x="3635" y="10455"/>
                  <a:pt x="3579" y="10410"/>
                </a:cubicBezTo>
                <a:cubicBezTo>
                  <a:pt x="3534" y="10365"/>
                  <a:pt x="3477" y="10320"/>
                  <a:pt x="3421" y="10297"/>
                </a:cubicBezTo>
                <a:cubicBezTo>
                  <a:pt x="3354" y="10263"/>
                  <a:pt x="3297" y="10240"/>
                  <a:pt x="3229" y="10229"/>
                </a:cubicBezTo>
                <a:cubicBezTo>
                  <a:pt x="3163" y="10214"/>
                  <a:pt x="3097" y="10208"/>
                  <a:pt x="3031" y="10208"/>
                </a:cubicBezTo>
                <a:cubicBezTo>
                  <a:pt x="2950" y="10208"/>
                  <a:pt x="2870" y="10217"/>
                  <a:pt x="2789" y="10229"/>
                </a:cubicBezTo>
                <a:cubicBezTo>
                  <a:pt x="2642" y="10263"/>
                  <a:pt x="2496" y="10320"/>
                  <a:pt x="2371" y="10398"/>
                </a:cubicBezTo>
                <a:cubicBezTo>
                  <a:pt x="2315" y="10444"/>
                  <a:pt x="2258" y="10489"/>
                  <a:pt x="2225" y="10556"/>
                </a:cubicBezTo>
                <a:cubicBezTo>
                  <a:pt x="2190" y="10613"/>
                  <a:pt x="2168" y="10669"/>
                  <a:pt x="2168" y="10737"/>
                </a:cubicBezTo>
                <a:cubicBezTo>
                  <a:pt x="2168" y="10805"/>
                  <a:pt x="2180" y="10873"/>
                  <a:pt x="2213" y="10940"/>
                </a:cubicBezTo>
                <a:cubicBezTo>
                  <a:pt x="2247" y="10997"/>
                  <a:pt x="2281" y="11053"/>
                  <a:pt x="2326" y="11098"/>
                </a:cubicBezTo>
                <a:cubicBezTo>
                  <a:pt x="2371" y="11133"/>
                  <a:pt x="2405" y="11178"/>
                  <a:pt x="2450" y="11211"/>
                </a:cubicBezTo>
                <a:cubicBezTo>
                  <a:pt x="2593" y="11355"/>
                  <a:pt x="2758" y="11487"/>
                  <a:pt x="2913" y="11619"/>
                </a:cubicBezTo>
                <a:lnTo>
                  <a:pt x="2913" y="11619"/>
                </a:lnTo>
                <a:cubicBezTo>
                  <a:pt x="2913" y="11619"/>
                  <a:pt x="2913" y="11618"/>
                  <a:pt x="2913" y="11618"/>
                </a:cubicBezTo>
                <a:lnTo>
                  <a:pt x="2913" y="11618"/>
                </a:lnTo>
                <a:cubicBezTo>
                  <a:pt x="2958" y="11663"/>
                  <a:pt x="3003" y="11697"/>
                  <a:pt x="3048" y="11731"/>
                </a:cubicBezTo>
                <a:cubicBezTo>
                  <a:pt x="3128" y="11810"/>
                  <a:pt x="3206" y="11889"/>
                  <a:pt x="3297" y="11968"/>
                </a:cubicBezTo>
                <a:cubicBezTo>
                  <a:pt x="3364" y="12047"/>
                  <a:pt x="3444" y="12126"/>
                  <a:pt x="3512" y="12205"/>
                </a:cubicBezTo>
                <a:cubicBezTo>
                  <a:pt x="3613" y="12329"/>
                  <a:pt x="3715" y="12442"/>
                  <a:pt x="3816" y="12566"/>
                </a:cubicBezTo>
                <a:cubicBezTo>
                  <a:pt x="3873" y="12634"/>
                  <a:pt x="3918" y="12691"/>
                  <a:pt x="3974" y="12758"/>
                </a:cubicBezTo>
                <a:cubicBezTo>
                  <a:pt x="3997" y="12792"/>
                  <a:pt x="4019" y="12826"/>
                  <a:pt x="4042" y="12849"/>
                </a:cubicBezTo>
                <a:cubicBezTo>
                  <a:pt x="4064" y="12894"/>
                  <a:pt x="4099" y="12927"/>
                  <a:pt x="4121" y="12962"/>
                </a:cubicBezTo>
                <a:lnTo>
                  <a:pt x="4189" y="13063"/>
                </a:lnTo>
                <a:cubicBezTo>
                  <a:pt x="4212" y="13108"/>
                  <a:pt x="4234" y="13153"/>
                  <a:pt x="4245" y="13198"/>
                </a:cubicBezTo>
                <a:cubicBezTo>
                  <a:pt x="4302" y="13289"/>
                  <a:pt x="4358" y="13379"/>
                  <a:pt x="4403" y="13481"/>
                </a:cubicBezTo>
                <a:cubicBezTo>
                  <a:pt x="4460" y="13571"/>
                  <a:pt x="4516" y="13650"/>
                  <a:pt x="4573" y="13740"/>
                </a:cubicBezTo>
                <a:cubicBezTo>
                  <a:pt x="4708" y="13933"/>
                  <a:pt x="4855" y="14124"/>
                  <a:pt x="4990" y="14316"/>
                </a:cubicBezTo>
                <a:cubicBezTo>
                  <a:pt x="5126" y="14474"/>
                  <a:pt x="5250" y="14643"/>
                  <a:pt x="5386" y="14801"/>
                </a:cubicBezTo>
                <a:cubicBezTo>
                  <a:pt x="5454" y="14881"/>
                  <a:pt x="5521" y="14971"/>
                  <a:pt x="5589" y="15050"/>
                </a:cubicBezTo>
                <a:cubicBezTo>
                  <a:pt x="5657" y="15129"/>
                  <a:pt x="5724" y="15208"/>
                  <a:pt x="5780" y="15298"/>
                </a:cubicBezTo>
                <a:cubicBezTo>
                  <a:pt x="5826" y="15355"/>
                  <a:pt x="5871" y="15423"/>
                  <a:pt x="5905" y="15501"/>
                </a:cubicBezTo>
                <a:cubicBezTo>
                  <a:pt x="5928" y="15546"/>
                  <a:pt x="5961" y="15603"/>
                  <a:pt x="5984" y="15649"/>
                </a:cubicBezTo>
                <a:cubicBezTo>
                  <a:pt x="6063" y="15840"/>
                  <a:pt x="6142" y="16032"/>
                  <a:pt x="6210" y="16236"/>
                </a:cubicBezTo>
                <a:lnTo>
                  <a:pt x="6413" y="16811"/>
                </a:lnTo>
                <a:cubicBezTo>
                  <a:pt x="6435" y="16868"/>
                  <a:pt x="6458" y="16924"/>
                  <a:pt x="6470" y="16981"/>
                </a:cubicBezTo>
                <a:cubicBezTo>
                  <a:pt x="6492" y="17037"/>
                  <a:pt x="6503" y="17094"/>
                  <a:pt x="6526" y="17150"/>
                </a:cubicBezTo>
                <a:cubicBezTo>
                  <a:pt x="6526" y="17172"/>
                  <a:pt x="6526" y="17195"/>
                  <a:pt x="6537" y="17207"/>
                </a:cubicBezTo>
                <a:cubicBezTo>
                  <a:pt x="6526" y="17207"/>
                  <a:pt x="6526" y="17195"/>
                  <a:pt x="6526" y="17195"/>
                </a:cubicBezTo>
                <a:lnTo>
                  <a:pt x="6526" y="17195"/>
                </a:lnTo>
                <a:cubicBezTo>
                  <a:pt x="6526" y="17207"/>
                  <a:pt x="6526" y="17207"/>
                  <a:pt x="6537" y="17217"/>
                </a:cubicBezTo>
                <a:cubicBezTo>
                  <a:pt x="6548" y="17263"/>
                  <a:pt x="6560" y="17319"/>
                  <a:pt x="6571" y="17375"/>
                </a:cubicBezTo>
                <a:cubicBezTo>
                  <a:pt x="6583" y="17421"/>
                  <a:pt x="6616" y="17455"/>
                  <a:pt x="6661" y="17466"/>
                </a:cubicBezTo>
                <a:lnTo>
                  <a:pt x="6661" y="17692"/>
                </a:lnTo>
                <a:cubicBezTo>
                  <a:pt x="6661" y="17782"/>
                  <a:pt x="6650" y="17861"/>
                  <a:pt x="6639" y="17940"/>
                </a:cubicBezTo>
                <a:cubicBezTo>
                  <a:pt x="6537" y="18753"/>
                  <a:pt x="6413" y="19566"/>
                  <a:pt x="6312" y="20390"/>
                </a:cubicBezTo>
                <a:cubicBezTo>
                  <a:pt x="6255" y="20797"/>
                  <a:pt x="6199" y="21203"/>
                  <a:pt x="6154" y="21620"/>
                </a:cubicBezTo>
                <a:cubicBezTo>
                  <a:pt x="6131" y="21801"/>
                  <a:pt x="6108" y="21993"/>
                  <a:pt x="6086" y="22185"/>
                </a:cubicBezTo>
                <a:cubicBezTo>
                  <a:pt x="6063" y="22377"/>
                  <a:pt x="6029" y="22558"/>
                  <a:pt x="6018" y="22749"/>
                </a:cubicBezTo>
                <a:cubicBezTo>
                  <a:pt x="5973" y="23145"/>
                  <a:pt x="5961" y="23551"/>
                  <a:pt x="5950" y="23946"/>
                </a:cubicBezTo>
                <a:cubicBezTo>
                  <a:pt x="5939" y="24342"/>
                  <a:pt x="5928" y="24736"/>
                  <a:pt x="5928" y="25132"/>
                </a:cubicBezTo>
                <a:lnTo>
                  <a:pt x="5928" y="26317"/>
                </a:lnTo>
                <a:cubicBezTo>
                  <a:pt x="5928" y="26723"/>
                  <a:pt x="5905" y="27130"/>
                  <a:pt x="5883" y="27536"/>
                </a:cubicBezTo>
                <a:cubicBezTo>
                  <a:pt x="5883" y="27627"/>
                  <a:pt x="5871" y="27706"/>
                  <a:pt x="5871" y="27796"/>
                </a:cubicBezTo>
                <a:cubicBezTo>
                  <a:pt x="5848" y="27774"/>
                  <a:pt x="5826" y="27739"/>
                  <a:pt x="5803" y="27717"/>
                </a:cubicBezTo>
                <a:cubicBezTo>
                  <a:pt x="5758" y="27638"/>
                  <a:pt x="5702" y="27559"/>
                  <a:pt x="5645" y="27491"/>
                </a:cubicBezTo>
                <a:cubicBezTo>
                  <a:pt x="5634" y="27468"/>
                  <a:pt x="5612" y="27435"/>
                  <a:pt x="5600" y="27412"/>
                </a:cubicBezTo>
                <a:cubicBezTo>
                  <a:pt x="5566" y="27367"/>
                  <a:pt x="5532" y="27310"/>
                  <a:pt x="5499" y="27265"/>
                </a:cubicBezTo>
                <a:cubicBezTo>
                  <a:pt x="5487" y="27243"/>
                  <a:pt x="5464" y="27220"/>
                  <a:pt x="5442" y="27187"/>
                </a:cubicBezTo>
                <a:cubicBezTo>
                  <a:pt x="5444" y="27187"/>
                  <a:pt x="5445" y="27187"/>
                  <a:pt x="5447" y="27188"/>
                </a:cubicBezTo>
                <a:lnTo>
                  <a:pt x="5447" y="27188"/>
                </a:lnTo>
                <a:lnTo>
                  <a:pt x="5386" y="27096"/>
                </a:lnTo>
                <a:cubicBezTo>
                  <a:pt x="5363" y="27062"/>
                  <a:pt x="5351" y="27017"/>
                  <a:pt x="5329" y="26983"/>
                </a:cubicBezTo>
                <a:cubicBezTo>
                  <a:pt x="5284" y="26916"/>
                  <a:pt x="5250" y="26848"/>
                  <a:pt x="5216" y="26769"/>
                </a:cubicBezTo>
                <a:cubicBezTo>
                  <a:pt x="5183" y="26713"/>
                  <a:pt x="5148" y="26645"/>
                  <a:pt x="5115" y="26577"/>
                </a:cubicBezTo>
                <a:cubicBezTo>
                  <a:pt x="5092" y="26532"/>
                  <a:pt x="5070" y="26498"/>
                  <a:pt x="5047" y="26464"/>
                </a:cubicBezTo>
                <a:cubicBezTo>
                  <a:pt x="5025" y="26430"/>
                  <a:pt x="5013" y="26396"/>
                  <a:pt x="5002" y="26362"/>
                </a:cubicBezTo>
                <a:cubicBezTo>
                  <a:pt x="4990" y="26340"/>
                  <a:pt x="4968" y="26317"/>
                  <a:pt x="4957" y="26284"/>
                </a:cubicBezTo>
                <a:cubicBezTo>
                  <a:pt x="4945" y="26261"/>
                  <a:pt x="4934" y="26227"/>
                  <a:pt x="4922" y="26193"/>
                </a:cubicBezTo>
                <a:cubicBezTo>
                  <a:pt x="4900" y="26103"/>
                  <a:pt x="4866" y="26001"/>
                  <a:pt x="4832" y="25911"/>
                </a:cubicBezTo>
                <a:cubicBezTo>
                  <a:pt x="4799" y="25809"/>
                  <a:pt x="4764" y="25719"/>
                  <a:pt x="4731" y="25617"/>
                </a:cubicBezTo>
                <a:cubicBezTo>
                  <a:pt x="4674" y="25425"/>
                  <a:pt x="4618" y="25222"/>
                  <a:pt x="4561" y="25030"/>
                </a:cubicBezTo>
                <a:cubicBezTo>
                  <a:pt x="4528" y="24940"/>
                  <a:pt x="4505" y="24849"/>
                  <a:pt x="4471" y="24759"/>
                </a:cubicBezTo>
                <a:cubicBezTo>
                  <a:pt x="4448" y="24658"/>
                  <a:pt x="4426" y="24556"/>
                  <a:pt x="4392" y="24465"/>
                </a:cubicBezTo>
                <a:lnTo>
                  <a:pt x="4257" y="24093"/>
                </a:lnTo>
                <a:cubicBezTo>
                  <a:pt x="4261" y="24093"/>
                  <a:pt x="4264" y="24095"/>
                  <a:pt x="4265" y="24097"/>
                </a:cubicBezTo>
                <a:lnTo>
                  <a:pt x="4265" y="24097"/>
                </a:lnTo>
                <a:cubicBezTo>
                  <a:pt x="4255" y="24067"/>
                  <a:pt x="4244" y="24046"/>
                  <a:pt x="4234" y="24014"/>
                </a:cubicBezTo>
                <a:lnTo>
                  <a:pt x="4234" y="24026"/>
                </a:lnTo>
                <a:lnTo>
                  <a:pt x="4200" y="23924"/>
                </a:lnTo>
                <a:cubicBezTo>
                  <a:pt x="4200" y="23901"/>
                  <a:pt x="4189" y="23878"/>
                  <a:pt x="4177" y="23856"/>
                </a:cubicBezTo>
                <a:cubicBezTo>
                  <a:pt x="4155" y="23765"/>
                  <a:pt x="4121" y="23687"/>
                  <a:pt x="4087" y="23607"/>
                </a:cubicBezTo>
                <a:cubicBezTo>
                  <a:pt x="4054" y="23540"/>
                  <a:pt x="4019" y="23461"/>
                  <a:pt x="3997" y="23382"/>
                </a:cubicBezTo>
                <a:cubicBezTo>
                  <a:pt x="3974" y="23326"/>
                  <a:pt x="3952" y="23280"/>
                  <a:pt x="3929" y="23224"/>
                </a:cubicBezTo>
                <a:cubicBezTo>
                  <a:pt x="3940" y="23135"/>
                  <a:pt x="3951" y="23047"/>
                  <a:pt x="3973" y="22959"/>
                </a:cubicBezTo>
                <a:lnTo>
                  <a:pt x="3973" y="22959"/>
                </a:lnTo>
                <a:cubicBezTo>
                  <a:pt x="3971" y="22962"/>
                  <a:pt x="3968" y="22964"/>
                  <a:pt x="3963" y="22964"/>
                </a:cubicBezTo>
                <a:cubicBezTo>
                  <a:pt x="3974" y="22953"/>
                  <a:pt x="3974" y="22930"/>
                  <a:pt x="3974" y="22919"/>
                </a:cubicBezTo>
                <a:lnTo>
                  <a:pt x="3974" y="22930"/>
                </a:lnTo>
                <a:cubicBezTo>
                  <a:pt x="3997" y="22851"/>
                  <a:pt x="4008" y="22772"/>
                  <a:pt x="4031" y="22693"/>
                </a:cubicBezTo>
                <a:cubicBezTo>
                  <a:pt x="4042" y="22614"/>
                  <a:pt x="4054" y="22535"/>
                  <a:pt x="4076" y="22456"/>
                </a:cubicBezTo>
                <a:cubicBezTo>
                  <a:pt x="4087" y="22388"/>
                  <a:pt x="4087" y="22310"/>
                  <a:pt x="4099" y="22242"/>
                </a:cubicBezTo>
                <a:cubicBezTo>
                  <a:pt x="4110" y="22207"/>
                  <a:pt x="4110" y="22174"/>
                  <a:pt x="4121" y="22140"/>
                </a:cubicBezTo>
                <a:cubicBezTo>
                  <a:pt x="4132" y="22106"/>
                  <a:pt x="4132" y="22072"/>
                  <a:pt x="4144" y="22039"/>
                </a:cubicBezTo>
                <a:cubicBezTo>
                  <a:pt x="4144" y="21959"/>
                  <a:pt x="4155" y="21881"/>
                  <a:pt x="4155" y="21801"/>
                </a:cubicBezTo>
                <a:lnTo>
                  <a:pt x="4155" y="21790"/>
                </a:lnTo>
                <a:cubicBezTo>
                  <a:pt x="4167" y="21745"/>
                  <a:pt x="4177" y="21688"/>
                  <a:pt x="4189" y="21632"/>
                </a:cubicBezTo>
                <a:cubicBezTo>
                  <a:pt x="4212" y="21553"/>
                  <a:pt x="4234" y="21462"/>
                  <a:pt x="4245" y="21372"/>
                </a:cubicBezTo>
                <a:cubicBezTo>
                  <a:pt x="4257" y="21327"/>
                  <a:pt x="4257" y="21293"/>
                  <a:pt x="4268" y="21248"/>
                </a:cubicBezTo>
                <a:lnTo>
                  <a:pt x="4268" y="21226"/>
                </a:lnTo>
                <a:cubicBezTo>
                  <a:pt x="4302" y="21056"/>
                  <a:pt x="4325" y="20898"/>
                  <a:pt x="4347" y="20740"/>
                </a:cubicBezTo>
                <a:cubicBezTo>
                  <a:pt x="4358" y="20706"/>
                  <a:pt x="4370" y="20661"/>
                  <a:pt x="4370" y="20627"/>
                </a:cubicBezTo>
                <a:lnTo>
                  <a:pt x="4403" y="20526"/>
                </a:lnTo>
                <a:cubicBezTo>
                  <a:pt x="4426" y="20458"/>
                  <a:pt x="4448" y="20390"/>
                  <a:pt x="4471" y="20333"/>
                </a:cubicBezTo>
                <a:cubicBezTo>
                  <a:pt x="4471" y="20311"/>
                  <a:pt x="4483" y="20300"/>
                  <a:pt x="4483" y="20277"/>
                </a:cubicBezTo>
                <a:cubicBezTo>
                  <a:pt x="4539" y="20108"/>
                  <a:pt x="4618" y="19950"/>
                  <a:pt x="4674" y="19781"/>
                </a:cubicBezTo>
                <a:cubicBezTo>
                  <a:pt x="4742" y="19611"/>
                  <a:pt x="4799" y="19453"/>
                  <a:pt x="4866" y="19284"/>
                </a:cubicBezTo>
                <a:cubicBezTo>
                  <a:pt x="4900" y="19194"/>
                  <a:pt x="4922" y="19103"/>
                  <a:pt x="4945" y="19013"/>
                </a:cubicBezTo>
                <a:cubicBezTo>
                  <a:pt x="5013" y="18810"/>
                  <a:pt x="5013" y="18584"/>
                  <a:pt x="4968" y="18369"/>
                </a:cubicBezTo>
                <a:lnTo>
                  <a:pt x="4934" y="18233"/>
                </a:lnTo>
                <a:cubicBezTo>
                  <a:pt x="4900" y="18121"/>
                  <a:pt x="4855" y="18008"/>
                  <a:pt x="4787" y="17917"/>
                </a:cubicBezTo>
                <a:cubicBezTo>
                  <a:pt x="4742" y="17861"/>
                  <a:pt x="4697" y="17816"/>
                  <a:pt x="4652" y="17794"/>
                </a:cubicBezTo>
                <a:cubicBezTo>
                  <a:pt x="4596" y="17759"/>
                  <a:pt x="4550" y="17737"/>
                  <a:pt x="4493" y="17726"/>
                </a:cubicBezTo>
                <a:cubicBezTo>
                  <a:pt x="4439" y="17711"/>
                  <a:pt x="4383" y="17702"/>
                  <a:pt x="4327" y="17702"/>
                </a:cubicBezTo>
                <a:cubicBezTo>
                  <a:pt x="4256" y="17702"/>
                  <a:pt x="4185" y="17716"/>
                  <a:pt x="4121" y="17748"/>
                </a:cubicBezTo>
                <a:cubicBezTo>
                  <a:pt x="4054" y="17782"/>
                  <a:pt x="4008" y="17827"/>
                  <a:pt x="3974" y="17884"/>
                </a:cubicBezTo>
                <a:cubicBezTo>
                  <a:pt x="3952" y="17907"/>
                  <a:pt x="3941" y="17929"/>
                  <a:pt x="3929" y="17963"/>
                </a:cubicBezTo>
                <a:cubicBezTo>
                  <a:pt x="3929" y="17985"/>
                  <a:pt x="3918" y="18019"/>
                  <a:pt x="3918" y="18042"/>
                </a:cubicBezTo>
                <a:lnTo>
                  <a:pt x="3918" y="18211"/>
                </a:lnTo>
                <a:cubicBezTo>
                  <a:pt x="3918" y="18256"/>
                  <a:pt x="3918" y="18313"/>
                  <a:pt x="3929" y="18358"/>
                </a:cubicBezTo>
                <a:cubicBezTo>
                  <a:pt x="3929" y="18414"/>
                  <a:pt x="3941" y="18459"/>
                  <a:pt x="3941" y="18504"/>
                </a:cubicBezTo>
                <a:cubicBezTo>
                  <a:pt x="3952" y="18584"/>
                  <a:pt x="3974" y="18662"/>
                  <a:pt x="3986" y="18742"/>
                </a:cubicBezTo>
                <a:cubicBezTo>
                  <a:pt x="3997" y="18832"/>
                  <a:pt x="4019" y="18933"/>
                  <a:pt x="4031" y="19024"/>
                </a:cubicBezTo>
                <a:cubicBezTo>
                  <a:pt x="4031" y="19024"/>
                  <a:pt x="4042" y="19024"/>
                  <a:pt x="4042" y="19035"/>
                </a:cubicBezTo>
                <a:lnTo>
                  <a:pt x="4042" y="19046"/>
                </a:lnTo>
                <a:lnTo>
                  <a:pt x="4042" y="19058"/>
                </a:lnTo>
                <a:cubicBezTo>
                  <a:pt x="4042" y="19069"/>
                  <a:pt x="4054" y="19081"/>
                  <a:pt x="4054" y="19103"/>
                </a:cubicBezTo>
                <a:lnTo>
                  <a:pt x="4054" y="19114"/>
                </a:lnTo>
                <a:cubicBezTo>
                  <a:pt x="4054" y="19126"/>
                  <a:pt x="4054" y="19137"/>
                  <a:pt x="4064" y="19137"/>
                </a:cubicBezTo>
                <a:lnTo>
                  <a:pt x="4054" y="19137"/>
                </a:lnTo>
                <a:cubicBezTo>
                  <a:pt x="4076" y="19239"/>
                  <a:pt x="4110" y="19352"/>
                  <a:pt x="4132" y="19453"/>
                </a:cubicBezTo>
                <a:lnTo>
                  <a:pt x="4132" y="19487"/>
                </a:lnTo>
                <a:lnTo>
                  <a:pt x="4132" y="19498"/>
                </a:lnTo>
                <a:cubicBezTo>
                  <a:pt x="4132" y="19520"/>
                  <a:pt x="4132" y="19543"/>
                  <a:pt x="4144" y="19566"/>
                </a:cubicBezTo>
                <a:cubicBezTo>
                  <a:pt x="4132" y="19600"/>
                  <a:pt x="4132" y="19633"/>
                  <a:pt x="4132" y="19656"/>
                </a:cubicBezTo>
                <a:cubicBezTo>
                  <a:pt x="4132" y="19735"/>
                  <a:pt x="4132" y="19803"/>
                  <a:pt x="4121" y="19882"/>
                </a:cubicBezTo>
                <a:lnTo>
                  <a:pt x="4121" y="19871"/>
                </a:lnTo>
                <a:cubicBezTo>
                  <a:pt x="4121" y="19984"/>
                  <a:pt x="4110" y="20108"/>
                  <a:pt x="4099" y="20220"/>
                </a:cubicBezTo>
                <a:cubicBezTo>
                  <a:pt x="4099" y="20277"/>
                  <a:pt x="4087" y="20333"/>
                  <a:pt x="4076" y="20390"/>
                </a:cubicBezTo>
                <a:cubicBezTo>
                  <a:pt x="4076" y="20424"/>
                  <a:pt x="4076" y="20446"/>
                  <a:pt x="4064" y="20481"/>
                </a:cubicBezTo>
                <a:cubicBezTo>
                  <a:pt x="4064" y="20514"/>
                  <a:pt x="4054" y="20559"/>
                  <a:pt x="4076" y="20593"/>
                </a:cubicBezTo>
                <a:cubicBezTo>
                  <a:pt x="4087" y="20616"/>
                  <a:pt x="4099" y="20627"/>
                  <a:pt x="4121" y="20627"/>
                </a:cubicBezTo>
                <a:cubicBezTo>
                  <a:pt x="4121" y="20639"/>
                  <a:pt x="4110" y="20649"/>
                  <a:pt x="4110" y="20661"/>
                </a:cubicBezTo>
                <a:cubicBezTo>
                  <a:pt x="4099" y="20785"/>
                  <a:pt x="4076" y="20910"/>
                  <a:pt x="4064" y="21033"/>
                </a:cubicBezTo>
                <a:cubicBezTo>
                  <a:pt x="4042" y="21169"/>
                  <a:pt x="4031" y="21293"/>
                  <a:pt x="4008" y="21429"/>
                </a:cubicBezTo>
                <a:cubicBezTo>
                  <a:pt x="3986" y="21575"/>
                  <a:pt x="3963" y="21722"/>
                  <a:pt x="3941" y="21881"/>
                </a:cubicBezTo>
                <a:cubicBezTo>
                  <a:pt x="3929" y="21914"/>
                  <a:pt x="3918" y="21959"/>
                  <a:pt x="3906" y="22004"/>
                </a:cubicBezTo>
                <a:cubicBezTo>
                  <a:pt x="3884" y="22084"/>
                  <a:pt x="3873" y="22151"/>
                  <a:pt x="3873" y="22230"/>
                </a:cubicBezTo>
                <a:cubicBezTo>
                  <a:pt x="3861" y="22298"/>
                  <a:pt x="3850" y="22366"/>
                  <a:pt x="3850" y="22445"/>
                </a:cubicBezTo>
                <a:cubicBezTo>
                  <a:pt x="3828" y="22569"/>
                  <a:pt x="3805" y="22693"/>
                  <a:pt x="3783" y="22829"/>
                </a:cubicBezTo>
                <a:cubicBezTo>
                  <a:pt x="3760" y="22761"/>
                  <a:pt x="3737" y="22693"/>
                  <a:pt x="3703" y="22626"/>
                </a:cubicBezTo>
                <a:cubicBezTo>
                  <a:pt x="3670" y="22524"/>
                  <a:pt x="3635" y="22433"/>
                  <a:pt x="3602" y="22343"/>
                </a:cubicBezTo>
                <a:cubicBezTo>
                  <a:pt x="3568" y="22253"/>
                  <a:pt x="3534" y="22151"/>
                  <a:pt x="3489" y="22061"/>
                </a:cubicBezTo>
                <a:cubicBezTo>
                  <a:pt x="3455" y="21971"/>
                  <a:pt x="3421" y="21881"/>
                  <a:pt x="3387" y="21801"/>
                </a:cubicBezTo>
                <a:cubicBezTo>
                  <a:pt x="3376" y="21790"/>
                  <a:pt x="3376" y="21768"/>
                  <a:pt x="3364" y="21756"/>
                </a:cubicBezTo>
                <a:cubicBezTo>
                  <a:pt x="3376" y="21756"/>
                  <a:pt x="3376" y="21768"/>
                  <a:pt x="3376" y="21768"/>
                </a:cubicBezTo>
                <a:lnTo>
                  <a:pt x="3376" y="21768"/>
                </a:lnTo>
                <a:cubicBezTo>
                  <a:pt x="3376" y="21756"/>
                  <a:pt x="3364" y="21745"/>
                  <a:pt x="3364" y="21733"/>
                </a:cubicBezTo>
                <a:cubicBezTo>
                  <a:pt x="3364" y="21722"/>
                  <a:pt x="3364" y="21722"/>
                  <a:pt x="3354" y="21722"/>
                </a:cubicBezTo>
                <a:lnTo>
                  <a:pt x="3354" y="21711"/>
                </a:lnTo>
                <a:cubicBezTo>
                  <a:pt x="3319" y="21610"/>
                  <a:pt x="3286" y="21497"/>
                  <a:pt x="3241" y="21395"/>
                </a:cubicBezTo>
                <a:cubicBezTo>
                  <a:pt x="3206" y="21339"/>
                  <a:pt x="3184" y="21282"/>
                  <a:pt x="3150" y="21226"/>
                </a:cubicBezTo>
                <a:cubicBezTo>
                  <a:pt x="3139" y="21158"/>
                  <a:pt x="3128" y="21101"/>
                  <a:pt x="3116" y="21033"/>
                </a:cubicBezTo>
                <a:cubicBezTo>
                  <a:pt x="3094" y="20977"/>
                  <a:pt x="3071" y="20920"/>
                  <a:pt x="3038" y="20853"/>
                </a:cubicBezTo>
                <a:cubicBezTo>
                  <a:pt x="3015" y="20808"/>
                  <a:pt x="2992" y="20752"/>
                  <a:pt x="2958" y="20706"/>
                </a:cubicBezTo>
                <a:cubicBezTo>
                  <a:pt x="2958" y="20695"/>
                  <a:pt x="2947" y="20684"/>
                  <a:pt x="2947" y="20672"/>
                </a:cubicBezTo>
                <a:cubicBezTo>
                  <a:pt x="2935" y="20649"/>
                  <a:pt x="2925" y="20639"/>
                  <a:pt x="2913" y="20627"/>
                </a:cubicBezTo>
                <a:cubicBezTo>
                  <a:pt x="2902" y="20616"/>
                  <a:pt x="2890" y="20593"/>
                  <a:pt x="2879" y="20582"/>
                </a:cubicBezTo>
                <a:cubicBezTo>
                  <a:pt x="2868" y="20559"/>
                  <a:pt x="2845" y="20537"/>
                  <a:pt x="2834" y="20514"/>
                </a:cubicBezTo>
                <a:cubicBezTo>
                  <a:pt x="2812" y="20491"/>
                  <a:pt x="2789" y="20458"/>
                  <a:pt x="2755" y="20424"/>
                </a:cubicBezTo>
                <a:cubicBezTo>
                  <a:pt x="2744" y="20401"/>
                  <a:pt x="2721" y="20379"/>
                  <a:pt x="2710" y="20356"/>
                </a:cubicBezTo>
                <a:lnTo>
                  <a:pt x="2699" y="20345"/>
                </a:lnTo>
                <a:cubicBezTo>
                  <a:pt x="2654" y="20243"/>
                  <a:pt x="2597" y="20153"/>
                  <a:pt x="2563" y="20052"/>
                </a:cubicBezTo>
                <a:cubicBezTo>
                  <a:pt x="2541" y="19995"/>
                  <a:pt x="2506" y="19950"/>
                  <a:pt x="2484" y="19894"/>
                </a:cubicBezTo>
                <a:cubicBezTo>
                  <a:pt x="2461" y="19837"/>
                  <a:pt x="2428" y="19781"/>
                  <a:pt x="2405" y="19724"/>
                </a:cubicBezTo>
                <a:cubicBezTo>
                  <a:pt x="2326" y="19566"/>
                  <a:pt x="2258" y="19408"/>
                  <a:pt x="2168" y="19250"/>
                </a:cubicBezTo>
                <a:cubicBezTo>
                  <a:pt x="2123" y="19171"/>
                  <a:pt x="2077" y="19103"/>
                  <a:pt x="2032" y="19035"/>
                </a:cubicBezTo>
                <a:cubicBezTo>
                  <a:pt x="2032" y="18990"/>
                  <a:pt x="2021" y="18933"/>
                  <a:pt x="2021" y="18888"/>
                </a:cubicBezTo>
                <a:cubicBezTo>
                  <a:pt x="1999" y="18775"/>
                  <a:pt x="1976" y="18662"/>
                  <a:pt x="1965" y="18539"/>
                </a:cubicBezTo>
                <a:cubicBezTo>
                  <a:pt x="1931" y="18313"/>
                  <a:pt x="1909" y="18075"/>
                  <a:pt x="1874" y="17839"/>
                </a:cubicBezTo>
                <a:cubicBezTo>
                  <a:pt x="1863" y="17782"/>
                  <a:pt x="1852" y="17726"/>
                  <a:pt x="1841" y="17658"/>
                </a:cubicBezTo>
                <a:cubicBezTo>
                  <a:pt x="1829" y="17590"/>
                  <a:pt x="1806" y="17523"/>
                  <a:pt x="1796" y="17455"/>
                </a:cubicBezTo>
                <a:cubicBezTo>
                  <a:pt x="1784" y="17387"/>
                  <a:pt x="1761" y="17330"/>
                  <a:pt x="1739" y="17274"/>
                </a:cubicBezTo>
                <a:cubicBezTo>
                  <a:pt x="1716" y="17195"/>
                  <a:pt x="1694" y="17127"/>
                  <a:pt x="1660" y="17059"/>
                </a:cubicBezTo>
                <a:cubicBezTo>
                  <a:pt x="1603" y="16913"/>
                  <a:pt x="1536" y="16766"/>
                  <a:pt x="1400" y="16687"/>
                </a:cubicBezTo>
                <a:cubicBezTo>
                  <a:pt x="1332" y="16642"/>
                  <a:pt x="1254" y="16619"/>
                  <a:pt x="1174" y="16608"/>
                </a:cubicBezTo>
                <a:cubicBezTo>
                  <a:pt x="1107" y="16608"/>
                  <a:pt x="1039" y="16619"/>
                  <a:pt x="983" y="16642"/>
                </a:cubicBezTo>
                <a:cubicBezTo>
                  <a:pt x="926" y="16675"/>
                  <a:pt x="870" y="16710"/>
                  <a:pt x="836" y="16766"/>
                </a:cubicBezTo>
                <a:cubicBezTo>
                  <a:pt x="790" y="16823"/>
                  <a:pt x="757" y="16890"/>
                  <a:pt x="723" y="16958"/>
                </a:cubicBezTo>
                <a:cubicBezTo>
                  <a:pt x="678" y="17104"/>
                  <a:pt x="655" y="17274"/>
                  <a:pt x="667" y="17432"/>
                </a:cubicBezTo>
                <a:cubicBezTo>
                  <a:pt x="678" y="17511"/>
                  <a:pt x="689" y="17590"/>
                  <a:pt x="723" y="17669"/>
                </a:cubicBezTo>
                <a:cubicBezTo>
                  <a:pt x="757" y="17737"/>
                  <a:pt x="790" y="17804"/>
                  <a:pt x="836" y="17861"/>
                </a:cubicBezTo>
                <a:cubicBezTo>
                  <a:pt x="881" y="17917"/>
                  <a:pt x="938" y="17974"/>
                  <a:pt x="983" y="18042"/>
                </a:cubicBezTo>
                <a:cubicBezTo>
                  <a:pt x="1061" y="18143"/>
                  <a:pt x="1141" y="18245"/>
                  <a:pt x="1209" y="18346"/>
                </a:cubicBezTo>
                <a:cubicBezTo>
                  <a:pt x="1287" y="18459"/>
                  <a:pt x="1367" y="18550"/>
                  <a:pt x="1457" y="18652"/>
                </a:cubicBezTo>
                <a:cubicBezTo>
                  <a:pt x="1536" y="18753"/>
                  <a:pt x="1626" y="18843"/>
                  <a:pt x="1705" y="18933"/>
                </a:cubicBezTo>
                <a:cubicBezTo>
                  <a:pt x="1716" y="18945"/>
                  <a:pt x="1716" y="18956"/>
                  <a:pt x="1728" y="18968"/>
                </a:cubicBezTo>
                <a:lnTo>
                  <a:pt x="1739" y="18979"/>
                </a:lnTo>
                <a:cubicBezTo>
                  <a:pt x="1739" y="18990"/>
                  <a:pt x="1739" y="19001"/>
                  <a:pt x="1751" y="19013"/>
                </a:cubicBezTo>
                <a:cubicBezTo>
                  <a:pt x="1751" y="19024"/>
                  <a:pt x="1761" y="19046"/>
                  <a:pt x="1773" y="19058"/>
                </a:cubicBezTo>
                <a:cubicBezTo>
                  <a:pt x="1784" y="19069"/>
                  <a:pt x="1796" y="19091"/>
                  <a:pt x="1806" y="19114"/>
                </a:cubicBezTo>
                <a:cubicBezTo>
                  <a:pt x="1841" y="19148"/>
                  <a:pt x="1863" y="19194"/>
                  <a:pt x="1886" y="19227"/>
                </a:cubicBezTo>
                <a:cubicBezTo>
                  <a:pt x="1919" y="19272"/>
                  <a:pt x="1954" y="19317"/>
                  <a:pt x="1976" y="19374"/>
                </a:cubicBezTo>
                <a:cubicBezTo>
                  <a:pt x="2010" y="19408"/>
                  <a:pt x="2032" y="19453"/>
                  <a:pt x="2055" y="19498"/>
                </a:cubicBezTo>
                <a:cubicBezTo>
                  <a:pt x="2089" y="19588"/>
                  <a:pt x="2134" y="19668"/>
                  <a:pt x="2168" y="19746"/>
                </a:cubicBezTo>
                <a:cubicBezTo>
                  <a:pt x="2213" y="19837"/>
                  <a:pt x="2258" y="19927"/>
                  <a:pt x="2303" y="20006"/>
                </a:cubicBezTo>
                <a:cubicBezTo>
                  <a:pt x="2360" y="20108"/>
                  <a:pt x="2405" y="20220"/>
                  <a:pt x="2461" y="20323"/>
                </a:cubicBezTo>
                <a:cubicBezTo>
                  <a:pt x="2496" y="20390"/>
                  <a:pt x="2541" y="20469"/>
                  <a:pt x="2574" y="20537"/>
                </a:cubicBezTo>
                <a:lnTo>
                  <a:pt x="2586" y="20548"/>
                </a:lnTo>
                <a:cubicBezTo>
                  <a:pt x="2597" y="20571"/>
                  <a:pt x="2609" y="20593"/>
                  <a:pt x="2619" y="20627"/>
                </a:cubicBezTo>
                <a:cubicBezTo>
                  <a:pt x="2642" y="20649"/>
                  <a:pt x="2654" y="20672"/>
                  <a:pt x="2676" y="20695"/>
                </a:cubicBezTo>
                <a:cubicBezTo>
                  <a:pt x="2687" y="20729"/>
                  <a:pt x="2710" y="20752"/>
                  <a:pt x="2721" y="20774"/>
                </a:cubicBezTo>
                <a:cubicBezTo>
                  <a:pt x="2755" y="20819"/>
                  <a:pt x="2777" y="20864"/>
                  <a:pt x="2812" y="20910"/>
                </a:cubicBezTo>
                <a:cubicBezTo>
                  <a:pt x="2823" y="20943"/>
                  <a:pt x="2834" y="20977"/>
                  <a:pt x="2857" y="21022"/>
                </a:cubicBezTo>
                <a:lnTo>
                  <a:pt x="2845" y="21022"/>
                </a:lnTo>
                <a:lnTo>
                  <a:pt x="2879" y="21090"/>
                </a:lnTo>
                <a:cubicBezTo>
                  <a:pt x="2890" y="21124"/>
                  <a:pt x="2913" y="21146"/>
                  <a:pt x="2925" y="21181"/>
                </a:cubicBezTo>
                <a:cubicBezTo>
                  <a:pt x="2958" y="21259"/>
                  <a:pt x="2992" y="21349"/>
                  <a:pt x="3026" y="21440"/>
                </a:cubicBezTo>
                <a:cubicBezTo>
                  <a:pt x="3048" y="21507"/>
                  <a:pt x="3071" y="21587"/>
                  <a:pt x="3094" y="21655"/>
                </a:cubicBezTo>
                <a:cubicBezTo>
                  <a:pt x="3116" y="21745"/>
                  <a:pt x="3139" y="21824"/>
                  <a:pt x="3161" y="21914"/>
                </a:cubicBezTo>
                <a:cubicBezTo>
                  <a:pt x="3218" y="22072"/>
                  <a:pt x="3286" y="22242"/>
                  <a:pt x="3342" y="22400"/>
                </a:cubicBezTo>
                <a:cubicBezTo>
                  <a:pt x="3421" y="22580"/>
                  <a:pt x="3500" y="22761"/>
                  <a:pt x="3568" y="22942"/>
                </a:cubicBezTo>
                <a:cubicBezTo>
                  <a:pt x="3613" y="23043"/>
                  <a:pt x="3658" y="23133"/>
                  <a:pt x="3692" y="23235"/>
                </a:cubicBezTo>
                <a:cubicBezTo>
                  <a:pt x="3703" y="23258"/>
                  <a:pt x="3715" y="23291"/>
                  <a:pt x="3726" y="23326"/>
                </a:cubicBezTo>
                <a:cubicBezTo>
                  <a:pt x="3737" y="23336"/>
                  <a:pt x="3737" y="23359"/>
                  <a:pt x="3737" y="23371"/>
                </a:cubicBezTo>
                <a:cubicBezTo>
                  <a:pt x="3748" y="23393"/>
                  <a:pt x="3760" y="23404"/>
                  <a:pt x="3771" y="23416"/>
                </a:cubicBezTo>
                <a:cubicBezTo>
                  <a:pt x="3783" y="23449"/>
                  <a:pt x="3793" y="23472"/>
                  <a:pt x="3805" y="23506"/>
                </a:cubicBezTo>
                <a:cubicBezTo>
                  <a:pt x="3839" y="23597"/>
                  <a:pt x="3884" y="23687"/>
                  <a:pt x="3929" y="23777"/>
                </a:cubicBezTo>
                <a:cubicBezTo>
                  <a:pt x="3952" y="23856"/>
                  <a:pt x="3986" y="23924"/>
                  <a:pt x="4019" y="24003"/>
                </a:cubicBezTo>
                <a:cubicBezTo>
                  <a:pt x="4064" y="24184"/>
                  <a:pt x="4121" y="24364"/>
                  <a:pt x="4167" y="24545"/>
                </a:cubicBezTo>
                <a:cubicBezTo>
                  <a:pt x="4189" y="24613"/>
                  <a:pt x="4200" y="24680"/>
                  <a:pt x="4223" y="24759"/>
                </a:cubicBezTo>
                <a:lnTo>
                  <a:pt x="4290" y="24962"/>
                </a:lnTo>
                <a:cubicBezTo>
                  <a:pt x="4325" y="25075"/>
                  <a:pt x="4358" y="25200"/>
                  <a:pt x="4403" y="25313"/>
                </a:cubicBezTo>
                <a:cubicBezTo>
                  <a:pt x="4403" y="25335"/>
                  <a:pt x="4415" y="25369"/>
                  <a:pt x="4426" y="25391"/>
                </a:cubicBezTo>
                <a:cubicBezTo>
                  <a:pt x="4403" y="25358"/>
                  <a:pt x="4370" y="25313"/>
                  <a:pt x="4347" y="25278"/>
                </a:cubicBezTo>
                <a:cubicBezTo>
                  <a:pt x="4325" y="25256"/>
                  <a:pt x="4313" y="25233"/>
                  <a:pt x="4302" y="25222"/>
                </a:cubicBezTo>
                <a:cubicBezTo>
                  <a:pt x="4290" y="25200"/>
                  <a:pt x="4268" y="25188"/>
                  <a:pt x="4257" y="25177"/>
                </a:cubicBezTo>
                <a:cubicBezTo>
                  <a:pt x="4234" y="25143"/>
                  <a:pt x="4212" y="25109"/>
                  <a:pt x="4189" y="25087"/>
                </a:cubicBezTo>
                <a:cubicBezTo>
                  <a:pt x="4177" y="25075"/>
                  <a:pt x="4167" y="25064"/>
                  <a:pt x="4155" y="25042"/>
                </a:cubicBezTo>
                <a:lnTo>
                  <a:pt x="4019" y="24906"/>
                </a:lnTo>
                <a:cubicBezTo>
                  <a:pt x="3963" y="24849"/>
                  <a:pt x="3906" y="24804"/>
                  <a:pt x="3850" y="24748"/>
                </a:cubicBezTo>
                <a:cubicBezTo>
                  <a:pt x="3793" y="24691"/>
                  <a:pt x="3737" y="24635"/>
                  <a:pt x="3681" y="24590"/>
                </a:cubicBezTo>
                <a:lnTo>
                  <a:pt x="3354" y="24262"/>
                </a:lnTo>
                <a:lnTo>
                  <a:pt x="3274" y="24184"/>
                </a:lnTo>
                <a:cubicBezTo>
                  <a:pt x="3241" y="24149"/>
                  <a:pt x="3206" y="24116"/>
                  <a:pt x="3173" y="24093"/>
                </a:cubicBezTo>
                <a:lnTo>
                  <a:pt x="3105" y="24026"/>
                </a:lnTo>
                <a:cubicBezTo>
                  <a:pt x="3060" y="23991"/>
                  <a:pt x="3026" y="23958"/>
                  <a:pt x="2992" y="23924"/>
                </a:cubicBezTo>
                <a:cubicBezTo>
                  <a:pt x="2925" y="23868"/>
                  <a:pt x="2868" y="23822"/>
                  <a:pt x="2800" y="23765"/>
                </a:cubicBezTo>
                <a:lnTo>
                  <a:pt x="2631" y="23630"/>
                </a:lnTo>
                <a:lnTo>
                  <a:pt x="2642" y="23630"/>
                </a:lnTo>
                <a:cubicBezTo>
                  <a:pt x="2597" y="23585"/>
                  <a:pt x="2552" y="23551"/>
                  <a:pt x="2518" y="23506"/>
                </a:cubicBezTo>
                <a:cubicBezTo>
                  <a:pt x="2461" y="23449"/>
                  <a:pt x="2416" y="23404"/>
                  <a:pt x="2371" y="23348"/>
                </a:cubicBezTo>
                <a:cubicBezTo>
                  <a:pt x="2360" y="23336"/>
                  <a:pt x="2348" y="23314"/>
                  <a:pt x="2326" y="23303"/>
                </a:cubicBezTo>
                <a:cubicBezTo>
                  <a:pt x="2326" y="23291"/>
                  <a:pt x="2326" y="23280"/>
                  <a:pt x="2315" y="23269"/>
                </a:cubicBezTo>
                <a:cubicBezTo>
                  <a:pt x="2315" y="23258"/>
                  <a:pt x="2303" y="23246"/>
                  <a:pt x="2303" y="23224"/>
                </a:cubicBezTo>
                <a:cubicBezTo>
                  <a:pt x="2303" y="23224"/>
                  <a:pt x="2303" y="23213"/>
                  <a:pt x="2292" y="23213"/>
                </a:cubicBezTo>
                <a:cubicBezTo>
                  <a:pt x="2270" y="23122"/>
                  <a:pt x="2236" y="23020"/>
                  <a:pt x="2190" y="22942"/>
                </a:cubicBezTo>
                <a:cubicBezTo>
                  <a:pt x="2145" y="22862"/>
                  <a:pt x="2089" y="22795"/>
                  <a:pt x="2055" y="22704"/>
                </a:cubicBezTo>
                <a:cubicBezTo>
                  <a:pt x="2032" y="22671"/>
                  <a:pt x="2021" y="22626"/>
                  <a:pt x="1999" y="22580"/>
                </a:cubicBezTo>
                <a:lnTo>
                  <a:pt x="1999" y="22569"/>
                </a:lnTo>
                <a:cubicBezTo>
                  <a:pt x="1942" y="22411"/>
                  <a:pt x="1897" y="22253"/>
                  <a:pt x="1841" y="22106"/>
                </a:cubicBezTo>
                <a:cubicBezTo>
                  <a:pt x="1818" y="22027"/>
                  <a:pt x="1784" y="21948"/>
                  <a:pt x="1739" y="21881"/>
                </a:cubicBezTo>
                <a:cubicBezTo>
                  <a:pt x="1683" y="21790"/>
                  <a:pt x="1615" y="21700"/>
                  <a:pt x="1536" y="21632"/>
                </a:cubicBezTo>
                <a:cubicBezTo>
                  <a:pt x="1502" y="21610"/>
                  <a:pt x="1480" y="21587"/>
                  <a:pt x="1445" y="21564"/>
                </a:cubicBezTo>
                <a:cubicBezTo>
                  <a:pt x="1412" y="21542"/>
                  <a:pt x="1367" y="21507"/>
                  <a:pt x="1332" y="21485"/>
                </a:cubicBezTo>
                <a:cubicBezTo>
                  <a:pt x="1276" y="21451"/>
                  <a:pt x="1209" y="21406"/>
                  <a:pt x="1152" y="21372"/>
                </a:cubicBezTo>
                <a:cubicBezTo>
                  <a:pt x="1051" y="21327"/>
                  <a:pt x="948" y="21282"/>
                  <a:pt x="836" y="21259"/>
                </a:cubicBezTo>
                <a:cubicBezTo>
                  <a:pt x="811" y="21256"/>
                  <a:pt x="785" y="21255"/>
                  <a:pt x="760" y="21255"/>
                </a:cubicBezTo>
                <a:cubicBezTo>
                  <a:pt x="684" y="21255"/>
                  <a:pt x="607" y="21268"/>
                  <a:pt x="531" y="21293"/>
                </a:cubicBezTo>
                <a:cubicBezTo>
                  <a:pt x="328" y="21361"/>
                  <a:pt x="170" y="21519"/>
                  <a:pt x="80" y="21711"/>
                </a:cubicBezTo>
                <a:cubicBezTo>
                  <a:pt x="34" y="21801"/>
                  <a:pt x="12" y="21903"/>
                  <a:pt x="0" y="22004"/>
                </a:cubicBezTo>
                <a:cubicBezTo>
                  <a:pt x="0" y="22117"/>
                  <a:pt x="23" y="22219"/>
                  <a:pt x="68" y="22320"/>
                </a:cubicBezTo>
                <a:cubicBezTo>
                  <a:pt x="90" y="22355"/>
                  <a:pt x="113" y="22400"/>
                  <a:pt x="158" y="22433"/>
                </a:cubicBezTo>
                <a:cubicBezTo>
                  <a:pt x="181" y="22456"/>
                  <a:pt x="215" y="22478"/>
                  <a:pt x="249" y="22490"/>
                </a:cubicBezTo>
                <a:cubicBezTo>
                  <a:pt x="283" y="22513"/>
                  <a:pt x="316" y="22535"/>
                  <a:pt x="361" y="22558"/>
                </a:cubicBezTo>
                <a:cubicBezTo>
                  <a:pt x="396" y="22569"/>
                  <a:pt x="441" y="22591"/>
                  <a:pt x="474" y="22603"/>
                </a:cubicBezTo>
                <a:cubicBezTo>
                  <a:pt x="519" y="22626"/>
                  <a:pt x="565" y="22648"/>
                  <a:pt x="610" y="22659"/>
                </a:cubicBezTo>
                <a:cubicBezTo>
                  <a:pt x="689" y="22693"/>
                  <a:pt x="768" y="22727"/>
                  <a:pt x="836" y="22761"/>
                </a:cubicBezTo>
                <a:cubicBezTo>
                  <a:pt x="983" y="22829"/>
                  <a:pt x="1129" y="22885"/>
                  <a:pt x="1287" y="22942"/>
                </a:cubicBezTo>
                <a:cubicBezTo>
                  <a:pt x="1434" y="22987"/>
                  <a:pt x="1581" y="23032"/>
                  <a:pt x="1728" y="23088"/>
                </a:cubicBezTo>
                <a:cubicBezTo>
                  <a:pt x="1773" y="23100"/>
                  <a:pt x="1818" y="23122"/>
                  <a:pt x="1863" y="23145"/>
                </a:cubicBezTo>
                <a:cubicBezTo>
                  <a:pt x="1897" y="23156"/>
                  <a:pt x="1931" y="23178"/>
                  <a:pt x="1965" y="23201"/>
                </a:cubicBezTo>
                <a:cubicBezTo>
                  <a:pt x="2010" y="23235"/>
                  <a:pt x="2044" y="23269"/>
                  <a:pt x="2089" y="23291"/>
                </a:cubicBezTo>
                <a:cubicBezTo>
                  <a:pt x="2123" y="23336"/>
                  <a:pt x="2157" y="23371"/>
                  <a:pt x="2190" y="23404"/>
                </a:cubicBezTo>
                <a:lnTo>
                  <a:pt x="2247" y="23461"/>
                </a:lnTo>
                <a:cubicBezTo>
                  <a:pt x="2270" y="23494"/>
                  <a:pt x="2281" y="23529"/>
                  <a:pt x="2303" y="23551"/>
                </a:cubicBezTo>
                <a:cubicBezTo>
                  <a:pt x="2315" y="23574"/>
                  <a:pt x="2338" y="23585"/>
                  <a:pt x="2360" y="23585"/>
                </a:cubicBezTo>
                <a:lnTo>
                  <a:pt x="2450" y="23675"/>
                </a:lnTo>
                <a:cubicBezTo>
                  <a:pt x="2484" y="23709"/>
                  <a:pt x="2506" y="23732"/>
                  <a:pt x="2541" y="23755"/>
                </a:cubicBezTo>
                <a:cubicBezTo>
                  <a:pt x="2574" y="23788"/>
                  <a:pt x="2619" y="23822"/>
                  <a:pt x="2654" y="23856"/>
                </a:cubicBezTo>
                <a:cubicBezTo>
                  <a:pt x="2710" y="23913"/>
                  <a:pt x="2777" y="23958"/>
                  <a:pt x="2834" y="24003"/>
                </a:cubicBezTo>
                <a:cubicBezTo>
                  <a:pt x="2890" y="24048"/>
                  <a:pt x="2947" y="24104"/>
                  <a:pt x="3003" y="24149"/>
                </a:cubicBezTo>
                <a:cubicBezTo>
                  <a:pt x="3060" y="24194"/>
                  <a:pt x="3116" y="24251"/>
                  <a:pt x="3173" y="24297"/>
                </a:cubicBezTo>
                <a:cubicBezTo>
                  <a:pt x="3229" y="24364"/>
                  <a:pt x="3286" y="24420"/>
                  <a:pt x="3342" y="24477"/>
                </a:cubicBezTo>
                <a:lnTo>
                  <a:pt x="3512" y="24646"/>
                </a:lnTo>
                <a:cubicBezTo>
                  <a:pt x="3579" y="24703"/>
                  <a:pt x="3635" y="24759"/>
                  <a:pt x="3692" y="24816"/>
                </a:cubicBezTo>
                <a:cubicBezTo>
                  <a:pt x="3760" y="24872"/>
                  <a:pt x="3828" y="24929"/>
                  <a:pt x="3884" y="24985"/>
                </a:cubicBezTo>
                <a:lnTo>
                  <a:pt x="3963" y="25064"/>
                </a:lnTo>
                <a:cubicBezTo>
                  <a:pt x="3997" y="25098"/>
                  <a:pt x="4019" y="25120"/>
                  <a:pt x="4042" y="25155"/>
                </a:cubicBezTo>
                <a:cubicBezTo>
                  <a:pt x="4087" y="25200"/>
                  <a:pt x="4144" y="25256"/>
                  <a:pt x="4189" y="25313"/>
                </a:cubicBezTo>
                <a:cubicBezTo>
                  <a:pt x="4200" y="25335"/>
                  <a:pt x="4223" y="25358"/>
                  <a:pt x="4245" y="25391"/>
                </a:cubicBezTo>
                <a:cubicBezTo>
                  <a:pt x="4268" y="25414"/>
                  <a:pt x="4290" y="25448"/>
                  <a:pt x="4313" y="25481"/>
                </a:cubicBezTo>
                <a:cubicBezTo>
                  <a:pt x="4325" y="25504"/>
                  <a:pt x="4347" y="25527"/>
                  <a:pt x="4358" y="25549"/>
                </a:cubicBezTo>
                <a:cubicBezTo>
                  <a:pt x="4381" y="25584"/>
                  <a:pt x="4415" y="25617"/>
                  <a:pt x="4437" y="25651"/>
                </a:cubicBezTo>
                <a:cubicBezTo>
                  <a:pt x="4471" y="25707"/>
                  <a:pt x="4505" y="25764"/>
                  <a:pt x="4550" y="25820"/>
                </a:cubicBezTo>
                <a:lnTo>
                  <a:pt x="4550" y="25809"/>
                </a:lnTo>
                <a:cubicBezTo>
                  <a:pt x="4561" y="25843"/>
                  <a:pt x="4584" y="25877"/>
                  <a:pt x="4606" y="25900"/>
                </a:cubicBezTo>
                <a:lnTo>
                  <a:pt x="4674" y="26069"/>
                </a:lnTo>
                <a:cubicBezTo>
                  <a:pt x="4697" y="26125"/>
                  <a:pt x="4731" y="26193"/>
                  <a:pt x="4754" y="26261"/>
                </a:cubicBezTo>
                <a:cubicBezTo>
                  <a:pt x="4787" y="26317"/>
                  <a:pt x="4810" y="26374"/>
                  <a:pt x="4832" y="26442"/>
                </a:cubicBezTo>
                <a:cubicBezTo>
                  <a:pt x="4889" y="26554"/>
                  <a:pt x="4934" y="26667"/>
                  <a:pt x="4990" y="26791"/>
                </a:cubicBezTo>
                <a:cubicBezTo>
                  <a:pt x="5092" y="27029"/>
                  <a:pt x="5216" y="27254"/>
                  <a:pt x="5341" y="27480"/>
                </a:cubicBezTo>
                <a:cubicBezTo>
                  <a:pt x="5374" y="27536"/>
                  <a:pt x="5408" y="27604"/>
                  <a:pt x="5442" y="27661"/>
                </a:cubicBezTo>
                <a:cubicBezTo>
                  <a:pt x="5464" y="27694"/>
                  <a:pt x="5476" y="27729"/>
                  <a:pt x="5499" y="27751"/>
                </a:cubicBezTo>
                <a:cubicBezTo>
                  <a:pt x="5510" y="27785"/>
                  <a:pt x="5521" y="27807"/>
                  <a:pt x="5544" y="27830"/>
                </a:cubicBezTo>
                <a:lnTo>
                  <a:pt x="5645" y="28000"/>
                </a:lnTo>
                <a:cubicBezTo>
                  <a:pt x="5690" y="28056"/>
                  <a:pt x="5724" y="28101"/>
                  <a:pt x="5758" y="28158"/>
                </a:cubicBezTo>
                <a:lnTo>
                  <a:pt x="5860" y="28293"/>
                </a:lnTo>
                <a:cubicBezTo>
                  <a:pt x="5848" y="28429"/>
                  <a:pt x="5848" y="28564"/>
                  <a:pt x="5860" y="28688"/>
                </a:cubicBezTo>
                <a:lnTo>
                  <a:pt x="5893" y="28993"/>
                </a:lnTo>
                <a:cubicBezTo>
                  <a:pt x="5916" y="29083"/>
                  <a:pt x="5928" y="29185"/>
                  <a:pt x="5950" y="29275"/>
                </a:cubicBezTo>
                <a:cubicBezTo>
                  <a:pt x="5995" y="29478"/>
                  <a:pt x="6029" y="29681"/>
                  <a:pt x="6074" y="29885"/>
                </a:cubicBezTo>
                <a:cubicBezTo>
                  <a:pt x="6142" y="30201"/>
                  <a:pt x="6199" y="30528"/>
                  <a:pt x="6255" y="30845"/>
                </a:cubicBezTo>
                <a:cubicBezTo>
                  <a:pt x="6277" y="31025"/>
                  <a:pt x="6300" y="31206"/>
                  <a:pt x="6334" y="31386"/>
                </a:cubicBezTo>
                <a:cubicBezTo>
                  <a:pt x="6345" y="31545"/>
                  <a:pt x="6357" y="31703"/>
                  <a:pt x="6379" y="31861"/>
                </a:cubicBezTo>
                <a:cubicBezTo>
                  <a:pt x="6379" y="32019"/>
                  <a:pt x="6390" y="32188"/>
                  <a:pt x="6402" y="32346"/>
                </a:cubicBezTo>
                <a:cubicBezTo>
                  <a:pt x="6402" y="32538"/>
                  <a:pt x="6413" y="32741"/>
                  <a:pt x="6413" y="32933"/>
                </a:cubicBezTo>
                <a:lnTo>
                  <a:pt x="6413" y="33904"/>
                </a:lnTo>
                <a:cubicBezTo>
                  <a:pt x="6413" y="34254"/>
                  <a:pt x="6413" y="34593"/>
                  <a:pt x="6424" y="34931"/>
                </a:cubicBezTo>
                <a:lnTo>
                  <a:pt x="6424" y="35100"/>
                </a:lnTo>
                <a:cubicBezTo>
                  <a:pt x="6368" y="34965"/>
                  <a:pt x="6312" y="34829"/>
                  <a:pt x="6244" y="34694"/>
                </a:cubicBezTo>
                <a:cubicBezTo>
                  <a:pt x="6221" y="34626"/>
                  <a:pt x="6176" y="34548"/>
                  <a:pt x="6142" y="34468"/>
                </a:cubicBezTo>
                <a:cubicBezTo>
                  <a:pt x="6108" y="34390"/>
                  <a:pt x="6063" y="34299"/>
                  <a:pt x="6018" y="34209"/>
                </a:cubicBezTo>
                <a:lnTo>
                  <a:pt x="5883" y="33971"/>
                </a:lnTo>
                <a:cubicBezTo>
                  <a:pt x="5871" y="33961"/>
                  <a:pt x="5860" y="33938"/>
                  <a:pt x="5848" y="33915"/>
                </a:cubicBezTo>
                <a:cubicBezTo>
                  <a:pt x="5837" y="33904"/>
                  <a:pt x="5826" y="33893"/>
                  <a:pt x="5815" y="33870"/>
                </a:cubicBezTo>
                <a:cubicBezTo>
                  <a:pt x="5780" y="33836"/>
                  <a:pt x="5747" y="33791"/>
                  <a:pt x="5713" y="33757"/>
                </a:cubicBezTo>
                <a:cubicBezTo>
                  <a:pt x="5634" y="33667"/>
                  <a:pt x="5555" y="33588"/>
                  <a:pt x="5476" y="33509"/>
                </a:cubicBezTo>
                <a:lnTo>
                  <a:pt x="5442" y="33441"/>
                </a:lnTo>
                <a:cubicBezTo>
                  <a:pt x="5431" y="33419"/>
                  <a:pt x="5419" y="33384"/>
                  <a:pt x="5408" y="33362"/>
                </a:cubicBezTo>
                <a:cubicBezTo>
                  <a:pt x="5386" y="33317"/>
                  <a:pt x="5363" y="33271"/>
                  <a:pt x="5351" y="33226"/>
                </a:cubicBezTo>
                <a:cubicBezTo>
                  <a:pt x="5341" y="33193"/>
                  <a:pt x="5318" y="33170"/>
                  <a:pt x="5318" y="33136"/>
                </a:cubicBezTo>
                <a:lnTo>
                  <a:pt x="5318" y="33148"/>
                </a:lnTo>
                <a:cubicBezTo>
                  <a:pt x="5295" y="33091"/>
                  <a:pt x="5284" y="33046"/>
                  <a:pt x="5261" y="32990"/>
                </a:cubicBezTo>
                <a:cubicBezTo>
                  <a:pt x="5250" y="32944"/>
                  <a:pt x="5239" y="32899"/>
                  <a:pt x="5216" y="32854"/>
                </a:cubicBezTo>
                <a:cubicBezTo>
                  <a:pt x="5193" y="32764"/>
                  <a:pt x="5171" y="32662"/>
                  <a:pt x="5137" y="32571"/>
                </a:cubicBezTo>
                <a:cubicBezTo>
                  <a:pt x="5126" y="32526"/>
                  <a:pt x="5126" y="32493"/>
                  <a:pt x="5115" y="32448"/>
                </a:cubicBezTo>
                <a:cubicBezTo>
                  <a:pt x="5103" y="32403"/>
                  <a:pt x="5092" y="32368"/>
                  <a:pt x="5092" y="32323"/>
                </a:cubicBezTo>
                <a:cubicBezTo>
                  <a:pt x="5081" y="32245"/>
                  <a:pt x="5058" y="32177"/>
                  <a:pt x="5047" y="32097"/>
                </a:cubicBezTo>
                <a:lnTo>
                  <a:pt x="5047" y="31984"/>
                </a:lnTo>
                <a:cubicBezTo>
                  <a:pt x="5035" y="31951"/>
                  <a:pt x="5035" y="31917"/>
                  <a:pt x="5035" y="31883"/>
                </a:cubicBezTo>
                <a:cubicBezTo>
                  <a:pt x="5025" y="31816"/>
                  <a:pt x="5025" y="31748"/>
                  <a:pt x="5025" y="31680"/>
                </a:cubicBezTo>
                <a:cubicBezTo>
                  <a:pt x="5013" y="31612"/>
                  <a:pt x="5013" y="31545"/>
                  <a:pt x="5013" y="31477"/>
                </a:cubicBezTo>
                <a:lnTo>
                  <a:pt x="5013" y="31284"/>
                </a:lnTo>
                <a:cubicBezTo>
                  <a:pt x="5013" y="31228"/>
                  <a:pt x="5025" y="31172"/>
                  <a:pt x="5025" y="31116"/>
                </a:cubicBezTo>
                <a:cubicBezTo>
                  <a:pt x="5025" y="31070"/>
                  <a:pt x="5035" y="31025"/>
                  <a:pt x="5035" y="30980"/>
                </a:cubicBezTo>
                <a:cubicBezTo>
                  <a:pt x="5035" y="30957"/>
                  <a:pt x="5035" y="30935"/>
                  <a:pt x="5047" y="30923"/>
                </a:cubicBezTo>
                <a:cubicBezTo>
                  <a:pt x="5070" y="30912"/>
                  <a:pt x="5092" y="30890"/>
                  <a:pt x="5103" y="30855"/>
                </a:cubicBezTo>
                <a:cubicBezTo>
                  <a:pt x="5148" y="30709"/>
                  <a:pt x="5193" y="30551"/>
                  <a:pt x="5239" y="30404"/>
                </a:cubicBezTo>
                <a:cubicBezTo>
                  <a:pt x="5284" y="30268"/>
                  <a:pt x="5329" y="30133"/>
                  <a:pt x="5351" y="29997"/>
                </a:cubicBezTo>
                <a:cubicBezTo>
                  <a:pt x="5351" y="29990"/>
                  <a:pt x="5357" y="29982"/>
                  <a:pt x="5361" y="29974"/>
                </a:cubicBezTo>
                <a:lnTo>
                  <a:pt x="5361" y="29974"/>
                </a:lnTo>
                <a:cubicBezTo>
                  <a:pt x="5359" y="29975"/>
                  <a:pt x="5356" y="29975"/>
                  <a:pt x="5351" y="29975"/>
                </a:cubicBezTo>
                <a:cubicBezTo>
                  <a:pt x="5363" y="29952"/>
                  <a:pt x="5363" y="29930"/>
                  <a:pt x="5374" y="29907"/>
                </a:cubicBezTo>
                <a:lnTo>
                  <a:pt x="5374" y="29885"/>
                </a:lnTo>
                <a:cubicBezTo>
                  <a:pt x="5386" y="29862"/>
                  <a:pt x="5386" y="29851"/>
                  <a:pt x="5386" y="29829"/>
                </a:cubicBezTo>
                <a:cubicBezTo>
                  <a:pt x="5397" y="29749"/>
                  <a:pt x="5408" y="29659"/>
                  <a:pt x="5419" y="29568"/>
                </a:cubicBezTo>
                <a:cubicBezTo>
                  <a:pt x="5431" y="29490"/>
                  <a:pt x="5442" y="29410"/>
                  <a:pt x="5442" y="29332"/>
                </a:cubicBezTo>
                <a:cubicBezTo>
                  <a:pt x="5442" y="29287"/>
                  <a:pt x="5442" y="29241"/>
                  <a:pt x="5454" y="29196"/>
                </a:cubicBezTo>
                <a:lnTo>
                  <a:pt x="5454" y="29061"/>
                </a:lnTo>
                <a:cubicBezTo>
                  <a:pt x="5454" y="29026"/>
                  <a:pt x="5442" y="28981"/>
                  <a:pt x="5442" y="28948"/>
                </a:cubicBezTo>
                <a:cubicBezTo>
                  <a:pt x="5442" y="28868"/>
                  <a:pt x="5431" y="28790"/>
                  <a:pt x="5419" y="28710"/>
                </a:cubicBezTo>
                <a:cubicBezTo>
                  <a:pt x="5397" y="28609"/>
                  <a:pt x="5374" y="28496"/>
                  <a:pt x="5318" y="28394"/>
                </a:cubicBezTo>
                <a:cubicBezTo>
                  <a:pt x="5273" y="28304"/>
                  <a:pt x="5193" y="28236"/>
                  <a:pt x="5092" y="28191"/>
                </a:cubicBezTo>
                <a:cubicBezTo>
                  <a:pt x="5016" y="28166"/>
                  <a:pt x="4934" y="28153"/>
                  <a:pt x="4850" y="28153"/>
                </a:cubicBezTo>
                <a:cubicBezTo>
                  <a:pt x="4821" y="28153"/>
                  <a:pt x="4793" y="28155"/>
                  <a:pt x="4764" y="28158"/>
                </a:cubicBezTo>
                <a:cubicBezTo>
                  <a:pt x="4652" y="28180"/>
                  <a:pt x="4561" y="28236"/>
                  <a:pt x="4471" y="28304"/>
                </a:cubicBezTo>
                <a:cubicBezTo>
                  <a:pt x="4392" y="28372"/>
                  <a:pt x="4325" y="28462"/>
                  <a:pt x="4279" y="28564"/>
                </a:cubicBezTo>
                <a:cubicBezTo>
                  <a:pt x="4223" y="28677"/>
                  <a:pt x="4212" y="28801"/>
                  <a:pt x="4223" y="28925"/>
                </a:cubicBezTo>
                <a:cubicBezTo>
                  <a:pt x="4223" y="28981"/>
                  <a:pt x="4245" y="29038"/>
                  <a:pt x="4257" y="29094"/>
                </a:cubicBezTo>
                <a:lnTo>
                  <a:pt x="4290" y="29196"/>
                </a:lnTo>
                <a:cubicBezTo>
                  <a:pt x="4302" y="29230"/>
                  <a:pt x="4313" y="29252"/>
                  <a:pt x="4313" y="29287"/>
                </a:cubicBezTo>
                <a:cubicBezTo>
                  <a:pt x="4325" y="29297"/>
                  <a:pt x="4325" y="29309"/>
                  <a:pt x="4335" y="29332"/>
                </a:cubicBezTo>
                <a:cubicBezTo>
                  <a:pt x="4358" y="29365"/>
                  <a:pt x="4370" y="29410"/>
                  <a:pt x="4392" y="29455"/>
                </a:cubicBezTo>
                <a:cubicBezTo>
                  <a:pt x="4403" y="29490"/>
                  <a:pt x="4426" y="29523"/>
                  <a:pt x="4448" y="29558"/>
                </a:cubicBezTo>
                <a:cubicBezTo>
                  <a:pt x="4460" y="29591"/>
                  <a:pt x="4483" y="29625"/>
                  <a:pt x="4493" y="29659"/>
                </a:cubicBezTo>
                <a:cubicBezTo>
                  <a:pt x="4528" y="29704"/>
                  <a:pt x="4550" y="29738"/>
                  <a:pt x="4573" y="29783"/>
                </a:cubicBezTo>
                <a:cubicBezTo>
                  <a:pt x="4596" y="29817"/>
                  <a:pt x="4618" y="29862"/>
                  <a:pt x="4641" y="29896"/>
                </a:cubicBezTo>
                <a:lnTo>
                  <a:pt x="4708" y="29997"/>
                </a:lnTo>
                <a:cubicBezTo>
                  <a:pt x="4742" y="30065"/>
                  <a:pt x="4787" y="30133"/>
                  <a:pt x="4821" y="30201"/>
                </a:cubicBezTo>
                <a:cubicBezTo>
                  <a:pt x="4821" y="30212"/>
                  <a:pt x="4821" y="30212"/>
                  <a:pt x="4832" y="30212"/>
                </a:cubicBezTo>
                <a:lnTo>
                  <a:pt x="4821" y="30212"/>
                </a:lnTo>
                <a:cubicBezTo>
                  <a:pt x="4844" y="30246"/>
                  <a:pt x="4855" y="30280"/>
                  <a:pt x="4866" y="30314"/>
                </a:cubicBezTo>
                <a:cubicBezTo>
                  <a:pt x="4877" y="30325"/>
                  <a:pt x="4877" y="30348"/>
                  <a:pt x="4889" y="30359"/>
                </a:cubicBezTo>
                <a:lnTo>
                  <a:pt x="4889" y="30404"/>
                </a:lnTo>
                <a:lnTo>
                  <a:pt x="4889" y="30483"/>
                </a:lnTo>
                <a:lnTo>
                  <a:pt x="4855" y="30788"/>
                </a:lnTo>
                <a:cubicBezTo>
                  <a:pt x="4844" y="30890"/>
                  <a:pt x="4844" y="31003"/>
                  <a:pt x="4832" y="31104"/>
                </a:cubicBezTo>
                <a:lnTo>
                  <a:pt x="4832" y="31194"/>
                </a:lnTo>
                <a:lnTo>
                  <a:pt x="4832" y="31274"/>
                </a:lnTo>
                <a:lnTo>
                  <a:pt x="4832" y="31386"/>
                </a:lnTo>
                <a:cubicBezTo>
                  <a:pt x="4844" y="31409"/>
                  <a:pt x="4844" y="31442"/>
                  <a:pt x="4844" y="31465"/>
                </a:cubicBezTo>
                <a:lnTo>
                  <a:pt x="4844" y="31477"/>
                </a:lnTo>
                <a:lnTo>
                  <a:pt x="4844" y="31488"/>
                </a:lnTo>
                <a:cubicBezTo>
                  <a:pt x="4844" y="31545"/>
                  <a:pt x="4855" y="31612"/>
                  <a:pt x="4855" y="31668"/>
                </a:cubicBezTo>
                <a:cubicBezTo>
                  <a:pt x="4855" y="31736"/>
                  <a:pt x="4866" y="31793"/>
                  <a:pt x="4877" y="31861"/>
                </a:cubicBezTo>
                <a:cubicBezTo>
                  <a:pt x="4877" y="31906"/>
                  <a:pt x="4889" y="31962"/>
                  <a:pt x="4889" y="32007"/>
                </a:cubicBezTo>
                <a:cubicBezTo>
                  <a:pt x="4900" y="32064"/>
                  <a:pt x="4912" y="32109"/>
                  <a:pt x="4922" y="32154"/>
                </a:cubicBezTo>
                <a:cubicBezTo>
                  <a:pt x="4934" y="32222"/>
                  <a:pt x="4945" y="32278"/>
                  <a:pt x="4957" y="32335"/>
                </a:cubicBezTo>
                <a:lnTo>
                  <a:pt x="4957" y="32346"/>
                </a:lnTo>
                <a:cubicBezTo>
                  <a:pt x="4968" y="32380"/>
                  <a:pt x="4979" y="32413"/>
                  <a:pt x="4979" y="32448"/>
                </a:cubicBezTo>
                <a:cubicBezTo>
                  <a:pt x="5002" y="32493"/>
                  <a:pt x="5013" y="32549"/>
                  <a:pt x="5025" y="32594"/>
                </a:cubicBezTo>
                <a:cubicBezTo>
                  <a:pt x="5025" y="32617"/>
                  <a:pt x="5035" y="32651"/>
                  <a:pt x="5047" y="32674"/>
                </a:cubicBezTo>
                <a:cubicBezTo>
                  <a:pt x="5070" y="32730"/>
                  <a:pt x="5081" y="32786"/>
                  <a:pt x="5103" y="32842"/>
                </a:cubicBezTo>
                <a:cubicBezTo>
                  <a:pt x="5126" y="32922"/>
                  <a:pt x="5148" y="32990"/>
                  <a:pt x="5183" y="33068"/>
                </a:cubicBezTo>
                <a:cubicBezTo>
                  <a:pt x="5193" y="33103"/>
                  <a:pt x="5205" y="33136"/>
                  <a:pt x="5216" y="33181"/>
                </a:cubicBezTo>
                <a:cubicBezTo>
                  <a:pt x="5228" y="33193"/>
                  <a:pt x="5228" y="33204"/>
                  <a:pt x="5239" y="33215"/>
                </a:cubicBezTo>
                <a:lnTo>
                  <a:pt x="5273" y="33283"/>
                </a:lnTo>
                <a:cubicBezTo>
                  <a:pt x="5273" y="33294"/>
                  <a:pt x="5273" y="33294"/>
                  <a:pt x="5284" y="33306"/>
                </a:cubicBezTo>
                <a:cubicBezTo>
                  <a:pt x="5250" y="33283"/>
                  <a:pt x="5216" y="33249"/>
                  <a:pt x="5193" y="33226"/>
                </a:cubicBezTo>
                <a:cubicBezTo>
                  <a:pt x="5148" y="33159"/>
                  <a:pt x="5103" y="33103"/>
                  <a:pt x="5058" y="33046"/>
                </a:cubicBezTo>
                <a:cubicBezTo>
                  <a:pt x="4990" y="32967"/>
                  <a:pt x="4934" y="32877"/>
                  <a:pt x="4866" y="32809"/>
                </a:cubicBezTo>
                <a:cubicBezTo>
                  <a:pt x="4832" y="32764"/>
                  <a:pt x="4799" y="32730"/>
                  <a:pt x="4764" y="32696"/>
                </a:cubicBezTo>
                <a:cubicBezTo>
                  <a:pt x="4731" y="32651"/>
                  <a:pt x="4686" y="32617"/>
                  <a:pt x="4652" y="32571"/>
                </a:cubicBezTo>
                <a:lnTo>
                  <a:pt x="4652" y="32561"/>
                </a:lnTo>
                <a:cubicBezTo>
                  <a:pt x="4629" y="32538"/>
                  <a:pt x="4618" y="32515"/>
                  <a:pt x="4606" y="32504"/>
                </a:cubicBezTo>
                <a:cubicBezTo>
                  <a:pt x="4596" y="32481"/>
                  <a:pt x="4584" y="32459"/>
                  <a:pt x="4573" y="32448"/>
                </a:cubicBezTo>
                <a:cubicBezTo>
                  <a:pt x="4573" y="32448"/>
                  <a:pt x="4561" y="32448"/>
                  <a:pt x="4561" y="32436"/>
                </a:cubicBezTo>
                <a:cubicBezTo>
                  <a:pt x="4558" y="32433"/>
                  <a:pt x="4555" y="32429"/>
                  <a:pt x="4553" y="32425"/>
                </a:cubicBezTo>
                <a:lnTo>
                  <a:pt x="4553" y="32425"/>
                </a:lnTo>
                <a:cubicBezTo>
                  <a:pt x="4561" y="32427"/>
                  <a:pt x="4561" y="32436"/>
                  <a:pt x="4561" y="32436"/>
                </a:cubicBezTo>
                <a:cubicBezTo>
                  <a:pt x="4561" y="32426"/>
                  <a:pt x="4561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3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2" y="32425"/>
                  <a:pt x="4550" y="32425"/>
                </a:cubicBezTo>
                <a:cubicBezTo>
                  <a:pt x="4551" y="32425"/>
                  <a:pt x="4552" y="32425"/>
                  <a:pt x="4553" y="32425"/>
                </a:cubicBezTo>
                <a:lnTo>
                  <a:pt x="4553" y="32425"/>
                </a:lnTo>
                <a:cubicBezTo>
                  <a:pt x="4549" y="32418"/>
                  <a:pt x="4547" y="32410"/>
                  <a:pt x="4539" y="32403"/>
                </a:cubicBezTo>
                <a:lnTo>
                  <a:pt x="4539" y="32403"/>
                </a:lnTo>
                <a:lnTo>
                  <a:pt x="4550" y="32413"/>
                </a:lnTo>
                <a:cubicBezTo>
                  <a:pt x="4539" y="32403"/>
                  <a:pt x="4539" y="32391"/>
                  <a:pt x="4528" y="32391"/>
                </a:cubicBezTo>
                <a:lnTo>
                  <a:pt x="4528" y="32380"/>
                </a:lnTo>
                <a:cubicBezTo>
                  <a:pt x="4471" y="32301"/>
                  <a:pt x="4426" y="32233"/>
                  <a:pt x="4370" y="32154"/>
                </a:cubicBezTo>
                <a:lnTo>
                  <a:pt x="4200" y="31951"/>
                </a:lnTo>
                <a:cubicBezTo>
                  <a:pt x="4144" y="31883"/>
                  <a:pt x="4087" y="31826"/>
                  <a:pt x="4019" y="31770"/>
                </a:cubicBezTo>
                <a:cubicBezTo>
                  <a:pt x="3952" y="31703"/>
                  <a:pt x="3884" y="31646"/>
                  <a:pt x="3816" y="31590"/>
                </a:cubicBezTo>
                <a:cubicBezTo>
                  <a:pt x="3802" y="31580"/>
                  <a:pt x="3787" y="31577"/>
                  <a:pt x="3773" y="31577"/>
                </a:cubicBezTo>
                <a:cubicBezTo>
                  <a:pt x="3754" y="31577"/>
                  <a:pt x="3734" y="31583"/>
                  <a:pt x="3715" y="31590"/>
                </a:cubicBezTo>
                <a:cubicBezTo>
                  <a:pt x="3692" y="31578"/>
                  <a:pt x="3681" y="31555"/>
                  <a:pt x="3658" y="31545"/>
                </a:cubicBezTo>
                <a:cubicBezTo>
                  <a:pt x="3647" y="31522"/>
                  <a:pt x="3625" y="31499"/>
                  <a:pt x="3602" y="31465"/>
                </a:cubicBezTo>
                <a:cubicBezTo>
                  <a:pt x="3579" y="31432"/>
                  <a:pt x="3568" y="31397"/>
                  <a:pt x="3545" y="31364"/>
                </a:cubicBezTo>
                <a:cubicBezTo>
                  <a:pt x="3500" y="31274"/>
                  <a:pt x="3467" y="31183"/>
                  <a:pt x="3432" y="31093"/>
                </a:cubicBezTo>
                <a:cubicBezTo>
                  <a:pt x="3376" y="30935"/>
                  <a:pt x="3342" y="30788"/>
                  <a:pt x="3308" y="30630"/>
                </a:cubicBezTo>
                <a:cubicBezTo>
                  <a:pt x="3263" y="30449"/>
                  <a:pt x="3218" y="30258"/>
                  <a:pt x="3139" y="30077"/>
                </a:cubicBezTo>
                <a:cubicBezTo>
                  <a:pt x="3105" y="29975"/>
                  <a:pt x="3071" y="29885"/>
                  <a:pt x="3026" y="29794"/>
                </a:cubicBezTo>
                <a:cubicBezTo>
                  <a:pt x="2981" y="29693"/>
                  <a:pt x="2935" y="29603"/>
                  <a:pt x="2879" y="29512"/>
                </a:cubicBezTo>
                <a:lnTo>
                  <a:pt x="2812" y="29377"/>
                </a:lnTo>
                <a:cubicBezTo>
                  <a:pt x="2789" y="29332"/>
                  <a:pt x="2755" y="29297"/>
                  <a:pt x="2721" y="29252"/>
                </a:cubicBezTo>
                <a:cubicBezTo>
                  <a:pt x="2699" y="29207"/>
                  <a:pt x="2665" y="29174"/>
                  <a:pt x="2631" y="29139"/>
                </a:cubicBezTo>
                <a:cubicBezTo>
                  <a:pt x="2597" y="29106"/>
                  <a:pt x="2563" y="29061"/>
                  <a:pt x="2529" y="29026"/>
                </a:cubicBezTo>
                <a:cubicBezTo>
                  <a:pt x="2461" y="28959"/>
                  <a:pt x="2383" y="28880"/>
                  <a:pt x="2303" y="28812"/>
                </a:cubicBezTo>
                <a:cubicBezTo>
                  <a:pt x="2247" y="28778"/>
                  <a:pt x="2190" y="28733"/>
                  <a:pt x="2123" y="28710"/>
                </a:cubicBezTo>
                <a:cubicBezTo>
                  <a:pt x="2067" y="28688"/>
                  <a:pt x="2021" y="28677"/>
                  <a:pt x="1976" y="28665"/>
                </a:cubicBezTo>
                <a:cubicBezTo>
                  <a:pt x="1925" y="28660"/>
                  <a:pt x="1877" y="28657"/>
                  <a:pt x="1831" y="28657"/>
                </a:cubicBezTo>
                <a:cubicBezTo>
                  <a:pt x="1784" y="28657"/>
                  <a:pt x="1739" y="28660"/>
                  <a:pt x="1694" y="28665"/>
                </a:cubicBezTo>
                <a:cubicBezTo>
                  <a:pt x="1581" y="28677"/>
                  <a:pt x="1480" y="28700"/>
                  <a:pt x="1377" y="28745"/>
                </a:cubicBezTo>
                <a:cubicBezTo>
                  <a:pt x="1287" y="28778"/>
                  <a:pt x="1197" y="28835"/>
                  <a:pt x="1107" y="28891"/>
                </a:cubicBezTo>
                <a:cubicBezTo>
                  <a:pt x="1051" y="28925"/>
                  <a:pt x="1005" y="28970"/>
                  <a:pt x="960" y="29026"/>
                </a:cubicBezTo>
                <a:cubicBezTo>
                  <a:pt x="926" y="29083"/>
                  <a:pt x="892" y="29139"/>
                  <a:pt x="870" y="29207"/>
                </a:cubicBezTo>
                <a:cubicBezTo>
                  <a:pt x="858" y="29241"/>
                  <a:pt x="847" y="29275"/>
                  <a:pt x="847" y="29309"/>
                </a:cubicBezTo>
                <a:lnTo>
                  <a:pt x="847" y="29410"/>
                </a:lnTo>
                <a:cubicBezTo>
                  <a:pt x="847" y="29433"/>
                  <a:pt x="858" y="29467"/>
                  <a:pt x="858" y="29501"/>
                </a:cubicBezTo>
                <a:cubicBezTo>
                  <a:pt x="870" y="29523"/>
                  <a:pt x="881" y="29535"/>
                  <a:pt x="881" y="29558"/>
                </a:cubicBezTo>
                <a:cubicBezTo>
                  <a:pt x="926" y="29659"/>
                  <a:pt x="994" y="29738"/>
                  <a:pt x="1061" y="29817"/>
                </a:cubicBezTo>
                <a:cubicBezTo>
                  <a:pt x="1096" y="29862"/>
                  <a:pt x="1129" y="29907"/>
                  <a:pt x="1163" y="29941"/>
                </a:cubicBezTo>
                <a:cubicBezTo>
                  <a:pt x="1209" y="29975"/>
                  <a:pt x="1242" y="30009"/>
                  <a:pt x="1287" y="30043"/>
                </a:cubicBezTo>
                <a:cubicBezTo>
                  <a:pt x="1367" y="30099"/>
                  <a:pt x="1445" y="30155"/>
                  <a:pt x="1536" y="30201"/>
                </a:cubicBezTo>
                <a:cubicBezTo>
                  <a:pt x="1615" y="30246"/>
                  <a:pt x="1705" y="30291"/>
                  <a:pt x="1784" y="30336"/>
                </a:cubicBezTo>
                <a:cubicBezTo>
                  <a:pt x="1874" y="30381"/>
                  <a:pt x="1954" y="30438"/>
                  <a:pt x="2032" y="30483"/>
                </a:cubicBezTo>
                <a:cubicBezTo>
                  <a:pt x="2112" y="30539"/>
                  <a:pt x="2190" y="30596"/>
                  <a:pt x="2258" y="30664"/>
                </a:cubicBezTo>
                <a:cubicBezTo>
                  <a:pt x="2303" y="30697"/>
                  <a:pt x="2348" y="30743"/>
                  <a:pt x="2383" y="30788"/>
                </a:cubicBezTo>
                <a:cubicBezTo>
                  <a:pt x="2473" y="30890"/>
                  <a:pt x="2541" y="30991"/>
                  <a:pt x="2619" y="31093"/>
                </a:cubicBezTo>
                <a:cubicBezTo>
                  <a:pt x="2699" y="31206"/>
                  <a:pt x="2777" y="31307"/>
                  <a:pt x="2857" y="31409"/>
                </a:cubicBezTo>
                <a:lnTo>
                  <a:pt x="2857" y="31397"/>
                </a:lnTo>
                <a:cubicBezTo>
                  <a:pt x="2890" y="31442"/>
                  <a:pt x="2935" y="31477"/>
                  <a:pt x="2981" y="31510"/>
                </a:cubicBezTo>
                <a:cubicBezTo>
                  <a:pt x="3139" y="31646"/>
                  <a:pt x="3319" y="31736"/>
                  <a:pt x="3500" y="31826"/>
                </a:cubicBezTo>
                <a:cubicBezTo>
                  <a:pt x="3590" y="31883"/>
                  <a:pt x="3670" y="31928"/>
                  <a:pt x="3760" y="31974"/>
                </a:cubicBezTo>
                <a:cubicBezTo>
                  <a:pt x="3839" y="32019"/>
                  <a:pt x="3929" y="32075"/>
                  <a:pt x="4008" y="32120"/>
                </a:cubicBezTo>
                <a:cubicBezTo>
                  <a:pt x="4031" y="32142"/>
                  <a:pt x="4064" y="32165"/>
                  <a:pt x="4099" y="32188"/>
                </a:cubicBezTo>
                <a:cubicBezTo>
                  <a:pt x="4167" y="32255"/>
                  <a:pt x="4234" y="32323"/>
                  <a:pt x="4290" y="32391"/>
                </a:cubicBezTo>
                <a:cubicBezTo>
                  <a:pt x="4302" y="32413"/>
                  <a:pt x="4313" y="32425"/>
                  <a:pt x="4325" y="32448"/>
                </a:cubicBezTo>
                <a:cubicBezTo>
                  <a:pt x="4370" y="32504"/>
                  <a:pt x="4403" y="32561"/>
                  <a:pt x="4448" y="32617"/>
                </a:cubicBezTo>
                <a:lnTo>
                  <a:pt x="4437" y="32617"/>
                </a:lnTo>
                <a:cubicBezTo>
                  <a:pt x="4460" y="32639"/>
                  <a:pt x="4471" y="32662"/>
                  <a:pt x="4483" y="32684"/>
                </a:cubicBezTo>
                <a:lnTo>
                  <a:pt x="4483" y="32674"/>
                </a:lnTo>
                <a:cubicBezTo>
                  <a:pt x="4493" y="32684"/>
                  <a:pt x="4493" y="32707"/>
                  <a:pt x="4505" y="32719"/>
                </a:cubicBezTo>
                <a:lnTo>
                  <a:pt x="4516" y="32719"/>
                </a:lnTo>
                <a:lnTo>
                  <a:pt x="4516" y="32730"/>
                </a:lnTo>
                <a:cubicBezTo>
                  <a:pt x="4573" y="32820"/>
                  <a:pt x="4641" y="32899"/>
                  <a:pt x="4697" y="32990"/>
                </a:cubicBezTo>
                <a:lnTo>
                  <a:pt x="4900" y="33226"/>
                </a:lnTo>
                <a:lnTo>
                  <a:pt x="5103" y="33429"/>
                </a:lnTo>
                <a:cubicBezTo>
                  <a:pt x="5171" y="33486"/>
                  <a:pt x="5239" y="33542"/>
                  <a:pt x="5306" y="33610"/>
                </a:cubicBezTo>
                <a:lnTo>
                  <a:pt x="5341" y="33644"/>
                </a:lnTo>
                <a:cubicBezTo>
                  <a:pt x="5351" y="33655"/>
                  <a:pt x="5351" y="33655"/>
                  <a:pt x="5351" y="33667"/>
                </a:cubicBezTo>
                <a:cubicBezTo>
                  <a:pt x="5476" y="33825"/>
                  <a:pt x="5600" y="33994"/>
                  <a:pt x="5724" y="34152"/>
                </a:cubicBezTo>
                <a:cubicBezTo>
                  <a:pt x="5735" y="34175"/>
                  <a:pt x="5747" y="34186"/>
                  <a:pt x="5758" y="34209"/>
                </a:cubicBezTo>
                <a:cubicBezTo>
                  <a:pt x="5747" y="34209"/>
                  <a:pt x="5735" y="34197"/>
                  <a:pt x="5724" y="34197"/>
                </a:cubicBezTo>
                <a:cubicBezTo>
                  <a:pt x="5622" y="34141"/>
                  <a:pt x="5510" y="34107"/>
                  <a:pt x="5397" y="34084"/>
                </a:cubicBezTo>
                <a:cubicBezTo>
                  <a:pt x="5306" y="34051"/>
                  <a:pt x="5216" y="34039"/>
                  <a:pt x="5126" y="34017"/>
                </a:cubicBezTo>
                <a:cubicBezTo>
                  <a:pt x="5047" y="33994"/>
                  <a:pt x="4968" y="33971"/>
                  <a:pt x="4877" y="33961"/>
                </a:cubicBezTo>
                <a:cubicBezTo>
                  <a:pt x="4799" y="33938"/>
                  <a:pt x="4719" y="33926"/>
                  <a:pt x="4641" y="33904"/>
                </a:cubicBezTo>
                <a:cubicBezTo>
                  <a:pt x="4629" y="33904"/>
                  <a:pt x="4606" y="33904"/>
                  <a:pt x="4596" y="33893"/>
                </a:cubicBezTo>
                <a:cubicBezTo>
                  <a:pt x="4561" y="33893"/>
                  <a:pt x="4528" y="33881"/>
                  <a:pt x="4483" y="33870"/>
                </a:cubicBezTo>
                <a:lnTo>
                  <a:pt x="4483" y="33870"/>
                </a:lnTo>
                <a:cubicBezTo>
                  <a:pt x="4483" y="33870"/>
                  <a:pt x="4483" y="33871"/>
                  <a:pt x="4483" y="33871"/>
                </a:cubicBezTo>
                <a:lnTo>
                  <a:pt x="4483" y="33871"/>
                </a:lnTo>
                <a:cubicBezTo>
                  <a:pt x="4479" y="33870"/>
                  <a:pt x="4475" y="33870"/>
                  <a:pt x="4471" y="33870"/>
                </a:cubicBezTo>
                <a:cubicBezTo>
                  <a:pt x="4460" y="33870"/>
                  <a:pt x="4448" y="33870"/>
                  <a:pt x="4426" y="33859"/>
                </a:cubicBezTo>
                <a:cubicBezTo>
                  <a:pt x="4370" y="33848"/>
                  <a:pt x="4302" y="33836"/>
                  <a:pt x="4234" y="33825"/>
                </a:cubicBezTo>
                <a:lnTo>
                  <a:pt x="3692" y="33723"/>
                </a:lnTo>
                <a:lnTo>
                  <a:pt x="3421" y="33690"/>
                </a:lnTo>
                <a:cubicBezTo>
                  <a:pt x="3376" y="33678"/>
                  <a:pt x="3331" y="33678"/>
                  <a:pt x="3286" y="33667"/>
                </a:cubicBezTo>
                <a:cubicBezTo>
                  <a:pt x="3229" y="33667"/>
                  <a:pt x="3184" y="33655"/>
                  <a:pt x="3139" y="33644"/>
                </a:cubicBezTo>
                <a:cubicBezTo>
                  <a:pt x="3083" y="33633"/>
                  <a:pt x="3038" y="33622"/>
                  <a:pt x="2981" y="33599"/>
                </a:cubicBezTo>
                <a:cubicBezTo>
                  <a:pt x="2823" y="33542"/>
                  <a:pt x="2654" y="33475"/>
                  <a:pt x="2496" y="33407"/>
                </a:cubicBezTo>
                <a:cubicBezTo>
                  <a:pt x="2315" y="33339"/>
                  <a:pt x="2134" y="33261"/>
                  <a:pt x="1954" y="33181"/>
                </a:cubicBezTo>
                <a:cubicBezTo>
                  <a:pt x="1784" y="33103"/>
                  <a:pt x="1603" y="33035"/>
                  <a:pt x="1423" y="32967"/>
                </a:cubicBezTo>
                <a:cubicBezTo>
                  <a:pt x="1303" y="32933"/>
                  <a:pt x="1177" y="32899"/>
                  <a:pt x="1049" y="32899"/>
                </a:cubicBezTo>
                <a:cubicBezTo>
                  <a:pt x="1008" y="32899"/>
                  <a:pt x="967" y="32902"/>
                  <a:pt x="926" y="32910"/>
                </a:cubicBezTo>
                <a:cubicBezTo>
                  <a:pt x="813" y="32944"/>
                  <a:pt x="712" y="33012"/>
                  <a:pt x="644" y="33113"/>
                </a:cubicBezTo>
                <a:cubicBezTo>
                  <a:pt x="576" y="33226"/>
                  <a:pt x="519" y="33351"/>
                  <a:pt x="531" y="33475"/>
                </a:cubicBezTo>
                <a:cubicBezTo>
                  <a:pt x="542" y="33599"/>
                  <a:pt x="599" y="33712"/>
                  <a:pt x="678" y="33803"/>
                </a:cubicBezTo>
                <a:cubicBezTo>
                  <a:pt x="757" y="33893"/>
                  <a:pt x="858" y="33961"/>
                  <a:pt x="960" y="34006"/>
                </a:cubicBezTo>
                <a:cubicBezTo>
                  <a:pt x="1073" y="34062"/>
                  <a:pt x="1209" y="34096"/>
                  <a:pt x="1332" y="34107"/>
                </a:cubicBezTo>
                <a:cubicBezTo>
                  <a:pt x="1377" y="34107"/>
                  <a:pt x="1423" y="34112"/>
                  <a:pt x="1471" y="34112"/>
                </a:cubicBezTo>
                <a:cubicBezTo>
                  <a:pt x="1496" y="34112"/>
                  <a:pt x="1521" y="34111"/>
                  <a:pt x="1547" y="34107"/>
                </a:cubicBezTo>
                <a:cubicBezTo>
                  <a:pt x="1592" y="34107"/>
                  <a:pt x="1648" y="34096"/>
                  <a:pt x="1705" y="34084"/>
                </a:cubicBezTo>
                <a:lnTo>
                  <a:pt x="1705" y="34084"/>
                </a:lnTo>
                <a:lnTo>
                  <a:pt x="1694" y="34096"/>
                </a:lnTo>
                <a:cubicBezTo>
                  <a:pt x="1728" y="34084"/>
                  <a:pt x="1773" y="34073"/>
                  <a:pt x="1806" y="34073"/>
                </a:cubicBezTo>
                <a:cubicBezTo>
                  <a:pt x="1841" y="34062"/>
                  <a:pt x="1886" y="34051"/>
                  <a:pt x="1919" y="34039"/>
                </a:cubicBezTo>
                <a:lnTo>
                  <a:pt x="2021" y="34006"/>
                </a:lnTo>
                <a:cubicBezTo>
                  <a:pt x="2055" y="34006"/>
                  <a:pt x="2077" y="33994"/>
                  <a:pt x="2112" y="33983"/>
                </a:cubicBezTo>
                <a:cubicBezTo>
                  <a:pt x="2236" y="33938"/>
                  <a:pt x="2371" y="33893"/>
                  <a:pt x="2496" y="33870"/>
                </a:cubicBezTo>
                <a:cubicBezTo>
                  <a:pt x="2563" y="33859"/>
                  <a:pt x="2619" y="33848"/>
                  <a:pt x="2687" y="33836"/>
                </a:cubicBezTo>
                <a:lnTo>
                  <a:pt x="2890" y="33803"/>
                </a:lnTo>
                <a:cubicBezTo>
                  <a:pt x="2902" y="33803"/>
                  <a:pt x="2913" y="33791"/>
                  <a:pt x="2925" y="33780"/>
                </a:cubicBezTo>
                <a:cubicBezTo>
                  <a:pt x="2925" y="33791"/>
                  <a:pt x="2935" y="33791"/>
                  <a:pt x="2947" y="33791"/>
                </a:cubicBezTo>
                <a:cubicBezTo>
                  <a:pt x="2970" y="33803"/>
                  <a:pt x="2992" y="33813"/>
                  <a:pt x="3015" y="33813"/>
                </a:cubicBezTo>
                <a:cubicBezTo>
                  <a:pt x="3060" y="33825"/>
                  <a:pt x="3116" y="33848"/>
                  <a:pt x="3161" y="33848"/>
                </a:cubicBezTo>
                <a:cubicBezTo>
                  <a:pt x="3252" y="33870"/>
                  <a:pt x="3342" y="33881"/>
                  <a:pt x="3432" y="33893"/>
                </a:cubicBezTo>
                <a:cubicBezTo>
                  <a:pt x="3534" y="33904"/>
                  <a:pt x="3625" y="33926"/>
                  <a:pt x="3726" y="33938"/>
                </a:cubicBezTo>
                <a:lnTo>
                  <a:pt x="4268" y="34039"/>
                </a:lnTo>
                <a:cubicBezTo>
                  <a:pt x="4460" y="34073"/>
                  <a:pt x="4652" y="34107"/>
                  <a:pt x="4832" y="34152"/>
                </a:cubicBezTo>
                <a:lnTo>
                  <a:pt x="4844" y="34152"/>
                </a:lnTo>
                <a:cubicBezTo>
                  <a:pt x="4922" y="34164"/>
                  <a:pt x="5002" y="34186"/>
                  <a:pt x="5081" y="34197"/>
                </a:cubicBezTo>
                <a:lnTo>
                  <a:pt x="5070" y="34197"/>
                </a:lnTo>
                <a:cubicBezTo>
                  <a:pt x="5261" y="34232"/>
                  <a:pt x="5442" y="34265"/>
                  <a:pt x="5622" y="34333"/>
                </a:cubicBezTo>
                <a:cubicBezTo>
                  <a:pt x="5668" y="34344"/>
                  <a:pt x="5713" y="34367"/>
                  <a:pt x="5758" y="34390"/>
                </a:cubicBezTo>
                <a:cubicBezTo>
                  <a:pt x="5792" y="34400"/>
                  <a:pt x="5837" y="34435"/>
                  <a:pt x="5871" y="34446"/>
                </a:cubicBezTo>
                <a:cubicBezTo>
                  <a:pt x="5883" y="34457"/>
                  <a:pt x="5905" y="34457"/>
                  <a:pt x="5916" y="34457"/>
                </a:cubicBezTo>
                <a:lnTo>
                  <a:pt x="5928" y="34468"/>
                </a:lnTo>
                <a:cubicBezTo>
                  <a:pt x="5939" y="34502"/>
                  <a:pt x="5961" y="34536"/>
                  <a:pt x="5984" y="34570"/>
                </a:cubicBezTo>
                <a:cubicBezTo>
                  <a:pt x="6029" y="34661"/>
                  <a:pt x="6074" y="34751"/>
                  <a:pt x="6131" y="34841"/>
                </a:cubicBezTo>
                <a:cubicBezTo>
                  <a:pt x="6164" y="34920"/>
                  <a:pt x="6199" y="34999"/>
                  <a:pt x="6244" y="35078"/>
                </a:cubicBezTo>
                <a:cubicBezTo>
                  <a:pt x="6300" y="35202"/>
                  <a:pt x="6368" y="35326"/>
                  <a:pt x="6424" y="35451"/>
                </a:cubicBezTo>
                <a:lnTo>
                  <a:pt x="6424" y="35473"/>
                </a:lnTo>
                <a:cubicBezTo>
                  <a:pt x="6424" y="35642"/>
                  <a:pt x="6424" y="35812"/>
                  <a:pt x="6435" y="35981"/>
                </a:cubicBezTo>
                <a:cubicBezTo>
                  <a:pt x="6435" y="36038"/>
                  <a:pt x="6447" y="36083"/>
                  <a:pt x="6447" y="36139"/>
                </a:cubicBezTo>
                <a:lnTo>
                  <a:pt x="6447" y="36207"/>
                </a:lnTo>
                <a:cubicBezTo>
                  <a:pt x="6458" y="36229"/>
                  <a:pt x="6458" y="36252"/>
                  <a:pt x="6458" y="36275"/>
                </a:cubicBezTo>
                <a:lnTo>
                  <a:pt x="6458" y="36229"/>
                </a:lnTo>
                <a:cubicBezTo>
                  <a:pt x="6458" y="36297"/>
                  <a:pt x="6458" y="36365"/>
                  <a:pt x="6470" y="36422"/>
                </a:cubicBezTo>
                <a:lnTo>
                  <a:pt x="6470" y="36399"/>
                </a:lnTo>
                <a:cubicBezTo>
                  <a:pt x="6480" y="36591"/>
                  <a:pt x="6503" y="36783"/>
                  <a:pt x="6526" y="36974"/>
                </a:cubicBezTo>
                <a:lnTo>
                  <a:pt x="6593" y="37516"/>
                </a:lnTo>
                <a:cubicBezTo>
                  <a:pt x="6639" y="37833"/>
                  <a:pt x="6673" y="38160"/>
                  <a:pt x="6706" y="38476"/>
                </a:cubicBezTo>
                <a:cubicBezTo>
                  <a:pt x="6718" y="38657"/>
                  <a:pt x="6741" y="38838"/>
                  <a:pt x="6751" y="39018"/>
                </a:cubicBezTo>
                <a:lnTo>
                  <a:pt x="6819" y="39560"/>
                </a:lnTo>
                <a:cubicBezTo>
                  <a:pt x="6842" y="39729"/>
                  <a:pt x="6876" y="39899"/>
                  <a:pt x="6921" y="40068"/>
                </a:cubicBezTo>
                <a:cubicBezTo>
                  <a:pt x="6955" y="40226"/>
                  <a:pt x="6989" y="40384"/>
                  <a:pt x="7034" y="40542"/>
                </a:cubicBezTo>
                <a:cubicBezTo>
                  <a:pt x="7068" y="40655"/>
                  <a:pt x="7170" y="40723"/>
                  <a:pt x="7282" y="40723"/>
                </a:cubicBezTo>
                <a:lnTo>
                  <a:pt x="7350" y="40723"/>
                </a:lnTo>
                <a:cubicBezTo>
                  <a:pt x="7463" y="40689"/>
                  <a:pt x="7553" y="40565"/>
                  <a:pt x="7531" y="40441"/>
                </a:cubicBezTo>
                <a:cubicBezTo>
                  <a:pt x="7497" y="40271"/>
                  <a:pt x="7486" y="40090"/>
                  <a:pt x="7474" y="39922"/>
                </a:cubicBezTo>
                <a:cubicBezTo>
                  <a:pt x="7451" y="39764"/>
                  <a:pt x="7441" y="39594"/>
                  <a:pt x="7429" y="39436"/>
                </a:cubicBezTo>
                <a:cubicBezTo>
                  <a:pt x="7395" y="39086"/>
                  <a:pt x="7373" y="38736"/>
                  <a:pt x="7350" y="38397"/>
                </a:cubicBezTo>
                <a:cubicBezTo>
                  <a:pt x="7328" y="38058"/>
                  <a:pt x="7293" y="37720"/>
                  <a:pt x="7260" y="37381"/>
                </a:cubicBezTo>
                <a:cubicBezTo>
                  <a:pt x="7271" y="37358"/>
                  <a:pt x="7282" y="37347"/>
                  <a:pt x="7282" y="37336"/>
                </a:cubicBezTo>
                <a:cubicBezTo>
                  <a:pt x="7328" y="37257"/>
                  <a:pt x="7373" y="37189"/>
                  <a:pt x="7418" y="37122"/>
                </a:cubicBezTo>
                <a:cubicBezTo>
                  <a:pt x="7474" y="37042"/>
                  <a:pt x="7519" y="36952"/>
                  <a:pt x="7576" y="36873"/>
                </a:cubicBezTo>
                <a:cubicBezTo>
                  <a:pt x="7632" y="36794"/>
                  <a:pt x="7689" y="36715"/>
                  <a:pt x="7745" y="36625"/>
                </a:cubicBezTo>
                <a:cubicBezTo>
                  <a:pt x="7779" y="36580"/>
                  <a:pt x="7813" y="36535"/>
                  <a:pt x="7835" y="36489"/>
                </a:cubicBezTo>
                <a:cubicBezTo>
                  <a:pt x="7858" y="36455"/>
                  <a:pt x="7880" y="36433"/>
                  <a:pt x="7903" y="36399"/>
                </a:cubicBezTo>
                <a:cubicBezTo>
                  <a:pt x="7915" y="36387"/>
                  <a:pt x="7926" y="36377"/>
                  <a:pt x="7937" y="36354"/>
                </a:cubicBezTo>
                <a:cubicBezTo>
                  <a:pt x="8005" y="36275"/>
                  <a:pt x="8061" y="36196"/>
                  <a:pt x="8129" y="36106"/>
                </a:cubicBezTo>
                <a:cubicBezTo>
                  <a:pt x="8186" y="36049"/>
                  <a:pt x="8242" y="35993"/>
                  <a:pt x="8299" y="35925"/>
                </a:cubicBezTo>
                <a:lnTo>
                  <a:pt x="8434" y="35790"/>
                </a:lnTo>
                <a:cubicBezTo>
                  <a:pt x="8535" y="35699"/>
                  <a:pt x="8637" y="35597"/>
                  <a:pt x="8738" y="35507"/>
                </a:cubicBezTo>
                <a:cubicBezTo>
                  <a:pt x="8908" y="35349"/>
                  <a:pt x="9089" y="35191"/>
                  <a:pt x="9247" y="35022"/>
                </a:cubicBezTo>
                <a:cubicBezTo>
                  <a:pt x="9292" y="34977"/>
                  <a:pt x="9325" y="34931"/>
                  <a:pt x="9371" y="34886"/>
                </a:cubicBezTo>
                <a:cubicBezTo>
                  <a:pt x="9393" y="34852"/>
                  <a:pt x="9428" y="34829"/>
                  <a:pt x="9450" y="34796"/>
                </a:cubicBezTo>
                <a:cubicBezTo>
                  <a:pt x="9518" y="34784"/>
                  <a:pt x="9586" y="34762"/>
                  <a:pt x="9642" y="34751"/>
                </a:cubicBezTo>
                <a:cubicBezTo>
                  <a:pt x="9709" y="34728"/>
                  <a:pt x="9766" y="34717"/>
                  <a:pt x="9822" y="34694"/>
                </a:cubicBezTo>
                <a:cubicBezTo>
                  <a:pt x="9879" y="34671"/>
                  <a:pt x="9935" y="34649"/>
                  <a:pt x="9992" y="34638"/>
                </a:cubicBezTo>
                <a:cubicBezTo>
                  <a:pt x="10048" y="34626"/>
                  <a:pt x="10105" y="34604"/>
                  <a:pt x="10161" y="34593"/>
                </a:cubicBezTo>
                <a:cubicBezTo>
                  <a:pt x="10263" y="34581"/>
                  <a:pt x="10364" y="34570"/>
                  <a:pt x="10466" y="34548"/>
                </a:cubicBezTo>
                <a:cubicBezTo>
                  <a:pt x="10534" y="34536"/>
                  <a:pt x="10602" y="34525"/>
                  <a:pt x="10669" y="34502"/>
                </a:cubicBezTo>
                <a:cubicBezTo>
                  <a:pt x="10737" y="34480"/>
                  <a:pt x="10805" y="34457"/>
                  <a:pt x="10861" y="34423"/>
                </a:cubicBezTo>
                <a:cubicBezTo>
                  <a:pt x="10918" y="34390"/>
                  <a:pt x="10963" y="34344"/>
                  <a:pt x="11008" y="34299"/>
                </a:cubicBezTo>
                <a:cubicBezTo>
                  <a:pt x="11076" y="34220"/>
                  <a:pt x="11132" y="34129"/>
                  <a:pt x="11177" y="34039"/>
                </a:cubicBezTo>
                <a:cubicBezTo>
                  <a:pt x="11234" y="33938"/>
                  <a:pt x="11290" y="33836"/>
                  <a:pt x="11312" y="33723"/>
                </a:cubicBezTo>
                <a:cubicBezTo>
                  <a:pt x="11347" y="33588"/>
                  <a:pt x="11369" y="33441"/>
                  <a:pt x="11290" y="33317"/>
                </a:cubicBezTo>
                <a:cubicBezTo>
                  <a:pt x="11267" y="33271"/>
                  <a:pt x="11222" y="33226"/>
                  <a:pt x="11166" y="33193"/>
                </a:cubicBezTo>
                <a:cubicBezTo>
                  <a:pt x="11121" y="33148"/>
                  <a:pt x="11053" y="33136"/>
                  <a:pt x="10986" y="33125"/>
                </a:cubicBezTo>
                <a:cubicBezTo>
                  <a:pt x="10906" y="33125"/>
                  <a:pt x="10827" y="33136"/>
                  <a:pt x="10748" y="33148"/>
                </a:cubicBezTo>
                <a:lnTo>
                  <a:pt x="10579" y="33181"/>
                </a:lnTo>
                <a:lnTo>
                  <a:pt x="10477" y="33215"/>
                </a:lnTo>
                <a:cubicBezTo>
                  <a:pt x="10444" y="33215"/>
                  <a:pt x="10421" y="33226"/>
                  <a:pt x="10398" y="33238"/>
                </a:cubicBezTo>
                <a:cubicBezTo>
                  <a:pt x="10274" y="33283"/>
                  <a:pt x="10161" y="33339"/>
                  <a:pt x="10060" y="33407"/>
                </a:cubicBezTo>
                <a:cubicBezTo>
                  <a:pt x="9935" y="33486"/>
                  <a:pt x="9811" y="33588"/>
                  <a:pt x="9721" y="33712"/>
                </a:cubicBezTo>
                <a:cubicBezTo>
                  <a:pt x="9619" y="33836"/>
                  <a:pt x="9551" y="33971"/>
                  <a:pt x="9495" y="34119"/>
                </a:cubicBezTo>
                <a:cubicBezTo>
                  <a:pt x="9461" y="34232"/>
                  <a:pt x="9428" y="34344"/>
                  <a:pt x="9393" y="34468"/>
                </a:cubicBezTo>
                <a:cubicBezTo>
                  <a:pt x="9382" y="34502"/>
                  <a:pt x="9371" y="34536"/>
                  <a:pt x="9348" y="34570"/>
                </a:cubicBezTo>
                <a:cubicBezTo>
                  <a:pt x="9348" y="34581"/>
                  <a:pt x="9337" y="34593"/>
                  <a:pt x="9325" y="34604"/>
                </a:cubicBezTo>
                <a:cubicBezTo>
                  <a:pt x="9305" y="34645"/>
                  <a:pt x="9275" y="34677"/>
                  <a:pt x="9244" y="34717"/>
                </a:cubicBezTo>
                <a:lnTo>
                  <a:pt x="9244" y="34717"/>
                </a:lnTo>
                <a:cubicBezTo>
                  <a:pt x="9245" y="34717"/>
                  <a:pt x="9246" y="34717"/>
                  <a:pt x="9247" y="34717"/>
                </a:cubicBezTo>
                <a:cubicBezTo>
                  <a:pt x="9224" y="34739"/>
                  <a:pt x="9202" y="34762"/>
                  <a:pt x="9179" y="34796"/>
                </a:cubicBezTo>
                <a:cubicBezTo>
                  <a:pt x="9100" y="34875"/>
                  <a:pt x="9021" y="34965"/>
                  <a:pt x="8931" y="35055"/>
                </a:cubicBezTo>
                <a:lnTo>
                  <a:pt x="8705" y="35281"/>
                </a:lnTo>
                <a:cubicBezTo>
                  <a:pt x="8615" y="35371"/>
                  <a:pt x="8524" y="35451"/>
                  <a:pt x="8434" y="35541"/>
                </a:cubicBezTo>
                <a:lnTo>
                  <a:pt x="8332" y="35642"/>
                </a:lnTo>
                <a:cubicBezTo>
                  <a:pt x="8287" y="35687"/>
                  <a:pt x="8242" y="35733"/>
                  <a:pt x="8208" y="35778"/>
                </a:cubicBezTo>
                <a:lnTo>
                  <a:pt x="8208" y="35767"/>
                </a:lnTo>
                <a:cubicBezTo>
                  <a:pt x="8163" y="35812"/>
                  <a:pt x="8118" y="35868"/>
                  <a:pt x="8073" y="35913"/>
                </a:cubicBezTo>
                <a:cubicBezTo>
                  <a:pt x="8050" y="35958"/>
                  <a:pt x="8016" y="35993"/>
                  <a:pt x="7982" y="36026"/>
                </a:cubicBezTo>
                <a:cubicBezTo>
                  <a:pt x="7915" y="36116"/>
                  <a:pt x="7835" y="36219"/>
                  <a:pt x="7767" y="36320"/>
                </a:cubicBezTo>
                <a:cubicBezTo>
                  <a:pt x="7700" y="36422"/>
                  <a:pt x="7632" y="36512"/>
                  <a:pt x="7564" y="36613"/>
                </a:cubicBezTo>
                <a:cubicBezTo>
                  <a:pt x="7497" y="36715"/>
                  <a:pt x="7441" y="36816"/>
                  <a:pt x="7373" y="36918"/>
                </a:cubicBezTo>
                <a:cubicBezTo>
                  <a:pt x="7328" y="36986"/>
                  <a:pt x="7282" y="37065"/>
                  <a:pt x="7237" y="37133"/>
                </a:cubicBezTo>
                <a:cubicBezTo>
                  <a:pt x="7203" y="36873"/>
                  <a:pt x="7180" y="36625"/>
                  <a:pt x="7158" y="36365"/>
                </a:cubicBezTo>
                <a:cubicBezTo>
                  <a:pt x="7147" y="36309"/>
                  <a:pt x="7147" y="36241"/>
                  <a:pt x="7147" y="36184"/>
                </a:cubicBezTo>
                <a:cubicBezTo>
                  <a:pt x="7147" y="36162"/>
                  <a:pt x="7147" y="36139"/>
                  <a:pt x="7135" y="36116"/>
                </a:cubicBezTo>
                <a:lnTo>
                  <a:pt x="7135" y="36106"/>
                </a:lnTo>
                <a:cubicBezTo>
                  <a:pt x="7135" y="36004"/>
                  <a:pt x="7124" y="35913"/>
                  <a:pt x="7124" y="35812"/>
                </a:cubicBezTo>
                <a:lnTo>
                  <a:pt x="7124" y="35191"/>
                </a:lnTo>
                <a:lnTo>
                  <a:pt x="7124" y="33904"/>
                </a:lnTo>
                <a:cubicBezTo>
                  <a:pt x="7124" y="33509"/>
                  <a:pt x="7113" y="33103"/>
                  <a:pt x="7102" y="32707"/>
                </a:cubicBezTo>
                <a:cubicBezTo>
                  <a:pt x="7102" y="32515"/>
                  <a:pt x="7090" y="32323"/>
                  <a:pt x="7079" y="32142"/>
                </a:cubicBezTo>
                <a:cubicBezTo>
                  <a:pt x="7079" y="32109"/>
                  <a:pt x="7079" y="32075"/>
                  <a:pt x="7068" y="32052"/>
                </a:cubicBezTo>
                <a:cubicBezTo>
                  <a:pt x="7113" y="31939"/>
                  <a:pt x="7147" y="31838"/>
                  <a:pt x="7180" y="31725"/>
                </a:cubicBezTo>
                <a:lnTo>
                  <a:pt x="7180" y="31713"/>
                </a:lnTo>
                <a:cubicBezTo>
                  <a:pt x="7293" y="31409"/>
                  <a:pt x="7406" y="31093"/>
                  <a:pt x="7519" y="30777"/>
                </a:cubicBezTo>
                <a:cubicBezTo>
                  <a:pt x="7576" y="30630"/>
                  <a:pt x="7644" y="30483"/>
                  <a:pt x="7700" y="30336"/>
                </a:cubicBezTo>
                <a:cubicBezTo>
                  <a:pt x="7722" y="30280"/>
                  <a:pt x="7757" y="30223"/>
                  <a:pt x="7779" y="30155"/>
                </a:cubicBezTo>
                <a:cubicBezTo>
                  <a:pt x="7790" y="30145"/>
                  <a:pt x="7790" y="30133"/>
                  <a:pt x="7802" y="30110"/>
                </a:cubicBezTo>
                <a:cubicBezTo>
                  <a:pt x="7824" y="30088"/>
                  <a:pt x="7847" y="30054"/>
                  <a:pt x="7880" y="30020"/>
                </a:cubicBezTo>
                <a:cubicBezTo>
                  <a:pt x="8050" y="29839"/>
                  <a:pt x="8219" y="29659"/>
                  <a:pt x="8400" y="29490"/>
                </a:cubicBezTo>
                <a:cubicBezTo>
                  <a:pt x="8467" y="29422"/>
                  <a:pt x="8547" y="29365"/>
                  <a:pt x="8626" y="29309"/>
                </a:cubicBezTo>
                <a:cubicBezTo>
                  <a:pt x="8693" y="29264"/>
                  <a:pt x="8750" y="29230"/>
                  <a:pt x="8818" y="29185"/>
                </a:cubicBezTo>
                <a:cubicBezTo>
                  <a:pt x="8840" y="29174"/>
                  <a:pt x="8874" y="29151"/>
                  <a:pt x="8896" y="29139"/>
                </a:cubicBezTo>
                <a:lnTo>
                  <a:pt x="8999" y="29072"/>
                </a:lnTo>
                <a:cubicBezTo>
                  <a:pt x="9032" y="29061"/>
                  <a:pt x="9066" y="29038"/>
                  <a:pt x="9089" y="29026"/>
                </a:cubicBezTo>
                <a:cubicBezTo>
                  <a:pt x="9122" y="29004"/>
                  <a:pt x="9157" y="28993"/>
                  <a:pt x="9190" y="28970"/>
                </a:cubicBezTo>
                <a:cubicBezTo>
                  <a:pt x="9247" y="28936"/>
                  <a:pt x="9315" y="28914"/>
                  <a:pt x="9382" y="28880"/>
                </a:cubicBezTo>
                <a:cubicBezTo>
                  <a:pt x="9473" y="28835"/>
                  <a:pt x="9574" y="28790"/>
                  <a:pt x="9676" y="28745"/>
                </a:cubicBezTo>
                <a:cubicBezTo>
                  <a:pt x="9777" y="28700"/>
                  <a:pt x="9890" y="28643"/>
                  <a:pt x="9992" y="28597"/>
                </a:cubicBezTo>
                <a:cubicBezTo>
                  <a:pt x="10082" y="28564"/>
                  <a:pt x="10173" y="28530"/>
                  <a:pt x="10263" y="28485"/>
                </a:cubicBezTo>
                <a:cubicBezTo>
                  <a:pt x="10308" y="28474"/>
                  <a:pt x="10353" y="28451"/>
                  <a:pt x="10398" y="28429"/>
                </a:cubicBezTo>
                <a:cubicBezTo>
                  <a:pt x="10454" y="28406"/>
                  <a:pt x="10511" y="28394"/>
                  <a:pt x="10567" y="28372"/>
                </a:cubicBezTo>
                <a:cubicBezTo>
                  <a:pt x="10624" y="28349"/>
                  <a:pt x="10680" y="28327"/>
                  <a:pt x="10748" y="28316"/>
                </a:cubicBezTo>
                <a:cubicBezTo>
                  <a:pt x="10805" y="28293"/>
                  <a:pt x="10873" y="28271"/>
                  <a:pt x="10940" y="28248"/>
                </a:cubicBezTo>
                <a:cubicBezTo>
                  <a:pt x="10974" y="28236"/>
                  <a:pt x="11008" y="28225"/>
                  <a:pt x="11053" y="28214"/>
                </a:cubicBezTo>
                <a:cubicBezTo>
                  <a:pt x="11053" y="28259"/>
                  <a:pt x="11087" y="28304"/>
                  <a:pt x="11132" y="28327"/>
                </a:cubicBezTo>
                <a:cubicBezTo>
                  <a:pt x="11200" y="28349"/>
                  <a:pt x="11279" y="28372"/>
                  <a:pt x="11347" y="28394"/>
                </a:cubicBezTo>
                <a:cubicBezTo>
                  <a:pt x="11415" y="28417"/>
                  <a:pt x="11471" y="28439"/>
                  <a:pt x="11538" y="28462"/>
                </a:cubicBezTo>
                <a:cubicBezTo>
                  <a:pt x="11606" y="28485"/>
                  <a:pt x="11674" y="28496"/>
                  <a:pt x="11741" y="28507"/>
                </a:cubicBezTo>
                <a:cubicBezTo>
                  <a:pt x="11809" y="28519"/>
                  <a:pt x="11877" y="28519"/>
                  <a:pt x="11945" y="28519"/>
                </a:cubicBezTo>
                <a:lnTo>
                  <a:pt x="12047" y="28519"/>
                </a:lnTo>
                <a:cubicBezTo>
                  <a:pt x="12193" y="28507"/>
                  <a:pt x="12340" y="28496"/>
                  <a:pt x="12487" y="28474"/>
                </a:cubicBezTo>
                <a:cubicBezTo>
                  <a:pt x="12554" y="28462"/>
                  <a:pt x="12611" y="28439"/>
                  <a:pt x="12679" y="28429"/>
                </a:cubicBezTo>
                <a:cubicBezTo>
                  <a:pt x="12735" y="28406"/>
                  <a:pt x="12803" y="28372"/>
                  <a:pt x="12860" y="28338"/>
                </a:cubicBezTo>
                <a:cubicBezTo>
                  <a:pt x="12973" y="28281"/>
                  <a:pt x="13085" y="28214"/>
                  <a:pt x="13176" y="28112"/>
                </a:cubicBezTo>
                <a:cubicBezTo>
                  <a:pt x="13221" y="28067"/>
                  <a:pt x="13266" y="28000"/>
                  <a:pt x="13289" y="27932"/>
                </a:cubicBezTo>
                <a:cubicBezTo>
                  <a:pt x="13299" y="27898"/>
                  <a:pt x="13311" y="27875"/>
                  <a:pt x="13311" y="27842"/>
                </a:cubicBezTo>
                <a:cubicBezTo>
                  <a:pt x="13322" y="27807"/>
                  <a:pt x="13322" y="27774"/>
                  <a:pt x="13311" y="27739"/>
                </a:cubicBezTo>
                <a:cubicBezTo>
                  <a:pt x="13311" y="27694"/>
                  <a:pt x="13299" y="27661"/>
                  <a:pt x="13277" y="27627"/>
                </a:cubicBezTo>
                <a:cubicBezTo>
                  <a:pt x="13266" y="27593"/>
                  <a:pt x="13243" y="27571"/>
                  <a:pt x="13232" y="27536"/>
                </a:cubicBezTo>
                <a:cubicBezTo>
                  <a:pt x="13187" y="27480"/>
                  <a:pt x="13141" y="27423"/>
                  <a:pt x="13085" y="27390"/>
                </a:cubicBezTo>
                <a:cubicBezTo>
                  <a:pt x="12961" y="27300"/>
                  <a:pt x="12825" y="27243"/>
                  <a:pt x="12667" y="27232"/>
                </a:cubicBezTo>
                <a:cubicBezTo>
                  <a:pt x="12611" y="27232"/>
                  <a:pt x="12544" y="27232"/>
                  <a:pt x="12476" y="27243"/>
                </a:cubicBezTo>
                <a:lnTo>
                  <a:pt x="12396" y="27243"/>
                </a:lnTo>
                <a:cubicBezTo>
                  <a:pt x="12306" y="27265"/>
                  <a:pt x="12205" y="27277"/>
                  <a:pt x="12114" y="27322"/>
                </a:cubicBezTo>
                <a:cubicBezTo>
                  <a:pt x="12035" y="27356"/>
                  <a:pt x="11956" y="27390"/>
                  <a:pt x="11877" y="27435"/>
                </a:cubicBezTo>
                <a:cubicBezTo>
                  <a:pt x="11798" y="27480"/>
                  <a:pt x="11708" y="27525"/>
                  <a:pt x="11629" y="27571"/>
                </a:cubicBezTo>
                <a:cubicBezTo>
                  <a:pt x="11573" y="27616"/>
                  <a:pt x="11505" y="27661"/>
                  <a:pt x="11448" y="27717"/>
                </a:cubicBezTo>
                <a:cubicBezTo>
                  <a:pt x="11425" y="27729"/>
                  <a:pt x="11392" y="27751"/>
                  <a:pt x="11369" y="27785"/>
                </a:cubicBezTo>
                <a:cubicBezTo>
                  <a:pt x="11358" y="27796"/>
                  <a:pt x="11335" y="27819"/>
                  <a:pt x="11324" y="27842"/>
                </a:cubicBezTo>
                <a:lnTo>
                  <a:pt x="11267" y="27898"/>
                </a:lnTo>
                <a:cubicBezTo>
                  <a:pt x="11245" y="27920"/>
                  <a:pt x="11222" y="27954"/>
                  <a:pt x="11189" y="27988"/>
                </a:cubicBezTo>
                <a:cubicBezTo>
                  <a:pt x="11177" y="28000"/>
                  <a:pt x="11166" y="28010"/>
                  <a:pt x="11144" y="28010"/>
                </a:cubicBezTo>
                <a:cubicBezTo>
                  <a:pt x="11132" y="28022"/>
                  <a:pt x="11121" y="28033"/>
                  <a:pt x="11098" y="28045"/>
                </a:cubicBezTo>
                <a:cubicBezTo>
                  <a:pt x="11053" y="28067"/>
                  <a:pt x="11008" y="28078"/>
                  <a:pt x="10963" y="28101"/>
                </a:cubicBezTo>
                <a:cubicBezTo>
                  <a:pt x="10918" y="28112"/>
                  <a:pt x="10883" y="28123"/>
                  <a:pt x="10838" y="28135"/>
                </a:cubicBezTo>
                <a:cubicBezTo>
                  <a:pt x="10771" y="28168"/>
                  <a:pt x="10692" y="28191"/>
                  <a:pt x="10613" y="28225"/>
                </a:cubicBezTo>
                <a:cubicBezTo>
                  <a:pt x="10522" y="28248"/>
                  <a:pt x="10444" y="28281"/>
                  <a:pt x="10353" y="28316"/>
                </a:cubicBezTo>
                <a:cubicBezTo>
                  <a:pt x="10286" y="28349"/>
                  <a:pt x="10218" y="28372"/>
                  <a:pt x="10150" y="28406"/>
                </a:cubicBezTo>
                <a:cubicBezTo>
                  <a:pt x="10071" y="28439"/>
                  <a:pt x="10003" y="28474"/>
                  <a:pt x="9924" y="28507"/>
                </a:cubicBezTo>
                <a:cubicBezTo>
                  <a:pt x="9811" y="28552"/>
                  <a:pt x="9709" y="28609"/>
                  <a:pt x="9596" y="28654"/>
                </a:cubicBezTo>
                <a:cubicBezTo>
                  <a:pt x="9551" y="28677"/>
                  <a:pt x="9518" y="28700"/>
                  <a:pt x="9473" y="28710"/>
                </a:cubicBezTo>
                <a:cubicBezTo>
                  <a:pt x="9428" y="28733"/>
                  <a:pt x="9382" y="28756"/>
                  <a:pt x="9325" y="28778"/>
                </a:cubicBezTo>
                <a:cubicBezTo>
                  <a:pt x="9235" y="28835"/>
                  <a:pt x="9134" y="28891"/>
                  <a:pt x="9032" y="28948"/>
                </a:cubicBezTo>
                <a:cubicBezTo>
                  <a:pt x="8987" y="28970"/>
                  <a:pt x="8953" y="28993"/>
                  <a:pt x="8908" y="29016"/>
                </a:cubicBezTo>
                <a:cubicBezTo>
                  <a:pt x="8863" y="29038"/>
                  <a:pt x="8806" y="29072"/>
                  <a:pt x="8761" y="29106"/>
                </a:cubicBezTo>
                <a:cubicBezTo>
                  <a:pt x="8705" y="29151"/>
                  <a:pt x="8637" y="29185"/>
                  <a:pt x="8580" y="29230"/>
                </a:cubicBezTo>
                <a:cubicBezTo>
                  <a:pt x="8513" y="29275"/>
                  <a:pt x="8457" y="29320"/>
                  <a:pt x="8400" y="29365"/>
                </a:cubicBezTo>
                <a:cubicBezTo>
                  <a:pt x="8332" y="29433"/>
                  <a:pt x="8264" y="29490"/>
                  <a:pt x="8208" y="29546"/>
                </a:cubicBezTo>
                <a:lnTo>
                  <a:pt x="8050" y="29704"/>
                </a:lnTo>
                <a:cubicBezTo>
                  <a:pt x="8016" y="29749"/>
                  <a:pt x="7971" y="29783"/>
                  <a:pt x="7937" y="29829"/>
                </a:cubicBezTo>
                <a:cubicBezTo>
                  <a:pt x="7948" y="29806"/>
                  <a:pt x="7948" y="29794"/>
                  <a:pt x="7960" y="29772"/>
                </a:cubicBezTo>
                <a:cubicBezTo>
                  <a:pt x="7982" y="29738"/>
                  <a:pt x="8005" y="29693"/>
                  <a:pt x="8028" y="29659"/>
                </a:cubicBezTo>
                <a:cubicBezTo>
                  <a:pt x="8028" y="29648"/>
                  <a:pt x="8038" y="29625"/>
                  <a:pt x="8050" y="29614"/>
                </a:cubicBezTo>
                <a:cubicBezTo>
                  <a:pt x="8118" y="29501"/>
                  <a:pt x="8186" y="29399"/>
                  <a:pt x="8242" y="29287"/>
                </a:cubicBezTo>
                <a:cubicBezTo>
                  <a:pt x="8309" y="29196"/>
                  <a:pt x="8366" y="29117"/>
                  <a:pt x="8434" y="29026"/>
                </a:cubicBezTo>
                <a:cubicBezTo>
                  <a:pt x="8479" y="28959"/>
                  <a:pt x="8535" y="28891"/>
                  <a:pt x="8592" y="28812"/>
                </a:cubicBezTo>
                <a:cubicBezTo>
                  <a:pt x="8648" y="28745"/>
                  <a:pt x="8705" y="28677"/>
                  <a:pt x="8761" y="28620"/>
                </a:cubicBezTo>
                <a:cubicBezTo>
                  <a:pt x="8829" y="28530"/>
                  <a:pt x="8896" y="28451"/>
                  <a:pt x="8964" y="28372"/>
                </a:cubicBezTo>
                <a:cubicBezTo>
                  <a:pt x="9066" y="28271"/>
                  <a:pt x="9157" y="28168"/>
                  <a:pt x="9247" y="28056"/>
                </a:cubicBezTo>
                <a:lnTo>
                  <a:pt x="9247" y="28067"/>
                </a:lnTo>
                <a:cubicBezTo>
                  <a:pt x="9461" y="27819"/>
                  <a:pt x="9676" y="27559"/>
                  <a:pt x="9902" y="27310"/>
                </a:cubicBezTo>
                <a:cubicBezTo>
                  <a:pt x="9912" y="27313"/>
                  <a:pt x="9924" y="27315"/>
                  <a:pt x="9935" y="27315"/>
                </a:cubicBezTo>
                <a:cubicBezTo>
                  <a:pt x="9973" y="27315"/>
                  <a:pt x="10014" y="27300"/>
                  <a:pt x="10048" y="27265"/>
                </a:cubicBezTo>
                <a:cubicBezTo>
                  <a:pt x="10150" y="27164"/>
                  <a:pt x="10263" y="27051"/>
                  <a:pt x="10387" y="26949"/>
                </a:cubicBezTo>
                <a:cubicBezTo>
                  <a:pt x="10444" y="26893"/>
                  <a:pt x="10511" y="26848"/>
                  <a:pt x="10579" y="26803"/>
                </a:cubicBezTo>
                <a:cubicBezTo>
                  <a:pt x="10647" y="26758"/>
                  <a:pt x="10715" y="26713"/>
                  <a:pt x="10793" y="26667"/>
                </a:cubicBezTo>
                <a:cubicBezTo>
                  <a:pt x="10861" y="26622"/>
                  <a:pt x="10929" y="26588"/>
                  <a:pt x="10996" y="26543"/>
                </a:cubicBezTo>
                <a:cubicBezTo>
                  <a:pt x="11144" y="26464"/>
                  <a:pt x="11279" y="26396"/>
                  <a:pt x="11425" y="26317"/>
                </a:cubicBezTo>
                <a:cubicBezTo>
                  <a:pt x="11471" y="26294"/>
                  <a:pt x="11516" y="26272"/>
                  <a:pt x="11550" y="26261"/>
                </a:cubicBezTo>
                <a:cubicBezTo>
                  <a:pt x="11776" y="26148"/>
                  <a:pt x="11990" y="26035"/>
                  <a:pt x="12205" y="25900"/>
                </a:cubicBezTo>
                <a:cubicBezTo>
                  <a:pt x="12318" y="25832"/>
                  <a:pt x="12419" y="25752"/>
                  <a:pt x="12521" y="25674"/>
                </a:cubicBezTo>
                <a:cubicBezTo>
                  <a:pt x="12577" y="25640"/>
                  <a:pt x="12622" y="25606"/>
                  <a:pt x="12667" y="25561"/>
                </a:cubicBezTo>
                <a:cubicBezTo>
                  <a:pt x="12758" y="25481"/>
                  <a:pt x="12848" y="25414"/>
                  <a:pt x="12916" y="25323"/>
                </a:cubicBezTo>
                <a:cubicBezTo>
                  <a:pt x="13198" y="25007"/>
                  <a:pt x="13435" y="24635"/>
                  <a:pt x="13503" y="24206"/>
                </a:cubicBezTo>
                <a:cubicBezTo>
                  <a:pt x="13537" y="24003"/>
                  <a:pt x="13525" y="23777"/>
                  <a:pt x="13469" y="23574"/>
                </a:cubicBezTo>
                <a:cubicBezTo>
                  <a:pt x="13412" y="23371"/>
                  <a:pt x="13322" y="23178"/>
                  <a:pt x="13153" y="23043"/>
                </a:cubicBezTo>
                <a:cubicBezTo>
                  <a:pt x="13011" y="22929"/>
                  <a:pt x="12829" y="22879"/>
                  <a:pt x="12648" y="22879"/>
                </a:cubicBezTo>
                <a:cubicBezTo>
                  <a:pt x="12613" y="22879"/>
                  <a:pt x="12578" y="22881"/>
                  <a:pt x="12544" y="22885"/>
                </a:cubicBezTo>
                <a:cubicBezTo>
                  <a:pt x="12374" y="22907"/>
                  <a:pt x="12216" y="22964"/>
                  <a:pt x="12069" y="23032"/>
                </a:cubicBezTo>
                <a:cubicBezTo>
                  <a:pt x="11990" y="23065"/>
                  <a:pt x="11911" y="23111"/>
                  <a:pt x="11832" y="23145"/>
                </a:cubicBezTo>
                <a:cubicBezTo>
                  <a:pt x="11798" y="23168"/>
                  <a:pt x="11776" y="23178"/>
                  <a:pt x="11741" y="23201"/>
                </a:cubicBezTo>
                <a:cubicBezTo>
                  <a:pt x="11719" y="23224"/>
                  <a:pt x="11674" y="23235"/>
                  <a:pt x="11651" y="23258"/>
                </a:cubicBezTo>
                <a:cubicBezTo>
                  <a:pt x="11471" y="23382"/>
                  <a:pt x="11302" y="23517"/>
                  <a:pt x="11154" y="23675"/>
                </a:cubicBezTo>
                <a:cubicBezTo>
                  <a:pt x="11008" y="23833"/>
                  <a:pt x="10883" y="24014"/>
                  <a:pt x="10782" y="24217"/>
                </a:cubicBezTo>
                <a:cubicBezTo>
                  <a:pt x="10680" y="24409"/>
                  <a:pt x="10602" y="24613"/>
                  <a:pt x="10545" y="24827"/>
                </a:cubicBezTo>
                <a:lnTo>
                  <a:pt x="10477" y="25165"/>
                </a:lnTo>
                <a:cubicBezTo>
                  <a:pt x="10454" y="25301"/>
                  <a:pt x="10432" y="25448"/>
                  <a:pt x="10421" y="25594"/>
                </a:cubicBezTo>
                <a:cubicBezTo>
                  <a:pt x="10409" y="25674"/>
                  <a:pt x="10409" y="25752"/>
                  <a:pt x="10398" y="25832"/>
                </a:cubicBezTo>
                <a:cubicBezTo>
                  <a:pt x="10387" y="25956"/>
                  <a:pt x="10376" y="26080"/>
                  <a:pt x="10353" y="26204"/>
                </a:cubicBezTo>
                <a:cubicBezTo>
                  <a:pt x="10342" y="26238"/>
                  <a:pt x="10331" y="26284"/>
                  <a:pt x="10319" y="26317"/>
                </a:cubicBezTo>
                <a:cubicBezTo>
                  <a:pt x="10308" y="26340"/>
                  <a:pt x="10308" y="26362"/>
                  <a:pt x="10296" y="26385"/>
                </a:cubicBezTo>
                <a:cubicBezTo>
                  <a:pt x="10286" y="26407"/>
                  <a:pt x="10263" y="26442"/>
                  <a:pt x="10251" y="26464"/>
                </a:cubicBezTo>
                <a:cubicBezTo>
                  <a:pt x="10150" y="26600"/>
                  <a:pt x="10037" y="26735"/>
                  <a:pt x="9935" y="26871"/>
                </a:cubicBezTo>
                <a:cubicBezTo>
                  <a:pt x="9845" y="26983"/>
                  <a:pt x="9754" y="27096"/>
                  <a:pt x="9653" y="27209"/>
                </a:cubicBezTo>
                <a:cubicBezTo>
                  <a:pt x="9461" y="27435"/>
                  <a:pt x="9258" y="27672"/>
                  <a:pt x="9055" y="27909"/>
                </a:cubicBezTo>
                <a:cubicBezTo>
                  <a:pt x="9021" y="27943"/>
                  <a:pt x="8987" y="27977"/>
                  <a:pt x="8964" y="28010"/>
                </a:cubicBezTo>
                <a:lnTo>
                  <a:pt x="8976" y="28000"/>
                </a:lnTo>
                <a:lnTo>
                  <a:pt x="8976" y="28000"/>
                </a:lnTo>
                <a:cubicBezTo>
                  <a:pt x="8934" y="28052"/>
                  <a:pt x="8892" y="28094"/>
                  <a:pt x="8850" y="28146"/>
                </a:cubicBezTo>
                <a:lnTo>
                  <a:pt x="8850" y="28146"/>
                </a:lnTo>
                <a:cubicBezTo>
                  <a:pt x="8850" y="28146"/>
                  <a:pt x="8851" y="28146"/>
                  <a:pt x="8851" y="28146"/>
                </a:cubicBezTo>
                <a:lnTo>
                  <a:pt x="8844" y="28154"/>
                </a:lnTo>
                <a:lnTo>
                  <a:pt x="8844" y="28154"/>
                </a:lnTo>
                <a:cubicBezTo>
                  <a:pt x="8846" y="28151"/>
                  <a:pt x="8848" y="28149"/>
                  <a:pt x="8850" y="28146"/>
                </a:cubicBezTo>
                <a:lnTo>
                  <a:pt x="8850" y="28146"/>
                </a:lnTo>
                <a:cubicBezTo>
                  <a:pt x="8842" y="28147"/>
                  <a:pt x="8841" y="28154"/>
                  <a:pt x="8841" y="28157"/>
                </a:cubicBezTo>
                <a:lnTo>
                  <a:pt x="8841" y="28157"/>
                </a:lnTo>
                <a:lnTo>
                  <a:pt x="8844" y="28154"/>
                </a:lnTo>
                <a:lnTo>
                  <a:pt x="8844" y="28154"/>
                </a:lnTo>
                <a:cubicBezTo>
                  <a:pt x="8843" y="28155"/>
                  <a:pt x="8841" y="28156"/>
                  <a:pt x="8840" y="28158"/>
                </a:cubicBezTo>
                <a:cubicBezTo>
                  <a:pt x="8840" y="28158"/>
                  <a:pt x="8840" y="28157"/>
                  <a:pt x="8841" y="28157"/>
                </a:cubicBezTo>
                <a:lnTo>
                  <a:pt x="8841" y="28157"/>
                </a:lnTo>
                <a:lnTo>
                  <a:pt x="8795" y="28203"/>
                </a:lnTo>
                <a:cubicBezTo>
                  <a:pt x="8728" y="28271"/>
                  <a:pt x="8671" y="28349"/>
                  <a:pt x="8615" y="28417"/>
                </a:cubicBezTo>
                <a:cubicBezTo>
                  <a:pt x="8592" y="28439"/>
                  <a:pt x="8580" y="28462"/>
                  <a:pt x="8558" y="28485"/>
                </a:cubicBezTo>
                <a:lnTo>
                  <a:pt x="8558" y="28474"/>
                </a:lnTo>
                <a:lnTo>
                  <a:pt x="8558" y="28123"/>
                </a:lnTo>
                <a:cubicBezTo>
                  <a:pt x="8558" y="27965"/>
                  <a:pt x="8558" y="27807"/>
                  <a:pt x="8547" y="27649"/>
                </a:cubicBezTo>
                <a:cubicBezTo>
                  <a:pt x="8547" y="27559"/>
                  <a:pt x="8535" y="27480"/>
                  <a:pt x="8535" y="27401"/>
                </a:cubicBezTo>
                <a:cubicBezTo>
                  <a:pt x="8535" y="27322"/>
                  <a:pt x="8535" y="27254"/>
                  <a:pt x="8524" y="27175"/>
                </a:cubicBezTo>
                <a:cubicBezTo>
                  <a:pt x="8535" y="27062"/>
                  <a:pt x="8535" y="26938"/>
                  <a:pt x="8535" y="26825"/>
                </a:cubicBezTo>
                <a:cubicBezTo>
                  <a:pt x="8535" y="26713"/>
                  <a:pt x="8547" y="26600"/>
                  <a:pt x="8535" y="26487"/>
                </a:cubicBezTo>
                <a:cubicBezTo>
                  <a:pt x="8535" y="26442"/>
                  <a:pt x="8535" y="26385"/>
                  <a:pt x="8524" y="26340"/>
                </a:cubicBezTo>
                <a:cubicBezTo>
                  <a:pt x="8513" y="26272"/>
                  <a:pt x="8490" y="26216"/>
                  <a:pt x="8467" y="26159"/>
                </a:cubicBezTo>
                <a:lnTo>
                  <a:pt x="8467" y="26058"/>
                </a:lnTo>
                <a:cubicBezTo>
                  <a:pt x="8479" y="25967"/>
                  <a:pt x="8479" y="25877"/>
                  <a:pt x="8502" y="25787"/>
                </a:cubicBezTo>
                <a:cubicBezTo>
                  <a:pt x="8513" y="25696"/>
                  <a:pt x="8524" y="25606"/>
                  <a:pt x="8547" y="25516"/>
                </a:cubicBezTo>
                <a:cubicBezTo>
                  <a:pt x="8558" y="25436"/>
                  <a:pt x="8580" y="25346"/>
                  <a:pt x="8603" y="25267"/>
                </a:cubicBezTo>
                <a:cubicBezTo>
                  <a:pt x="8660" y="25019"/>
                  <a:pt x="8716" y="24771"/>
                  <a:pt x="8728" y="24522"/>
                </a:cubicBezTo>
                <a:cubicBezTo>
                  <a:pt x="8738" y="24342"/>
                  <a:pt x="8738" y="24161"/>
                  <a:pt x="8705" y="23980"/>
                </a:cubicBezTo>
                <a:cubicBezTo>
                  <a:pt x="8671" y="23822"/>
                  <a:pt x="8626" y="23653"/>
                  <a:pt x="8513" y="23529"/>
                </a:cubicBezTo>
                <a:cubicBezTo>
                  <a:pt x="8411" y="23404"/>
                  <a:pt x="8276" y="23303"/>
                  <a:pt x="8129" y="23280"/>
                </a:cubicBezTo>
                <a:cubicBezTo>
                  <a:pt x="8096" y="23276"/>
                  <a:pt x="8065" y="23273"/>
                  <a:pt x="8035" y="23273"/>
                </a:cubicBezTo>
                <a:cubicBezTo>
                  <a:pt x="7993" y="23273"/>
                  <a:pt x="7954" y="23278"/>
                  <a:pt x="7915" y="23291"/>
                </a:cubicBezTo>
                <a:cubicBezTo>
                  <a:pt x="7847" y="23303"/>
                  <a:pt x="7802" y="23326"/>
                  <a:pt x="7757" y="23371"/>
                </a:cubicBezTo>
                <a:cubicBezTo>
                  <a:pt x="7711" y="23416"/>
                  <a:pt x="7689" y="23484"/>
                  <a:pt x="7689" y="23551"/>
                </a:cubicBezTo>
                <a:cubicBezTo>
                  <a:pt x="7677" y="23619"/>
                  <a:pt x="7677" y="23687"/>
                  <a:pt x="7689" y="23765"/>
                </a:cubicBezTo>
                <a:cubicBezTo>
                  <a:pt x="7700" y="23890"/>
                  <a:pt x="7734" y="24014"/>
                  <a:pt x="7767" y="24138"/>
                </a:cubicBezTo>
                <a:cubicBezTo>
                  <a:pt x="7802" y="24262"/>
                  <a:pt x="7835" y="24375"/>
                  <a:pt x="7870" y="24488"/>
                </a:cubicBezTo>
                <a:cubicBezTo>
                  <a:pt x="7892" y="24601"/>
                  <a:pt x="7926" y="24726"/>
                  <a:pt x="7948" y="24838"/>
                </a:cubicBezTo>
                <a:lnTo>
                  <a:pt x="8016" y="25177"/>
                </a:lnTo>
                <a:lnTo>
                  <a:pt x="8050" y="25346"/>
                </a:lnTo>
                <a:cubicBezTo>
                  <a:pt x="8073" y="25403"/>
                  <a:pt x="8084" y="25459"/>
                  <a:pt x="8095" y="25527"/>
                </a:cubicBezTo>
                <a:cubicBezTo>
                  <a:pt x="8118" y="25584"/>
                  <a:pt x="8129" y="25651"/>
                  <a:pt x="8151" y="25707"/>
                </a:cubicBezTo>
                <a:cubicBezTo>
                  <a:pt x="8163" y="25742"/>
                  <a:pt x="8174" y="25764"/>
                  <a:pt x="8174" y="25798"/>
                </a:cubicBezTo>
                <a:lnTo>
                  <a:pt x="8174" y="25922"/>
                </a:lnTo>
                <a:cubicBezTo>
                  <a:pt x="8174" y="26046"/>
                  <a:pt x="8186" y="26171"/>
                  <a:pt x="8208" y="26284"/>
                </a:cubicBezTo>
                <a:cubicBezTo>
                  <a:pt x="8219" y="26351"/>
                  <a:pt x="8231" y="26419"/>
                  <a:pt x="8242" y="26475"/>
                </a:cubicBezTo>
                <a:cubicBezTo>
                  <a:pt x="8253" y="26532"/>
                  <a:pt x="8276" y="26588"/>
                  <a:pt x="8287" y="26645"/>
                </a:cubicBezTo>
                <a:cubicBezTo>
                  <a:pt x="8287" y="26713"/>
                  <a:pt x="8287" y="26780"/>
                  <a:pt x="8276" y="26848"/>
                </a:cubicBezTo>
                <a:lnTo>
                  <a:pt x="8276" y="27085"/>
                </a:lnTo>
                <a:lnTo>
                  <a:pt x="8276" y="27333"/>
                </a:lnTo>
                <a:cubicBezTo>
                  <a:pt x="8287" y="27491"/>
                  <a:pt x="8299" y="27649"/>
                  <a:pt x="8299" y="27807"/>
                </a:cubicBezTo>
                <a:cubicBezTo>
                  <a:pt x="8309" y="27887"/>
                  <a:pt x="8309" y="27977"/>
                  <a:pt x="8309" y="28056"/>
                </a:cubicBezTo>
                <a:cubicBezTo>
                  <a:pt x="8321" y="28135"/>
                  <a:pt x="8321" y="28214"/>
                  <a:pt x="8321" y="28281"/>
                </a:cubicBezTo>
                <a:lnTo>
                  <a:pt x="8321" y="28349"/>
                </a:lnTo>
                <a:cubicBezTo>
                  <a:pt x="8321" y="28372"/>
                  <a:pt x="8321" y="28394"/>
                  <a:pt x="8309" y="28417"/>
                </a:cubicBezTo>
                <a:lnTo>
                  <a:pt x="8276" y="28688"/>
                </a:lnTo>
                <a:cubicBezTo>
                  <a:pt x="8264" y="28756"/>
                  <a:pt x="8253" y="28812"/>
                  <a:pt x="8242" y="28880"/>
                </a:cubicBezTo>
                <a:cubicBezTo>
                  <a:pt x="8219" y="28925"/>
                  <a:pt x="8196" y="28959"/>
                  <a:pt x="8163" y="28993"/>
                </a:cubicBezTo>
                <a:cubicBezTo>
                  <a:pt x="8140" y="29038"/>
                  <a:pt x="8106" y="29083"/>
                  <a:pt x="8073" y="29129"/>
                </a:cubicBezTo>
                <a:cubicBezTo>
                  <a:pt x="8061" y="29139"/>
                  <a:pt x="8050" y="29162"/>
                  <a:pt x="8038" y="29174"/>
                </a:cubicBezTo>
                <a:cubicBezTo>
                  <a:pt x="7993" y="29252"/>
                  <a:pt x="7948" y="29343"/>
                  <a:pt x="7892" y="29422"/>
                </a:cubicBezTo>
                <a:cubicBezTo>
                  <a:pt x="7813" y="29558"/>
                  <a:pt x="7745" y="29704"/>
                  <a:pt x="7677" y="29851"/>
                </a:cubicBezTo>
                <a:lnTo>
                  <a:pt x="7644" y="29919"/>
                </a:lnTo>
                <a:cubicBezTo>
                  <a:pt x="7621" y="29964"/>
                  <a:pt x="7609" y="30020"/>
                  <a:pt x="7587" y="30065"/>
                </a:cubicBezTo>
                <a:cubicBezTo>
                  <a:pt x="7553" y="30122"/>
                  <a:pt x="7531" y="30190"/>
                  <a:pt x="7508" y="30246"/>
                </a:cubicBezTo>
                <a:cubicBezTo>
                  <a:pt x="7474" y="30336"/>
                  <a:pt x="7441" y="30416"/>
                  <a:pt x="7406" y="30506"/>
                </a:cubicBezTo>
                <a:cubicBezTo>
                  <a:pt x="7384" y="30574"/>
                  <a:pt x="7350" y="30641"/>
                  <a:pt x="7328" y="30709"/>
                </a:cubicBezTo>
                <a:cubicBezTo>
                  <a:pt x="7271" y="30878"/>
                  <a:pt x="7215" y="31036"/>
                  <a:pt x="7158" y="31206"/>
                </a:cubicBezTo>
                <a:cubicBezTo>
                  <a:pt x="7113" y="31330"/>
                  <a:pt x="7079" y="31454"/>
                  <a:pt x="7034" y="31590"/>
                </a:cubicBezTo>
                <a:cubicBezTo>
                  <a:pt x="7022" y="31545"/>
                  <a:pt x="7022" y="31499"/>
                  <a:pt x="7022" y="31454"/>
                </a:cubicBezTo>
                <a:cubicBezTo>
                  <a:pt x="7000" y="31262"/>
                  <a:pt x="6966" y="31081"/>
                  <a:pt x="6932" y="30890"/>
                </a:cubicBezTo>
                <a:cubicBezTo>
                  <a:pt x="6899" y="30697"/>
                  <a:pt x="6853" y="30506"/>
                  <a:pt x="6819" y="30314"/>
                </a:cubicBezTo>
                <a:cubicBezTo>
                  <a:pt x="6741" y="29907"/>
                  <a:pt x="6650" y="29512"/>
                  <a:pt x="6560" y="29117"/>
                </a:cubicBezTo>
                <a:cubicBezTo>
                  <a:pt x="6548" y="29061"/>
                  <a:pt x="6537" y="29016"/>
                  <a:pt x="6526" y="28970"/>
                </a:cubicBezTo>
                <a:cubicBezTo>
                  <a:pt x="6526" y="28925"/>
                  <a:pt x="6515" y="28880"/>
                  <a:pt x="6503" y="28835"/>
                </a:cubicBezTo>
                <a:cubicBezTo>
                  <a:pt x="6503" y="28756"/>
                  <a:pt x="6492" y="28665"/>
                  <a:pt x="6480" y="28587"/>
                </a:cubicBezTo>
                <a:cubicBezTo>
                  <a:pt x="6480" y="28451"/>
                  <a:pt x="6470" y="28316"/>
                  <a:pt x="6480" y="28180"/>
                </a:cubicBezTo>
                <a:lnTo>
                  <a:pt x="6480" y="27785"/>
                </a:lnTo>
                <a:cubicBezTo>
                  <a:pt x="6492" y="27514"/>
                  <a:pt x="6515" y="27254"/>
                  <a:pt x="6526" y="26983"/>
                </a:cubicBezTo>
                <a:cubicBezTo>
                  <a:pt x="6548" y="26713"/>
                  <a:pt x="6560" y="26452"/>
                  <a:pt x="6560" y="26181"/>
                </a:cubicBezTo>
                <a:lnTo>
                  <a:pt x="6593" y="25403"/>
                </a:lnTo>
                <a:cubicBezTo>
                  <a:pt x="6616" y="24996"/>
                  <a:pt x="6628" y="24601"/>
                  <a:pt x="6639" y="24206"/>
                </a:cubicBezTo>
                <a:cubicBezTo>
                  <a:pt x="6650" y="24003"/>
                  <a:pt x="6650" y="23800"/>
                  <a:pt x="6650" y="23607"/>
                </a:cubicBezTo>
                <a:lnTo>
                  <a:pt x="6650" y="23020"/>
                </a:lnTo>
                <a:cubicBezTo>
                  <a:pt x="6650" y="22749"/>
                  <a:pt x="6661" y="22478"/>
                  <a:pt x="6673" y="22207"/>
                </a:cubicBezTo>
                <a:cubicBezTo>
                  <a:pt x="6706" y="22117"/>
                  <a:pt x="6751" y="22016"/>
                  <a:pt x="6797" y="21914"/>
                </a:cubicBezTo>
                <a:cubicBezTo>
                  <a:pt x="6831" y="21869"/>
                  <a:pt x="6864" y="21824"/>
                  <a:pt x="6909" y="21778"/>
                </a:cubicBezTo>
                <a:cubicBezTo>
                  <a:pt x="7045" y="21620"/>
                  <a:pt x="7192" y="21462"/>
                  <a:pt x="7328" y="21316"/>
                </a:cubicBezTo>
                <a:lnTo>
                  <a:pt x="7599" y="21045"/>
                </a:lnTo>
                <a:cubicBezTo>
                  <a:pt x="7700" y="20955"/>
                  <a:pt x="7802" y="20853"/>
                  <a:pt x="7903" y="20762"/>
                </a:cubicBezTo>
                <a:lnTo>
                  <a:pt x="8163" y="20503"/>
                </a:lnTo>
                <a:cubicBezTo>
                  <a:pt x="8253" y="20413"/>
                  <a:pt x="8344" y="20323"/>
                  <a:pt x="8445" y="20232"/>
                </a:cubicBezTo>
                <a:cubicBezTo>
                  <a:pt x="8479" y="20210"/>
                  <a:pt x="8502" y="20175"/>
                  <a:pt x="8535" y="20153"/>
                </a:cubicBezTo>
                <a:lnTo>
                  <a:pt x="8637" y="20085"/>
                </a:lnTo>
                <a:cubicBezTo>
                  <a:pt x="8705" y="20040"/>
                  <a:pt x="8761" y="20006"/>
                  <a:pt x="8818" y="19972"/>
                </a:cubicBezTo>
                <a:cubicBezTo>
                  <a:pt x="8874" y="19939"/>
                  <a:pt x="8942" y="19904"/>
                  <a:pt x="8999" y="19882"/>
                </a:cubicBezTo>
                <a:lnTo>
                  <a:pt x="9134" y="19814"/>
                </a:lnTo>
                <a:cubicBezTo>
                  <a:pt x="9179" y="19803"/>
                  <a:pt x="9224" y="19781"/>
                  <a:pt x="9269" y="19758"/>
                </a:cubicBezTo>
                <a:cubicBezTo>
                  <a:pt x="9325" y="19746"/>
                  <a:pt x="9382" y="19724"/>
                  <a:pt x="9438" y="19701"/>
                </a:cubicBezTo>
                <a:cubicBezTo>
                  <a:pt x="9518" y="19679"/>
                  <a:pt x="9586" y="19668"/>
                  <a:pt x="9664" y="19645"/>
                </a:cubicBezTo>
                <a:cubicBezTo>
                  <a:pt x="9789" y="19623"/>
                  <a:pt x="9924" y="19588"/>
                  <a:pt x="10048" y="19566"/>
                </a:cubicBezTo>
                <a:lnTo>
                  <a:pt x="10218" y="19532"/>
                </a:lnTo>
                <a:cubicBezTo>
                  <a:pt x="10376" y="19498"/>
                  <a:pt x="10545" y="19464"/>
                  <a:pt x="10703" y="19442"/>
                </a:cubicBezTo>
                <a:cubicBezTo>
                  <a:pt x="10873" y="19419"/>
                  <a:pt x="11031" y="19385"/>
                  <a:pt x="11200" y="19362"/>
                </a:cubicBezTo>
                <a:cubicBezTo>
                  <a:pt x="11335" y="19340"/>
                  <a:pt x="11460" y="19306"/>
                  <a:pt x="11595" y="19284"/>
                </a:cubicBezTo>
                <a:cubicBezTo>
                  <a:pt x="11708" y="19272"/>
                  <a:pt x="11821" y="19250"/>
                  <a:pt x="11945" y="19227"/>
                </a:cubicBezTo>
                <a:cubicBezTo>
                  <a:pt x="12069" y="19216"/>
                  <a:pt x="12205" y="19194"/>
                  <a:pt x="12329" y="19171"/>
                </a:cubicBezTo>
                <a:lnTo>
                  <a:pt x="12667" y="19137"/>
                </a:lnTo>
                <a:cubicBezTo>
                  <a:pt x="12679" y="19159"/>
                  <a:pt x="12702" y="19194"/>
                  <a:pt x="12724" y="19204"/>
                </a:cubicBezTo>
                <a:cubicBezTo>
                  <a:pt x="12747" y="19227"/>
                  <a:pt x="12769" y="19250"/>
                  <a:pt x="12803" y="19272"/>
                </a:cubicBezTo>
                <a:cubicBezTo>
                  <a:pt x="12905" y="19329"/>
                  <a:pt x="13018" y="19385"/>
                  <a:pt x="13131" y="19419"/>
                </a:cubicBezTo>
                <a:lnTo>
                  <a:pt x="13232" y="19453"/>
                </a:lnTo>
                <a:cubicBezTo>
                  <a:pt x="13266" y="19464"/>
                  <a:pt x="13299" y="19464"/>
                  <a:pt x="13334" y="19475"/>
                </a:cubicBezTo>
                <a:cubicBezTo>
                  <a:pt x="13402" y="19487"/>
                  <a:pt x="13469" y="19487"/>
                  <a:pt x="13537" y="19487"/>
                </a:cubicBezTo>
                <a:cubicBezTo>
                  <a:pt x="13588" y="19492"/>
                  <a:pt x="13640" y="19494"/>
                  <a:pt x="13693" y="19494"/>
                </a:cubicBezTo>
                <a:cubicBezTo>
                  <a:pt x="13770" y="19494"/>
                  <a:pt x="13847" y="19489"/>
                  <a:pt x="13921" y="19475"/>
                </a:cubicBezTo>
                <a:cubicBezTo>
                  <a:pt x="14112" y="19442"/>
                  <a:pt x="14316" y="19408"/>
                  <a:pt x="14474" y="19284"/>
                </a:cubicBezTo>
                <a:cubicBezTo>
                  <a:pt x="14530" y="19227"/>
                  <a:pt x="14586" y="19159"/>
                  <a:pt x="14621" y="19091"/>
                </a:cubicBezTo>
                <a:cubicBezTo>
                  <a:pt x="14643" y="19024"/>
                  <a:pt x="14666" y="18945"/>
                  <a:pt x="14666" y="18866"/>
                </a:cubicBezTo>
                <a:cubicBezTo>
                  <a:pt x="14666" y="18798"/>
                  <a:pt x="14643" y="18719"/>
                  <a:pt x="14598" y="18662"/>
                </a:cubicBezTo>
                <a:cubicBezTo>
                  <a:pt x="14564" y="18606"/>
                  <a:pt x="14508" y="18561"/>
                  <a:pt x="14451" y="18539"/>
                </a:cubicBezTo>
                <a:cubicBezTo>
                  <a:pt x="14372" y="18494"/>
                  <a:pt x="14293" y="18471"/>
                  <a:pt x="14214" y="18448"/>
                </a:cubicBezTo>
                <a:cubicBezTo>
                  <a:pt x="14157" y="18448"/>
                  <a:pt x="14112" y="18437"/>
                  <a:pt x="14056" y="18437"/>
                </a:cubicBezTo>
                <a:lnTo>
                  <a:pt x="13819" y="18437"/>
                </a:lnTo>
                <a:cubicBezTo>
                  <a:pt x="13718" y="18448"/>
                  <a:pt x="13627" y="18459"/>
                  <a:pt x="13537" y="18494"/>
                </a:cubicBezTo>
                <a:cubicBezTo>
                  <a:pt x="13469" y="18516"/>
                  <a:pt x="13390" y="18550"/>
                  <a:pt x="13322" y="18584"/>
                </a:cubicBezTo>
                <a:cubicBezTo>
                  <a:pt x="13232" y="18629"/>
                  <a:pt x="13153" y="18674"/>
                  <a:pt x="13085" y="18719"/>
                </a:cubicBezTo>
                <a:cubicBezTo>
                  <a:pt x="13018" y="18765"/>
                  <a:pt x="12973" y="18798"/>
                  <a:pt x="12916" y="18843"/>
                </a:cubicBezTo>
                <a:cubicBezTo>
                  <a:pt x="12870" y="18877"/>
                  <a:pt x="12825" y="18923"/>
                  <a:pt x="12769" y="18956"/>
                </a:cubicBezTo>
                <a:lnTo>
                  <a:pt x="12758" y="18968"/>
                </a:lnTo>
                <a:cubicBezTo>
                  <a:pt x="12509" y="18968"/>
                  <a:pt x="12261" y="18990"/>
                  <a:pt x="12012" y="19024"/>
                </a:cubicBezTo>
                <a:cubicBezTo>
                  <a:pt x="11764" y="19069"/>
                  <a:pt x="11516" y="19103"/>
                  <a:pt x="11279" y="19148"/>
                </a:cubicBezTo>
                <a:lnTo>
                  <a:pt x="11267" y="19148"/>
                </a:lnTo>
                <a:cubicBezTo>
                  <a:pt x="11267" y="19159"/>
                  <a:pt x="11256" y="19159"/>
                  <a:pt x="11256" y="19159"/>
                </a:cubicBezTo>
                <a:cubicBezTo>
                  <a:pt x="11234" y="19159"/>
                  <a:pt x="11222" y="19159"/>
                  <a:pt x="11200" y="19171"/>
                </a:cubicBezTo>
                <a:cubicBezTo>
                  <a:pt x="11189" y="19171"/>
                  <a:pt x="11166" y="19171"/>
                  <a:pt x="11154" y="19182"/>
                </a:cubicBezTo>
                <a:lnTo>
                  <a:pt x="11144" y="19182"/>
                </a:lnTo>
                <a:cubicBezTo>
                  <a:pt x="10986" y="19204"/>
                  <a:pt x="10827" y="19239"/>
                  <a:pt x="10680" y="19261"/>
                </a:cubicBezTo>
                <a:cubicBezTo>
                  <a:pt x="10511" y="19295"/>
                  <a:pt x="10342" y="19329"/>
                  <a:pt x="10183" y="19362"/>
                </a:cubicBezTo>
                <a:cubicBezTo>
                  <a:pt x="10060" y="19397"/>
                  <a:pt x="9947" y="19419"/>
                  <a:pt x="9834" y="19453"/>
                </a:cubicBezTo>
                <a:cubicBezTo>
                  <a:pt x="9709" y="19475"/>
                  <a:pt x="9574" y="19510"/>
                  <a:pt x="9450" y="19555"/>
                </a:cubicBezTo>
                <a:cubicBezTo>
                  <a:pt x="9202" y="19623"/>
                  <a:pt x="8964" y="19724"/>
                  <a:pt x="8738" y="19859"/>
                </a:cubicBezTo>
                <a:cubicBezTo>
                  <a:pt x="8682" y="19882"/>
                  <a:pt x="8626" y="19927"/>
                  <a:pt x="8570" y="19961"/>
                </a:cubicBezTo>
                <a:cubicBezTo>
                  <a:pt x="8547" y="19972"/>
                  <a:pt x="8513" y="19995"/>
                  <a:pt x="8490" y="20017"/>
                </a:cubicBezTo>
                <a:cubicBezTo>
                  <a:pt x="8467" y="20029"/>
                  <a:pt x="8445" y="20040"/>
                  <a:pt x="8434" y="20062"/>
                </a:cubicBezTo>
                <a:cubicBezTo>
                  <a:pt x="8400" y="20085"/>
                  <a:pt x="8366" y="20108"/>
                  <a:pt x="8344" y="20130"/>
                </a:cubicBezTo>
                <a:cubicBezTo>
                  <a:pt x="8321" y="20153"/>
                  <a:pt x="8287" y="20175"/>
                  <a:pt x="8264" y="20198"/>
                </a:cubicBezTo>
                <a:cubicBezTo>
                  <a:pt x="8219" y="20232"/>
                  <a:pt x="8186" y="20277"/>
                  <a:pt x="8140" y="20311"/>
                </a:cubicBezTo>
                <a:cubicBezTo>
                  <a:pt x="8050" y="20413"/>
                  <a:pt x="7948" y="20503"/>
                  <a:pt x="7847" y="20604"/>
                </a:cubicBezTo>
                <a:cubicBezTo>
                  <a:pt x="7767" y="20684"/>
                  <a:pt x="7677" y="20762"/>
                  <a:pt x="7587" y="20842"/>
                </a:cubicBezTo>
                <a:cubicBezTo>
                  <a:pt x="7497" y="20932"/>
                  <a:pt x="7406" y="21022"/>
                  <a:pt x="7316" y="21124"/>
                </a:cubicBezTo>
                <a:cubicBezTo>
                  <a:pt x="7237" y="21214"/>
                  <a:pt x="7147" y="21304"/>
                  <a:pt x="7068" y="21406"/>
                </a:cubicBezTo>
                <a:cubicBezTo>
                  <a:pt x="7046" y="21428"/>
                  <a:pt x="7024" y="21450"/>
                  <a:pt x="7013" y="21471"/>
                </a:cubicBezTo>
                <a:lnTo>
                  <a:pt x="7013" y="21471"/>
                </a:lnTo>
                <a:lnTo>
                  <a:pt x="7147" y="21203"/>
                </a:lnTo>
                <a:cubicBezTo>
                  <a:pt x="7180" y="21135"/>
                  <a:pt x="7226" y="21056"/>
                  <a:pt x="7260" y="20988"/>
                </a:cubicBezTo>
                <a:cubicBezTo>
                  <a:pt x="7305" y="20920"/>
                  <a:pt x="7350" y="20842"/>
                  <a:pt x="7395" y="20774"/>
                </a:cubicBezTo>
                <a:cubicBezTo>
                  <a:pt x="7441" y="20684"/>
                  <a:pt x="7497" y="20593"/>
                  <a:pt x="7553" y="20514"/>
                </a:cubicBezTo>
                <a:cubicBezTo>
                  <a:pt x="7609" y="20435"/>
                  <a:pt x="7666" y="20345"/>
                  <a:pt x="7722" y="20266"/>
                </a:cubicBezTo>
                <a:lnTo>
                  <a:pt x="7757" y="20232"/>
                </a:lnTo>
                <a:cubicBezTo>
                  <a:pt x="7779" y="20210"/>
                  <a:pt x="7790" y="20175"/>
                  <a:pt x="7813" y="20153"/>
                </a:cubicBezTo>
                <a:cubicBezTo>
                  <a:pt x="7847" y="20119"/>
                  <a:pt x="7880" y="20085"/>
                  <a:pt x="7903" y="20040"/>
                </a:cubicBezTo>
                <a:cubicBezTo>
                  <a:pt x="8028" y="19916"/>
                  <a:pt x="8151" y="19781"/>
                  <a:pt x="8264" y="19645"/>
                </a:cubicBezTo>
                <a:cubicBezTo>
                  <a:pt x="8264" y="19645"/>
                  <a:pt x="8276" y="19645"/>
                  <a:pt x="8276" y="19633"/>
                </a:cubicBezTo>
                <a:cubicBezTo>
                  <a:pt x="8309" y="19588"/>
                  <a:pt x="8355" y="19543"/>
                  <a:pt x="8400" y="19498"/>
                </a:cubicBezTo>
                <a:cubicBezTo>
                  <a:pt x="8400" y="19487"/>
                  <a:pt x="8400" y="19487"/>
                  <a:pt x="8411" y="19487"/>
                </a:cubicBezTo>
                <a:cubicBezTo>
                  <a:pt x="8411" y="19475"/>
                  <a:pt x="8422" y="19464"/>
                  <a:pt x="8434" y="19464"/>
                </a:cubicBezTo>
                <a:lnTo>
                  <a:pt x="8422" y="19464"/>
                </a:lnTo>
                <a:lnTo>
                  <a:pt x="8434" y="19453"/>
                </a:lnTo>
                <a:cubicBezTo>
                  <a:pt x="8445" y="19442"/>
                  <a:pt x="8445" y="19430"/>
                  <a:pt x="8457" y="19430"/>
                </a:cubicBezTo>
                <a:lnTo>
                  <a:pt x="8479" y="19408"/>
                </a:lnTo>
                <a:cubicBezTo>
                  <a:pt x="8478" y="19408"/>
                  <a:pt x="8477" y="19408"/>
                  <a:pt x="8475" y="19408"/>
                </a:cubicBezTo>
                <a:lnTo>
                  <a:pt x="8475" y="19408"/>
                </a:lnTo>
                <a:cubicBezTo>
                  <a:pt x="8496" y="19380"/>
                  <a:pt x="8517" y="19358"/>
                  <a:pt x="8547" y="19329"/>
                </a:cubicBezTo>
                <a:cubicBezTo>
                  <a:pt x="8648" y="19204"/>
                  <a:pt x="8761" y="19103"/>
                  <a:pt x="8874" y="18990"/>
                </a:cubicBezTo>
                <a:cubicBezTo>
                  <a:pt x="9009" y="18866"/>
                  <a:pt x="9145" y="18730"/>
                  <a:pt x="9280" y="18595"/>
                </a:cubicBezTo>
                <a:cubicBezTo>
                  <a:pt x="9405" y="18448"/>
                  <a:pt x="9529" y="18301"/>
                  <a:pt x="9664" y="18155"/>
                </a:cubicBezTo>
                <a:lnTo>
                  <a:pt x="9664" y="18143"/>
                </a:lnTo>
                <a:cubicBezTo>
                  <a:pt x="9754" y="18042"/>
                  <a:pt x="9857" y="17940"/>
                  <a:pt x="9958" y="17839"/>
                </a:cubicBezTo>
                <a:cubicBezTo>
                  <a:pt x="10093" y="17703"/>
                  <a:pt x="10218" y="17556"/>
                  <a:pt x="10331" y="17410"/>
                </a:cubicBezTo>
                <a:lnTo>
                  <a:pt x="10500" y="17172"/>
                </a:lnTo>
                <a:cubicBezTo>
                  <a:pt x="10557" y="17094"/>
                  <a:pt x="10624" y="17014"/>
                  <a:pt x="10680" y="16946"/>
                </a:cubicBezTo>
                <a:cubicBezTo>
                  <a:pt x="10760" y="16856"/>
                  <a:pt x="10827" y="16778"/>
                  <a:pt x="10906" y="16698"/>
                </a:cubicBezTo>
                <a:cubicBezTo>
                  <a:pt x="10920" y="16703"/>
                  <a:pt x="10935" y="16706"/>
                  <a:pt x="10948" y="16706"/>
                </a:cubicBezTo>
                <a:cubicBezTo>
                  <a:pt x="10966" y="16706"/>
                  <a:pt x="10983" y="16700"/>
                  <a:pt x="10996" y="16687"/>
                </a:cubicBezTo>
                <a:cubicBezTo>
                  <a:pt x="11053" y="16642"/>
                  <a:pt x="11121" y="16585"/>
                  <a:pt x="11177" y="16540"/>
                </a:cubicBezTo>
                <a:cubicBezTo>
                  <a:pt x="11234" y="16495"/>
                  <a:pt x="11290" y="16450"/>
                  <a:pt x="11335" y="16405"/>
                </a:cubicBezTo>
                <a:cubicBezTo>
                  <a:pt x="11358" y="16382"/>
                  <a:pt x="11392" y="16359"/>
                  <a:pt x="11415" y="16326"/>
                </a:cubicBezTo>
                <a:lnTo>
                  <a:pt x="11493" y="16246"/>
                </a:lnTo>
                <a:lnTo>
                  <a:pt x="11640" y="16100"/>
                </a:lnTo>
                <a:cubicBezTo>
                  <a:pt x="11674" y="16078"/>
                  <a:pt x="11708" y="16043"/>
                  <a:pt x="11741" y="16021"/>
                </a:cubicBezTo>
                <a:cubicBezTo>
                  <a:pt x="11776" y="15998"/>
                  <a:pt x="11809" y="15965"/>
                  <a:pt x="11854" y="15942"/>
                </a:cubicBezTo>
                <a:cubicBezTo>
                  <a:pt x="11934" y="15885"/>
                  <a:pt x="12002" y="15829"/>
                  <a:pt x="12080" y="15784"/>
                </a:cubicBezTo>
                <a:lnTo>
                  <a:pt x="12318" y="15614"/>
                </a:lnTo>
                <a:cubicBezTo>
                  <a:pt x="12408" y="15536"/>
                  <a:pt x="12498" y="15445"/>
                  <a:pt x="12566" y="15343"/>
                </a:cubicBezTo>
                <a:cubicBezTo>
                  <a:pt x="12599" y="15298"/>
                  <a:pt x="12622" y="15242"/>
                  <a:pt x="12656" y="15197"/>
                </a:cubicBezTo>
                <a:cubicBezTo>
                  <a:pt x="12702" y="15107"/>
                  <a:pt x="12735" y="15016"/>
                  <a:pt x="12780" y="14914"/>
                </a:cubicBezTo>
                <a:cubicBezTo>
                  <a:pt x="12814" y="14824"/>
                  <a:pt x="12848" y="14723"/>
                  <a:pt x="12870" y="14632"/>
                </a:cubicBezTo>
                <a:cubicBezTo>
                  <a:pt x="12905" y="14530"/>
                  <a:pt x="12916" y="14440"/>
                  <a:pt x="12927" y="14339"/>
                </a:cubicBezTo>
                <a:cubicBezTo>
                  <a:pt x="12927" y="14237"/>
                  <a:pt x="12938" y="14136"/>
                  <a:pt x="12916" y="14034"/>
                </a:cubicBezTo>
                <a:cubicBezTo>
                  <a:pt x="12916" y="13978"/>
                  <a:pt x="12893" y="13910"/>
                  <a:pt x="12870" y="13853"/>
                </a:cubicBezTo>
                <a:cubicBezTo>
                  <a:pt x="12848" y="13808"/>
                  <a:pt x="12814" y="13752"/>
                  <a:pt x="12769" y="13718"/>
                </a:cubicBezTo>
                <a:cubicBezTo>
                  <a:pt x="12724" y="13695"/>
                  <a:pt x="12679" y="13672"/>
                  <a:pt x="12622" y="13672"/>
                </a:cubicBezTo>
                <a:cubicBezTo>
                  <a:pt x="12554" y="13672"/>
                  <a:pt x="12509" y="13707"/>
                  <a:pt x="12464" y="13740"/>
                </a:cubicBezTo>
                <a:cubicBezTo>
                  <a:pt x="12408" y="13774"/>
                  <a:pt x="12363" y="13820"/>
                  <a:pt x="12318" y="13865"/>
                </a:cubicBezTo>
                <a:cubicBezTo>
                  <a:pt x="12261" y="13933"/>
                  <a:pt x="12193" y="14011"/>
                  <a:pt x="12137" y="14079"/>
                </a:cubicBezTo>
                <a:cubicBezTo>
                  <a:pt x="12069" y="14158"/>
                  <a:pt x="12012" y="14226"/>
                  <a:pt x="11945" y="14305"/>
                </a:cubicBezTo>
                <a:cubicBezTo>
                  <a:pt x="11877" y="14384"/>
                  <a:pt x="11809" y="14452"/>
                  <a:pt x="11753" y="14530"/>
                </a:cubicBezTo>
                <a:cubicBezTo>
                  <a:pt x="11708" y="14587"/>
                  <a:pt x="11663" y="14632"/>
                  <a:pt x="11629" y="14688"/>
                </a:cubicBezTo>
                <a:cubicBezTo>
                  <a:pt x="11550" y="14801"/>
                  <a:pt x="11482" y="14926"/>
                  <a:pt x="11425" y="15050"/>
                </a:cubicBezTo>
                <a:cubicBezTo>
                  <a:pt x="11380" y="15152"/>
                  <a:pt x="11347" y="15253"/>
                  <a:pt x="11312" y="15366"/>
                </a:cubicBezTo>
                <a:cubicBezTo>
                  <a:pt x="11302" y="15411"/>
                  <a:pt x="11290" y="15456"/>
                  <a:pt x="11279" y="15513"/>
                </a:cubicBezTo>
                <a:lnTo>
                  <a:pt x="11245" y="15649"/>
                </a:lnTo>
                <a:cubicBezTo>
                  <a:pt x="11234" y="15694"/>
                  <a:pt x="11234" y="15750"/>
                  <a:pt x="11222" y="15795"/>
                </a:cubicBezTo>
                <a:cubicBezTo>
                  <a:pt x="11211" y="15817"/>
                  <a:pt x="11211" y="15840"/>
                  <a:pt x="11200" y="15863"/>
                </a:cubicBezTo>
                <a:cubicBezTo>
                  <a:pt x="11189" y="15885"/>
                  <a:pt x="11189" y="15908"/>
                  <a:pt x="11177" y="15930"/>
                </a:cubicBezTo>
                <a:cubicBezTo>
                  <a:pt x="11166" y="15965"/>
                  <a:pt x="11154" y="15987"/>
                  <a:pt x="11144" y="16021"/>
                </a:cubicBezTo>
                <a:cubicBezTo>
                  <a:pt x="11121" y="16055"/>
                  <a:pt x="11098" y="16088"/>
                  <a:pt x="11087" y="16123"/>
                </a:cubicBezTo>
                <a:cubicBezTo>
                  <a:pt x="11064" y="16168"/>
                  <a:pt x="11042" y="16213"/>
                  <a:pt x="11008" y="16258"/>
                </a:cubicBezTo>
                <a:cubicBezTo>
                  <a:pt x="10974" y="16314"/>
                  <a:pt x="10940" y="16371"/>
                  <a:pt x="10895" y="16427"/>
                </a:cubicBezTo>
                <a:cubicBezTo>
                  <a:pt x="10873" y="16450"/>
                  <a:pt x="10850" y="16484"/>
                  <a:pt x="10816" y="16517"/>
                </a:cubicBezTo>
                <a:cubicBezTo>
                  <a:pt x="10805" y="16540"/>
                  <a:pt x="10782" y="16563"/>
                  <a:pt x="10760" y="16585"/>
                </a:cubicBezTo>
                <a:lnTo>
                  <a:pt x="10760" y="16597"/>
                </a:lnTo>
                <a:lnTo>
                  <a:pt x="10748" y="16597"/>
                </a:lnTo>
                <a:cubicBezTo>
                  <a:pt x="10748" y="16608"/>
                  <a:pt x="10737" y="16619"/>
                  <a:pt x="10725" y="16619"/>
                </a:cubicBezTo>
                <a:lnTo>
                  <a:pt x="10725" y="16630"/>
                </a:lnTo>
                <a:cubicBezTo>
                  <a:pt x="10715" y="16630"/>
                  <a:pt x="10715" y="16642"/>
                  <a:pt x="10715" y="16642"/>
                </a:cubicBezTo>
                <a:cubicBezTo>
                  <a:pt x="10703" y="16653"/>
                  <a:pt x="10692" y="16675"/>
                  <a:pt x="10669" y="16687"/>
                </a:cubicBezTo>
                <a:cubicBezTo>
                  <a:pt x="10624" y="16743"/>
                  <a:pt x="10567" y="16811"/>
                  <a:pt x="10511" y="16879"/>
                </a:cubicBezTo>
                <a:cubicBezTo>
                  <a:pt x="10466" y="16936"/>
                  <a:pt x="10432" y="16992"/>
                  <a:pt x="10387" y="17048"/>
                </a:cubicBezTo>
                <a:cubicBezTo>
                  <a:pt x="10376" y="17071"/>
                  <a:pt x="10376" y="17082"/>
                  <a:pt x="10364" y="17094"/>
                </a:cubicBezTo>
                <a:lnTo>
                  <a:pt x="10364" y="17082"/>
                </a:lnTo>
                <a:cubicBezTo>
                  <a:pt x="10353" y="17104"/>
                  <a:pt x="10342" y="17127"/>
                  <a:pt x="10331" y="17139"/>
                </a:cubicBezTo>
                <a:lnTo>
                  <a:pt x="10331" y="17150"/>
                </a:lnTo>
                <a:lnTo>
                  <a:pt x="10296" y="17184"/>
                </a:lnTo>
                <a:cubicBezTo>
                  <a:pt x="10299" y="17184"/>
                  <a:pt x="10301" y="17184"/>
                  <a:pt x="10302" y="17183"/>
                </a:cubicBezTo>
                <a:lnTo>
                  <a:pt x="10302" y="17183"/>
                </a:lnTo>
                <a:cubicBezTo>
                  <a:pt x="10258" y="17258"/>
                  <a:pt x="10204" y="17323"/>
                  <a:pt x="10150" y="17398"/>
                </a:cubicBezTo>
                <a:cubicBezTo>
                  <a:pt x="10105" y="17466"/>
                  <a:pt x="10048" y="17523"/>
                  <a:pt x="9992" y="17590"/>
                </a:cubicBezTo>
                <a:cubicBezTo>
                  <a:pt x="9867" y="17726"/>
                  <a:pt x="9732" y="17850"/>
                  <a:pt x="9608" y="17985"/>
                </a:cubicBezTo>
                <a:cubicBezTo>
                  <a:pt x="9484" y="18132"/>
                  <a:pt x="9371" y="18279"/>
                  <a:pt x="9247" y="18426"/>
                </a:cubicBezTo>
                <a:lnTo>
                  <a:pt x="9247" y="18414"/>
                </a:lnTo>
                <a:lnTo>
                  <a:pt x="9235" y="18426"/>
                </a:lnTo>
                <a:cubicBezTo>
                  <a:pt x="9235" y="18437"/>
                  <a:pt x="9224" y="18448"/>
                  <a:pt x="9213" y="18459"/>
                </a:cubicBezTo>
                <a:cubicBezTo>
                  <a:pt x="9157" y="18527"/>
                  <a:pt x="9100" y="18584"/>
                  <a:pt x="9032" y="18640"/>
                </a:cubicBezTo>
                <a:cubicBezTo>
                  <a:pt x="8987" y="18697"/>
                  <a:pt x="8942" y="18742"/>
                  <a:pt x="8896" y="18787"/>
                </a:cubicBezTo>
                <a:cubicBezTo>
                  <a:pt x="8908" y="18742"/>
                  <a:pt x="8931" y="18697"/>
                  <a:pt x="8953" y="18662"/>
                </a:cubicBezTo>
                <a:cubicBezTo>
                  <a:pt x="8964" y="18606"/>
                  <a:pt x="8976" y="18561"/>
                  <a:pt x="8999" y="18504"/>
                </a:cubicBezTo>
                <a:lnTo>
                  <a:pt x="9032" y="18369"/>
                </a:lnTo>
                <a:lnTo>
                  <a:pt x="9066" y="18233"/>
                </a:lnTo>
                <a:cubicBezTo>
                  <a:pt x="9134" y="17952"/>
                  <a:pt x="9190" y="17658"/>
                  <a:pt x="9247" y="17365"/>
                </a:cubicBezTo>
                <a:lnTo>
                  <a:pt x="9247" y="17353"/>
                </a:lnTo>
                <a:lnTo>
                  <a:pt x="9247" y="17342"/>
                </a:lnTo>
                <a:cubicBezTo>
                  <a:pt x="9247" y="17330"/>
                  <a:pt x="9247" y="17319"/>
                  <a:pt x="9258" y="17308"/>
                </a:cubicBezTo>
                <a:lnTo>
                  <a:pt x="9258" y="17285"/>
                </a:lnTo>
                <a:cubicBezTo>
                  <a:pt x="9258" y="17263"/>
                  <a:pt x="9269" y="17252"/>
                  <a:pt x="9269" y="17240"/>
                </a:cubicBezTo>
                <a:lnTo>
                  <a:pt x="9269" y="17217"/>
                </a:lnTo>
                <a:lnTo>
                  <a:pt x="9303" y="17082"/>
                </a:lnTo>
                <a:lnTo>
                  <a:pt x="9303" y="17094"/>
                </a:lnTo>
                <a:cubicBezTo>
                  <a:pt x="9325" y="16981"/>
                  <a:pt x="9337" y="16879"/>
                  <a:pt x="9348" y="16766"/>
                </a:cubicBezTo>
                <a:cubicBezTo>
                  <a:pt x="9371" y="16630"/>
                  <a:pt x="9382" y="16484"/>
                  <a:pt x="9393" y="16349"/>
                </a:cubicBezTo>
                <a:cubicBezTo>
                  <a:pt x="9405" y="16190"/>
                  <a:pt x="9416" y="16043"/>
                  <a:pt x="9428" y="15897"/>
                </a:cubicBezTo>
                <a:cubicBezTo>
                  <a:pt x="9438" y="15817"/>
                  <a:pt x="9438" y="15739"/>
                  <a:pt x="9438" y="15671"/>
                </a:cubicBezTo>
                <a:lnTo>
                  <a:pt x="9438" y="15637"/>
                </a:lnTo>
                <a:cubicBezTo>
                  <a:pt x="9450" y="15558"/>
                  <a:pt x="9461" y="15490"/>
                  <a:pt x="9473" y="15411"/>
                </a:cubicBezTo>
                <a:cubicBezTo>
                  <a:pt x="9473" y="15388"/>
                  <a:pt x="9484" y="15378"/>
                  <a:pt x="9484" y="15355"/>
                </a:cubicBezTo>
                <a:cubicBezTo>
                  <a:pt x="9495" y="15332"/>
                  <a:pt x="9495" y="15310"/>
                  <a:pt x="9506" y="15287"/>
                </a:cubicBezTo>
                <a:lnTo>
                  <a:pt x="9506" y="15298"/>
                </a:lnTo>
                <a:cubicBezTo>
                  <a:pt x="9506" y="15287"/>
                  <a:pt x="9518" y="15265"/>
                  <a:pt x="9518" y="15253"/>
                </a:cubicBezTo>
                <a:cubicBezTo>
                  <a:pt x="9529" y="15242"/>
                  <a:pt x="9529" y="15220"/>
                  <a:pt x="9529" y="15208"/>
                </a:cubicBezTo>
                <a:cubicBezTo>
                  <a:pt x="9551" y="15163"/>
                  <a:pt x="9574" y="15107"/>
                  <a:pt x="9586" y="15050"/>
                </a:cubicBezTo>
                <a:cubicBezTo>
                  <a:pt x="9607" y="15008"/>
                  <a:pt x="9617" y="14956"/>
                  <a:pt x="9637" y="14903"/>
                </a:cubicBezTo>
                <a:lnTo>
                  <a:pt x="9637" y="14903"/>
                </a:lnTo>
                <a:cubicBezTo>
                  <a:pt x="9636" y="14903"/>
                  <a:pt x="9634" y="14903"/>
                  <a:pt x="9631" y="14903"/>
                </a:cubicBezTo>
                <a:cubicBezTo>
                  <a:pt x="9653" y="14847"/>
                  <a:pt x="9676" y="14791"/>
                  <a:pt x="9698" y="14723"/>
                </a:cubicBezTo>
                <a:lnTo>
                  <a:pt x="9698" y="14711"/>
                </a:lnTo>
                <a:cubicBezTo>
                  <a:pt x="9698" y="14711"/>
                  <a:pt x="9709" y="14711"/>
                  <a:pt x="9709" y="14700"/>
                </a:cubicBezTo>
                <a:lnTo>
                  <a:pt x="9709" y="14688"/>
                </a:lnTo>
                <a:lnTo>
                  <a:pt x="9709" y="14678"/>
                </a:lnTo>
                <a:lnTo>
                  <a:pt x="9721" y="14678"/>
                </a:lnTo>
                <a:lnTo>
                  <a:pt x="9721" y="14666"/>
                </a:lnTo>
                <a:lnTo>
                  <a:pt x="9721" y="14643"/>
                </a:lnTo>
                <a:cubicBezTo>
                  <a:pt x="9732" y="14632"/>
                  <a:pt x="9732" y="14632"/>
                  <a:pt x="9732" y="14621"/>
                </a:cubicBezTo>
                <a:lnTo>
                  <a:pt x="9732" y="14632"/>
                </a:lnTo>
                <a:lnTo>
                  <a:pt x="9800" y="14429"/>
                </a:lnTo>
                <a:cubicBezTo>
                  <a:pt x="9811" y="14395"/>
                  <a:pt x="9834" y="14350"/>
                  <a:pt x="9845" y="14316"/>
                </a:cubicBezTo>
                <a:cubicBezTo>
                  <a:pt x="9857" y="14271"/>
                  <a:pt x="9867" y="14237"/>
                  <a:pt x="9867" y="14203"/>
                </a:cubicBezTo>
                <a:cubicBezTo>
                  <a:pt x="9879" y="14181"/>
                  <a:pt x="9879" y="14169"/>
                  <a:pt x="9879" y="14147"/>
                </a:cubicBezTo>
                <a:cubicBezTo>
                  <a:pt x="9890" y="14136"/>
                  <a:pt x="9890" y="14113"/>
                  <a:pt x="9890" y="14091"/>
                </a:cubicBezTo>
                <a:cubicBezTo>
                  <a:pt x="9913" y="13988"/>
                  <a:pt x="9913" y="13887"/>
                  <a:pt x="9902" y="13785"/>
                </a:cubicBezTo>
                <a:cubicBezTo>
                  <a:pt x="9890" y="13684"/>
                  <a:pt x="9857" y="13582"/>
                  <a:pt x="9800" y="13503"/>
                </a:cubicBezTo>
                <a:cubicBezTo>
                  <a:pt x="9732" y="13424"/>
                  <a:pt x="9653" y="13356"/>
                  <a:pt x="9563" y="13334"/>
                </a:cubicBezTo>
                <a:cubicBezTo>
                  <a:pt x="9513" y="13315"/>
                  <a:pt x="9457" y="13307"/>
                  <a:pt x="9401" y="13307"/>
                </a:cubicBezTo>
                <a:cubicBezTo>
                  <a:pt x="9356" y="13307"/>
                  <a:pt x="9310" y="13313"/>
                  <a:pt x="9269" y="13323"/>
                </a:cubicBezTo>
                <a:cubicBezTo>
                  <a:pt x="9167" y="13356"/>
                  <a:pt x="9077" y="13413"/>
                  <a:pt x="9009" y="13492"/>
                </a:cubicBezTo>
                <a:cubicBezTo>
                  <a:pt x="8942" y="13559"/>
                  <a:pt x="8874" y="13639"/>
                  <a:pt x="8840" y="13740"/>
                </a:cubicBezTo>
                <a:cubicBezTo>
                  <a:pt x="8806" y="13830"/>
                  <a:pt x="8806" y="13921"/>
                  <a:pt x="8829" y="14011"/>
                </a:cubicBezTo>
                <a:cubicBezTo>
                  <a:pt x="8840" y="14034"/>
                  <a:pt x="8840" y="14056"/>
                  <a:pt x="8851" y="14079"/>
                </a:cubicBezTo>
                <a:cubicBezTo>
                  <a:pt x="8851" y="14101"/>
                  <a:pt x="8863" y="14113"/>
                  <a:pt x="8863" y="14136"/>
                </a:cubicBezTo>
                <a:cubicBezTo>
                  <a:pt x="8874" y="14169"/>
                  <a:pt x="8886" y="14203"/>
                  <a:pt x="8896" y="14226"/>
                </a:cubicBezTo>
                <a:cubicBezTo>
                  <a:pt x="8931" y="14305"/>
                  <a:pt x="8964" y="14372"/>
                  <a:pt x="8999" y="14452"/>
                </a:cubicBezTo>
                <a:cubicBezTo>
                  <a:pt x="9032" y="14520"/>
                  <a:pt x="9055" y="14576"/>
                  <a:pt x="9089" y="14643"/>
                </a:cubicBezTo>
                <a:cubicBezTo>
                  <a:pt x="9122" y="14711"/>
                  <a:pt x="9157" y="14779"/>
                  <a:pt x="9179" y="14847"/>
                </a:cubicBezTo>
                <a:cubicBezTo>
                  <a:pt x="9202" y="14914"/>
                  <a:pt x="9224" y="14982"/>
                  <a:pt x="9235" y="15050"/>
                </a:cubicBezTo>
                <a:cubicBezTo>
                  <a:pt x="9247" y="15117"/>
                  <a:pt x="9269" y="15185"/>
                  <a:pt x="9280" y="15253"/>
                </a:cubicBezTo>
                <a:lnTo>
                  <a:pt x="9280" y="15242"/>
                </a:lnTo>
                <a:cubicBezTo>
                  <a:pt x="9280" y="15265"/>
                  <a:pt x="9292" y="15276"/>
                  <a:pt x="9292" y="15298"/>
                </a:cubicBezTo>
                <a:lnTo>
                  <a:pt x="9292" y="15310"/>
                </a:lnTo>
                <a:cubicBezTo>
                  <a:pt x="9280" y="15343"/>
                  <a:pt x="9280" y="15378"/>
                  <a:pt x="9280" y="15411"/>
                </a:cubicBezTo>
                <a:cubicBezTo>
                  <a:pt x="9269" y="15479"/>
                  <a:pt x="9280" y="15558"/>
                  <a:pt x="9280" y="15626"/>
                </a:cubicBezTo>
                <a:cubicBezTo>
                  <a:pt x="9280" y="15659"/>
                  <a:pt x="9303" y="15694"/>
                  <a:pt x="9325" y="15705"/>
                </a:cubicBezTo>
                <a:cubicBezTo>
                  <a:pt x="9325" y="15817"/>
                  <a:pt x="9325" y="15930"/>
                  <a:pt x="9315" y="16055"/>
                </a:cubicBezTo>
                <a:cubicBezTo>
                  <a:pt x="9315" y="16088"/>
                  <a:pt x="9315" y="16123"/>
                  <a:pt x="9303" y="16168"/>
                </a:cubicBezTo>
                <a:lnTo>
                  <a:pt x="9303" y="16246"/>
                </a:lnTo>
                <a:lnTo>
                  <a:pt x="9303" y="16258"/>
                </a:lnTo>
                <a:lnTo>
                  <a:pt x="9303" y="16281"/>
                </a:lnTo>
                <a:lnTo>
                  <a:pt x="9303" y="16292"/>
                </a:lnTo>
                <a:lnTo>
                  <a:pt x="9303" y="16303"/>
                </a:lnTo>
                <a:lnTo>
                  <a:pt x="9303" y="16326"/>
                </a:lnTo>
                <a:cubicBezTo>
                  <a:pt x="9292" y="16326"/>
                  <a:pt x="9292" y="16337"/>
                  <a:pt x="9292" y="16337"/>
                </a:cubicBezTo>
                <a:lnTo>
                  <a:pt x="9292" y="16349"/>
                </a:lnTo>
                <a:lnTo>
                  <a:pt x="9292" y="16359"/>
                </a:lnTo>
                <a:lnTo>
                  <a:pt x="9292" y="16472"/>
                </a:lnTo>
                <a:cubicBezTo>
                  <a:pt x="9280" y="16619"/>
                  <a:pt x="9269" y="16755"/>
                  <a:pt x="9247" y="16901"/>
                </a:cubicBezTo>
                <a:cubicBezTo>
                  <a:pt x="9224" y="17048"/>
                  <a:pt x="9190" y="17195"/>
                  <a:pt x="9157" y="17342"/>
                </a:cubicBezTo>
                <a:cubicBezTo>
                  <a:pt x="9145" y="17443"/>
                  <a:pt x="9122" y="17545"/>
                  <a:pt x="9111" y="17646"/>
                </a:cubicBezTo>
                <a:cubicBezTo>
                  <a:pt x="9089" y="17759"/>
                  <a:pt x="9066" y="17872"/>
                  <a:pt x="9044" y="17974"/>
                </a:cubicBezTo>
                <a:lnTo>
                  <a:pt x="9044" y="17985"/>
                </a:lnTo>
                <a:cubicBezTo>
                  <a:pt x="9032" y="18019"/>
                  <a:pt x="9032" y="18053"/>
                  <a:pt x="9021" y="18087"/>
                </a:cubicBezTo>
                <a:cubicBezTo>
                  <a:pt x="9009" y="18177"/>
                  <a:pt x="8987" y="18268"/>
                  <a:pt x="8964" y="18346"/>
                </a:cubicBezTo>
                <a:cubicBezTo>
                  <a:pt x="8942" y="18448"/>
                  <a:pt x="8908" y="18550"/>
                  <a:pt x="8874" y="18640"/>
                </a:cubicBezTo>
                <a:cubicBezTo>
                  <a:pt x="8863" y="18697"/>
                  <a:pt x="8840" y="18753"/>
                  <a:pt x="8818" y="18810"/>
                </a:cubicBezTo>
                <a:cubicBezTo>
                  <a:pt x="8806" y="18832"/>
                  <a:pt x="8795" y="18855"/>
                  <a:pt x="8773" y="18866"/>
                </a:cubicBezTo>
                <a:cubicBezTo>
                  <a:pt x="8773" y="18877"/>
                  <a:pt x="8761" y="18888"/>
                  <a:pt x="8750" y="18900"/>
                </a:cubicBezTo>
                <a:cubicBezTo>
                  <a:pt x="8750" y="18911"/>
                  <a:pt x="8738" y="18923"/>
                  <a:pt x="8738" y="18933"/>
                </a:cubicBezTo>
                <a:lnTo>
                  <a:pt x="8660" y="19013"/>
                </a:lnTo>
                <a:cubicBezTo>
                  <a:pt x="8592" y="19081"/>
                  <a:pt x="8524" y="19159"/>
                  <a:pt x="8457" y="19227"/>
                </a:cubicBezTo>
                <a:lnTo>
                  <a:pt x="8457" y="19239"/>
                </a:lnTo>
                <a:cubicBezTo>
                  <a:pt x="8355" y="19340"/>
                  <a:pt x="8264" y="19453"/>
                  <a:pt x="8174" y="19566"/>
                </a:cubicBezTo>
                <a:cubicBezTo>
                  <a:pt x="8118" y="19623"/>
                  <a:pt x="8073" y="19679"/>
                  <a:pt x="8016" y="19735"/>
                </a:cubicBezTo>
                <a:lnTo>
                  <a:pt x="8028" y="19735"/>
                </a:lnTo>
                <a:cubicBezTo>
                  <a:pt x="8016" y="19735"/>
                  <a:pt x="8016" y="19746"/>
                  <a:pt x="8016" y="19746"/>
                </a:cubicBezTo>
                <a:lnTo>
                  <a:pt x="8005" y="19746"/>
                </a:lnTo>
                <a:lnTo>
                  <a:pt x="7835" y="19950"/>
                </a:lnTo>
                <a:lnTo>
                  <a:pt x="7824" y="19961"/>
                </a:lnTo>
                <a:cubicBezTo>
                  <a:pt x="7779" y="20006"/>
                  <a:pt x="7734" y="20062"/>
                  <a:pt x="7700" y="20119"/>
                </a:cubicBezTo>
                <a:cubicBezTo>
                  <a:pt x="7677" y="20142"/>
                  <a:pt x="7644" y="20175"/>
                  <a:pt x="7632" y="20198"/>
                </a:cubicBezTo>
                <a:cubicBezTo>
                  <a:pt x="7587" y="20255"/>
                  <a:pt x="7553" y="20311"/>
                  <a:pt x="7519" y="20356"/>
                </a:cubicBezTo>
                <a:lnTo>
                  <a:pt x="7451" y="20458"/>
                </a:lnTo>
                <a:cubicBezTo>
                  <a:pt x="7429" y="20503"/>
                  <a:pt x="7395" y="20548"/>
                  <a:pt x="7361" y="20593"/>
                </a:cubicBezTo>
                <a:lnTo>
                  <a:pt x="7226" y="20830"/>
                </a:lnTo>
                <a:cubicBezTo>
                  <a:pt x="7192" y="20887"/>
                  <a:pt x="7158" y="20955"/>
                  <a:pt x="7124" y="21011"/>
                </a:cubicBezTo>
                <a:cubicBezTo>
                  <a:pt x="7113" y="21045"/>
                  <a:pt x="7102" y="21068"/>
                  <a:pt x="7079" y="21090"/>
                </a:cubicBezTo>
                <a:cubicBezTo>
                  <a:pt x="7034" y="21203"/>
                  <a:pt x="6977" y="21304"/>
                  <a:pt x="6921" y="21417"/>
                </a:cubicBezTo>
                <a:cubicBezTo>
                  <a:pt x="6876" y="21497"/>
                  <a:pt x="6842" y="21575"/>
                  <a:pt x="6797" y="21655"/>
                </a:cubicBezTo>
                <a:cubicBezTo>
                  <a:pt x="6786" y="21700"/>
                  <a:pt x="6763" y="21745"/>
                  <a:pt x="6741" y="21790"/>
                </a:cubicBezTo>
                <a:cubicBezTo>
                  <a:pt x="6718" y="21813"/>
                  <a:pt x="6695" y="21835"/>
                  <a:pt x="6684" y="21858"/>
                </a:cubicBezTo>
                <a:lnTo>
                  <a:pt x="6673" y="21869"/>
                </a:lnTo>
                <a:cubicBezTo>
                  <a:pt x="6695" y="21474"/>
                  <a:pt x="6706" y="21090"/>
                  <a:pt x="6729" y="20695"/>
                </a:cubicBezTo>
                <a:cubicBezTo>
                  <a:pt x="6808" y="19724"/>
                  <a:pt x="6909" y="18753"/>
                  <a:pt x="7000" y="17771"/>
                </a:cubicBezTo>
                <a:cubicBezTo>
                  <a:pt x="7079" y="16969"/>
                  <a:pt x="7147" y="16156"/>
                  <a:pt x="7192" y="15355"/>
                </a:cubicBezTo>
                <a:cubicBezTo>
                  <a:pt x="7215" y="14937"/>
                  <a:pt x="7237" y="14508"/>
                  <a:pt x="7237" y="14091"/>
                </a:cubicBezTo>
                <a:cubicBezTo>
                  <a:pt x="7248" y="13684"/>
                  <a:pt x="7248" y="13278"/>
                  <a:pt x="7237" y="12871"/>
                </a:cubicBezTo>
                <a:cubicBezTo>
                  <a:pt x="7237" y="12736"/>
                  <a:pt x="7226" y="12611"/>
                  <a:pt x="7215" y="12476"/>
                </a:cubicBezTo>
                <a:cubicBezTo>
                  <a:pt x="7226" y="12453"/>
                  <a:pt x="7226" y="12420"/>
                  <a:pt x="7237" y="12397"/>
                </a:cubicBezTo>
                <a:lnTo>
                  <a:pt x="7226" y="12397"/>
                </a:lnTo>
                <a:cubicBezTo>
                  <a:pt x="7248" y="12307"/>
                  <a:pt x="7271" y="12216"/>
                  <a:pt x="7282" y="12137"/>
                </a:cubicBezTo>
                <a:cubicBezTo>
                  <a:pt x="7305" y="12036"/>
                  <a:pt x="7328" y="11946"/>
                  <a:pt x="7350" y="11855"/>
                </a:cubicBezTo>
                <a:cubicBezTo>
                  <a:pt x="7373" y="11787"/>
                  <a:pt x="7395" y="11708"/>
                  <a:pt x="7406" y="11640"/>
                </a:cubicBezTo>
                <a:lnTo>
                  <a:pt x="7474" y="11437"/>
                </a:lnTo>
                <a:cubicBezTo>
                  <a:pt x="7497" y="11347"/>
                  <a:pt x="7531" y="11256"/>
                  <a:pt x="7553" y="11166"/>
                </a:cubicBezTo>
                <a:cubicBezTo>
                  <a:pt x="7587" y="11076"/>
                  <a:pt x="7632" y="10975"/>
                  <a:pt x="7666" y="10873"/>
                </a:cubicBezTo>
                <a:cubicBezTo>
                  <a:pt x="7689" y="10794"/>
                  <a:pt x="7722" y="10704"/>
                  <a:pt x="7757" y="10624"/>
                </a:cubicBezTo>
                <a:cubicBezTo>
                  <a:pt x="7767" y="10591"/>
                  <a:pt x="7790" y="10568"/>
                  <a:pt x="7802" y="10534"/>
                </a:cubicBezTo>
                <a:cubicBezTo>
                  <a:pt x="7813" y="10500"/>
                  <a:pt x="7835" y="10455"/>
                  <a:pt x="7847" y="10421"/>
                </a:cubicBezTo>
                <a:cubicBezTo>
                  <a:pt x="7870" y="10388"/>
                  <a:pt x="7880" y="10353"/>
                  <a:pt x="7903" y="10331"/>
                </a:cubicBezTo>
                <a:cubicBezTo>
                  <a:pt x="7915" y="10297"/>
                  <a:pt x="7926" y="10263"/>
                  <a:pt x="7948" y="10240"/>
                </a:cubicBezTo>
                <a:cubicBezTo>
                  <a:pt x="7960" y="10229"/>
                  <a:pt x="7971" y="10207"/>
                  <a:pt x="7982" y="10184"/>
                </a:cubicBezTo>
                <a:cubicBezTo>
                  <a:pt x="7982" y="10195"/>
                  <a:pt x="7993" y="10195"/>
                  <a:pt x="8005" y="10195"/>
                </a:cubicBezTo>
                <a:cubicBezTo>
                  <a:pt x="8028" y="10195"/>
                  <a:pt x="8038" y="10173"/>
                  <a:pt x="8038" y="10150"/>
                </a:cubicBezTo>
                <a:lnTo>
                  <a:pt x="8038" y="10139"/>
                </a:lnTo>
                <a:cubicBezTo>
                  <a:pt x="8050" y="10139"/>
                  <a:pt x="8050" y="10139"/>
                  <a:pt x="8050" y="10127"/>
                </a:cubicBezTo>
                <a:cubicBezTo>
                  <a:pt x="8050" y="10117"/>
                  <a:pt x="8061" y="10105"/>
                  <a:pt x="8073" y="10094"/>
                </a:cubicBezTo>
                <a:cubicBezTo>
                  <a:pt x="8084" y="10071"/>
                  <a:pt x="8095" y="10049"/>
                  <a:pt x="8118" y="10037"/>
                </a:cubicBezTo>
                <a:lnTo>
                  <a:pt x="8186" y="9969"/>
                </a:lnTo>
                <a:cubicBezTo>
                  <a:pt x="8219" y="9947"/>
                  <a:pt x="8253" y="9913"/>
                  <a:pt x="8287" y="9891"/>
                </a:cubicBezTo>
                <a:lnTo>
                  <a:pt x="8457" y="9789"/>
                </a:lnTo>
                <a:cubicBezTo>
                  <a:pt x="8547" y="9744"/>
                  <a:pt x="8637" y="9710"/>
                  <a:pt x="8728" y="9676"/>
                </a:cubicBezTo>
                <a:cubicBezTo>
                  <a:pt x="8851" y="9631"/>
                  <a:pt x="8964" y="9597"/>
                  <a:pt x="9089" y="9575"/>
                </a:cubicBezTo>
                <a:cubicBezTo>
                  <a:pt x="9179" y="9563"/>
                  <a:pt x="9269" y="9540"/>
                  <a:pt x="9360" y="9540"/>
                </a:cubicBezTo>
                <a:cubicBezTo>
                  <a:pt x="9416" y="9529"/>
                  <a:pt x="9473" y="9518"/>
                  <a:pt x="9529" y="9518"/>
                </a:cubicBezTo>
                <a:cubicBezTo>
                  <a:pt x="9608" y="9507"/>
                  <a:pt x="9698" y="9507"/>
                  <a:pt x="9777" y="9495"/>
                </a:cubicBezTo>
                <a:lnTo>
                  <a:pt x="9992" y="9495"/>
                </a:lnTo>
                <a:cubicBezTo>
                  <a:pt x="10071" y="9484"/>
                  <a:pt x="10150" y="9484"/>
                  <a:pt x="10240" y="9484"/>
                </a:cubicBezTo>
                <a:cubicBezTo>
                  <a:pt x="10274" y="9484"/>
                  <a:pt x="10308" y="9484"/>
                  <a:pt x="10353" y="9473"/>
                </a:cubicBezTo>
                <a:cubicBezTo>
                  <a:pt x="10398" y="9518"/>
                  <a:pt x="10444" y="9552"/>
                  <a:pt x="10489" y="9585"/>
                </a:cubicBezTo>
                <a:lnTo>
                  <a:pt x="10567" y="9665"/>
                </a:lnTo>
                <a:cubicBezTo>
                  <a:pt x="10602" y="9698"/>
                  <a:pt x="10647" y="9721"/>
                  <a:pt x="10680" y="9744"/>
                </a:cubicBezTo>
                <a:cubicBezTo>
                  <a:pt x="10748" y="9789"/>
                  <a:pt x="10816" y="9834"/>
                  <a:pt x="10895" y="9868"/>
                </a:cubicBezTo>
                <a:cubicBezTo>
                  <a:pt x="10974" y="9913"/>
                  <a:pt x="11053" y="9947"/>
                  <a:pt x="11132" y="9981"/>
                </a:cubicBezTo>
                <a:cubicBezTo>
                  <a:pt x="11211" y="10014"/>
                  <a:pt x="11302" y="10049"/>
                  <a:pt x="11380" y="10071"/>
                </a:cubicBezTo>
                <a:cubicBezTo>
                  <a:pt x="11460" y="10105"/>
                  <a:pt x="11538" y="10127"/>
                  <a:pt x="11629" y="10139"/>
                </a:cubicBezTo>
                <a:cubicBezTo>
                  <a:pt x="11776" y="10184"/>
                  <a:pt x="11945" y="10218"/>
                  <a:pt x="12103" y="10218"/>
                </a:cubicBezTo>
                <a:lnTo>
                  <a:pt x="12182" y="10218"/>
                </a:lnTo>
                <a:cubicBezTo>
                  <a:pt x="12295" y="10207"/>
                  <a:pt x="12419" y="10184"/>
                  <a:pt x="12521" y="10139"/>
                </a:cubicBezTo>
                <a:cubicBezTo>
                  <a:pt x="12634" y="10094"/>
                  <a:pt x="12735" y="10037"/>
                  <a:pt x="12803" y="9947"/>
                </a:cubicBezTo>
                <a:cubicBezTo>
                  <a:pt x="12882" y="9856"/>
                  <a:pt x="12927" y="9744"/>
                  <a:pt x="12961" y="9631"/>
                </a:cubicBezTo>
                <a:lnTo>
                  <a:pt x="12995" y="9462"/>
                </a:lnTo>
                <a:cubicBezTo>
                  <a:pt x="12995" y="9405"/>
                  <a:pt x="12995" y="9349"/>
                  <a:pt x="12983" y="9304"/>
                </a:cubicBezTo>
                <a:cubicBezTo>
                  <a:pt x="12973" y="9224"/>
                  <a:pt x="12950" y="9156"/>
                  <a:pt x="12927" y="9089"/>
                </a:cubicBezTo>
                <a:cubicBezTo>
                  <a:pt x="12893" y="9033"/>
                  <a:pt x="12870" y="8976"/>
                  <a:pt x="12837" y="8920"/>
                </a:cubicBezTo>
                <a:cubicBezTo>
                  <a:pt x="12769" y="8807"/>
                  <a:pt x="12667" y="8717"/>
                  <a:pt x="12554" y="8649"/>
                </a:cubicBezTo>
                <a:cubicBezTo>
                  <a:pt x="12431" y="8592"/>
                  <a:pt x="12306" y="8547"/>
                  <a:pt x="12170" y="8547"/>
                </a:cubicBezTo>
                <a:cubicBezTo>
                  <a:pt x="12024" y="8547"/>
                  <a:pt x="11889" y="8569"/>
                  <a:pt x="11764" y="8615"/>
                </a:cubicBezTo>
                <a:cubicBezTo>
                  <a:pt x="11618" y="8671"/>
                  <a:pt x="11493" y="8739"/>
                  <a:pt x="11369" y="8818"/>
                </a:cubicBezTo>
                <a:cubicBezTo>
                  <a:pt x="11312" y="8852"/>
                  <a:pt x="11256" y="8897"/>
                  <a:pt x="11200" y="8931"/>
                </a:cubicBezTo>
                <a:cubicBezTo>
                  <a:pt x="11087" y="9010"/>
                  <a:pt x="10986" y="9111"/>
                  <a:pt x="10873" y="9191"/>
                </a:cubicBezTo>
                <a:cubicBezTo>
                  <a:pt x="10861" y="9202"/>
                  <a:pt x="10850" y="9202"/>
                  <a:pt x="10838" y="9213"/>
                </a:cubicBezTo>
                <a:cubicBezTo>
                  <a:pt x="10827" y="9213"/>
                  <a:pt x="10816" y="9224"/>
                  <a:pt x="10805" y="9224"/>
                </a:cubicBezTo>
                <a:cubicBezTo>
                  <a:pt x="10793" y="9236"/>
                  <a:pt x="10782" y="9236"/>
                  <a:pt x="10771" y="9236"/>
                </a:cubicBezTo>
                <a:cubicBezTo>
                  <a:pt x="10680" y="9247"/>
                  <a:pt x="10602" y="9259"/>
                  <a:pt x="10511" y="9269"/>
                </a:cubicBezTo>
                <a:cubicBezTo>
                  <a:pt x="10454" y="9281"/>
                  <a:pt x="10387" y="9281"/>
                  <a:pt x="10331" y="9292"/>
                </a:cubicBezTo>
                <a:cubicBezTo>
                  <a:pt x="10183" y="9304"/>
                  <a:pt x="10048" y="9315"/>
                  <a:pt x="9902" y="9326"/>
                </a:cubicBezTo>
                <a:cubicBezTo>
                  <a:pt x="9845" y="9337"/>
                  <a:pt x="9800" y="9337"/>
                  <a:pt x="9744" y="9337"/>
                </a:cubicBezTo>
                <a:cubicBezTo>
                  <a:pt x="9687" y="9349"/>
                  <a:pt x="9619" y="9360"/>
                  <a:pt x="9563" y="9360"/>
                </a:cubicBezTo>
                <a:cubicBezTo>
                  <a:pt x="9461" y="9371"/>
                  <a:pt x="9360" y="9394"/>
                  <a:pt x="9258" y="9405"/>
                </a:cubicBezTo>
                <a:cubicBezTo>
                  <a:pt x="9202" y="9417"/>
                  <a:pt x="9134" y="9427"/>
                  <a:pt x="9077" y="9450"/>
                </a:cubicBezTo>
                <a:cubicBezTo>
                  <a:pt x="9009" y="9462"/>
                  <a:pt x="8942" y="9484"/>
                  <a:pt x="8874" y="9507"/>
                </a:cubicBezTo>
                <a:cubicBezTo>
                  <a:pt x="8728" y="9552"/>
                  <a:pt x="8603" y="9597"/>
                  <a:pt x="8467" y="9665"/>
                </a:cubicBezTo>
                <a:cubicBezTo>
                  <a:pt x="8389" y="9710"/>
                  <a:pt x="8309" y="9755"/>
                  <a:pt x="8242" y="9811"/>
                </a:cubicBezTo>
                <a:cubicBezTo>
                  <a:pt x="8276" y="9766"/>
                  <a:pt x="8299" y="9721"/>
                  <a:pt x="8344" y="9676"/>
                </a:cubicBezTo>
                <a:cubicBezTo>
                  <a:pt x="8422" y="9585"/>
                  <a:pt x="8502" y="9507"/>
                  <a:pt x="8592" y="9427"/>
                </a:cubicBezTo>
                <a:cubicBezTo>
                  <a:pt x="8626" y="9394"/>
                  <a:pt x="8671" y="9349"/>
                  <a:pt x="8728" y="9315"/>
                </a:cubicBezTo>
                <a:cubicBezTo>
                  <a:pt x="8784" y="9269"/>
                  <a:pt x="8851" y="9213"/>
                  <a:pt x="8919" y="9168"/>
                </a:cubicBezTo>
                <a:cubicBezTo>
                  <a:pt x="8987" y="9111"/>
                  <a:pt x="9055" y="9066"/>
                  <a:pt x="9122" y="9010"/>
                </a:cubicBezTo>
                <a:cubicBezTo>
                  <a:pt x="9179" y="8965"/>
                  <a:pt x="9247" y="8908"/>
                  <a:pt x="9315" y="8863"/>
                </a:cubicBezTo>
                <a:cubicBezTo>
                  <a:pt x="9360" y="8818"/>
                  <a:pt x="9393" y="8784"/>
                  <a:pt x="9438" y="8750"/>
                </a:cubicBezTo>
                <a:cubicBezTo>
                  <a:pt x="9473" y="8727"/>
                  <a:pt x="9495" y="8705"/>
                  <a:pt x="9529" y="8682"/>
                </a:cubicBezTo>
                <a:cubicBezTo>
                  <a:pt x="9586" y="8626"/>
                  <a:pt x="9653" y="8569"/>
                  <a:pt x="9709" y="8513"/>
                </a:cubicBezTo>
                <a:lnTo>
                  <a:pt x="9721" y="8513"/>
                </a:lnTo>
                <a:lnTo>
                  <a:pt x="9721" y="8502"/>
                </a:lnTo>
                <a:lnTo>
                  <a:pt x="9732" y="8502"/>
                </a:lnTo>
                <a:cubicBezTo>
                  <a:pt x="9744" y="8491"/>
                  <a:pt x="9754" y="8468"/>
                  <a:pt x="9777" y="8457"/>
                </a:cubicBezTo>
                <a:cubicBezTo>
                  <a:pt x="9902" y="8344"/>
                  <a:pt x="10037" y="8220"/>
                  <a:pt x="10161" y="8107"/>
                </a:cubicBezTo>
                <a:cubicBezTo>
                  <a:pt x="10286" y="7982"/>
                  <a:pt x="10398" y="7859"/>
                  <a:pt x="10522" y="7734"/>
                </a:cubicBezTo>
                <a:cubicBezTo>
                  <a:pt x="10635" y="7610"/>
                  <a:pt x="10748" y="7497"/>
                  <a:pt x="10861" y="7384"/>
                </a:cubicBezTo>
                <a:cubicBezTo>
                  <a:pt x="10974" y="7272"/>
                  <a:pt x="11098" y="7169"/>
                  <a:pt x="11222" y="7057"/>
                </a:cubicBezTo>
                <a:lnTo>
                  <a:pt x="11234" y="7057"/>
                </a:lnTo>
                <a:lnTo>
                  <a:pt x="11324" y="6966"/>
                </a:lnTo>
                <a:cubicBezTo>
                  <a:pt x="11392" y="6910"/>
                  <a:pt x="11448" y="6853"/>
                  <a:pt x="11516" y="6797"/>
                </a:cubicBezTo>
                <a:cubicBezTo>
                  <a:pt x="11550" y="6831"/>
                  <a:pt x="11595" y="6843"/>
                  <a:pt x="11640" y="6843"/>
                </a:cubicBezTo>
                <a:cubicBezTo>
                  <a:pt x="11731" y="6843"/>
                  <a:pt x="11809" y="6843"/>
                  <a:pt x="11900" y="6831"/>
                </a:cubicBezTo>
                <a:cubicBezTo>
                  <a:pt x="11956" y="6820"/>
                  <a:pt x="12024" y="6797"/>
                  <a:pt x="12092" y="6786"/>
                </a:cubicBezTo>
                <a:cubicBezTo>
                  <a:pt x="12205" y="6763"/>
                  <a:pt x="12318" y="6730"/>
                  <a:pt x="12431" y="6695"/>
                </a:cubicBezTo>
                <a:cubicBezTo>
                  <a:pt x="12554" y="6662"/>
                  <a:pt x="12679" y="6628"/>
                  <a:pt x="12792" y="6582"/>
                </a:cubicBezTo>
                <a:cubicBezTo>
                  <a:pt x="12905" y="6537"/>
                  <a:pt x="13018" y="6492"/>
                  <a:pt x="13119" y="6436"/>
                </a:cubicBezTo>
                <a:cubicBezTo>
                  <a:pt x="13289" y="6357"/>
                  <a:pt x="13458" y="6266"/>
                  <a:pt x="13605" y="6143"/>
                </a:cubicBezTo>
                <a:cubicBezTo>
                  <a:pt x="13728" y="6030"/>
                  <a:pt x="13841" y="5882"/>
                  <a:pt x="13909" y="5714"/>
                </a:cubicBezTo>
                <a:cubicBezTo>
                  <a:pt x="13977" y="5544"/>
                  <a:pt x="13999" y="5352"/>
                  <a:pt x="13977" y="5172"/>
                </a:cubicBezTo>
                <a:cubicBezTo>
                  <a:pt x="13943" y="5002"/>
                  <a:pt x="13887" y="4821"/>
                  <a:pt x="13774" y="4686"/>
                </a:cubicBezTo>
                <a:cubicBezTo>
                  <a:pt x="13718" y="4630"/>
                  <a:pt x="13661" y="4573"/>
                  <a:pt x="13582" y="4528"/>
                </a:cubicBezTo>
                <a:cubicBezTo>
                  <a:pt x="13514" y="4494"/>
                  <a:pt x="13435" y="4460"/>
                  <a:pt x="13356" y="4449"/>
                </a:cubicBezTo>
                <a:cubicBezTo>
                  <a:pt x="13311" y="4443"/>
                  <a:pt x="13266" y="4440"/>
                  <a:pt x="13222" y="4440"/>
                </a:cubicBezTo>
                <a:cubicBezTo>
                  <a:pt x="13178" y="4440"/>
                  <a:pt x="13136" y="4443"/>
                  <a:pt x="13096" y="4449"/>
                </a:cubicBezTo>
                <a:cubicBezTo>
                  <a:pt x="13006" y="4460"/>
                  <a:pt x="12916" y="4483"/>
                  <a:pt x="12837" y="4517"/>
                </a:cubicBezTo>
                <a:cubicBezTo>
                  <a:pt x="12667" y="4573"/>
                  <a:pt x="12521" y="4663"/>
                  <a:pt x="12396" y="4788"/>
                </a:cubicBezTo>
                <a:cubicBezTo>
                  <a:pt x="12250" y="4912"/>
                  <a:pt x="12137" y="5070"/>
                  <a:pt x="12035" y="5228"/>
                </a:cubicBezTo>
                <a:cubicBezTo>
                  <a:pt x="11979" y="5330"/>
                  <a:pt x="11911" y="5431"/>
                  <a:pt x="11866" y="5533"/>
                </a:cubicBezTo>
                <a:cubicBezTo>
                  <a:pt x="11832" y="5601"/>
                  <a:pt x="11798" y="5657"/>
                  <a:pt x="11764" y="5724"/>
                </a:cubicBezTo>
                <a:cubicBezTo>
                  <a:pt x="11731" y="5792"/>
                  <a:pt x="11708" y="5860"/>
                  <a:pt x="11674" y="5939"/>
                </a:cubicBezTo>
                <a:cubicBezTo>
                  <a:pt x="11561" y="6176"/>
                  <a:pt x="11482" y="6424"/>
                  <a:pt x="11369" y="6662"/>
                </a:cubicBezTo>
                <a:lnTo>
                  <a:pt x="11358" y="6673"/>
                </a:lnTo>
                <a:cubicBezTo>
                  <a:pt x="11234" y="6775"/>
                  <a:pt x="11109" y="6888"/>
                  <a:pt x="10986" y="6989"/>
                </a:cubicBezTo>
                <a:cubicBezTo>
                  <a:pt x="10861" y="7102"/>
                  <a:pt x="10748" y="7204"/>
                  <a:pt x="10635" y="7328"/>
                </a:cubicBezTo>
                <a:cubicBezTo>
                  <a:pt x="10567" y="7384"/>
                  <a:pt x="10511" y="7452"/>
                  <a:pt x="10454" y="7520"/>
                </a:cubicBezTo>
                <a:cubicBezTo>
                  <a:pt x="10387" y="7588"/>
                  <a:pt x="10331" y="7644"/>
                  <a:pt x="10274" y="7711"/>
                </a:cubicBezTo>
                <a:cubicBezTo>
                  <a:pt x="10218" y="7779"/>
                  <a:pt x="10161" y="7836"/>
                  <a:pt x="10105" y="7892"/>
                </a:cubicBezTo>
                <a:cubicBezTo>
                  <a:pt x="10082" y="7926"/>
                  <a:pt x="10060" y="7949"/>
                  <a:pt x="10037" y="7971"/>
                </a:cubicBezTo>
                <a:lnTo>
                  <a:pt x="9947" y="8062"/>
                </a:lnTo>
                <a:lnTo>
                  <a:pt x="9608" y="8401"/>
                </a:lnTo>
                <a:cubicBezTo>
                  <a:pt x="9540" y="8457"/>
                  <a:pt x="9484" y="8513"/>
                  <a:pt x="9416" y="8581"/>
                </a:cubicBezTo>
                <a:cubicBezTo>
                  <a:pt x="9348" y="8626"/>
                  <a:pt x="9292" y="8682"/>
                  <a:pt x="9235" y="8739"/>
                </a:cubicBezTo>
                <a:cubicBezTo>
                  <a:pt x="9258" y="8682"/>
                  <a:pt x="9292" y="8626"/>
                  <a:pt x="9315" y="8569"/>
                </a:cubicBezTo>
                <a:cubicBezTo>
                  <a:pt x="9348" y="8502"/>
                  <a:pt x="9371" y="8446"/>
                  <a:pt x="9393" y="8389"/>
                </a:cubicBezTo>
                <a:cubicBezTo>
                  <a:pt x="9405" y="8355"/>
                  <a:pt x="9416" y="8333"/>
                  <a:pt x="9428" y="8298"/>
                </a:cubicBezTo>
                <a:cubicBezTo>
                  <a:pt x="9438" y="8276"/>
                  <a:pt x="9450" y="8242"/>
                  <a:pt x="9461" y="8220"/>
                </a:cubicBezTo>
                <a:cubicBezTo>
                  <a:pt x="9495" y="8140"/>
                  <a:pt x="9518" y="8062"/>
                  <a:pt x="9551" y="7994"/>
                </a:cubicBezTo>
                <a:cubicBezTo>
                  <a:pt x="9574" y="7904"/>
                  <a:pt x="9608" y="7824"/>
                  <a:pt x="9631" y="7746"/>
                </a:cubicBezTo>
                <a:cubicBezTo>
                  <a:pt x="9676" y="7588"/>
                  <a:pt x="9721" y="7440"/>
                  <a:pt x="9754" y="7282"/>
                </a:cubicBezTo>
                <a:cubicBezTo>
                  <a:pt x="9800" y="7124"/>
                  <a:pt x="9845" y="6955"/>
                  <a:pt x="9867" y="6797"/>
                </a:cubicBezTo>
                <a:lnTo>
                  <a:pt x="9867" y="6718"/>
                </a:lnTo>
                <a:cubicBezTo>
                  <a:pt x="9879" y="6684"/>
                  <a:pt x="9890" y="6639"/>
                  <a:pt x="9902" y="6605"/>
                </a:cubicBezTo>
                <a:cubicBezTo>
                  <a:pt x="9924" y="6537"/>
                  <a:pt x="9958" y="6470"/>
                  <a:pt x="9980" y="6414"/>
                </a:cubicBezTo>
                <a:cubicBezTo>
                  <a:pt x="10003" y="6346"/>
                  <a:pt x="10037" y="6278"/>
                  <a:pt x="10060" y="6210"/>
                </a:cubicBezTo>
                <a:cubicBezTo>
                  <a:pt x="10093" y="6131"/>
                  <a:pt x="10127" y="6052"/>
                  <a:pt x="10150" y="5973"/>
                </a:cubicBezTo>
                <a:cubicBezTo>
                  <a:pt x="10183" y="5894"/>
                  <a:pt x="10206" y="5826"/>
                  <a:pt x="10229" y="5747"/>
                </a:cubicBezTo>
                <a:cubicBezTo>
                  <a:pt x="10263" y="5634"/>
                  <a:pt x="10296" y="5521"/>
                  <a:pt x="10308" y="5408"/>
                </a:cubicBezTo>
                <a:cubicBezTo>
                  <a:pt x="10308" y="5318"/>
                  <a:pt x="10308" y="5239"/>
                  <a:pt x="10296" y="5149"/>
                </a:cubicBezTo>
                <a:cubicBezTo>
                  <a:pt x="10296" y="5115"/>
                  <a:pt x="10286" y="5070"/>
                  <a:pt x="10286" y="5036"/>
                </a:cubicBezTo>
                <a:cubicBezTo>
                  <a:pt x="10263" y="4923"/>
                  <a:pt x="10240" y="4810"/>
                  <a:pt x="10173" y="4720"/>
                </a:cubicBezTo>
                <a:cubicBezTo>
                  <a:pt x="10110" y="4647"/>
                  <a:pt x="10028" y="4583"/>
                  <a:pt x="9927" y="4583"/>
                </a:cubicBezTo>
                <a:cubicBezTo>
                  <a:pt x="9919" y="4583"/>
                  <a:pt x="9910" y="4584"/>
                  <a:pt x="9902" y="4585"/>
                </a:cubicBezTo>
                <a:cubicBezTo>
                  <a:pt x="9845" y="4595"/>
                  <a:pt x="9789" y="4618"/>
                  <a:pt x="9754" y="4652"/>
                </a:cubicBezTo>
                <a:cubicBezTo>
                  <a:pt x="9709" y="4686"/>
                  <a:pt x="9676" y="4720"/>
                  <a:pt x="9653" y="4765"/>
                </a:cubicBezTo>
                <a:cubicBezTo>
                  <a:pt x="9540" y="4934"/>
                  <a:pt x="9518" y="5137"/>
                  <a:pt x="9529" y="5330"/>
                </a:cubicBezTo>
                <a:cubicBezTo>
                  <a:pt x="9540" y="5408"/>
                  <a:pt x="9540" y="5488"/>
                  <a:pt x="9551" y="5566"/>
                </a:cubicBezTo>
                <a:cubicBezTo>
                  <a:pt x="9574" y="5646"/>
                  <a:pt x="9586" y="5736"/>
                  <a:pt x="9596" y="5815"/>
                </a:cubicBezTo>
                <a:cubicBezTo>
                  <a:pt x="9619" y="5894"/>
                  <a:pt x="9631" y="5962"/>
                  <a:pt x="9642" y="6040"/>
                </a:cubicBezTo>
                <a:cubicBezTo>
                  <a:pt x="9653" y="6199"/>
                  <a:pt x="9676" y="6357"/>
                  <a:pt x="9687" y="6526"/>
                </a:cubicBezTo>
                <a:cubicBezTo>
                  <a:pt x="9687" y="6560"/>
                  <a:pt x="9698" y="6605"/>
                  <a:pt x="9698" y="6639"/>
                </a:cubicBezTo>
                <a:lnTo>
                  <a:pt x="9698" y="6763"/>
                </a:lnTo>
                <a:cubicBezTo>
                  <a:pt x="9687" y="6797"/>
                  <a:pt x="9687" y="6820"/>
                  <a:pt x="9687" y="6853"/>
                </a:cubicBezTo>
                <a:cubicBezTo>
                  <a:pt x="9676" y="6865"/>
                  <a:pt x="9676" y="6888"/>
                  <a:pt x="9676" y="6899"/>
                </a:cubicBezTo>
                <a:cubicBezTo>
                  <a:pt x="9664" y="6910"/>
                  <a:pt x="9664" y="6921"/>
                  <a:pt x="9676" y="6933"/>
                </a:cubicBezTo>
                <a:cubicBezTo>
                  <a:pt x="9676" y="6955"/>
                  <a:pt x="9664" y="6978"/>
                  <a:pt x="9664" y="7011"/>
                </a:cubicBezTo>
                <a:cubicBezTo>
                  <a:pt x="9642" y="7091"/>
                  <a:pt x="9631" y="7169"/>
                  <a:pt x="9619" y="7260"/>
                </a:cubicBezTo>
                <a:cubicBezTo>
                  <a:pt x="9608" y="7317"/>
                  <a:pt x="9596" y="7384"/>
                  <a:pt x="9574" y="7440"/>
                </a:cubicBezTo>
                <a:cubicBezTo>
                  <a:pt x="9563" y="7508"/>
                  <a:pt x="9551" y="7565"/>
                  <a:pt x="9529" y="7633"/>
                </a:cubicBezTo>
                <a:cubicBezTo>
                  <a:pt x="9518" y="7701"/>
                  <a:pt x="9495" y="7768"/>
                  <a:pt x="9484" y="7824"/>
                </a:cubicBezTo>
                <a:cubicBezTo>
                  <a:pt x="9473" y="7869"/>
                  <a:pt x="9450" y="7915"/>
                  <a:pt x="9438" y="7960"/>
                </a:cubicBezTo>
                <a:cubicBezTo>
                  <a:pt x="9438" y="7982"/>
                  <a:pt x="9428" y="8005"/>
                  <a:pt x="9416" y="8027"/>
                </a:cubicBezTo>
                <a:cubicBezTo>
                  <a:pt x="9393" y="8107"/>
                  <a:pt x="9371" y="8186"/>
                  <a:pt x="9337" y="8276"/>
                </a:cubicBezTo>
                <a:lnTo>
                  <a:pt x="9337" y="8265"/>
                </a:lnTo>
                <a:cubicBezTo>
                  <a:pt x="9315" y="8333"/>
                  <a:pt x="9280" y="8411"/>
                  <a:pt x="9258" y="8479"/>
                </a:cubicBezTo>
                <a:cubicBezTo>
                  <a:pt x="9247" y="8513"/>
                  <a:pt x="9224" y="8536"/>
                  <a:pt x="9213" y="8569"/>
                </a:cubicBezTo>
                <a:cubicBezTo>
                  <a:pt x="9202" y="8604"/>
                  <a:pt x="9190" y="8626"/>
                  <a:pt x="9167" y="8660"/>
                </a:cubicBezTo>
                <a:cubicBezTo>
                  <a:pt x="9134" y="8739"/>
                  <a:pt x="9100" y="8818"/>
                  <a:pt x="9055" y="8886"/>
                </a:cubicBezTo>
                <a:cubicBezTo>
                  <a:pt x="9032" y="8908"/>
                  <a:pt x="9009" y="8920"/>
                  <a:pt x="8987" y="8942"/>
                </a:cubicBezTo>
                <a:cubicBezTo>
                  <a:pt x="8919" y="8988"/>
                  <a:pt x="8851" y="9044"/>
                  <a:pt x="8795" y="9100"/>
                </a:cubicBezTo>
                <a:cubicBezTo>
                  <a:pt x="8705" y="9168"/>
                  <a:pt x="8603" y="9247"/>
                  <a:pt x="8524" y="9315"/>
                </a:cubicBezTo>
                <a:cubicBezTo>
                  <a:pt x="8434" y="9394"/>
                  <a:pt x="8355" y="9484"/>
                  <a:pt x="8276" y="9563"/>
                </a:cubicBezTo>
                <a:cubicBezTo>
                  <a:pt x="8208" y="9642"/>
                  <a:pt x="8140" y="9721"/>
                  <a:pt x="8084" y="9811"/>
                </a:cubicBezTo>
                <a:lnTo>
                  <a:pt x="8095" y="9800"/>
                </a:lnTo>
                <a:lnTo>
                  <a:pt x="8095" y="9800"/>
                </a:lnTo>
                <a:cubicBezTo>
                  <a:pt x="8050" y="9868"/>
                  <a:pt x="8005" y="9924"/>
                  <a:pt x="7971" y="9992"/>
                </a:cubicBezTo>
                <a:lnTo>
                  <a:pt x="7971" y="9981"/>
                </a:lnTo>
                <a:cubicBezTo>
                  <a:pt x="7971" y="9992"/>
                  <a:pt x="7960" y="9992"/>
                  <a:pt x="7960" y="9992"/>
                </a:cubicBezTo>
                <a:cubicBezTo>
                  <a:pt x="7960" y="10004"/>
                  <a:pt x="7948" y="10014"/>
                  <a:pt x="7948" y="10026"/>
                </a:cubicBezTo>
                <a:cubicBezTo>
                  <a:pt x="7937" y="10049"/>
                  <a:pt x="7915" y="10071"/>
                  <a:pt x="7903" y="10094"/>
                </a:cubicBezTo>
                <a:cubicBezTo>
                  <a:pt x="7892" y="10127"/>
                  <a:pt x="7870" y="10150"/>
                  <a:pt x="7847" y="10184"/>
                </a:cubicBezTo>
                <a:cubicBezTo>
                  <a:pt x="7824" y="10229"/>
                  <a:pt x="7802" y="10275"/>
                  <a:pt x="7790" y="10308"/>
                </a:cubicBezTo>
                <a:cubicBezTo>
                  <a:pt x="7767" y="10342"/>
                  <a:pt x="7757" y="10365"/>
                  <a:pt x="7745" y="10388"/>
                </a:cubicBezTo>
                <a:cubicBezTo>
                  <a:pt x="7711" y="10455"/>
                  <a:pt x="7677" y="10534"/>
                  <a:pt x="7655" y="10602"/>
                </a:cubicBezTo>
                <a:cubicBezTo>
                  <a:pt x="7632" y="10647"/>
                  <a:pt x="7621" y="10704"/>
                  <a:pt x="7599" y="10749"/>
                </a:cubicBezTo>
                <a:cubicBezTo>
                  <a:pt x="7587" y="10782"/>
                  <a:pt x="7576" y="10805"/>
                  <a:pt x="7564" y="10839"/>
                </a:cubicBezTo>
                <a:lnTo>
                  <a:pt x="7564" y="10850"/>
                </a:lnTo>
                <a:cubicBezTo>
                  <a:pt x="7553" y="10850"/>
                  <a:pt x="7553" y="10862"/>
                  <a:pt x="7553" y="10862"/>
                </a:cubicBezTo>
                <a:lnTo>
                  <a:pt x="7553" y="10873"/>
                </a:lnTo>
                <a:cubicBezTo>
                  <a:pt x="7553" y="10873"/>
                  <a:pt x="7553" y="10884"/>
                  <a:pt x="7542" y="10884"/>
                </a:cubicBezTo>
                <a:lnTo>
                  <a:pt x="7553" y="10884"/>
                </a:lnTo>
                <a:cubicBezTo>
                  <a:pt x="7542" y="10884"/>
                  <a:pt x="7542" y="10884"/>
                  <a:pt x="7542" y="10895"/>
                </a:cubicBezTo>
                <a:cubicBezTo>
                  <a:pt x="7542" y="10907"/>
                  <a:pt x="7542" y="10918"/>
                  <a:pt x="7531" y="10918"/>
                </a:cubicBezTo>
                <a:cubicBezTo>
                  <a:pt x="7531" y="10929"/>
                  <a:pt x="7531" y="10940"/>
                  <a:pt x="7519" y="10952"/>
                </a:cubicBezTo>
                <a:cubicBezTo>
                  <a:pt x="7519" y="10963"/>
                  <a:pt x="7519" y="10975"/>
                  <a:pt x="7508" y="10985"/>
                </a:cubicBezTo>
                <a:lnTo>
                  <a:pt x="7508" y="10997"/>
                </a:lnTo>
                <a:lnTo>
                  <a:pt x="7508" y="11008"/>
                </a:lnTo>
                <a:lnTo>
                  <a:pt x="7497" y="11020"/>
                </a:lnTo>
                <a:lnTo>
                  <a:pt x="7497" y="11008"/>
                </a:lnTo>
                <a:cubicBezTo>
                  <a:pt x="7497" y="11031"/>
                  <a:pt x="7486" y="11053"/>
                  <a:pt x="7486" y="11065"/>
                </a:cubicBezTo>
                <a:cubicBezTo>
                  <a:pt x="7474" y="11076"/>
                  <a:pt x="7474" y="11087"/>
                  <a:pt x="7474" y="11098"/>
                </a:cubicBezTo>
                <a:lnTo>
                  <a:pt x="7474" y="11110"/>
                </a:lnTo>
                <a:lnTo>
                  <a:pt x="7463" y="11110"/>
                </a:lnTo>
                <a:lnTo>
                  <a:pt x="7463" y="11121"/>
                </a:lnTo>
                <a:lnTo>
                  <a:pt x="7463" y="11133"/>
                </a:lnTo>
                <a:cubicBezTo>
                  <a:pt x="7451" y="11166"/>
                  <a:pt x="7441" y="11200"/>
                  <a:pt x="7429" y="11246"/>
                </a:cubicBezTo>
                <a:cubicBezTo>
                  <a:pt x="7406" y="11302"/>
                  <a:pt x="7384" y="11369"/>
                  <a:pt x="7361" y="11437"/>
                </a:cubicBezTo>
                <a:cubicBezTo>
                  <a:pt x="7338" y="11505"/>
                  <a:pt x="7328" y="11572"/>
                  <a:pt x="7305" y="11652"/>
                </a:cubicBezTo>
                <a:cubicBezTo>
                  <a:pt x="7282" y="11720"/>
                  <a:pt x="7271" y="11787"/>
                  <a:pt x="7248" y="11855"/>
                </a:cubicBezTo>
                <a:cubicBezTo>
                  <a:pt x="7237" y="11911"/>
                  <a:pt x="7226" y="11968"/>
                  <a:pt x="7203" y="12036"/>
                </a:cubicBezTo>
                <a:lnTo>
                  <a:pt x="7203" y="12047"/>
                </a:lnTo>
                <a:cubicBezTo>
                  <a:pt x="7180" y="11539"/>
                  <a:pt x="7147" y="11020"/>
                  <a:pt x="7124" y="10500"/>
                </a:cubicBezTo>
                <a:cubicBezTo>
                  <a:pt x="7090" y="10014"/>
                  <a:pt x="7057" y="9518"/>
                  <a:pt x="7022" y="9033"/>
                </a:cubicBezTo>
                <a:cubicBezTo>
                  <a:pt x="7022" y="9021"/>
                  <a:pt x="7034" y="8998"/>
                  <a:pt x="7034" y="8988"/>
                </a:cubicBezTo>
                <a:cubicBezTo>
                  <a:pt x="7034" y="8908"/>
                  <a:pt x="7045" y="8830"/>
                  <a:pt x="7057" y="8750"/>
                </a:cubicBezTo>
                <a:cubicBezTo>
                  <a:pt x="7068" y="8649"/>
                  <a:pt x="7090" y="8559"/>
                  <a:pt x="7102" y="8468"/>
                </a:cubicBezTo>
                <a:cubicBezTo>
                  <a:pt x="7113" y="8423"/>
                  <a:pt x="7124" y="8366"/>
                  <a:pt x="7135" y="8321"/>
                </a:cubicBezTo>
                <a:cubicBezTo>
                  <a:pt x="7147" y="8265"/>
                  <a:pt x="7158" y="8220"/>
                  <a:pt x="7170" y="8175"/>
                </a:cubicBezTo>
                <a:cubicBezTo>
                  <a:pt x="7180" y="8130"/>
                  <a:pt x="7192" y="8073"/>
                  <a:pt x="7215" y="8027"/>
                </a:cubicBezTo>
                <a:cubicBezTo>
                  <a:pt x="7226" y="7971"/>
                  <a:pt x="7237" y="7915"/>
                  <a:pt x="7260" y="7869"/>
                </a:cubicBezTo>
                <a:cubicBezTo>
                  <a:pt x="7293" y="7757"/>
                  <a:pt x="7338" y="7655"/>
                  <a:pt x="7384" y="7565"/>
                </a:cubicBezTo>
                <a:lnTo>
                  <a:pt x="7519" y="7328"/>
                </a:lnTo>
                <a:lnTo>
                  <a:pt x="7621" y="7159"/>
                </a:lnTo>
                <a:cubicBezTo>
                  <a:pt x="7689" y="7046"/>
                  <a:pt x="7757" y="6944"/>
                  <a:pt x="7824" y="6843"/>
                </a:cubicBezTo>
                <a:cubicBezTo>
                  <a:pt x="7870" y="6763"/>
                  <a:pt x="7926" y="6684"/>
                  <a:pt x="7971" y="6605"/>
                </a:cubicBezTo>
                <a:cubicBezTo>
                  <a:pt x="8005" y="6549"/>
                  <a:pt x="8038" y="6481"/>
                  <a:pt x="8073" y="6424"/>
                </a:cubicBezTo>
                <a:cubicBezTo>
                  <a:pt x="8092" y="6432"/>
                  <a:pt x="8111" y="6436"/>
                  <a:pt x="8129" y="6436"/>
                </a:cubicBezTo>
                <a:cubicBezTo>
                  <a:pt x="8164" y="6436"/>
                  <a:pt x="8197" y="6421"/>
                  <a:pt x="8219" y="6391"/>
                </a:cubicBezTo>
                <a:cubicBezTo>
                  <a:pt x="8299" y="6289"/>
                  <a:pt x="8366" y="6188"/>
                  <a:pt x="8445" y="6075"/>
                </a:cubicBezTo>
                <a:cubicBezTo>
                  <a:pt x="8479" y="6018"/>
                  <a:pt x="8524" y="5962"/>
                  <a:pt x="8558" y="5905"/>
                </a:cubicBezTo>
                <a:cubicBezTo>
                  <a:pt x="8603" y="5849"/>
                  <a:pt x="8648" y="5781"/>
                  <a:pt x="8682" y="5714"/>
                </a:cubicBezTo>
                <a:cubicBezTo>
                  <a:pt x="8738" y="5601"/>
                  <a:pt x="8795" y="5476"/>
                  <a:pt x="8806" y="5341"/>
                </a:cubicBezTo>
                <a:cubicBezTo>
                  <a:pt x="8829" y="5217"/>
                  <a:pt x="8818" y="5092"/>
                  <a:pt x="8761" y="4979"/>
                </a:cubicBezTo>
                <a:cubicBezTo>
                  <a:pt x="8738" y="4923"/>
                  <a:pt x="8705" y="4866"/>
                  <a:pt x="8648" y="4833"/>
                </a:cubicBezTo>
                <a:cubicBezTo>
                  <a:pt x="8603" y="4799"/>
                  <a:pt x="8547" y="4765"/>
                  <a:pt x="8490" y="4765"/>
                </a:cubicBezTo>
                <a:cubicBezTo>
                  <a:pt x="8434" y="4765"/>
                  <a:pt x="8377" y="4788"/>
                  <a:pt x="8321" y="4821"/>
                </a:cubicBezTo>
                <a:cubicBezTo>
                  <a:pt x="8299" y="4844"/>
                  <a:pt x="8276" y="4866"/>
                  <a:pt x="8242" y="4889"/>
                </a:cubicBezTo>
                <a:cubicBezTo>
                  <a:pt x="8196" y="4934"/>
                  <a:pt x="8140" y="4991"/>
                  <a:pt x="8095" y="5047"/>
                </a:cubicBezTo>
                <a:cubicBezTo>
                  <a:pt x="8016" y="5137"/>
                  <a:pt x="7948" y="5250"/>
                  <a:pt x="7915" y="5375"/>
                </a:cubicBezTo>
                <a:cubicBezTo>
                  <a:pt x="7892" y="5488"/>
                  <a:pt x="7880" y="5623"/>
                  <a:pt x="7926" y="5736"/>
                </a:cubicBezTo>
                <a:cubicBezTo>
                  <a:pt x="7948" y="5792"/>
                  <a:pt x="7982" y="5849"/>
                  <a:pt x="8028" y="5905"/>
                </a:cubicBezTo>
                <a:cubicBezTo>
                  <a:pt x="8038" y="5928"/>
                  <a:pt x="8061" y="5950"/>
                  <a:pt x="8084" y="5973"/>
                </a:cubicBezTo>
                <a:cubicBezTo>
                  <a:pt x="8084" y="5984"/>
                  <a:pt x="8073" y="6007"/>
                  <a:pt x="8073" y="6030"/>
                </a:cubicBezTo>
                <a:cubicBezTo>
                  <a:pt x="8050" y="6097"/>
                  <a:pt x="8016" y="6165"/>
                  <a:pt x="7993" y="6233"/>
                </a:cubicBezTo>
                <a:lnTo>
                  <a:pt x="7892" y="6436"/>
                </a:lnTo>
                <a:cubicBezTo>
                  <a:pt x="7779" y="6673"/>
                  <a:pt x="7644" y="6910"/>
                  <a:pt x="7508" y="7136"/>
                </a:cubicBezTo>
                <a:cubicBezTo>
                  <a:pt x="7463" y="7226"/>
                  <a:pt x="7406" y="7305"/>
                  <a:pt x="7361" y="7395"/>
                </a:cubicBezTo>
                <a:cubicBezTo>
                  <a:pt x="7328" y="7463"/>
                  <a:pt x="7293" y="7520"/>
                  <a:pt x="7271" y="7588"/>
                </a:cubicBezTo>
                <a:cubicBezTo>
                  <a:pt x="7237" y="7644"/>
                  <a:pt x="7215" y="7711"/>
                  <a:pt x="7192" y="7768"/>
                </a:cubicBezTo>
                <a:cubicBezTo>
                  <a:pt x="7180" y="7813"/>
                  <a:pt x="7170" y="7847"/>
                  <a:pt x="7158" y="7881"/>
                </a:cubicBezTo>
                <a:cubicBezTo>
                  <a:pt x="7147" y="7937"/>
                  <a:pt x="7124" y="7994"/>
                  <a:pt x="7113" y="8039"/>
                </a:cubicBezTo>
                <a:cubicBezTo>
                  <a:pt x="7102" y="8084"/>
                  <a:pt x="7090" y="8118"/>
                  <a:pt x="7079" y="8152"/>
                </a:cubicBezTo>
                <a:cubicBezTo>
                  <a:pt x="7057" y="8253"/>
                  <a:pt x="7034" y="8344"/>
                  <a:pt x="7012" y="8446"/>
                </a:cubicBezTo>
                <a:cubicBezTo>
                  <a:pt x="7012" y="8479"/>
                  <a:pt x="7000" y="8524"/>
                  <a:pt x="7000" y="8559"/>
                </a:cubicBezTo>
                <a:lnTo>
                  <a:pt x="7000" y="8569"/>
                </a:lnTo>
                <a:cubicBezTo>
                  <a:pt x="6977" y="8355"/>
                  <a:pt x="6966" y="8140"/>
                  <a:pt x="6955" y="7926"/>
                </a:cubicBezTo>
                <a:cubicBezTo>
                  <a:pt x="6921" y="7520"/>
                  <a:pt x="6899" y="7113"/>
                  <a:pt x="6864" y="6707"/>
                </a:cubicBezTo>
                <a:cubicBezTo>
                  <a:pt x="6831" y="6311"/>
                  <a:pt x="6797" y="5905"/>
                  <a:pt x="6763" y="5510"/>
                </a:cubicBezTo>
                <a:cubicBezTo>
                  <a:pt x="6751" y="5420"/>
                  <a:pt x="6741" y="5341"/>
                  <a:pt x="6729" y="5250"/>
                </a:cubicBezTo>
                <a:lnTo>
                  <a:pt x="6695" y="4979"/>
                </a:lnTo>
                <a:cubicBezTo>
                  <a:pt x="6673" y="4776"/>
                  <a:pt x="6639" y="4585"/>
                  <a:pt x="6605" y="4381"/>
                </a:cubicBezTo>
                <a:cubicBezTo>
                  <a:pt x="6571" y="4166"/>
                  <a:pt x="6537" y="3952"/>
                  <a:pt x="6480" y="3737"/>
                </a:cubicBezTo>
                <a:cubicBezTo>
                  <a:pt x="6492" y="3727"/>
                  <a:pt x="6492" y="3715"/>
                  <a:pt x="6492" y="3692"/>
                </a:cubicBezTo>
                <a:cubicBezTo>
                  <a:pt x="6480" y="3692"/>
                  <a:pt x="6480" y="3681"/>
                  <a:pt x="6480" y="3681"/>
                </a:cubicBezTo>
                <a:cubicBezTo>
                  <a:pt x="6470" y="3670"/>
                  <a:pt x="6470" y="3647"/>
                  <a:pt x="6458" y="3636"/>
                </a:cubicBezTo>
                <a:cubicBezTo>
                  <a:pt x="6458" y="3591"/>
                  <a:pt x="6458" y="3557"/>
                  <a:pt x="6447" y="3512"/>
                </a:cubicBezTo>
                <a:lnTo>
                  <a:pt x="6447" y="3207"/>
                </a:lnTo>
                <a:cubicBezTo>
                  <a:pt x="6458" y="3173"/>
                  <a:pt x="6458" y="3139"/>
                  <a:pt x="6470" y="3105"/>
                </a:cubicBezTo>
                <a:cubicBezTo>
                  <a:pt x="6470" y="3072"/>
                  <a:pt x="6470" y="3037"/>
                  <a:pt x="6480" y="3004"/>
                </a:cubicBezTo>
                <a:cubicBezTo>
                  <a:pt x="6515" y="2846"/>
                  <a:pt x="6560" y="2688"/>
                  <a:pt x="6605" y="2530"/>
                </a:cubicBezTo>
                <a:cubicBezTo>
                  <a:pt x="6628" y="2450"/>
                  <a:pt x="6650" y="2360"/>
                  <a:pt x="6673" y="2281"/>
                </a:cubicBezTo>
                <a:cubicBezTo>
                  <a:pt x="6695" y="2202"/>
                  <a:pt x="6718" y="2112"/>
                  <a:pt x="6751" y="2033"/>
                </a:cubicBezTo>
                <a:lnTo>
                  <a:pt x="6751" y="2033"/>
                </a:lnTo>
                <a:lnTo>
                  <a:pt x="6741" y="2044"/>
                </a:lnTo>
                <a:cubicBezTo>
                  <a:pt x="6762" y="1990"/>
                  <a:pt x="6784" y="1925"/>
                  <a:pt x="6806" y="1860"/>
                </a:cubicBezTo>
                <a:lnTo>
                  <a:pt x="6806" y="1860"/>
                </a:lnTo>
                <a:cubicBezTo>
                  <a:pt x="6805" y="1861"/>
                  <a:pt x="6804" y="1862"/>
                  <a:pt x="6803" y="1863"/>
                </a:cubicBezTo>
                <a:lnTo>
                  <a:pt x="6803" y="1863"/>
                </a:lnTo>
                <a:cubicBezTo>
                  <a:pt x="6812" y="1845"/>
                  <a:pt x="6819" y="1826"/>
                  <a:pt x="6819" y="1807"/>
                </a:cubicBezTo>
                <a:cubicBezTo>
                  <a:pt x="6864" y="1683"/>
                  <a:pt x="6899" y="1559"/>
                  <a:pt x="6932" y="1423"/>
                </a:cubicBezTo>
                <a:cubicBezTo>
                  <a:pt x="6944" y="1356"/>
                  <a:pt x="6955" y="1276"/>
                  <a:pt x="6955" y="1208"/>
                </a:cubicBezTo>
                <a:lnTo>
                  <a:pt x="6955" y="1118"/>
                </a:lnTo>
                <a:cubicBezTo>
                  <a:pt x="6955" y="1062"/>
                  <a:pt x="6944" y="1005"/>
                  <a:pt x="6932" y="949"/>
                </a:cubicBezTo>
                <a:cubicBezTo>
                  <a:pt x="6921" y="836"/>
                  <a:pt x="6887" y="734"/>
                  <a:pt x="6842" y="633"/>
                </a:cubicBezTo>
                <a:lnTo>
                  <a:pt x="6808" y="531"/>
                </a:lnTo>
                <a:cubicBezTo>
                  <a:pt x="6786" y="475"/>
                  <a:pt x="6751" y="418"/>
                  <a:pt x="6718" y="362"/>
                </a:cubicBezTo>
                <a:cubicBezTo>
                  <a:pt x="6695" y="340"/>
                  <a:pt x="6684" y="317"/>
                  <a:pt x="6661" y="283"/>
                </a:cubicBezTo>
                <a:cubicBezTo>
                  <a:pt x="6628" y="260"/>
                  <a:pt x="6605" y="238"/>
                  <a:pt x="6571" y="204"/>
                </a:cubicBezTo>
                <a:cubicBezTo>
                  <a:pt x="6526" y="182"/>
                  <a:pt x="6480" y="147"/>
                  <a:pt x="6435" y="114"/>
                </a:cubicBezTo>
                <a:cubicBezTo>
                  <a:pt x="6357" y="69"/>
                  <a:pt x="6255" y="34"/>
                  <a:pt x="6164" y="23"/>
                </a:cubicBezTo>
                <a:cubicBezTo>
                  <a:pt x="6131" y="12"/>
                  <a:pt x="6086" y="1"/>
                  <a:pt x="60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2B4A6-08D7-4015-B43B-1CC5307BC51D}"/>
              </a:ext>
            </a:extLst>
          </p:cNvPr>
          <p:cNvSpPr txBox="1"/>
          <p:nvPr/>
        </p:nvSpPr>
        <p:spPr>
          <a:xfrm>
            <a:off x="2014214" y="1940268"/>
            <a:ext cx="5394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9E6E0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VẬN DỤNG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C9E6E0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42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56"/>
          <p:cNvSpPr/>
          <p:nvPr/>
        </p:nvSpPr>
        <p:spPr>
          <a:xfrm>
            <a:off x="1168950" y="783149"/>
            <a:ext cx="884165" cy="144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FE7F2-CFC6-48B2-A768-F0EEF2423228}"/>
              </a:ext>
            </a:extLst>
          </p:cNvPr>
          <p:cNvSpPr txBox="1"/>
          <p:nvPr/>
        </p:nvSpPr>
        <p:spPr>
          <a:xfrm>
            <a:off x="1168950" y="324093"/>
            <a:ext cx="1077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4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368F7-DB7F-4EC0-ACE9-D1D23813EB11}"/>
              </a:ext>
            </a:extLst>
          </p:cNvPr>
          <p:cNvSpPr txBox="1"/>
          <p:nvPr/>
        </p:nvSpPr>
        <p:spPr>
          <a:xfrm>
            <a:off x="613610" y="927229"/>
            <a:ext cx="8241063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Tổ I của lớp 7D có 5 học sinh nữ là: Ánh, Châu, Hương, Hoa, Ngân và 5 học sinh n</a:t>
            </a:r>
            <a:r>
              <a:rPr lang="en-US" sz="2000" dirty="0"/>
              <a:t>a</a:t>
            </a:r>
            <a:r>
              <a:rPr lang="vi-VN" sz="2000" dirty="0"/>
              <a:t>m là: Bình, Dũng, Hùng, Huy, Việt. Chọn ra ngẫu nhiên một học sinh trong Tổ I của lớp 7D.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Viết tập hợp P gồm các kết quả có thể xảy ra đối với học sinh được chọn ra.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Xét biến cố “Học sinh được chọn ra là học sinh nữ". Nêu những kết quả thuận lợi cho biến cố đó.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c) Xét biến cố </a:t>
            </a:r>
            <a:r>
              <a:rPr lang="en-US" sz="2000" dirty="0"/>
              <a:t>“</a:t>
            </a:r>
            <a:r>
              <a:rPr lang="vi-VN" sz="2000" dirty="0"/>
              <a:t>Học sinh được chọn ra là học sinh nam".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0A274310-1DD2-4E1C-B976-8510A25A55E5}"/>
              </a:ext>
            </a:extLst>
          </p:cNvPr>
          <p:cNvSpPr txBox="1"/>
          <p:nvPr/>
        </p:nvSpPr>
        <p:spPr>
          <a:xfrm>
            <a:off x="2679759" y="516167"/>
            <a:ext cx="356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NỘI DUNG</a:t>
            </a:r>
            <a:endParaRPr lang="vi-VN" sz="3600" b="1" dirty="0">
              <a:solidFill>
                <a:srgbClr val="C00000"/>
              </a:solidFill>
            </a:endParaRPr>
          </a:p>
        </p:txBody>
      </p:sp>
      <p:sp>
        <p:nvSpPr>
          <p:cNvPr id="60" name="Oval 7">
            <a:extLst>
              <a:ext uri="{FF2B5EF4-FFF2-40B4-BE49-F238E27FC236}">
                <a16:creationId xmlns:a16="http://schemas.microsoft.com/office/drawing/2014/main" id="{F349B34C-F46D-4225-9D9F-056C79CBC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007" y="1437383"/>
            <a:ext cx="729681" cy="732089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+mn-lt"/>
              </a:rPr>
              <a:t>01</a:t>
            </a:r>
            <a:endParaRPr lang="zh-CN" altLang="en-US" sz="2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1" name="组合 10">
            <a:extLst>
              <a:ext uri="{FF2B5EF4-FFF2-40B4-BE49-F238E27FC236}">
                <a16:creationId xmlns:a16="http://schemas.microsoft.com/office/drawing/2014/main" id="{B4F9E985-6020-4593-A440-114D8FE3D94E}"/>
              </a:ext>
            </a:extLst>
          </p:cNvPr>
          <p:cNvGrpSpPr/>
          <p:nvPr/>
        </p:nvGrpSpPr>
        <p:grpSpPr>
          <a:xfrm>
            <a:off x="2128035" y="1554128"/>
            <a:ext cx="5274402" cy="845953"/>
            <a:chOff x="6080687" y="1955788"/>
            <a:chExt cx="5274402" cy="845953"/>
          </a:xfrm>
        </p:grpSpPr>
        <p:sp>
          <p:nvSpPr>
            <p:cNvPr id="62" name="矩形 11">
              <a:extLst>
                <a:ext uri="{FF2B5EF4-FFF2-40B4-BE49-F238E27FC236}">
                  <a16:creationId xmlns:a16="http://schemas.microsoft.com/office/drawing/2014/main" id="{C0513440-1DFF-4F71-BC22-68DB26416BA8}"/>
                </a:ext>
              </a:extLst>
            </p:cNvPr>
            <p:cNvSpPr/>
            <p:nvPr/>
          </p:nvSpPr>
          <p:spPr>
            <a:xfrm>
              <a:off x="6832600" y="2340524"/>
              <a:ext cx="3979863" cy="46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22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4" name="矩形 12">
              <a:extLst>
                <a:ext uri="{FF2B5EF4-FFF2-40B4-BE49-F238E27FC236}">
                  <a16:creationId xmlns:a16="http://schemas.microsoft.com/office/drawing/2014/main" id="{D8BB55FE-3BC6-49EC-9EF2-6F24EABADE70}"/>
                </a:ext>
              </a:extLst>
            </p:cNvPr>
            <p:cNvSpPr/>
            <p:nvPr/>
          </p:nvSpPr>
          <p:spPr>
            <a:xfrm>
              <a:off x="6080687" y="1955788"/>
              <a:ext cx="5274402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200" b="1" dirty="0">
                  <a:solidFill>
                    <a:srgbClr val="FF7D2D"/>
                  </a:solidFill>
                  <a:latin typeface="+mn-lt"/>
                  <a:ea typeface="+mj-ea"/>
                </a:rPr>
                <a:t>BIẾN CỐ TRONG TRÒ CHƠI GIEO XÚC XẮC</a:t>
              </a:r>
            </a:p>
          </p:txBody>
        </p:sp>
      </p:grpSp>
      <p:sp>
        <p:nvSpPr>
          <p:cNvPr id="65" name="Oval 7">
            <a:extLst>
              <a:ext uri="{FF2B5EF4-FFF2-40B4-BE49-F238E27FC236}">
                <a16:creationId xmlns:a16="http://schemas.microsoft.com/office/drawing/2014/main" id="{62298BB2-51A5-41D0-9A08-B6E210116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007" y="2468242"/>
            <a:ext cx="729681" cy="732089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+mn-lt"/>
              </a:rPr>
              <a:t>02</a:t>
            </a:r>
            <a:endParaRPr lang="zh-CN" altLang="en-US" sz="2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6" name="组合 14">
            <a:extLst>
              <a:ext uri="{FF2B5EF4-FFF2-40B4-BE49-F238E27FC236}">
                <a16:creationId xmlns:a16="http://schemas.microsoft.com/office/drawing/2014/main" id="{3273FA27-0039-417D-B93F-CBD6B2A91A96}"/>
              </a:ext>
            </a:extLst>
          </p:cNvPr>
          <p:cNvGrpSpPr/>
          <p:nvPr/>
        </p:nvGrpSpPr>
        <p:grpSpPr>
          <a:xfrm>
            <a:off x="2045688" y="2631619"/>
            <a:ext cx="6590821" cy="1147812"/>
            <a:chOff x="6205412" y="1653929"/>
            <a:chExt cx="4932134" cy="1147812"/>
          </a:xfrm>
        </p:grpSpPr>
        <p:sp>
          <p:nvSpPr>
            <p:cNvPr id="67" name="矩形 15">
              <a:extLst>
                <a:ext uri="{FF2B5EF4-FFF2-40B4-BE49-F238E27FC236}">
                  <a16:creationId xmlns:a16="http://schemas.microsoft.com/office/drawing/2014/main" id="{D52CCE44-A54A-46C8-81AA-BB8564F74D83}"/>
                </a:ext>
              </a:extLst>
            </p:cNvPr>
            <p:cNvSpPr/>
            <p:nvPr/>
          </p:nvSpPr>
          <p:spPr>
            <a:xfrm>
              <a:off x="6832600" y="2340524"/>
              <a:ext cx="3979863" cy="46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22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8" name="矩形 16">
              <a:extLst>
                <a:ext uri="{FF2B5EF4-FFF2-40B4-BE49-F238E27FC236}">
                  <a16:creationId xmlns:a16="http://schemas.microsoft.com/office/drawing/2014/main" id="{79B4AECB-B615-464F-8C12-72614E2F4313}"/>
                </a:ext>
              </a:extLst>
            </p:cNvPr>
            <p:cNvSpPr/>
            <p:nvPr/>
          </p:nvSpPr>
          <p:spPr>
            <a:xfrm>
              <a:off x="6205412" y="1653929"/>
              <a:ext cx="4932134" cy="867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200" b="1" dirty="0">
                  <a:solidFill>
                    <a:srgbClr val="79C1B2"/>
                  </a:solidFill>
                  <a:latin typeface="+mn-lt"/>
                  <a:ea typeface="+mj-ea"/>
                </a:rPr>
                <a:t>BIẾN CỐ TRONG TRÒ CHƠI RÚT TỪ THẺ TRONG HỘP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 animBg="1"/>
      <p:bldP spid="6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16CABE-5A60-4AAF-963A-7DC4F7B97CB9}"/>
                  </a:ext>
                </a:extLst>
              </p:cNvPr>
              <p:cNvSpPr txBox="1"/>
              <p:nvPr/>
            </p:nvSpPr>
            <p:spPr>
              <a:xfrm>
                <a:off x="457200" y="316403"/>
                <a:ext cx="8686800" cy="485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 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Ngân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Việt</a:t>
                </a:r>
                <a:r>
                  <a:rPr lang="en-US" sz="2000" dirty="0"/>
                  <a:t>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 I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lớp</a:t>
                </a:r>
                <a:r>
                  <a:rPr lang="en-US" sz="2000" dirty="0"/>
                  <a:t> 7D,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b="1" dirty="0"/>
                  <a:t>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nữ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Ngân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b="1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 I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lớp</a:t>
                </a:r>
                <a:r>
                  <a:rPr lang="en-US" sz="2000" dirty="0"/>
                  <a:t> 7D,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nam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Việt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b="1" dirty="0" err="1"/>
                  <a:t>Ánh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Bình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}).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16CABE-5A60-4AAF-963A-7DC4F7B97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6403"/>
                <a:ext cx="8686800" cy="4852034"/>
              </a:xfrm>
              <a:prstGeom prst="rect">
                <a:avLst/>
              </a:prstGeom>
              <a:blipFill>
                <a:blip r:embed="rId3"/>
                <a:stretch>
                  <a:fillRect l="-702" r="-70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49032E0-4629-4361-A876-AF7B0699B3C7}"/>
              </a:ext>
            </a:extLst>
          </p:cNvPr>
          <p:cNvSpPr txBox="1"/>
          <p:nvPr/>
        </p:nvSpPr>
        <p:spPr>
          <a:xfrm>
            <a:off x="3661034" y="-87048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173;p56">
            <a:extLst>
              <a:ext uri="{FF2B5EF4-FFF2-40B4-BE49-F238E27FC236}">
                <a16:creationId xmlns:a16="http://schemas.microsoft.com/office/drawing/2014/main" id="{FAD2768F-A00D-4DA5-A919-A9E2FED81E0A}"/>
              </a:ext>
            </a:extLst>
          </p:cNvPr>
          <p:cNvSpPr/>
          <p:nvPr/>
        </p:nvSpPr>
        <p:spPr>
          <a:xfrm>
            <a:off x="783939" y="419360"/>
            <a:ext cx="876419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28154-2DF1-4F7D-954C-FDFFA4BC81C7}"/>
              </a:ext>
            </a:extLst>
          </p:cNvPr>
          <p:cNvSpPr txBox="1"/>
          <p:nvPr/>
        </p:nvSpPr>
        <p:spPr>
          <a:xfrm>
            <a:off x="687401" y="24417"/>
            <a:ext cx="1077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5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17FDE-1E92-4DE8-83BA-9B3E581C17A5}"/>
              </a:ext>
            </a:extLst>
          </p:cNvPr>
          <p:cNvSpPr txBox="1"/>
          <p:nvPr/>
        </p:nvSpPr>
        <p:spPr>
          <a:xfrm>
            <a:off x="1" y="573724"/>
            <a:ext cx="9043792" cy="437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dirty="0"/>
              <a:t>Một nhóm học sinh quốc tế gồm 9 học sinh đến từ các nước: Việt Nam, Ấn Độ, Ai Cập, Brasil, Canada, Tây Ban Nha, Đức, Pháp. Nam Phi; mỗi nước chỉ có </a:t>
            </a:r>
            <a:r>
              <a:rPr lang="en-US" sz="1800" dirty="0"/>
              <a:t>đ</a:t>
            </a:r>
            <a:r>
              <a:rPr lang="vi-VN" sz="1800" dirty="0"/>
              <a:t>úng một học sinh. Chọn ra ngẫu nhiên một học sinh trong nhóm học sinh quốc tế đó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a) Viết tập hợp G gồm các kết quả có thể xảy ra đối với học sinh được chọn ra.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b) Xét biến cố "Học sinh được chọn ra đến từ châu Á".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biến cố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c) Xét biến cố “Học sinh được chọn ra đến từ châu Âu".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</a:t>
            </a:r>
            <a:r>
              <a:rPr lang="en-US" sz="1800" dirty="0" err="1"/>
              <a:t>iến</a:t>
            </a:r>
            <a:r>
              <a:rPr lang="vi-VN" sz="1800" dirty="0"/>
              <a:t> cố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d) Xét biến cố "Học sinh được chọn ra đến từ châu Mỹ”.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biến c</a:t>
            </a:r>
            <a:r>
              <a:rPr lang="en-US" sz="1800" dirty="0"/>
              <a:t>ố</a:t>
            </a:r>
            <a:r>
              <a:rPr lang="vi-VN" sz="1800" dirty="0"/>
              <a:t>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e) Xét biến c</a:t>
            </a:r>
            <a:r>
              <a:rPr lang="en-US" sz="1800" dirty="0"/>
              <a:t>ố</a:t>
            </a:r>
            <a:r>
              <a:rPr lang="vi-VN" sz="1800" dirty="0"/>
              <a:t> "Học sinh được chọn ra đến từ châu Phi.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</a:t>
            </a:r>
            <a:r>
              <a:rPr lang="en-US" sz="1800" dirty="0"/>
              <a:t>ế</a:t>
            </a:r>
            <a:r>
              <a:rPr lang="vi-VN" sz="1800" dirty="0"/>
              <a:t>n cố đó.</a:t>
            </a:r>
          </a:p>
        </p:txBody>
      </p:sp>
    </p:spTree>
    <p:extLst>
      <p:ext uri="{BB962C8B-B14F-4D97-AF65-F5344CB8AC3E}">
        <p14:creationId xmlns:p14="http://schemas.microsoft.com/office/powerpoint/2010/main" val="4266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782052" y="990230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vi-VN" sz="2000" dirty="0"/>
              <a:t>Viết tập hợp G gồm các kết quả có thể xảy ra đối với học sinh được chọn ra.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757285" y="1841169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661735" y="2563027"/>
            <a:ext cx="8205538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9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i="1" dirty="0"/>
              <a:t>G</a:t>
            </a:r>
            <a:r>
              <a:rPr lang="en-US" sz="2000" dirty="0"/>
              <a:t> 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i="1" dirty="0"/>
              <a:t>G</a:t>
            </a:r>
            <a:r>
              <a:rPr lang="en-US" sz="2000" dirty="0"/>
              <a:t> = {</a:t>
            </a:r>
            <a:r>
              <a:rPr lang="en-US" sz="2000" dirty="0" err="1"/>
              <a:t>Việt</a:t>
            </a:r>
            <a:r>
              <a:rPr lang="en-US" sz="2000" dirty="0"/>
              <a:t> Nam;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; Ai </a:t>
            </a:r>
            <a:r>
              <a:rPr lang="en-US" sz="2000" dirty="0" err="1"/>
              <a:t>Cập</a:t>
            </a:r>
            <a:r>
              <a:rPr lang="en-US" sz="2000" dirty="0"/>
              <a:t>; </a:t>
            </a:r>
            <a:r>
              <a:rPr lang="en-US" sz="2000" dirty="0" err="1"/>
              <a:t>Brasil</a:t>
            </a:r>
            <a:r>
              <a:rPr lang="en-US" sz="2000" dirty="0"/>
              <a:t>; Canada;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Phi}.</a:t>
            </a:r>
          </a:p>
        </p:txBody>
      </p:sp>
    </p:spTree>
    <p:extLst>
      <p:ext uri="{BB962C8B-B14F-4D97-AF65-F5344CB8AC3E}">
        <p14:creationId xmlns:p14="http://schemas.microsoft.com/office/powerpoint/2010/main" val="109778992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C7C7324-F466-47E4-8C58-9968C190F0D9}"/>
              </a:ext>
            </a:extLst>
          </p:cNvPr>
          <p:cNvSpPr txBox="1"/>
          <p:nvPr/>
        </p:nvSpPr>
        <p:spPr>
          <a:xfrm>
            <a:off x="914401" y="884993"/>
            <a:ext cx="786865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b)</a:t>
            </a:r>
            <a:r>
              <a:rPr lang="vi-VN" sz="2000" dirty="0"/>
              <a:t>Xét biến cố "Học sinh được chọn ra đến từ châu Á". </a:t>
            </a:r>
            <a:endParaRPr lang="en-US" sz="2000" dirty="0"/>
          </a:p>
          <a:p>
            <a:pPr algn="just">
              <a:lnSpc>
                <a:spcPct val="130000"/>
              </a:lnSpc>
            </a:pPr>
            <a:r>
              <a:rPr lang="vi-VN" sz="2000" dirty="0"/>
              <a:t>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E95463-8D65-436C-8141-53278F8DF793}"/>
              </a:ext>
            </a:extLst>
          </p:cNvPr>
          <p:cNvSpPr txBox="1"/>
          <p:nvPr/>
        </p:nvSpPr>
        <p:spPr>
          <a:xfrm>
            <a:off x="3769317" y="1735932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87D6C-A548-434D-9184-32752867032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Á: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Á”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/>
              <a:t>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147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1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1022683" y="877001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c) </a:t>
            </a:r>
            <a:r>
              <a:rPr lang="vi-VN" sz="2000" dirty="0"/>
              <a:t>Xét biến cố “Học sinh được chọn ra đến từ châu Âu". </a:t>
            </a:r>
            <a:endParaRPr lang="en-US" sz="2000" dirty="0"/>
          </a:p>
          <a:p>
            <a:pPr algn="just">
              <a:lnSpc>
                <a:spcPct val="130000"/>
              </a:lnSpc>
            </a:pPr>
            <a:r>
              <a:rPr lang="vi-VN" sz="2000" dirty="0"/>
              <a:t>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biểu cố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661034" y="1727940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Âu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Âu</a:t>
            </a:r>
            <a:r>
              <a:rPr lang="en-US" sz="2000" dirty="0"/>
              <a:t>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G).</a:t>
            </a:r>
          </a:p>
        </p:txBody>
      </p:sp>
    </p:spTree>
    <p:extLst>
      <p:ext uri="{BB962C8B-B14F-4D97-AF65-F5344CB8AC3E}">
        <p14:creationId xmlns:p14="http://schemas.microsoft.com/office/powerpoint/2010/main" val="1010768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974557" y="646436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000" dirty="0"/>
              <a:t>d) Xét biến cố "Học sinh được chọn ra đến từ châu Mỹ”.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cổ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865571" y="1576894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Mỹ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Brasil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Canada.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Mỹ</a:t>
            </a:r>
            <a:r>
              <a:rPr lang="en-US" sz="2000" dirty="0"/>
              <a:t>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Brasil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Canada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G)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831480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E39DF6-6CA0-4E12-829A-6434C693BDEB}"/>
              </a:ext>
            </a:extLst>
          </p:cNvPr>
          <p:cNvSpPr txBox="1"/>
          <p:nvPr/>
        </p:nvSpPr>
        <p:spPr>
          <a:xfrm>
            <a:off x="974557" y="743024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e) </a:t>
            </a:r>
            <a:r>
              <a:rPr lang="vi-VN" sz="2000" dirty="0"/>
              <a:t>Xét biến c</a:t>
            </a:r>
            <a:r>
              <a:rPr lang="en-US" sz="2000" dirty="0"/>
              <a:t>ố</a:t>
            </a:r>
            <a:r>
              <a:rPr lang="vi-VN" sz="2000" dirty="0"/>
              <a:t> "Học sinh được chọn ra đến từ châu Phi.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biển cố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E6A7F-A736-437C-9ACA-B992FE58E1E1}"/>
              </a:ext>
            </a:extLst>
          </p:cNvPr>
          <p:cNvSpPr txBox="1"/>
          <p:nvPr/>
        </p:nvSpPr>
        <p:spPr>
          <a:xfrm>
            <a:off x="4070107" y="1559825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48399F-9B6A-4642-88BB-D20BC9516EF8}"/>
              </a:ext>
            </a:extLst>
          </p:cNvPr>
          <p:cNvSpPr txBox="1"/>
          <p:nvPr/>
        </p:nvSpPr>
        <p:spPr>
          <a:xfrm>
            <a:off x="974557" y="2056821"/>
            <a:ext cx="8013033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Phi: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Ai </a:t>
            </a:r>
            <a:r>
              <a:rPr lang="en-US" sz="2000" dirty="0" err="1"/>
              <a:t>Cập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Phi”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Ai </a:t>
            </a:r>
            <a:r>
              <a:rPr lang="en-US" sz="2000" dirty="0" err="1"/>
              <a:t>Cập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G)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11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Google Shape;2930;p69"/>
          <p:cNvSpPr txBox="1">
            <a:spLocks noGrp="1"/>
          </p:cNvSpPr>
          <p:nvPr>
            <p:ph type="title"/>
          </p:nvPr>
        </p:nvSpPr>
        <p:spPr>
          <a:xfrm>
            <a:off x="2317997" y="444426"/>
            <a:ext cx="4880950" cy="605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n-lt"/>
              </a:rPr>
              <a:t>HƯỚNG DẪN VỀ NHÀ</a:t>
            </a:r>
            <a:endParaRPr sz="3200" b="1" dirty="0">
              <a:latin typeface="+mn-lt"/>
            </a:endParaRPr>
          </a:p>
        </p:txBody>
      </p:sp>
      <p:sp>
        <p:nvSpPr>
          <p:cNvPr id="3097" name="Google Shape;3097;p69"/>
          <p:cNvSpPr/>
          <p:nvPr/>
        </p:nvSpPr>
        <p:spPr>
          <a:xfrm rot="900476" flipH="1">
            <a:off x="3630104" y="2049023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98" name="Google Shape;3098;p69"/>
          <p:cNvSpPr/>
          <p:nvPr/>
        </p:nvSpPr>
        <p:spPr>
          <a:xfrm rot="9899524">
            <a:off x="3630104" y="3407179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99" name="Google Shape;3099;p69"/>
          <p:cNvSpPr/>
          <p:nvPr/>
        </p:nvSpPr>
        <p:spPr>
          <a:xfrm rot="-900476">
            <a:off x="5167713" y="2437997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A751A2-0E8A-40A4-AC63-C3EA05A0035B}"/>
              </a:ext>
            </a:extLst>
          </p:cNvPr>
          <p:cNvSpPr txBox="1"/>
          <p:nvPr/>
        </p:nvSpPr>
        <p:spPr>
          <a:xfrm>
            <a:off x="915853" y="1349656"/>
            <a:ext cx="407005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vi-VN" sz="2000" dirty="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B4EB336-9798-4D84-973B-4DE349853C7A}"/>
              </a:ext>
            </a:extLst>
          </p:cNvPr>
          <p:cNvSpPr txBox="1"/>
          <p:nvPr/>
        </p:nvSpPr>
        <p:spPr>
          <a:xfrm>
            <a:off x="1324389" y="2255867"/>
            <a:ext cx="72031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“</a:t>
            </a:r>
            <a:r>
              <a:rPr lang="en-US" sz="2000" b="1" dirty="0" err="1"/>
              <a:t>Xác</a:t>
            </a:r>
            <a:r>
              <a:rPr lang="en-US" sz="2000" b="1" dirty="0"/>
              <a:t> </a:t>
            </a:r>
            <a:r>
              <a:rPr lang="en-US" sz="2000" b="1" dirty="0" err="1"/>
              <a:t>suất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biến</a:t>
            </a:r>
            <a:r>
              <a:rPr lang="en-US" sz="2000" b="1" dirty="0"/>
              <a:t> </a:t>
            </a:r>
            <a:r>
              <a:rPr lang="en-US" sz="2000" b="1" dirty="0" err="1"/>
              <a:t>cố</a:t>
            </a:r>
            <a:r>
              <a:rPr lang="en-US" sz="2000" b="1" dirty="0"/>
              <a:t> </a:t>
            </a:r>
            <a:r>
              <a:rPr lang="en-US" sz="2000" b="1" dirty="0" err="1"/>
              <a:t>ngẫu</a:t>
            </a:r>
            <a:r>
              <a:rPr lang="en-US" sz="2000" b="1" dirty="0"/>
              <a:t> </a:t>
            </a:r>
            <a:r>
              <a:rPr lang="en-US" sz="2000" b="1" dirty="0" err="1"/>
              <a:t>nhiên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trò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 </a:t>
            </a:r>
            <a:r>
              <a:rPr lang="en-US" sz="2000" b="1" dirty="0" err="1"/>
              <a:t>đơn</a:t>
            </a:r>
            <a:r>
              <a:rPr lang="en-US" sz="2000" b="1" dirty="0"/>
              <a:t> </a:t>
            </a:r>
            <a:r>
              <a:rPr lang="en-US" sz="2000" b="1" dirty="0" err="1"/>
              <a:t>giản</a:t>
            </a:r>
            <a:r>
              <a:rPr lang="en-US" sz="2000" dirty="0"/>
              <a:t>”</a:t>
            </a:r>
            <a:endParaRPr lang="vi-VN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F50F2C-401C-4FAE-A506-2C7FBC4811F5}"/>
              </a:ext>
            </a:extLst>
          </p:cNvPr>
          <p:cNvSpPr txBox="1"/>
          <p:nvPr/>
        </p:nvSpPr>
        <p:spPr>
          <a:xfrm>
            <a:off x="688420" y="1800485"/>
            <a:ext cx="407005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BT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  <a:endParaRPr lang="vi-VN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9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" name="Google Shape;1822;p47"/>
          <p:cNvPicPr preferRelativeResize="0"/>
          <p:nvPr/>
        </p:nvPicPr>
        <p:blipFill rotWithShape="1">
          <a:blip r:embed="rId3"/>
          <a:srcRect l="25627" r="11188"/>
          <a:stretch/>
        </p:blipFill>
        <p:spPr>
          <a:xfrm>
            <a:off x="5209548" y="838971"/>
            <a:ext cx="3332329" cy="3515972"/>
          </a:xfrm>
          <a:prstGeom prst="rect">
            <a:avLst/>
          </a:prstGeom>
          <a:noFill/>
          <a:ln>
            <a:noFill/>
          </a:ln>
        </p:spPr>
      </p:pic>
      <p:sp>
        <p:nvSpPr>
          <p:cNvPr id="1824" name="Google Shape;1824;p47"/>
          <p:cNvSpPr/>
          <p:nvPr/>
        </p:nvSpPr>
        <p:spPr>
          <a:xfrm>
            <a:off x="1041113" y="3798204"/>
            <a:ext cx="3666600" cy="121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57" name="Google Shape;1857;p47"/>
          <p:cNvSpPr txBox="1">
            <a:spLocks noGrp="1"/>
          </p:cNvSpPr>
          <p:nvPr>
            <p:ph type="title"/>
          </p:nvPr>
        </p:nvSpPr>
        <p:spPr>
          <a:xfrm>
            <a:off x="0" y="1128221"/>
            <a:ext cx="6080726" cy="21849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+mn-lt"/>
              </a:rPr>
              <a:t>I.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BIẾN CỐ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TRONG TRÒ CHƠI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GIEO XÚC XẮC</a:t>
            </a:r>
            <a:endParaRPr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57159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hơi Vector Xúc Xắc Thiết Lập Minh Họa 3d Thực Tế Của Hai Con Súc  Sắc Trắng Với Bộ Xúc Xắc Trò Chơi Bóng PNG , Clip Xúc Xắc, Xúc">
            <a:extLst>
              <a:ext uri="{FF2B5EF4-FFF2-40B4-BE49-F238E27FC236}">
                <a16:creationId xmlns:a16="http://schemas.microsoft.com/office/drawing/2014/main" id="{E261C381-8C4A-4B51-A94D-32645961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86" y="-182768"/>
            <a:ext cx="3079750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6B0D3D8-79B8-4D52-BB4D-6AED5C5D8E20}"/>
              </a:ext>
            </a:extLst>
          </p:cNvPr>
          <p:cNvSpPr/>
          <p:nvPr/>
        </p:nvSpPr>
        <p:spPr>
          <a:xfrm>
            <a:off x="1360070" y="2896982"/>
            <a:ext cx="5034844" cy="1564821"/>
          </a:xfrm>
          <a:prstGeom prst="wedgeRoundRectCallout">
            <a:avLst>
              <a:gd name="adj1" fmla="val 68181"/>
              <a:gd name="adj2" fmla="val -45712"/>
              <a:gd name="adj3" fmla="val 16667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318E71-E6AF-46A0-9889-72F6ABDA58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8F5"/>
              </a:clrFrom>
              <a:clrTo>
                <a:srgbClr val="FF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5558" y="2678365"/>
            <a:ext cx="2739430" cy="2566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hơi Vector Xúc Xắc Thiết Lập Minh Họa 3d Thực Tế Của Hai Con Súc  Sắc Trắng Với Bộ Xúc Xắc Trò Chơi Bóng PNG , Clip Xúc Xắc, Xúc">
            <a:extLst>
              <a:ext uri="{FF2B5EF4-FFF2-40B4-BE49-F238E27FC236}">
                <a16:creationId xmlns:a16="http://schemas.microsoft.com/office/drawing/2014/main" id="{E261C381-8C4A-4B51-A94D-32645961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59" y="-60213"/>
            <a:ext cx="2532481" cy="253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C6B0D3D8-79B8-4D52-BB4D-6AED5C5D8E20}"/>
              </a:ext>
            </a:extLst>
          </p:cNvPr>
          <p:cNvSpPr/>
          <p:nvPr/>
        </p:nvSpPr>
        <p:spPr>
          <a:xfrm>
            <a:off x="1479450" y="2032002"/>
            <a:ext cx="7168445" cy="2314222"/>
          </a:xfrm>
          <a:prstGeom prst="cloud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i="1" dirty="0" err="1">
                <a:solidFill>
                  <a:srgbClr val="FF0000"/>
                </a:solidFill>
              </a:rPr>
              <a:t>Trong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trò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chơi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gieo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, ta </a:t>
            </a:r>
            <a:r>
              <a:rPr lang="en-US" sz="2000" i="1" dirty="0" err="1">
                <a:solidFill>
                  <a:srgbClr val="FF0000"/>
                </a:solidFill>
              </a:rPr>
              <a:t>quy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ước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là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cân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đối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và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đồng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chất</a:t>
            </a:r>
            <a:r>
              <a:rPr lang="en-US" sz="2000" i="1" dirty="0">
                <a:solidFill>
                  <a:srgbClr val="FF0000"/>
                </a:solidFill>
              </a:rPr>
              <a:t>. </a:t>
            </a:r>
            <a:r>
              <a:rPr lang="en-US" sz="2000" i="1" dirty="0" err="1">
                <a:solidFill>
                  <a:srgbClr val="FF0000"/>
                </a:solidFill>
              </a:rPr>
              <a:t>Mỗi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có</a:t>
            </a:r>
            <a:r>
              <a:rPr lang="en-US" sz="2000" i="1" dirty="0">
                <a:solidFill>
                  <a:srgbClr val="FF0000"/>
                </a:solidFill>
              </a:rPr>
              <a:t> 6 </a:t>
            </a:r>
            <a:r>
              <a:rPr lang="en-US" sz="2000" i="1" dirty="0" err="1">
                <a:solidFill>
                  <a:srgbClr val="FF0000"/>
                </a:solidFill>
              </a:rPr>
              <a:t>mặt</a:t>
            </a:r>
            <a:r>
              <a:rPr lang="en-US" sz="2000" i="1" dirty="0">
                <a:solidFill>
                  <a:srgbClr val="FF0000"/>
                </a:solidFill>
              </a:rPr>
              <a:t>, </a:t>
            </a:r>
            <a:r>
              <a:rPr lang="en-US" sz="2000" i="1" dirty="0" err="1">
                <a:solidFill>
                  <a:srgbClr val="FF0000"/>
                </a:solidFill>
              </a:rPr>
              <a:t>số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chấm</a:t>
            </a:r>
            <a:r>
              <a:rPr lang="en-US" sz="2000" i="1" dirty="0">
                <a:solidFill>
                  <a:srgbClr val="FF0000"/>
                </a:solidFill>
              </a:rPr>
              <a:t> ở </a:t>
            </a:r>
            <a:r>
              <a:rPr lang="en-US" sz="2000" i="1" dirty="0" err="1">
                <a:solidFill>
                  <a:srgbClr val="FF0000"/>
                </a:solidFill>
              </a:rPr>
              <a:t>mỗi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mặt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là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một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trong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các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số</a:t>
            </a:r>
            <a:r>
              <a:rPr lang="en-US" sz="2000" i="1" dirty="0">
                <a:solidFill>
                  <a:srgbClr val="FF0000"/>
                </a:solidFill>
              </a:rPr>
              <a:t> 1, 2, 3, 4, 5, 6.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B37873-9DB9-4C76-A172-5C81F995F3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8F5"/>
              </a:clrFrom>
              <a:clrTo>
                <a:srgbClr val="FF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815" y="2336280"/>
            <a:ext cx="1343983" cy="29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938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49"/>
          <p:cNvSpPr/>
          <p:nvPr/>
        </p:nvSpPr>
        <p:spPr>
          <a:xfrm rot="5400000">
            <a:off x="4567781" y="545962"/>
            <a:ext cx="4725382" cy="4046623"/>
          </a:xfrm>
          <a:custGeom>
            <a:avLst/>
            <a:gdLst/>
            <a:ahLst/>
            <a:cxnLst/>
            <a:rect l="l" t="t" r="r" b="b"/>
            <a:pathLst>
              <a:path w="33716" h="28873" extrusionOk="0">
                <a:moveTo>
                  <a:pt x="20967" y="3242"/>
                </a:moveTo>
                <a:cubicBezTo>
                  <a:pt x="22456" y="3242"/>
                  <a:pt x="23917" y="4155"/>
                  <a:pt x="24527" y="5514"/>
                </a:cubicBezTo>
                <a:cubicBezTo>
                  <a:pt x="25162" y="6912"/>
                  <a:pt x="24931" y="8565"/>
                  <a:pt x="25521" y="9975"/>
                </a:cubicBezTo>
                <a:cubicBezTo>
                  <a:pt x="26561" y="12426"/>
                  <a:pt x="29670" y="13269"/>
                  <a:pt x="31300" y="15385"/>
                </a:cubicBezTo>
                <a:cubicBezTo>
                  <a:pt x="32490" y="16944"/>
                  <a:pt x="32744" y="19083"/>
                  <a:pt x="32340" y="21013"/>
                </a:cubicBezTo>
                <a:cubicBezTo>
                  <a:pt x="31901" y="23047"/>
                  <a:pt x="30710" y="24978"/>
                  <a:pt x="28896" y="26006"/>
                </a:cubicBezTo>
                <a:cubicBezTo>
                  <a:pt x="28039" y="26497"/>
                  <a:pt x="27049" y="26759"/>
                  <a:pt x="26060" y="26759"/>
                </a:cubicBezTo>
                <a:cubicBezTo>
                  <a:pt x="25513" y="26759"/>
                  <a:pt x="24968" y="26679"/>
                  <a:pt x="24445" y="26514"/>
                </a:cubicBezTo>
                <a:cubicBezTo>
                  <a:pt x="23117" y="26087"/>
                  <a:pt x="22354" y="25012"/>
                  <a:pt x="21267" y="24215"/>
                </a:cubicBezTo>
                <a:cubicBezTo>
                  <a:pt x="20439" y="23610"/>
                  <a:pt x="19404" y="23266"/>
                  <a:pt x="18374" y="23266"/>
                </a:cubicBezTo>
                <a:cubicBezTo>
                  <a:pt x="18340" y="23266"/>
                  <a:pt x="18307" y="23266"/>
                  <a:pt x="18273" y="23267"/>
                </a:cubicBezTo>
                <a:cubicBezTo>
                  <a:pt x="16702" y="23290"/>
                  <a:pt x="15222" y="24053"/>
                  <a:pt x="13650" y="24087"/>
                </a:cubicBezTo>
                <a:cubicBezTo>
                  <a:pt x="13625" y="24088"/>
                  <a:pt x="13600" y="24088"/>
                  <a:pt x="13575" y="24088"/>
                </a:cubicBezTo>
                <a:cubicBezTo>
                  <a:pt x="11489" y="24088"/>
                  <a:pt x="9562" y="22654"/>
                  <a:pt x="8877" y="20689"/>
                </a:cubicBezTo>
                <a:cubicBezTo>
                  <a:pt x="8172" y="18701"/>
                  <a:pt x="8461" y="16436"/>
                  <a:pt x="6727" y="14933"/>
                </a:cubicBezTo>
                <a:cubicBezTo>
                  <a:pt x="5745" y="14078"/>
                  <a:pt x="4427" y="13743"/>
                  <a:pt x="3340" y="13027"/>
                </a:cubicBezTo>
                <a:cubicBezTo>
                  <a:pt x="2185" y="12252"/>
                  <a:pt x="1318" y="10969"/>
                  <a:pt x="1203" y="9593"/>
                </a:cubicBezTo>
                <a:cubicBezTo>
                  <a:pt x="1191" y="9455"/>
                  <a:pt x="1191" y="9316"/>
                  <a:pt x="1191" y="9177"/>
                </a:cubicBezTo>
                <a:cubicBezTo>
                  <a:pt x="1237" y="7629"/>
                  <a:pt x="2428" y="6092"/>
                  <a:pt x="4011" y="5999"/>
                </a:cubicBezTo>
                <a:cubicBezTo>
                  <a:pt x="4094" y="5995"/>
                  <a:pt x="4177" y="5993"/>
                  <a:pt x="4259" y="5993"/>
                </a:cubicBezTo>
                <a:cubicBezTo>
                  <a:pt x="5962" y="5993"/>
                  <a:pt x="7606" y="6864"/>
                  <a:pt x="9281" y="7051"/>
                </a:cubicBezTo>
                <a:cubicBezTo>
                  <a:pt x="9666" y="7092"/>
                  <a:pt x="10053" y="7113"/>
                  <a:pt x="10439" y="7113"/>
                </a:cubicBezTo>
                <a:cubicBezTo>
                  <a:pt x="12409" y="7113"/>
                  <a:pt x="14375" y="6578"/>
                  <a:pt x="16066" y="5583"/>
                </a:cubicBezTo>
                <a:cubicBezTo>
                  <a:pt x="17546" y="4705"/>
                  <a:pt x="18898" y="3445"/>
                  <a:pt x="20608" y="3260"/>
                </a:cubicBezTo>
                <a:cubicBezTo>
                  <a:pt x="20728" y="3248"/>
                  <a:pt x="20848" y="3242"/>
                  <a:pt x="20967" y="3242"/>
                </a:cubicBezTo>
                <a:close/>
                <a:moveTo>
                  <a:pt x="1" y="0"/>
                </a:moveTo>
                <a:lnTo>
                  <a:pt x="1" y="28872"/>
                </a:lnTo>
                <a:lnTo>
                  <a:pt x="33715" y="28872"/>
                </a:lnTo>
                <a:lnTo>
                  <a:pt x="337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grpSp>
        <p:nvGrpSpPr>
          <p:cNvPr id="1883" name="Google Shape;1883;p49"/>
          <p:cNvGrpSpPr/>
          <p:nvPr/>
        </p:nvGrpSpPr>
        <p:grpSpPr>
          <a:xfrm rot="-1470548">
            <a:off x="8704978" y="1081280"/>
            <a:ext cx="617828" cy="1715342"/>
            <a:chOff x="3888625" y="3682675"/>
            <a:chExt cx="696085" cy="1932815"/>
          </a:xfrm>
        </p:grpSpPr>
        <p:sp>
          <p:nvSpPr>
            <p:cNvPr id="1884" name="Google Shape;1884;p49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7" name="Google Shape;1897;p49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8" name="Google Shape;1898;p49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9" name="Google Shape;1899;p49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0" name="Google Shape;1900;p49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1" name="Google Shape;1901;p49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7" name="Google Shape;1907;p49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</p:grpSp>
      <p:sp>
        <p:nvSpPr>
          <p:cNvPr id="1908" name="Google Shape;1908;p49"/>
          <p:cNvSpPr/>
          <p:nvPr/>
        </p:nvSpPr>
        <p:spPr>
          <a:xfrm rot="8100000">
            <a:off x="7702763" y="4383133"/>
            <a:ext cx="1884739" cy="844097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A66142-37D9-473A-AE15-8705F1C7A6EC}"/>
              </a:ext>
            </a:extLst>
          </p:cNvPr>
          <p:cNvSpPr/>
          <p:nvPr/>
        </p:nvSpPr>
        <p:spPr>
          <a:xfrm>
            <a:off x="3511614" y="178363"/>
            <a:ext cx="2988441" cy="523797"/>
          </a:xfrm>
          <a:prstGeom prst="roundRect">
            <a:avLst/>
          </a:prstGeom>
          <a:solidFill>
            <a:srgbClr val="FFBC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HOẠT ĐỘNG NHÓM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ED41F-0EED-4648-BB43-F0AB583F0DAF}"/>
              </a:ext>
            </a:extLst>
          </p:cNvPr>
          <p:cNvSpPr txBox="1"/>
          <p:nvPr/>
        </p:nvSpPr>
        <p:spPr>
          <a:xfrm>
            <a:off x="444222" y="696614"/>
            <a:ext cx="774119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/>
              <a:t>-  </a:t>
            </a:r>
            <a:r>
              <a:rPr lang="en-US" sz="2000" b="1" u="sng" dirty="0" err="1"/>
              <a:t>Nhiệm</a:t>
            </a:r>
            <a:r>
              <a:rPr lang="en-US" sz="2000" b="1" u="sng" dirty="0"/>
              <a:t> </a:t>
            </a:r>
            <a:r>
              <a:rPr lang="en-US" sz="2000" b="1" u="sng" dirty="0" err="1"/>
              <a:t>vụ</a:t>
            </a:r>
            <a:r>
              <a:rPr lang="en-US" sz="2000" b="1" u="sng" dirty="0"/>
              <a:t>: </a:t>
            </a:r>
            <a:r>
              <a:rPr lang="en-US" sz="2000" dirty="0" err="1">
                <a:latin typeface="+mn-lt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hực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gieo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xắc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thảo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trả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lần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lượt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HĐ1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HĐ2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en-US" sz="2000" dirty="0">
              <a:latin typeface="+mn-lt"/>
            </a:endParaRPr>
          </a:p>
        </p:txBody>
      </p:sp>
      <p:pic>
        <p:nvPicPr>
          <p:cNvPr id="70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id="{7C333559-0F1D-4B4F-A151-CCE65D073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21858" r="22346" b="23841"/>
          <a:stretch/>
        </p:blipFill>
        <p:spPr bwMode="auto">
          <a:xfrm>
            <a:off x="3924319" y="3102275"/>
            <a:ext cx="748833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B2CEA9-DCCB-4A0B-98CC-4D25F8A80E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951" y="1701047"/>
            <a:ext cx="840608" cy="428439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35C6035F-7E85-499A-953A-12A3C5D0493B}"/>
              </a:ext>
            </a:extLst>
          </p:cNvPr>
          <p:cNvSpPr txBox="1"/>
          <p:nvPr/>
        </p:nvSpPr>
        <p:spPr>
          <a:xfrm>
            <a:off x="204925" y="2221968"/>
            <a:ext cx="369727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E833A82-1C44-4811-8DFD-C34F6647E076}"/>
              </a:ext>
            </a:extLst>
          </p:cNvPr>
          <p:cNvSpPr txBox="1"/>
          <p:nvPr/>
        </p:nvSpPr>
        <p:spPr>
          <a:xfrm>
            <a:off x="204925" y="3490810"/>
            <a:ext cx="37566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60E1645-D990-4358-B093-48BBDD032277}"/>
              </a:ext>
            </a:extLst>
          </p:cNvPr>
          <p:cNvGrpSpPr/>
          <p:nvPr/>
        </p:nvGrpSpPr>
        <p:grpSpPr>
          <a:xfrm>
            <a:off x="4381735" y="1571031"/>
            <a:ext cx="4447849" cy="3557542"/>
            <a:chOff x="854312" y="30349"/>
            <a:chExt cx="4362862" cy="3557542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6DD8172-C49E-40F7-8462-B4FE0002D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4312" y="126398"/>
              <a:ext cx="830221" cy="454272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4E61911-101C-4D15-99F0-183B81B69620}"/>
                </a:ext>
              </a:extLst>
            </p:cNvPr>
            <p:cNvSpPr txBox="1"/>
            <p:nvPr/>
          </p:nvSpPr>
          <p:spPr>
            <a:xfrm>
              <a:off x="1664197" y="30349"/>
              <a:ext cx="3487742" cy="1251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xúc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xắc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chẵn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9F3091F-B841-4290-9172-E6B2FD9DB43C}"/>
                </a:ext>
              </a:extLst>
            </p:cNvPr>
            <p:cNvSpPr txBox="1"/>
            <p:nvPr/>
          </p:nvSpPr>
          <p:spPr>
            <a:xfrm>
              <a:off x="1140161" y="1136514"/>
              <a:ext cx="4077013" cy="2451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lnSpc>
                  <a:spcPct val="130000"/>
                </a:lnSpc>
                <a:buAutoNum type="alphaLcParenR"/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A?</a:t>
              </a:r>
            </a:p>
            <a:p>
              <a:pPr marL="457200" indent="-457200" algn="just">
                <a:lnSpc>
                  <a:spcPct val="130000"/>
                </a:lnSpc>
                <a:buAutoNum type="alphaLcParenR"/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xảy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B7EA05-276F-42FB-9E7A-ED3EDF5635B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5037" y="29418"/>
            <a:ext cx="840608" cy="8443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2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27DFD16-B002-4054-A241-6B88EE65E34A}"/>
              </a:ext>
            </a:extLst>
          </p:cNvPr>
          <p:cNvSpPr txBox="1"/>
          <p:nvPr/>
        </p:nvSpPr>
        <p:spPr>
          <a:xfrm>
            <a:off x="3828911" y="166036"/>
            <a:ext cx="1486178" cy="496996"/>
          </a:xfrm>
          <a:prstGeom prst="rect">
            <a:avLst/>
          </a:prstGeom>
          <a:solidFill>
            <a:schemeClr val="tx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915980-3069-4C78-A686-869EC655F623}"/>
              </a:ext>
            </a:extLst>
          </p:cNvPr>
          <p:cNvCxnSpPr/>
          <p:nvPr/>
        </p:nvCxnSpPr>
        <p:spPr>
          <a:xfrm>
            <a:off x="4572000" y="1066983"/>
            <a:ext cx="0" cy="3984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65DD001-E5B7-430A-AF89-3BB9A5D160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38" y="693886"/>
            <a:ext cx="732025" cy="3730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571AA1-76A2-407A-A9A7-A6DD1DF506D2}"/>
              </a:ext>
            </a:extLst>
          </p:cNvPr>
          <p:cNvSpPr txBox="1"/>
          <p:nvPr/>
        </p:nvSpPr>
        <p:spPr>
          <a:xfrm>
            <a:off x="131638" y="1175650"/>
            <a:ext cx="4391378" cy="16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nl-NL" sz="2000" dirty="0">
                <a:latin typeface="+mn-lt"/>
              </a:rPr>
              <a:t>Những kết quả có thể xảy ra đối với mặt xuất hiện của xúc xắc: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1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2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3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4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5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6 </a:t>
            </a:r>
            <a:r>
              <a:rPr lang="en-US" sz="2000" i="1" dirty="0" err="1">
                <a:latin typeface="+mn-lt"/>
              </a:rPr>
              <a:t>chấm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653EB6-B051-4D7F-AFBD-065E3F9E70BD}"/>
              </a:ext>
            </a:extLst>
          </p:cNvPr>
          <p:cNvSpPr txBox="1"/>
          <p:nvPr/>
        </p:nvSpPr>
        <p:spPr>
          <a:xfrm>
            <a:off x="131638" y="2926197"/>
            <a:ext cx="4391378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000" dirty="0"/>
              <a:t>A = {</a:t>
            </a:r>
            <a:r>
              <a:rPr lang="en-US" sz="2000" i="1" dirty="0" err="1"/>
              <a:t>mặt</a:t>
            </a:r>
            <a:r>
              <a:rPr lang="en-US" sz="2000" i="1" dirty="0"/>
              <a:t> 1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2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3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4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5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6 </a:t>
            </a:r>
            <a:r>
              <a:rPr lang="en-US" sz="2000" i="1" dirty="0" err="1"/>
              <a:t>chấm</a:t>
            </a:r>
            <a:r>
              <a:rPr lang="en-US" sz="2000" dirty="0"/>
              <a:t>}.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038E00-EB16-4730-8B7A-79E871E88F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0985" y="789935"/>
            <a:ext cx="846393" cy="4542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E749ED7-86AB-4029-9B2E-0A49D0B34080}"/>
              </a:ext>
            </a:extLst>
          </p:cNvPr>
          <p:cNvSpPr txBox="1"/>
          <p:nvPr/>
        </p:nvSpPr>
        <p:spPr>
          <a:xfrm>
            <a:off x="4572001" y="1244207"/>
            <a:ext cx="452301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A: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endParaRPr lang="en-US" sz="20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D29B68-BE79-4886-B1FC-F27D9EB1FAE3}"/>
              </a:ext>
            </a:extLst>
          </p:cNvPr>
          <p:cNvSpPr txBox="1"/>
          <p:nvPr/>
        </p:nvSpPr>
        <p:spPr>
          <a:xfrm>
            <a:off x="4596493" y="2677391"/>
            <a:ext cx="4474030" cy="242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“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xúc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xắc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chẵn</a:t>
            </a:r>
            <a:r>
              <a:rPr lang="en-US" sz="2000" dirty="0">
                <a:latin typeface="+mn-lt"/>
              </a:rPr>
              <a:t>”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+mn-lt"/>
              </a:rPr>
              <a:t>B = {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2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4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6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7961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1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C31DCF-97C1-4649-8092-E70E96B2B21F}"/>
              </a:ext>
            </a:extLst>
          </p:cNvPr>
          <p:cNvSpPr txBox="1"/>
          <p:nvPr/>
        </p:nvSpPr>
        <p:spPr>
          <a:xfrm>
            <a:off x="609600" y="818063"/>
            <a:ext cx="7755466" cy="3857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04850" algn="l"/>
              </a:tabLst>
            </a:pP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dĩ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04850" algn="l"/>
              </a:tabLst>
            </a:pP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dĩ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63FDF-63E3-4F81-86A9-E0874827EE8C}"/>
              </a:ext>
            </a:extLst>
          </p:cNvPr>
          <p:cNvSpPr txBox="1"/>
          <p:nvPr/>
        </p:nvSpPr>
        <p:spPr>
          <a:xfrm>
            <a:off x="3828911" y="166036"/>
            <a:ext cx="1486178" cy="49699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xét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2743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1028</TotalTime>
  <Words>3119</Words>
  <Application>Microsoft Office PowerPoint</Application>
  <PresentationFormat>On-screen Show (16:9)</PresentationFormat>
  <Paragraphs>193</Paragraphs>
  <Slides>37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Roboto Condensed Light</vt:lpstr>
      <vt:lpstr>Cambria Math</vt:lpstr>
      <vt:lpstr>Arial</vt:lpstr>
      <vt:lpstr>Open Sans</vt:lpstr>
      <vt:lpstr>Times New Roman</vt:lpstr>
      <vt:lpstr>汉仪小麦体简</vt:lpstr>
      <vt:lpstr>Calibri Light</vt:lpstr>
      <vt:lpstr>Calibri</vt:lpstr>
      <vt:lpstr>Wingdings</vt:lpstr>
      <vt:lpstr>等线 Light</vt:lpstr>
      <vt:lpstr>Office Theme</vt:lpstr>
      <vt:lpstr>PowerPoint Presentation</vt:lpstr>
      <vt:lpstr>PowerPoint Presentation</vt:lpstr>
      <vt:lpstr>PowerPoint Presentation</vt:lpstr>
      <vt:lpstr>I.  BIẾN CỐ  TRONG TRÒ CHƠI  GIEO XÚC XẮC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BIẾN CỐ TRONG  TRÒ CHƠI RÚT THẺ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pc</cp:lastModifiedBy>
  <cp:revision>51</cp:revision>
  <dcterms:modified xsi:type="dcterms:W3CDTF">2024-02-24T07:48:00Z</dcterms:modified>
</cp:coreProperties>
</file>