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38"/>
  </p:notesMasterIdLst>
  <p:sldIdLst>
    <p:sldId id="257" r:id="rId2"/>
    <p:sldId id="260" r:id="rId3"/>
    <p:sldId id="262" r:id="rId4"/>
    <p:sldId id="263" r:id="rId5"/>
    <p:sldId id="258" r:id="rId6"/>
    <p:sldId id="265" r:id="rId7"/>
    <p:sldId id="259" r:id="rId8"/>
    <p:sldId id="311" r:id="rId9"/>
    <p:sldId id="313" r:id="rId10"/>
    <p:sldId id="312" r:id="rId11"/>
    <p:sldId id="264" r:id="rId12"/>
    <p:sldId id="272" r:id="rId13"/>
    <p:sldId id="261" r:id="rId14"/>
    <p:sldId id="314" r:id="rId15"/>
    <p:sldId id="267" r:id="rId16"/>
    <p:sldId id="266" r:id="rId17"/>
    <p:sldId id="268" r:id="rId18"/>
    <p:sldId id="315" r:id="rId19"/>
    <p:sldId id="276" r:id="rId20"/>
    <p:sldId id="269" r:id="rId21"/>
    <p:sldId id="275" r:id="rId22"/>
    <p:sldId id="271" r:id="rId23"/>
    <p:sldId id="316" r:id="rId24"/>
    <p:sldId id="318" r:id="rId25"/>
    <p:sldId id="279" r:id="rId26"/>
    <p:sldId id="317" r:id="rId27"/>
    <p:sldId id="273" r:id="rId28"/>
    <p:sldId id="319" r:id="rId29"/>
    <p:sldId id="321" r:id="rId30"/>
    <p:sldId id="322" r:id="rId31"/>
    <p:sldId id="324" r:id="rId32"/>
    <p:sldId id="320" r:id="rId33"/>
    <p:sldId id="326" r:id="rId34"/>
    <p:sldId id="325" r:id="rId35"/>
    <p:sldId id="327" r:id="rId36"/>
    <p:sldId id="274" r:id="rId37"/>
  </p:sldIdLst>
  <p:sldSz cx="9144000" cy="5143500" type="screen16x9"/>
  <p:notesSz cx="6858000" cy="9144000"/>
  <p:embeddedFontLst>
    <p:embeddedFont>
      <p:font typeface="Cambria Math" panose="02040503050406030204" pitchFamily="18" charset="0"/>
      <p:regular r:id="rId39"/>
    </p:embeddedFont>
    <p:embeddedFont>
      <p:font typeface="Coiny" panose="020B0604020202020204" charset="0"/>
      <p:regular r:id="rId40"/>
    </p:embeddedFont>
    <p:embeddedFont>
      <p:font typeface="Calibri Light" panose="020F0302020204030204" pitchFamily="34" charset="0"/>
      <p:regular r:id="rId41"/>
      <p:italic r:id="rId42"/>
    </p:embeddedFont>
    <p:embeddedFont>
      <p:font typeface="Calibri" panose="020F0502020204030204" pitchFamily="34" charset="0"/>
      <p:regular r:id="rId43"/>
      <p:bold r:id="rId44"/>
      <p:italic r:id="rId45"/>
      <p:boldItalic r:id="rId46"/>
    </p:embeddedFont>
    <p:embeddedFont>
      <p:font typeface="Varela Round" panose="020B0604020202020204" charset="-79"/>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7DA"/>
    <a:srgbClr val="D8FCC0"/>
    <a:srgbClr val="1C8541"/>
    <a:srgbClr val="7BB68E"/>
    <a:srgbClr val="F5865B"/>
    <a:srgbClr val="469B63"/>
    <a:srgbClr val="99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1ECB6E-2192-49A8-8D7E-392407DBB135}">
  <a:tblStyle styleId="{9C1ECB6E-2192-49A8-8D7E-392407DBB1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2f673a9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2f673a95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12f673a954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12f673a954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12f673a954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12f673a954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11c8f7fe51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11c8f7fe51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721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12f673a954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12f673a954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12f673a954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12f673a954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12f673a954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12f673a954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12f673a954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12f673a954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12f673a954e_0_2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12f673a954e_0_2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12f673a954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12f673a95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12f673a954e_0_1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12f673a954e_0_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12f673a954e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12f673a954e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12f673a954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12f673a954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g11c8f7fe51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6" name="Google Shape;2046;g11c8f7fe51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1324faceab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 name="Google Shape;1918;g1324faceab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12f673a954e_0_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12f673a954e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12f673a954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12f673a954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11c8f7fe51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11c8f7fe51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12f673a954e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12f673a954e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E62764-8FA9-4C16-ABCD-42B0799B8A0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7AF1E-5D6A-460C-AFF8-DBD2D9E0EA43}" type="slidenum">
              <a:rPr lang="en-US" smtClean="0"/>
              <a:t>‹#›</a:t>
            </a:fld>
            <a:endParaRPr lang="en-US"/>
          </a:p>
        </p:txBody>
      </p:sp>
    </p:spTree>
    <p:extLst>
      <p:ext uri="{BB962C8B-B14F-4D97-AF65-F5344CB8AC3E}">
        <p14:creationId xmlns:p14="http://schemas.microsoft.com/office/powerpoint/2010/main" val="29837487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62764-8FA9-4C16-ABCD-42B0799B8A0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7AF1E-5D6A-460C-AFF8-DBD2D9E0EA43}" type="slidenum">
              <a:rPr lang="en-US" smtClean="0"/>
              <a:t>‹#›</a:t>
            </a:fld>
            <a:endParaRPr lang="en-US"/>
          </a:p>
        </p:txBody>
      </p:sp>
    </p:spTree>
    <p:extLst>
      <p:ext uri="{BB962C8B-B14F-4D97-AF65-F5344CB8AC3E}">
        <p14:creationId xmlns:p14="http://schemas.microsoft.com/office/powerpoint/2010/main" val="7967640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62764-8FA9-4C16-ABCD-42B0799B8A0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7AF1E-5D6A-460C-AFF8-DBD2D9E0EA43}" type="slidenum">
              <a:rPr lang="en-US" smtClean="0"/>
              <a:t>‹#›</a:t>
            </a:fld>
            <a:endParaRPr lang="en-US"/>
          </a:p>
        </p:txBody>
      </p:sp>
    </p:spTree>
    <p:extLst>
      <p:ext uri="{BB962C8B-B14F-4D97-AF65-F5344CB8AC3E}">
        <p14:creationId xmlns:p14="http://schemas.microsoft.com/office/powerpoint/2010/main" val="3695858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3"/>
        <p:cNvGrpSpPr/>
        <p:nvPr/>
      </p:nvGrpSpPr>
      <p:grpSpPr>
        <a:xfrm>
          <a:off x="0" y="0"/>
          <a:ext cx="0" cy="0"/>
          <a:chOff x="0" y="0"/>
          <a:chExt cx="0" cy="0"/>
        </a:xfrm>
      </p:grpSpPr>
      <p:sp>
        <p:nvSpPr>
          <p:cNvPr id="143" name="Google Shape;143;p4"/>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44" name="Google Shape;144;p4"/>
          <p:cNvSpPr txBox="1">
            <a:spLocks noGrp="1"/>
          </p:cNvSpPr>
          <p:nvPr>
            <p:ph type="body" idx="1"/>
          </p:nvPr>
        </p:nvSpPr>
        <p:spPr>
          <a:xfrm>
            <a:off x="731520" y="1149190"/>
            <a:ext cx="7704000" cy="398700"/>
          </a:xfrm>
          <a:prstGeom prst="rect">
            <a:avLst/>
          </a:prstGeom>
        </p:spPr>
        <p:txBody>
          <a:bodyPr spcFirstLastPara="1" wrap="square" lIns="91425" tIns="91425" rIns="91425" bIns="91425" anchor="ctr" anchorCtr="0">
            <a:normAutofit/>
          </a:bodyPr>
          <a:lstStyle>
            <a:lvl1pPr marL="457200" lvl="0" indent="-317500" algn="ctr" rtl="0">
              <a:lnSpc>
                <a:spcPct val="100000"/>
              </a:lnSpc>
              <a:spcBef>
                <a:spcPts val="0"/>
              </a:spcBef>
              <a:spcAft>
                <a:spcPts val="0"/>
              </a:spcAft>
              <a:buSzPts val="1400"/>
              <a:buChar char="●"/>
              <a:defRPr sz="12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398678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4"/>
        <p:cNvGrpSpPr/>
        <p:nvPr/>
      </p:nvGrpSpPr>
      <p:grpSpPr>
        <a:xfrm>
          <a:off x="0" y="0"/>
          <a:ext cx="0" cy="0"/>
          <a:chOff x="0" y="0"/>
          <a:chExt cx="0" cy="0"/>
        </a:xfrm>
      </p:grpSpPr>
      <p:sp>
        <p:nvSpPr>
          <p:cNvPr id="384" name="Google Shape;384;p9"/>
          <p:cNvSpPr txBox="1">
            <a:spLocks noGrp="1"/>
          </p:cNvSpPr>
          <p:nvPr>
            <p:ph type="title"/>
          </p:nvPr>
        </p:nvSpPr>
        <p:spPr>
          <a:xfrm>
            <a:off x="713325" y="1536525"/>
            <a:ext cx="4493100" cy="682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385" name="Google Shape;385;p9"/>
          <p:cNvSpPr txBox="1">
            <a:spLocks noGrp="1"/>
          </p:cNvSpPr>
          <p:nvPr>
            <p:ph type="subTitle" idx="1"/>
          </p:nvPr>
        </p:nvSpPr>
        <p:spPr>
          <a:xfrm>
            <a:off x="713325" y="2274675"/>
            <a:ext cx="4493100" cy="1332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42768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50"/>
        <p:cNvGrpSpPr/>
        <p:nvPr/>
      </p:nvGrpSpPr>
      <p:grpSpPr>
        <a:xfrm>
          <a:off x="0" y="0"/>
          <a:ext cx="0" cy="0"/>
          <a:chOff x="0" y="0"/>
          <a:chExt cx="0" cy="0"/>
        </a:xfrm>
      </p:grpSpPr>
      <p:sp>
        <p:nvSpPr>
          <p:cNvPr id="480" name="Google Shape;480;p13"/>
          <p:cNvSpPr txBox="1">
            <a:spLocks noGrp="1"/>
          </p:cNvSpPr>
          <p:nvPr>
            <p:ph type="title"/>
          </p:nvPr>
        </p:nvSpPr>
        <p:spPr>
          <a:xfrm>
            <a:off x="8831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481" name="Google Shape;481;p13"/>
          <p:cNvSpPr txBox="1">
            <a:spLocks noGrp="1"/>
          </p:cNvSpPr>
          <p:nvPr>
            <p:ph type="subTitle" idx="1"/>
          </p:nvPr>
        </p:nvSpPr>
        <p:spPr>
          <a:xfrm>
            <a:off x="1069873" y="3137388"/>
            <a:ext cx="1828800" cy="72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3" name="Google Shape;483;p13"/>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512" name="Google Shape;512;p13"/>
          <p:cNvSpPr txBox="1">
            <a:spLocks noGrp="1"/>
          </p:cNvSpPr>
          <p:nvPr>
            <p:ph type="title" idx="3"/>
          </p:nvPr>
        </p:nvSpPr>
        <p:spPr>
          <a:xfrm>
            <a:off x="34747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3" name="Google Shape;513;p13"/>
          <p:cNvSpPr txBox="1">
            <a:spLocks noGrp="1"/>
          </p:cNvSpPr>
          <p:nvPr>
            <p:ph type="title" idx="4" hasCustomPrompt="1"/>
          </p:nvPr>
        </p:nvSpPr>
        <p:spPr>
          <a:xfrm>
            <a:off x="42291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4" name="Google Shape;514;p13"/>
          <p:cNvSpPr txBox="1">
            <a:spLocks noGrp="1"/>
          </p:cNvSpPr>
          <p:nvPr>
            <p:ph type="subTitle" idx="5"/>
          </p:nvPr>
        </p:nvSpPr>
        <p:spPr>
          <a:xfrm>
            <a:off x="3657625"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5" name="Google Shape;515;p13"/>
          <p:cNvSpPr txBox="1">
            <a:spLocks noGrp="1"/>
          </p:cNvSpPr>
          <p:nvPr>
            <p:ph type="title" idx="6"/>
          </p:nvPr>
        </p:nvSpPr>
        <p:spPr>
          <a:xfrm>
            <a:off x="60663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6" name="Google Shape;516;p13"/>
          <p:cNvSpPr txBox="1">
            <a:spLocks noGrp="1"/>
          </p:cNvSpPr>
          <p:nvPr>
            <p:ph type="title" idx="7" hasCustomPrompt="1"/>
          </p:nvPr>
        </p:nvSpPr>
        <p:spPr>
          <a:xfrm>
            <a:off x="68207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7" name="Google Shape;517;p13"/>
          <p:cNvSpPr txBox="1">
            <a:spLocks noGrp="1"/>
          </p:cNvSpPr>
          <p:nvPr>
            <p:ph type="subTitle" idx="8"/>
          </p:nvPr>
        </p:nvSpPr>
        <p:spPr>
          <a:xfrm>
            <a:off x="6245377"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8" name="Google Shape;518;p13"/>
          <p:cNvSpPr txBox="1">
            <a:spLocks noGrp="1"/>
          </p:cNvSpPr>
          <p:nvPr>
            <p:ph type="title" idx="9" hasCustomPrompt="1"/>
          </p:nvPr>
        </p:nvSpPr>
        <p:spPr>
          <a:xfrm>
            <a:off x="1636801"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Tree>
    <p:extLst>
      <p:ext uri="{BB962C8B-B14F-4D97-AF65-F5344CB8AC3E}">
        <p14:creationId xmlns:p14="http://schemas.microsoft.com/office/powerpoint/2010/main" val="1682352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0"/>
        <p:cNvGrpSpPr/>
        <p:nvPr/>
      </p:nvGrpSpPr>
      <p:grpSpPr>
        <a:xfrm>
          <a:off x="0" y="0"/>
          <a:ext cx="0" cy="0"/>
          <a:chOff x="0" y="0"/>
          <a:chExt cx="0" cy="0"/>
        </a:xfrm>
      </p:grpSpPr>
      <p:sp>
        <p:nvSpPr>
          <p:cNvPr id="80" name="Google Shape;80;p3"/>
          <p:cNvSpPr txBox="1">
            <a:spLocks noGrp="1"/>
          </p:cNvSpPr>
          <p:nvPr>
            <p:ph type="title"/>
          </p:nvPr>
        </p:nvSpPr>
        <p:spPr>
          <a:xfrm>
            <a:off x="720000" y="2638575"/>
            <a:ext cx="7704000" cy="800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81" name="Google Shape;81;p3"/>
          <p:cNvSpPr txBox="1">
            <a:spLocks noGrp="1"/>
          </p:cNvSpPr>
          <p:nvPr>
            <p:ph type="title" idx="2" hasCustomPrompt="1"/>
          </p:nvPr>
        </p:nvSpPr>
        <p:spPr>
          <a:xfrm>
            <a:off x="4058341" y="1540425"/>
            <a:ext cx="10275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82" name="Google Shape;82;p3"/>
          <p:cNvSpPr txBox="1">
            <a:spLocks noGrp="1"/>
          </p:cNvSpPr>
          <p:nvPr>
            <p:ph type="subTitle" idx="1"/>
          </p:nvPr>
        </p:nvSpPr>
        <p:spPr>
          <a:xfrm>
            <a:off x="1348200" y="3438675"/>
            <a:ext cx="6447600" cy="388200"/>
          </a:xfrm>
          <a:prstGeom prst="rect">
            <a:avLst/>
          </a:prstGeom>
        </p:spPr>
        <p:txBody>
          <a:bodyPr spcFirstLastPara="1" wrap="square" lIns="91425" tIns="91425" rIns="91425" bIns="91425" anchor="ctr" anchorCtr="0">
            <a:normAutofit/>
          </a:bodyPr>
          <a:lstStyle>
            <a:lvl1pPr lvl="0" algn="ctr" rtl="0">
              <a:lnSpc>
                <a:spcPct val="9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69045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289"/>
        <p:cNvGrpSpPr/>
        <p:nvPr/>
      </p:nvGrpSpPr>
      <p:grpSpPr>
        <a:xfrm>
          <a:off x="0" y="0"/>
          <a:ext cx="0" cy="0"/>
          <a:chOff x="0" y="0"/>
          <a:chExt cx="0" cy="0"/>
        </a:xfrm>
      </p:grpSpPr>
      <p:sp>
        <p:nvSpPr>
          <p:cNvPr id="1321" name="Google Shape;1321;p31"/>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322" name="Google Shape;1322;p31"/>
          <p:cNvSpPr txBox="1">
            <a:spLocks noGrp="1"/>
          </p:cNvSpPr>
          <p:nvPr>
            <p:ph type="body" idx="1"/>
          </p:nvPr>
        </p:nvSpPr>
        <p:spPr>
          <a:xfrm>
            <a:off x="1739400" y="2418270"/>
            <a:ext cx="5665200" cy="1689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044310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89"/>
        <p:cNvGrpSpPr/>
        <p:nvPr/>
      </p:nvGrpSpPr>
      <p:grpSpPr>
        <a:xfrm>
          <a:off x="0" y="0"/>
          <a:ext cx="0" cy="0"/>
          <a:chOff x="0" y="0"/>
          <a:chExt cx="0" cy="0"/>
        </a:xfrm>
      </p:grpSpPr>
      <p:sp>
        <p:nvSpPr>
          <p:cNvPr id="1519" name="Google Shape;1519;p35"/>
          <p:cNvSpPr txBox="1">
            <a:spLocks noGrp="1"/>
          </p:cNvSpPr>
          <p:nvPr>
            <p:ph type="title"/>
          </p:nvPr>
        </p:nvSpPr>
        <p:spPr>
          <a:xfrm>
            <a:off x="1965726" y="1539265"/>
            <a:ext cx="2011800" cy="345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0" name="Google Shape;1520;p35"/>
          <p:cNvSpPr txBox="1">
            <a:spLocks noGrp="1"/>
          </p:cNvSpPr>
          <p:nvPr>
            <p:ph type="subTitle" idx="1"/>
          </p:nvPr>
        </p:nvSpPr>
        <p:spPr>
          <a:xfrm>
            <a:off x="1874376"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1" name="Google Shape;1521;p35"/>
          <p:cNvSpPr txBox="1">
            <a:spLocks noGrp="1"/>
          </p:cNvSpPr>
          <p:nvPr>
            <p:ph type="title" idx="2"/>
          </p:nvPr>
        </p:nvSpPr>
        <p:spPr>
          <a:xfrm>
            <a:off x="5166451" y="1539265"/>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2" name="Google Shape;1522;p35"/>
          <p:cNvSpPr txBox="1">
            <a:spLocks noGrp="1"/>
          </p:cNvSpPr>
          <p:nvPr>
            <p:ph type="subTitle" idx="3"/>
          </p:nvPr>
        </p:nvSpPr>
        <p:spPr>
          <a:xfrm>
            <a:off x="5075101"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3" name="Google Shape;1523;p35"/>
          <p:cNvSpPr txBox="1">
            <a:spLocks noGrp="1"/>
          </p:cNvSpPr>
          <p:nvPr>
            <p:ph type="title" idx="4"/>
          </p:nvPr>
        </p:nvSpPr>
        <p:spPr>
          <a:xfrm>
            <a:off x="1965726"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4" name="Google Shape;1524;p35"/>
          <p:cNvSpPr txBox="1">
            <a:spLocks noGrp="1"/>
          </p:cNvSpPr>
          <p:nvPr>
            <p:ph type="subTitle" idx="5"/>
          </p:nvPr>
        </p:nvSpPr>
        <p:spPr>
          <a:xfrm>
            <a:off x="1874376"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5" name="Google Shape;1525;p35"/>
          <p:cNvSpPr txBox="1">
            <a:spLocks noGrp="1"/>
          </p:cNvSpPr>
          <p:nvPr>
            <p:ph type="title" idx="6"/>
          </p:nvPr>
        </p:nvSpPr>
        <p:spPr>
          <a:xfrm>
            <a:off x="5166451"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6" name="Google Shape;1526;p35"/>
          <p:cNvSpPr txBox="1">
            <a:spLocks noGrp="1"/>
          </p:cNvSpPr>
          <p:nvPr>
            <p:ph type="subTitle" idx="7"/>
          </p:nvPr>
        </p:nvSpPr>
        <p:spPr>
          <a:xfrm>
            <a:off x="5075101"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7" name="Google Shape;1527;p35"/>
          <p:cNvSpPr txBox="1">
            <a:spLocks noGrp="1"/>
          </p:cNvSpPr>
          <p:nvPr>
            <p:ph type="title" idx="8"/>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Tree>
    <p:extLst>
      <p:ext uri="{BB962C8B-B14F-4D97-AF65-F5344CB8AC3E}">
        <p14:creationId xmlns:p14="http://schemas.microsoft.com/office/powerpoint/2010/main" val="3912750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85"/>
        <p:cNvGrpSpPr/>
        <p:nvPr/>
      </p:nvGrpSpPr>
      <p:grpSpPr>
        <a:xfrm>
          <a:off x="0" y="0"/>
          <a:ext cx="0" cy="0"/>
          <a:chOff x="0" y="0"/>
          <a:chExt cx="0" cy="0"/>
        </a:xfrm>
      </p:grpSpPr>
      <p:sp>
        <p:nvSpPr>
          <p:cNvPr id="1115" name="Google Shape;1115;p26"/>
          <p:cNvSpPr txBox="1">
            <a:spLocks noGrp="1"/>
          </p:cNvSpPr>
          <p:nvPr>
            <p:ph type="subTitle" idx="1"/>
          </p:nvPr>
        </p:nvSpPr>
        <p:spPr>
          <a:xfrm>
            <a:off x="2185950" y="2888250"/>
            <a:ext cx="4772100" cy="57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9" name="Google Shape;1119;p26"/>
          <p:cNvSpPr txBox="1">
            <a:spLocks noGrp="1"/>
          </p:cNvSpPr>
          <p:nvPr>
            <p:ph type="title"/>
          </p:nvPr>
        </p:nvSpPr>
        <p:spPr>
          <a:xfrm>
            <a:off x="2007600" y="1682550"/>
            <a:ext cx="5128800" cy="1159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99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1414558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623"/>
        <p:cNvGrpSpPr/>
        <p:nvPr/>
      </p:nvGrpSpPr>
      <p:grpSpPr>
        <a:xfrm>
          <a:off x="0" y="0"/>
          <a:ext cx="0" cy="0"/>
          <a:chOff x="0" y="0"/>
          <a:chExt cx="0" cy="0"/>
        </a:xfrm>
      </p:grpSpPr>
      <p:sp>
        <p:nvSpPr>
          <p:cNvPr id="663" name="Google Shape;663;p1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extLst>
      <p:ext uri="{BB962C8B-B14F-4D97-AF65-F5344CB8AC3E}">
        <p14:creationId xmlns:p14="http://schemas.microsoft.com/office/powerpoint/2010/main" val="80298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62764-8FA9-4C16-ABCD-42B0799B8A0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7AF1E-5D6A-460C-AFF8-DBD2D9E0EA43}" type="slidenum">
              <a:rPr lang="en-US" smtClean="0"/>
              <a:t>‹#›</a:t>
            </a:fld>
            <a:endParaRPr lang="en-US"/>
          </a:p>
        </p:txBody>
      </p:sp>
    </p:spTree>
    <p:extLst>
      <p:ext uri="{BB962C8B-B14F-4D97-AF65-F5344CB8AC3E}">
        <p14:creationId xmlns:p14="http://schemas.microsoft.com/office/powerpoint/2010/main" val="27141608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827"/>
        <p:cNvGrpSpPr/>
        <p:nvPr/>
      </p:nvGrpSpPr>
      <p:grpSpPr>
        <a:xfrm>
          <a:off x="0" y="0"/>
          <a:ext cx="0" cy="0"/>
          <a:chOff x="0" y="0"/>
          <a:chExt cx="0" cy="0"/>
        </a:xfrm>
      </p:grpSpPr>
      <p:sp>
        <p:nvSpPr>
          <p:cNvPr id="859" name="Google Shape;859;p20"/>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extLst>
      <p:ext uri="{BB962C8B-B14F-4D97-AF65-F5344CB8AC3E}">
        <p14:creationId xmlns:p14="http://schemas.microsoft.com/office/powerpoint/2010/main" val="4289243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9">
  <p:cSld name="Title only 9">
    <p:spTree>
      <p:nvGrpSpPr>
        <p:cNvPr id="1" name="Shape 912"/>
        <p:cNvGrpSpPr/>
        <p:nvPr/>
      </p:nvGrpSpPr>
      <p:grpSpPr>
        <a:xfrm>
          <a:off x="0" y="0"/>
          <a:ext cx="0" cy="0"/>
          <a:chOff x="0" y="0"/>
          <a:chExt cx="0" cy="0"/>
        </a:xfrm>
      </p:grpSpPr>
      <p:sp>
        <p:nvSpPr>
          <p:cNvPr id="949" name="Google Shape;949;p22"/>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extLst>
      <p:ext uri="{BB962C8B-B14F-4D97-AF65-F5344CB8AC3E}">
        <p14:creationId xmlns:p14="http://schemas.microsoft.com/office/powerpoint/2010/main" val="593971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8"/>
        <p:cNvGrpSpPr/>
        <p:nvPr/>
      </p:nvGrpSpPr>
      <p:grpSpPr>
        <a:xfrm>
          <a:off x="0" y="0"/>
          <a:ext cx="0" cy="0"/>
          <a:chOff x="0" y="0"/>
          <a:chExt cx="0" cy="0"/>
        </a:xfrm>
      </p:grpSpPr>
      <p:sp>
        <p:nvSpPr>
          <p:cNvPr id="288" name="Google Shape;288;p7"/>
          <p:cNvSpPr txBox="1">
            <a:spLocks noGrp="1"/>
          </p:cNvSpPr>
          <p:nvPr>
            <p:ph type="title"/>
          </p:nvPr>
        </p:nvSpPr>
        <p:spPr>
          <a:xfrm>
            <a:off x="720000" y="548640"/>
            <a:ext cx="77040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289" name="Google Shape;289;p7"/>
          <p:cNvSpPr txBox="1">
            <a:spLocks noGrp="1"/>
          </p:cNvSpPr>
          <p:nvPr>
            <p:ph type="body" idx="1"/>
          </p:nvPr>
        </p:nvSpPr>
        <p:spPr>
          <a:xfrm>
            <a:off x="866450" y="1674824"/>
            <a:ext cx="4726800" cy="2136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587486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964"/>
        <p:cNvGrpSpPr/>
        <p:nvPr/>
      </p:nvGrpSpPr>
      <p:grpSpPr>
        <a:xfrm>
          <a:off x="0" y="0"/>
          <a:ext cx="0" cy="0"/>
          <a:chOff x="0" y="0"/>
          <a:chExt cx="0" cy="0"/>
        </a:xfrm>
      </p:grpSpPr>
      <p:sp>
        <p:nvSpPr>
          <p:cNvPr id="997" name="Google Shape;997;p23"/>
          <p:cNvSpPr txBox="1">
            <a:spLocks noGrp="1"/>
          </p:cNvSpPr>
          <p:nvPr>
            <p:ph type="title"/>
          </p:nvPr>
        </p:nvSpPr>
        <p:spPr>
          <a:xfrm>
            <a:off x="1151750" y="2354625"/>
            <a:ext cx="4142400" cy="12798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998" name="Google Shape;998;p23"/>
          <p:cNvSpPr txBox="1">
            <a:spLocks noGrp="1"/>
          </p:cNvSpPr>
          <p:nvPr>
            <p:ph type="title" idx="2" hasCustomPrompt="1"/>
          </p:nvPr>
        </p:nvSpPr>
        <p:spPr>
          <a:xfrm>
            <a:off x="1151750" y="1234913"/>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999" name="Google Shape;999;p23"/>
          <p:cNvSpPr txBox="1">
            <a:spLocks noGrp="1"/>
          </p:cNvSpPr>
          <p:nvPr>
            <p:ph type="subTitle" idx="1"/>
          </p:nvPr>
        </p:nvSpPr>
        <p:spPr>
          <a:xfrm>
            <a:off x="1151750" y="3726788"/>
            <a:ext cx="4371600" cy="405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60519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42"/>
        <p:cNvGrpSpPr/>
        <p:nvPr/>
      </p:nvGrpSpPr>
      <p:grpSpPr>
        <a:xfrm>
          <a:off x="0" y="0"/>
          <a:ext cx="0" cy="0"/>
          <a:chOff x="0" y="0"/>
          <a:chExt cx="0" cy="0"/>
        </a:xfrm>
      </p:grpSpPr>
      <p:sp>
        <p:nvSpPr>
          <p:cNvPr id="1072" name="Google Shape;1072;p25"/>
          <p:cNvSpPr txBox="1">
            <a:spLocks noGrp="1"/>
          </p:cNvSpPr>
          <p:nvPr>
            <p:ph type="title"/>
          </p:nvPr>
        </p:nvSpPr>
        <p:spPr>
          <a:xfrm>
            <a:off x="5126175" y="3116375"/>
            <a:ext cx="3304500" cy="3918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8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dirty="0"/>
          </a:p>
        </p:txBody>
      </p:sp>
      <p:sp>
        <p:nvSpPr>
          <p:cNvPr id="1073" name="Google Shape;1073;p25"/>
          <p:cNvSpPr txBox="1">
            <a:spLocks noGrp="1"/>
          </p:cNvSpPr>
          <p:nvPr>
            <p:ph type="subTitle" idx="1"/>
          </p:nvPr>
        </p:nvSpPr>
        <p:spPr>
          <a:xfrm>
            <a:off x="2174725" y="1635325"/>
            <a:ext cx="6255900" cy="13647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24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4025878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51"/>
        <p:cNvGrpSpPr/>
        <p:nvPr/>
      </p:nvGrpSpPr>
      <p:grpSpPr>
        <a:xfrm>
          <a:off x="0" y="0"/>
          <a:ext cx="0" cy="0"/>
          <a:chOff x="0" y="0"/>
          <a:chExt cx="0" cy="0"/>
        </a:xfrm>
      </p:grpSpPr>
      <p:sp>
        <p:nvSpPr>
          <p:cNvPr id="1281" name="Google Shape;1281;p30"/>
          <p:cNvSpPr txBox="1">
            <a:spLocks noGrp="1"/>
          </p:cNvSpPr>
          <p:nvPr>
            <p:ph type="subTitle" idx="1"/>
          </p:nvPr>
        </p:nvSpPr>
        <p:spPr>
          <a:xfrm>
            <a:off x="1345431" y="2387410"/>
            <a:ext cx="3610800" cy="85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3" name="Google Shape;1283;p30"/>
          <p:cNvSpPr txBox="1">
            <a:spLocks noGrp="1"/>
          </p:cNvSpPr>
          <p:nvPr>
            <p:ph type="title"/>
          </p:nvPr>
        </p:nvSpPr>
        <p:spPr>
          <a:xfrm>
            <a:off x="1345431" y="1902910"/>
            <a:ext cx="36108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2713292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37"/>
        <p:cNvGrpSpPr/>
        <p:nvPr/>
      </p:nvGrpSpPr>
      <p:grpSpPr>
        <a:xfrm>
          <a:off x="0" y="0"/>
          <a:ext cx="0" cy="0"/>
          <a:chOff x="0" y="0"/>
          <a:chExt cx="0" cy="0"/>
        </a:xfrm>
      </p:grpSpPr>
      <p:sp>
        <p:nvSpPr>
          <p:cNvPr id="1567" name="Google Shape;1567;p36"/>
          <p:cNvSpPr txBox="1">
            <a:spLocks noGrp="1"/>
          </p:cNvSpPr>
          <p:nvPr>
            <p:ph type="title"/>
          </p:nvPr>
        </p:nvSpPr>
        <p:spPr>
          <a:xfrm>
            <a:off x="1085838"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68" name="Google Shape;1568;p36"/>
          <p:cNvSpPr txBox="1">
            <a:spLocks noGrp="1"/>
          </p:cNvSpPr>
          <p:nvPr>
            <p:ph type="subTitle" idx="1"/>
          </p:nvPr>
        </p:nvSpPr>
        <p:spPr>
          <a:xfrm>
            <a:off x="1042375" y="214355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9" name="Google Shape;1569;p36"/>
          <p:cNvSpPr txBox="1">
            <a:spLocks noGrp="1"/>
          </p:cNvSpPr>
          <p:nvPr>
            <p:ph type="title" idx="2"/>
          </p:nvPr>
        </p:nvSpPr>
        <p:spPr>
          <a:xfrm>
            <a:off x="3659875"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0" name="Google Shape;1570;p36"/>
          <p:cNvSpPr txBox="1">
            <a:spLocks noGrp="1"/>
          </p:cNvSpPr>
          <p:nvPr>
            <p:ph type="subTitle" idx="3"/>
          </p:nvPr>
        </p:nvSpPr>
        <p:spPr>
          <a:xfrm>
            <a:off x="3611850"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1" name="Google Shape;1571;p36"/>
          <p:cNvSpPr txBox="1">
            <a:spLocks noGrp="1"/>
          </p:cNvSpPr>
          <p:nvPr>
            <p:ph type="title" idx="4"/>
          </p:nvPr>
        </p:nvSpPr>
        <p:spPr>
          <a:xfrm>
            <a:off x="1085838"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2" name="Google Shape;1572;p36"/>
          <p:cNvSpPr txBox="1">
            <a:spLocks noGrp="1"/>
          </p:cNvSpPr>
          <p:nvPr>
            <p:ph type="subTitle" idx="5"/>
          </p:nvPr>
        </p:nvSpPr>
        <p:spPr>
          <a:xfrm>
            <a:off x="1042386"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3" name="Google Shape;1573;p36"/>
          <p:cNvSpPr txBox="1">
            <a:spLocks noGrp="1"/>
          </p:cNvSpPr>
          <p:nvPr>
            <p:ph type="title" idx="6"/>
          </p:nvPr>
        </p:nvSpPr>
        <p:spPr>
          <a:xfrm>
            <a:off x="3659875"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4" name="Google Shape;1574;p36"/>
          <p:cNvSpPr txBox="1">
            <a:spLocks noGrp="1"/>
          </p:cNvSpPr>
          <p:nvPr>
            <p:ph type="subTitle" idx="7"/>
          </p:nvPr>
        </p:nvSpPr>
        <p:spPr>
          <a:xfrm>
            <a:off x="3611850" y="4000083"/>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36"/>
          <p:cNvSpPr txBox="1">
            <a:spLocks noGrp="1"/>
          </p:cNvSpPr>
          <p:nvPr>
            <p:ph type="title" idx="8"/>
          </p:nvPr>
        </p:nvSpPr>
        <p:spPr>
          <a:xfrm>
            <a:off x="6229363"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6" name="Google Shape;1576;p36"/>
          <p:cNvSpPr txBox="1">
            <a:spLocks noGrp="1"/>
          </p:cNvSpPr>
          <p:nvPr>
            <p:ph type="subTitle" idx="9"/>
          </p:nvPr>
        </p:nvSpPr>
        <p:spPr>
          <a:xfrm>
            <a:off x="6181314"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36"/>
          <p:cNvSpPr txBox="1">
            <a:spLocks noGrp="1"/>
          </p:cNvSpPr>
          <p:nvPr>
            <p:ph type="title" idx="13"/>
          </p:nvPr>
        </p:nvSpPr>
        <p:spPr>
          <a:xfrm>
            <a:off x="6229363"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8" name="Google Shape;1578;p36"/>
          <p:cNvSpPr txBox="1">
            <a:spLocks noGrp="1"/>
          </p:cNvSpPr>
          <p:nvPr>
            <p:ph type="subTitle" idx="14"/>
          </p:nvPr>
        </p:nvSpPr>
        <p:spPr>
          <a:xfrm>
            <a:off x="6181314"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1" name="Google Shape;1581;p36"/>
          <p:cNvSpPr txBox="1">
            <a:spLocks noGrp="1"/>
          </p:cNvSpPr>
          <p:nvPr>
            <p:ph type="title" idx="15"/>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92" name="Google Shape;1592;p36"/>
          <p:cNvSpPr txBox="1">
            <a:spLocks noGrp="1"/>
          </p:cNvSpPr>
          <p:nvPr>
            <p:ph type="title" idx="16" hasCustomPrompt="1"/>
          </p:nvPr>
        </p:nvSpPr>
        <p:spPr>
          <a:xfrm>
            <a:off x="1659636"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3" name="Google Shape;1593;p36"/>
          <p:cNvSpPr txBox="1">
            <a:spLocks noGrp="1"/>
          </p:cNvSpPr>
          <p:nvPr>
            <p:ph type="title" idx="17" hasCustomPrompt="1"/>
          </p:nvPr>
        </p:nvSpPr>
        <p:spPr>
          <a:xfrm>
            <a:off x="4229100"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4" name="Google Shape;1594;p36"/>
          <p:cNvSpPr txBox="1">
            <a:spLocks noGrp="1"/>
          </p:cNvSpPr>
          <p:nvPr>
            <p:ph type="title" idx="18" hasCustomPrompt="1"/>
          </p:nvPr>
        </p:nvSpPr>
        <p:spPr>
          <a:xfrm>
            <a:off x="6798564"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5" name="Google Shape;1595;p36"/>
          <p:cNvSpPr txBox="1">
            <a:spLocks noGrp="1"/>
          </p:cNvSpPr>
          <p:nvPr>
            <p:ph type="title" idx="19" hasCustomPrompt="1"/>
          </p:nvPr>
        </p:nvSpPr>
        <p:spPr>
          <a:xfrm>
            <a:off x="1655136"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6" name="Google Shape;1596;p36"/>
          <p:cNvSpPr txBox="1">
            <a:spLocks noGrp="1"/>
          </p:cNvSpPr>
          <p:nvPr>
            <p:ph type="title" idx="20" hasCustomPrompt="1"/>
          </p:nvPr>
        </p:nvSpPr>
        <p:spPr>
          <a:xfrm>
            <a:off x="4229100"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7" name="Google Shape;1597;p36"/>
          <p:cNvSpPr txBox="1">
            <a:spLocks noGrp="1"/>
          </p:cNvSpPr>
          <p:nvPr>
            <p:ph type="title" idx="21" hasCustomPrompt="1"/>
          </p:nvPr>
        </p:nvSpPr>
        <p:spPr>
          <a:xfrm>
            <a:off x="6794064"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Tree>
    <p:extLst>
      <p:ext uri="{BB962C8B-B14F-4D97-AF65-F5344CB8AC3E}">
        <p14:creationId xmlns:p14="http://schemas.microsoft.com/office/powerpoint/2010/main" val="2766942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43"/>
        <p:cNvGrpSpPr/>
        <p:nvPr/>
      </p:nvGrpSpPr>
      <p:grpSpPr>
        <a:xfrm>
          <a:off x="0" y="0"/>
          <a:ext cx="0" cy="0"/>
          <a:chOff x="0" y="0"/>
          <a:chExt cx="0" cy="0"/>
        </a:xfrm>
      </p:grpSpPr>
      <p:sp>
        <p:nvSpPr>
          <p:cNvPr id="1475" name="Google Shape;1475;p34"/>
          <p:cNvSpPr txBox="1">
            <a:spLocks noGrp="1"/>
          </p:cNvSpPr>
          <p:nvPr>
            <p:ph type="title"/>
          </p:nvPr>
        </p:nvSpPr>
        <p:spPr>
          <a:xfrm>
            <a:off x="7200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6" name="Google Shape;1476;p34"/>
          <p:cNvSpPr txBox="1">
            <a:spLocks noGrp="1"/>
          </p:cNvSpPr>
          <p:nvPr>
            <p:ph type="subTitle" idx="1"/>
          </p:nvPr>
        </p:nvSpPr>
        <p:spPr>
          <a:xfrm>
            <a:off x="7200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7" name="Google Shape;1477;p34"/>
          <p:cNvSpPr txBox="1">
            <a:spLocks noGrp="1"/>
          </p:cNvSpPr>
          <p:nvPr>
            <p:ph type="title" idx="2"/>
          </p:nvPr>
        </p:nvSpPr>
        <p:spPr>
          <a:xfrm>
            <a:off x="3403800" y="2805598"/>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8" name="Google Shape;1478;p34"/>
          <p:cNvSpPr txBox="1">
            <a:spLocks noGrp="1"/>
          </p:cNvSpPr>
          <p:nvPr>
            <p:ph type="subTitle" idx="3"/>
          </p:nvPr>
        </p:nvSpPr>
        <p:spPr>
          <a:xfrm>
            <a:off x="3403800" y="3315940"/>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9" name="Google Shape;1479;p34"/>
          <p:cNvSpPr txBox="1">
            <a:spLocks noGrp="1"/>
          </p:cNvSpPr>
          <p:nvPr>
            <p:ph type="title" idx="4"/>
          </p:nvPr>
        </p:nvSpPr>
        <p:spPr>
          <a:xfrm>
            <a:off x="60876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80" name="Google Shape;1480;p34"/>
          <p:cNvSpPr txBox="1">
            <a:spLocks noGrp="1"/>
          </p:cNvSpPr>
          <p:nvPr>
            <p:ph type="subTitle" idx="5"/>
          </p:nvPr>
        </p:nvSpPr>
        <p:spPr>
          <a:xfrm>
            <a:off x="60876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1" name="Google Shape;1481;p34"/>
          <p:cNvSpPr txBox="1">
            <a:spLocks noGrp="1"/>
          </p:cNvSpPr>
          <p:nvPr>
            <p:ph type="title" idx="6"/>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Tree>
    <p:extLst>
      <p:ext uri="{BB962C8B-B14F-4D97-AF65-F5344CB8AC3E}">
        <p14:creationId xmlns:p14="http://schemas.microsoft.com/office/powerpoint/2010/main" val="304144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4"/>
        <p:cNvGrpSpPr/>
        <p:nvPr/>
      </p:nvGrpSpPr>
      <p:grpSpPr>
        <a:xfrm>
          <a:off x="0" y="0"/>
          <a:ext cx="0" cy="0"/>
          <a:chOff x="0" y="0"/>
          <a:chExt cx="0" cy="0"/>
        </a:xfrm>
      </p:grpSpPr>
      <p:sp>
        <p:nvSpPr>
          <p:cNvPr id="184" name="Google Shape;184;p5"/>
          <p:cNvSpPr txBox="1">
            <a:spLocks noGrp="1"/>
          </p:cNvSpPr>
          <p:nvPr>
            <p:ph type="subTitle" idx="1"/>
          </p:nvPr>
        </p:nvSpPr>
        <p:spPr>
          <a:xfrm>
            <a:off x="1732938" y="2447238"/>
            <a:ext cx="20298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5" name="Google Shape;185;p5"/>
          <p:cNvSpPr txBox="1">
            <a:spLocks noGrp="1"/>
          </p:cNvSpPr>
          <p:nvPr>
            <p:ph type="subTitle" idx="2"/>
          </p:nvPr>
        </p:nvSpPr>
        <p:spPr>
          <a:xfrm>
            <a:off x="5404150" y="2447225"/>
            <a:ext cx="20301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6" name="Google Shape;186;p5"/>
          <p:cNvSpPr txBox="1">
            <a:spLocks noGrp="1"/>
          </p:cNvSpPr>
          <p:nvPr>
            <p:ph type="subTitle" idx="3"/>
          </p:nvPr>
        </p:nvSpPr>
        <p:spPr>
          <a:xfrm>
            <a:off x="1193388" y="2854611"/>
            <a:ext cx="3108900" cy="1051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4"/>
          </p:nvPr>
        </p:nvSpPr>
        <p:spPr>
          <a:xfrm>
            <a:off x="4864750" y="2854600"/>
            <a:ext cx="3108900" cy="1051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extLst>
      <p:ext uri="{BB962C8B-B14F-4D97-AF65-F5344CB8AC3E}">
        <p14:creationId xmlns:p14="http://schemas.microsoft.com/office/powerpoint/2010/main" val="3840209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9"/>
        <p:cNvGrpSpPr/>
        <p:nvPr/>
      </p:nvGrpSpPr>
      <p:grpSpPr>
        <a:xfrm>
          <a:off x="0" y="0"/>
          <a:ext cx="0" cy="0"/>
          <a:chOff x="0" y="0"/>
          <a:chExt cx="0" cy="0"/>
        </a:xfrm>
      </p:grpSpPr>
      <p:sp>
        <p:nvSpPr>
          <p:cNvPr id="439" name="Google Shape;439;p11"/>
          <p:cNvSpPr txBox="1">
            <a:spLocks noGrp="1"/>
          </p:cNvSpPr>
          <p:nvPr>
            <p:ph type="title" hasCustomPrompt="1"/>
          </p:nvPr>
        </p:nvSpPr>
        <p:spPr>
          <a:xfrm>
            <a:off x="1311000" y="1631625"/>
            <a:ext cx="6522000" cy="138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1000" b="1">
                <a:latin typeface="Arial" panose="020B0604020202020204" pitchFamily="34" charset="0"/>
                <a:cs typeface="Arial" panose="020B0604020202020204" pitchFamily="34" charset="0"/>
              </a:defRPr>
            </a:lvl1pPr>
            <a:lvl2pPr lvl="1" algn="ctr" rtl="0">
              <a:spcBef>
                <a:spcPts val="0"/>
              </a:spcBef>
              <a:spcAft>
                <a:spcPts val="0"/>
              </a:spcAft>
              <a:buSzPts val="9600"/>
              <a:buFont typeface="Coiny"/>
              <a:buNone/>
              <a:defRPr sz="9600">
                <a:latin typeface="Coiny"/>
                <a:ea typeface="Coiny"/>
                <a:cs typeface="Coiny"/>
                <a:sym typeface="Coiny"/>
              </a:defRPr>
            </a:lvl2pPr>
            <a:lvl3pPr lvl="2" algn="ctr" rtl="0">
              <a:spcBef>
                <a:spcPts val="0"/>
              </a:spcBef>
              <a:spcAft>
                <a:spcPts val="0"/>
              </a:spcAft>
              <a:buSzPts val="9600"/>
              <a:buFont typeface="Coiny"/>
              <a:buNone/>
              <a:defRPr sz="9600">
                <a:latin typeface="Coiny"/>
                <a:ea typeface="Coiny"/>
                <a:cs typeface="Coiny"/>
                <a:sym typeface="Coiny"/>
              </a:defRPr>
            </a:lvl3pPr>
            <a:lvl4pPr lvl="3" algn="ctr" rtl="0">
              <a:spcBef>
                <a:spcPts val="0"/>
              </a:spcBef>
              <a:spcAft>
                <a:spcPts val="0"/>
              </a:spcAft>
              <a:buSzPts val="9600"/>
              <a:buFont typeface="Coiny"/>
              <a:buNone/>
              <a:defRPr sz="9600">
                <a:latin typeface="Coiny"/>
                <a:ea typeface="Coiny"/>
                <a:cs typeface="Coiny"/>
                <a:sym typeface="Coiny"/>
              </a:defRPr>
            </a:lvl4pPr>
            <a:lvl5pPr lvl="4" algn="ctr" rtl="0">
              <a:spcBef>
                <a:spcPts val="0"/>
              </a:spcBef>
              <a:spcAft>
                <a:spcPts val="0"/>
              </a:spcAft>
              <a:buSzPts val="9600"/>
              <a:buFont typeface="Coiny"/>
              <a:buNone/>
              <a:defRPr sz="9600">
                <a:latin typeface="Coiny"/>
                <a:ea typeface="Coiny"/>
                <a:cs typeface="Coiny"/>
                <a:sym typeface="Coiny"/>
              </a:defRPr>
            </a:lvl5pPr>
            <a:lvl6pPr lvl="5" algn="ctr" rtl="0">
              <a:spcBef>
                <a:spcPts val="0"/>
              </a:spcBef>
              <a:spcAft>
                <a:spcPts val="0"/>
              </a:spcAft>
              <a:buSzPts val="9600"/>
              <a:buFont typeface="Coiny"/>
              <a:buNone/>
              <a:defRPr sz="9600">
                <a:latin typeface="Coiny"/>
                <a:ea typeface="Coiny"/>
                <a:cs typeface="Coiny"/>
                <a:sym typeface="Coiny"/>
              </a:defRPr>
            </a:lvl6pPr>
            <a:lvl7pPr lvl="6" algn="ctr" rtl="0">
              <a:spcBef>
                <a:spcPts val="0"/>
              </a:spcBef>
              <a:spcAft>
                <a:spcPts val="0"/>
              </a:spcAft>
              <a:buSzPts val="9600"/>
              <a:buFont typeface="Coiny"/>
              <a:buNone/>
              <a:defRPr sz="9600">
                <a:latin typeface="Coiny"/>
                <a:ea typeface="Coiny"/>
                <a:cs typeface="Coiny"/>
                <a:sym typeface="Coiny"/>
              </a:defRPr>
            </a:lvl7pPr>
            <a:lvl8pPr lvl="7" algn="ctr" rtl="0">
              <a:spcBef>
                <a:spcPts val="0"/>
              </a:spcBef>
              <a:spcAft>
                <a:spcPts val="0"/>
              </a:spcAft>
              <a:buSzPts val="9600"/>
              <a:buFont typeface="Coiny"/>
              <a:buNone/>
              <a:defRPr sz="9600">
                <a:latin typeface="Coiny"/>
                <a:ea typeface="Coiny"/>
                <a:cs typeface="Coiny"/>
                <a:sym typeface="Coiny"/>
              </a:defRPr>
            </a:lvl8pPr>
            <a:lvl9pPr lvl="8" algn="ctr" rtl="0">
              <a:spcBef>
                <a:spcPts val="0"/>
              </a:spcBef>
              <a:spcAft>
                <a:spcPts val="0"/>
              </a:spcAft>
              <a:buSzPts val="9600"/>
              <a:buFont typeface="Coiny"/>
              <a:buNone/>
              <a:defRPr sz="9600">
                <a:latin typeface="Coiny"/>
                <a:ea typeface="Coiny"/>
                <a:cs typeface="Coiny"/>
                <a:sym typeface="Coiny"/>
              </a:defRPr>
            </a:lvl9pPr>
          </a:lstStyle>
          <a:p>
            <a:r>
              <a:rPr dirty="0"/>
              <a:t>xx%</a:t>
            </a:r>
          </a:p>
        </p:txBody>
      </p:sp>
      <p:sp>
        <p:nvSpPr>
          <p:cNvPr id="440" name="Google Shape;440;p11"/>
          <p:cNvSpPr txBox="1">
            <a:spLocks noGrp="1"/>
          </p:cNvSpPr>
          <p:nvPr>
            <p:ph type="subTitle" idx="1"/>
          </p:nvPr>
        </p:nvSpPr>
        <p:spPr>
          <a:xfrm>
            <a:off x="2262450" y="3120075"/>
            <a:ext cx="4619100" cy="391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5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172878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E62764-8FA9-4C16-ABCD-42B0799B8A0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7AF1E-5D6A-460C-AFF8-DBD2D9E0EA43}" type="slidenum">
              <a:rPr lang="en-US" smtClean="0"/>
              <a:t>‹#›</a:t>
            </a:fld>
            <a:endParaRPr lang="en-US"/>
          </a:p>
        </p:txBody>
      </p:sp>
    </p:spTree>
    <p:extLst>
      <p:ext uri="{BB962C8B-B14F-4D97-AF65-F5344CB8AC3E}">
        <p14:creationId xmlns:p14="http://schemas.microsoft.com/office/powerpoint/2010/main" val="70111110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9"/>
        <p:cNvGrpSpPr/>
        <p:nvPr/>
      </p:nvGrpSpPr>
      <p:grpSpPr>
        <a:xfrm>
          <a:off x="0" y="0"/>
          <a:ext cx="0" cy="0"/>
          <a:chOff x="0" y="0"/>
          <a:chExt cx="0" cy="0"/>
        </a:xfrm>
      </p:grpSpPr>
      <p:sp>
        <p:nvSpPr>
          <p:cNvPr id="331" name="Google Shape;331;p8"/>
          <p:cNvSpPr txBox="1">
            <a:spLocks noGrp="1"/>
          </p:cNvSpPr>
          <p:nvPr>
            <p:ph type="title"/>
          </p:nvPr>
        </p:nvSpPr>
        <p:spPr>
          <a:xfrm>
            <a:off x="973950" y="1393975"/>
            <a:ext cx="7196100" cy="236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dirty="0"/>
          </a:p>
        </p:txBody>
      </p:sp>
    </p:spTree>
    <p:extLst>
      <p:ext uri="{BB962C8B-B14F-4D97-AF65-F5344CB8AC3E}">
        <p14:creationId xmlns:p14="http://schemas.microsoft.com/office/powerpoint/2010/main" val="3212895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662"/>
        <p:cNvGrpSpPr/>
        <p:nvPr/>
      </p:nvGrpSpPr>
      <p:grpSpPr>
        <a:xfrm>
          <a:off x="0" y="0"/>
          <a:ext cx="0" cy="0"/>
          <a:chOff x="0" y="0"/>
          <a:chExt cx="0" cy="0"/>
        </a:xfrm>
      </p:grpSpPr>
      <p:sp>
        <p:nvSpPr>
          <p:cNvPr id="1692" name="Google Shape;1692;p38"/>
          <p:cNvSpPr txBox="1">
            <a:spLocks noGrp="1"/>
          </p:cNvSpPr>
          <p:nvPr>
            <p:ph type="title"/>
          </p:nvPr>
        </p:nvSpPr>
        <p:spPr>
          <a:xfrm>
            <a:off x="3474750"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3" name="Google Shape;1693;p38"/>
          <p:cNvSpPr txBox="1">
            <a:spLocks noGrp="1"/>
          </p:cNvSpPr>
          <p:nvPr>
            <p:ph type="title" idx="2"/>
          </p:nvPr>
        </p:nvSpPr>
        <p:spPr>
          <a:xfrm>
            <a:off x="801588"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4" name="Google Shape;1694;p38"/>
          <p:cNvSpPr txBox="1">
            <a:spLocks noGrp="1"/>
          </p:cNvSpPr>
          <p:nvPr>
            <p:ph type="title" idx="3"/>
          </p:nvPr>
        </p:nvSpPr>
        <p:spPr>
          <a:xfrm>
            <a:off x="6147913"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5" name="Google Shape;1695;p38"/>
          <p:cNvSpPr txBox="1">
            <a:spLocks noGrp="1"/>
          </p:cNvSpPr>
          <p:nvPr>
            <p:ph type="subTitle" idx="1"/>
          </p:nvPr>
        </p:nvSpPr>
        <p:spPr>
          <a:xfrm>
            <a:off x="801588"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6" name="Google Shape;1696;p38"/>
          <p:cNvSpPr txBox="1">
            <a:spLocks noGrp="1"/>
          </p:cNvSpPr>
          <p:nvPr>
            <p:ph type="subTitle" idx="4"/>
          </p:nvPr>
        </p:nvSpPr>
        <p:spPr>
          <a:xfrm>
            <a:off x="3474750"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7" name="Google Shape;1697;p38"/>
          <p:cNvSpPr txBox="1">
            <a:spLocks noGrp="1"/>
          </p:cNvSpPr>
          <p:nvPr>
            <p:ph type="subTitle" idx="5"/>
          </p:nvPr>
        </p:nvSpPr>
        <p:spPr>
          <a:xfrm>
            <a:off x="6147913"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8" name="Google Shape;1698;p38"/>
          <p:cNvSpPr txBox="1">
            <a:spLocks noGrp="1"/>
          </p:cNvSpPr>
          <p:nvPr>
            <p:ph type="title" idx="6" hasCustomPrompt="1"/>
          </p:nvPr>
        </p:nvSpPr>
        <p:spPr>
          <a:xfrm>
            <a:off x="1213038"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699" name="Google Shape;1699;p38"/>
          <p:cNvSpPr txBox="1">
            <a:spLocks noGrp="1"/>
          </p:cNvSpPr>
          <p:nvPr>
            <p:ph type="title" idx="7" hasCustomPrompt="1"/>
          </p:nvPr>
        </p:nvSpPr>
        <p:spPr>
          <a:xfrm>
            <a:off x="3886200"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0" name="Google Shape;1700;p38"/>
          <p:cNvSpPr txBox="1">
            <a:spLocks noGrp="1"/>
          </p:cNvSpPr>
          <p:nvPr>
            <p:ph type="title" idx="8" hasCustomPrompt="1"/>
          </p:nvPr>
        </p:nvSpPr>
        <p:spPr>
          <a:xfrm>
            <a:off x="6559363"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16" name="Google Shape;1716;p38"/>
          <p:cNvSpPr txBox="1">
            <a:spLocks noGrp="1"/>
          </p:cNvSpPr>
          <p:nvPr>
            <p:ph type="title" idx="9"/>
          </p:nvPr>
        </p:nvSpPr>
        <p:spPr>
          <a:xfrm>
            <a:off x="717750" y="548640"/>
            <a:ext cx="77085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7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Tree>
    <p:extLst>
      <p:ext uri="{BB962C8B-B14F-4D97-AF65-F5344CB8AC3E}">
        <p14:creationId xmlns:p14="http://schemas.microsoft.com/office/powerpoint/2010/main" val="1476653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616"/>
        <p:cNvGrpSpPr/>
        <p:nvPr/>
      </p:nvGrpSpPr>
      <p:grpSpPr>
        <a:xfrm>
          <a:off x="0" y="0"/>
          <a:ext cx="0" cy="0"/>
          <a:chOff x="0" y="0"/>
          <a:chExt cx="0" cy="0"/>
        </a:xfrm>
      </p:grpSpPr>
      <p:sp>
        <p:nvSpPr>
          <p:cNvPr id="1646" name="Google Shape;1646;p37"/>
          <p:cNvSpPr txBox="1">
            <a:spLocks noGrp="1"/>
          </p:cNvSpPr>
          <p:nvPr>
            <p:ph type="title" hasCustomPrompt="1"/>
          </p:nvPr>
        </p:nvSpPr>
        <p:spPr>
          <a:xfrm>
            <a:off x="2316750" y="1070385"/>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7" name="Google Shape;1647;p37"/>
          <p:cNvSpPr txBox="1">
            <a:spLocks noGrp="1"/>
          </p:cNvSpPr>
          <p:nvPr>
            <p:ph type="subTitle" idx="1"/>
          </p:nvPr>
        </p:nvSpPr>
        <p:spPr>
          <a:xfrm>
            <a:off x="2316750" y="1598163"/>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8" name="Google Shape;1648;p37"/>
          <p:cNvSpPr txBox="1">
            <a:spLocks noGrp="1"/>
          </p:cNvSpPr>
          <p:nvPr>
            <p:ph type="title" idx="2" hasCustomPrompt="1"/>
          </p:nvPr>
        </p:nvSpPr>
        <p:spPr>
          <a:xfrm>
            <a:off x="2316750" y="2170742"/>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solidFill>
                  <a:schemeClr val="accent2"/>
                </a:solidFill>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9" name="Google Shape;1649;p37"/>
          <p:cNvSpPr txBox="1">
            <a:spLocks noGrp="1"/>
          </p:cNvSpPr>
          <p:nvPr>
            <p:ph type="subTitle" idx="3"/>
          </p:nvPr>
        </p:nvSpPr>
        <p:spPr>
          <a:xfrm>
            <a:off x="2316750" y="2698520"/>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0" name="Google Shape;1650;p37"/>
          <p:cNvSpPr txBox="1">
            <a:spLocks noGrp="1"/>
          </p:cNvSpPr>
          <p:nvPr>
            <p:ph type="title" idx="4" hasCustomPrompt="1"/>
          </p:nvPr>
        </p:nvSpPr>
        <p:spPr>
          <a:xfrm>
            <a:off x="2316750" y="3271137"/>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51" name="Google Shape;1651;p37"/>
          <p:cNvSpPr txBox="1">
            <a:spLocks noGrp="1"/>
          </p:cNvSpPr>
          <p:nvPr>
            <p:ph type="subTitle" idx="5"/>
          </p:nvPr>
        </p:nvSpPr>
        <p:spPr>
          <a:xfrm>
            <a:off x="2316750" y="3798915"/>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55991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7"/>
        <p:cNvGrpSpPr/>
        <p:nvPr/>
      </p:nvGrpSpPr>
      <p:grpSpPr>
        <a:xfrm>
          <a:off x="0" y="0"/>
          <a:ext cx="0" cy="0"/>
          <a:chOff x="0" y="0"/>
          <a:chExt cx="0" cy="0"/>
        </a:xfrm>
      </p:grpSpPr>
      <p:sp>
        <p:nvSpPr>
          <p:cNvPr id="398" name="Google Shape;398;p10"/>
          <p:cNvSpPr txBox="1">
            <a:spLocks noGrp="1"/>
          </p:cNvSpPr>
          <p:nvPr>
            <p:ph type="title"/>
          </p:nvPr>
        </p:nvSpPr>
        <p:spPr>
          <a:xfrm>
            <a:off x="5187675" y="535325"/>
            <a:ext cx="3243000" cy="2043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algn="ctr" rtl="0">
              <a:spcBef>
                <a:spcPts val="0"/>
              </a:spcBef>
              <a:spcAft>
                <a:spcPts val="0"/>
              </a:spcAft>
              <a:buSzPts val="2800"/>
              <a:buFont typeface="Coiny"/>
              <a:buNone/>
              <a:defRPr>
                <a:latin typeface="Coiny"/>
                <a:ea typeface="Coiny"/>
                <a:cs typeface="Coiny"/>
                <a:sym typeface="Coiny"/>
              </a:defRPr>
            </a:lvl2pPr>
            <a:lvl3pPr lvl="2" algn="ctr" rtl="0">
              <a:spcBef>
                <a:spcPts val="0"/>
              </a:spcBef>
              <a:spcAft>
                <a:spcPts val="0"/>
              </a:spcAft>
              <a:buSzPts val="2800"/>
              <a:buFont typeface="Coiny"/>
              <a:buNone/>
              <a:defRPr>
                <a:latin typeface="Coiny"/>
                <a:ea typeface="Coiny"/>
                <a:cs typeface="Coiny"/>
                <a:sym typeface="Coiny"/>
              </a:defRPr>
            </a:lvl3pPr>
            <a:lvl4pPr lvl="3" algn="ctr" rtl="0">
              <a:spcBef>
                <a:spcPts val="0"/>
              </a:spcBef>
              <a:spcAft>
                <a:spcPts val="0"/>
              </a:spcAft>
              <a:buSzPts val="2800"/>
              <a:buFont typeface="Coiny"/>
              <a:buNone/>
              <a:defRPr>
                <a:latin typeface="Coiny"/>
                <a:ea typeface="Coiny"/>
                <a:cs typeface="Coiny"/>
                <a:sym typeface="Coiny"/>
              </a:defRPr>
            </a:lvl4pPr>
            <a:lvl5pPr lvl="4" algn="ctr" rtl="0">
              <a:spcBef>
                <a:spcPts val="0"/>
              </a:spcBef>
              <a:spcAft>
                <a:spcPts val="0"/>
              </a:spcAft>
              <a:buSzPts val="2800"/>
              <a:buFont typeface="Coiny"/>
              <a:buNone/>
              <a:defRPr>
                <a:latin typeface="Coiny"/>
                <a:ea typeface="Coiny"/>
                <a:cs typeface="Coiny"/>
                <a:sym typeface="Coiny"/>
              </a:defRPr>
            </a:lvl5pPr>
            <a:lvl6pPr lvl="5" algn="ctr" rtl="0">
              <a:spcBef>
                <a:spcPts val="0"/>
              </a:spcBef>
              <a:spcAft>
                <a:spcPts val="0"/>
              </a:spcAft>
              <a:buSzPts val="2800"/>
              <a:buFont typeface="Coiny"/>
              <a:buNone/>
              <a:defRPr>
                <a:latin typeface="Coiny"/>
                <a:ea typeface="Coiny"/>
                <a:cs typeface="Coiny"/>
                <a:sym typeface="Coiny"/>
              </a:defRPr>
            </a:lvl6pPr>
            <a:lvl7pPr lvl="6" algn="ctr" rtl="0">
              <a:spcBef>
                <a:spcPts val="0"/>
              </a:spcBef>
              <a:spcAft>
                <a:spcPts val="0"/>
              </a:spcAft>
              <a:buSzPts val="2800"/>
              <a:buFont typeface="Coiny"/>
              <a:buNone/>
              <a:defRPr>
                <a:latin typeface="Coiny"/>
                <a:ea typeface="Coiny"/>
                <a:cs typeface="Coiny"/>
                <a:sym typeface="Coiny"/>
              </a:defRPr>
            </a:lvl7pPr>
            <a:lvl8pPr lvl="7" algn="ctr" rtl="0">
              <a:spcBef>
                <a:spcPts val="0"/>
              </a:spcBef>
              <a:spcAft>
                <a:spcPts val="0"/>
              </a:spcAft>
              <a:buSzPts val="2800"/>
              <a:buFont typeface="Coiny"/>
              <a:buNone/>
              <a:defRPr>
                <a:latin typeface="Coiny"/>
                <a:ea typeface="Coiny"/>
                <a:cs typeface="Coiny"/>
                <a:sym typeface="Coiny"/>
              </a:defRPr>
            </a:lvl8pPr>
            <a:lvl9pPr lvl="8" algn="ctr" rtl="0">
              <a:spcBef>
                <a:spcPts val="0"/>
              </a:spcBef>
              <a:spcAft>
                <a:spcPts val="0"/>
              </a:spcAft>
              <a:buSzPts val="2800"/>
              <a:buFont typeface="Coiny"/>
              <a:buNone/>
              <a:defRPr>
                <a:latin typeface="Coiny"/>
                <a:ea typeface="Coiny"/>
                <a:cs typeface="Coiny"/>
                <a:sym typeface="Coiny"/>
              </a:defRPr>
            </a:lvl9pPr>
          </a:lstStyle>
          <a:p>
            <a:endParaRPr dirty="0"/>
          </a:p>
        </p:txBody>
      </p:sp>
    </p:spTree>
    <p:extLst>
      <p:ext uri="{BB962C8B-B14F-4D97-AF65-F5344CB8AC3E}">
        <p14:creationId xmlns:p14="http://schemas.microsoft.com/office/powerpoint/2010/main" val="1214881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24"/>
        <p:cNvGrpSpPr/>
        <p:nvPr/>
      </p:nvGrpSpPr>
      <p:grpSpPr>
        <a:xfrm>
          <a:off x="0" y="0"/>
          <a:ext cx="0" cy="0"/>
          <a:chOff x="0" y="0"/>
          <a:chExt cx="0" cy="0"/>
        </a:xfrm>
      </p:grpSpPr>
    </p:spTree>
    <p:extLst>
      <p:ext uri="{BB962C8B-B14F-4D97-AF65-F5344CB8AC3E}">
        <p14:creationId xmlns:p14="http://schemas.microsoft.com/office/powerpoint/2010/main" val="1720809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04"/>
        <p:cNvGrpSpPr/>
        <p:nvPr/>
      </p:nvGrpSpPr>
      <p:grpSpPr>
        <a:xfrm>
          <a:off x="0" y="0"/>
          <a:ext cx="0" cy="0"/>
          <a:chOff x="0" y="0"/>
          <a:chExt cx="0" cy="0"/>
        </a:xfrm>
      </p:grpSpPr>
      <p:sp>
        <p:nvSpPr>
          <p:cNvPr id="1034" name="Google Shape;1034;p24"/>
          <p:cNvSpPr txBox="1">
            <a:spLocks noGrp="1"/>
          </p:cNvSpPr>
          <p:nvPr>
            <p:ph type="title"/>
          </p:nvPr>
        </p:nvSpPr>
        <p:spPr>
          <a:xfrm>
            <a:off x="2546100" y="2650525"/>
            <a:ext cx="5405700" cy="7041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035" name="Google Shape;1035;p24"/>
          <p:cNvSpPr txBox="1">
            <a:spLocks noGrp="1"/>
          </p:cNvSpPr>
          <p:nvPr>
            <p:ph type="title" idx="2" hasCustomPrompt="1"/>
          </p:nvPr>
        </p:nvSpPr>
        <p:spPr>
          <a:xfrm>
            <a:off x="6863853" y="1644638"/>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1036" name="Google Shape;1036;p24"/>
          <p:cNvSpPr txBox="1">
            <a:spLocks noGrp="1"/>
          </p:cNvSpPr>
          <p:nvPr>
            <p:ph type="subTitle" idx="1"/>
          </p:nvPr>
        </p:nvSpPr>
        <p:spPr>
          <a:xfrm>
            <a:off x="3379775" y="3395050"/>
            <a:ext cx="4572000" cy="3276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3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63701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67"/>
        <p:cNvGrpSpPr/>
        <p:nvPr/>
      </p:nvGrpSpPr>
      <p:grpSpPr>
        <a:xfrm>
          <a:off x="0" y="0"/>
          <a:ext cx="0" cy="0"/>
          <a:chOff x="0" y="0"/>
          <a:chExt cx="0" cy="0"/>
        </a:xfrm>
      </p:grpSpPr>
      <p:sp>
        <p:nvSpPr>
          <p:cNvPr id="622" name="Google Shape;622;p1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extLst>
      <p:ext uri="{BB962C8B-B14F-4D97-AF65-F5344CB8AC3E}">
        <p14:creationId xmlns:p14="http://schemas.microsoft.com/office/powerpoint/2010/main" val="8714987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20"/>
        <p:cNvGrpSpPr/>
        <p:nvPr/>
      </p:nvGrpSpPr>
      <p:grpSpPr>
        <a:xfrm>
          <a:off x="0" y="0"/>
          <a:ext cx="0" cy="0"/>
          <a:chOff x="0" y="0"/>
          <a:chExt cx="0" cy="0"/>
        </a:xfrm>
      </p:grpSpPr>
      <p:sp>
        <p:nvSpPr>
          <p:cNvPr id="1150" name="Google Shape;1150;p27"/>
          <p:cNvSpPr txBox="1">
            <a:spLocks noGrp="1"/>
          </p:cNvSpPr>
          <p:nvPr>
            <p:ph type="subTitle" idx="1"/>
          </p:nvPr>
        </p:nvSpPr>
        <p:spPr>
          <a:xfrm>
            <a:off x="4632587" y="2402850"/>
            <a:ext cx="3743400" cy="822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51" name="Google Shape;1151;p27"/>
          <p:cNvSpPr txBox="1">
            <a:spLocks noGrp="1"/>
          </p:cNvSpPr>
          <p:nvPr>
            <p:ph type="title"/>
          </p:nvPr>
        </p:nvSpPr>
        <p:spPr>
          <a:xfrm>
            <a:off x="4632587" y="1918350"/>
            <a:ext cx="37434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335152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E62764-8FA9-4C16-ABCD-42B0799B8A08}"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7AF1E-5D6A-460C-AFF8-DBD2D9E0EA43}" type="slidenum">
              <a:rPr lang="en-US" smtClean="0"/>
              <a:t>‹#›</a:t>
            </a:fld>
            <a:endParaRPr lang="en-US"/>
          </a:p>
        </p:txBody>
      </p:sp>
    </p:spTree>
    <p:extLst>
      <p:ext uri="{BB962C8B-B14F-4D97-AF65-F5344CB8AC3E}">
        <p14:creationId xmlns:p14="http://schemas.microsoft.com/office/powerpoint/2010/main" val="16682260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E62764-8FA9-4C16-ABCD-42B0799B8A08}"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A7AF1E-5D6A-460C-AFF8-DBD2D9E0EA43}" type="slidenum">
              <a:rPr lang="en-US" smtClean="0"/>
              <a:t>‹#›</a:t>
            </a:fld>
            <a:endParaRPr lang="en-US"/>
          </a:p>
        </p:txBody>
      </p:sp>
    </p:spTree>
    <p:extLst>
      <p:ext uri="{BB962C8B-B14F-4D97-AF65-F5344CB8AC3E}">
        <p14:creationId xmlns:p14="http://schemas.microsoft.com/office/powerpoint/2010/main" val="12453896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E62764-8FA9-4C16-ABCD-42B0799B8A08}"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A7AF1E-5D6A-460C-AFF8-DBD2D9E0EA43}" type="slidenum">
              <a:rPr lang="en-US" smtClean="0"/>
              <a:t>‹#›</a:t>
            </a:fld>
            <a:endParaRPr lang="en-US"/>
          </a:p>
        </p:txBody>
      </p:sp>
    </p:spTree>
    <p:extLst>
      <p:ext uri="{BB962C8B-B14F-4D97-AF65-F5344CB8AC3E}">
        <p14:creationId xmlns:p14="http://schemas.microsoft.com/office/powerpoint/2010/main" val="232967434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62764-8FA9-4C16-ABCD-42B0799B8A08}"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A7AF1E-5D6A-460C-AFF8-DBD2D9E0EA43}" type="slidenum">
              <a:rPr lang="en-US" smtClean="0"/>
              <a:t>‹#›</a:t>
            </a:fld>
            <a:endParaRPr lang="en-US"/>
          </a:p>
        </p:txBody>
      </p:sp>
    </p:spTree>
    <p:extLst>
      <p:ext uri="{BB962C8B-B14F-4D97-AF65-F5344CB8AC3E}">
        <p14:creationId xmlns:p14="http://schemas.microsoft.com/office/powerpoint/2010/main" val="337314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EE62764-8FA9-4C16-ABCD-42B0799B8A08}"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7AF1E-5D6A-460C-AFF8-DBD2D9E0EA43}" type="slidenum">
              <a:rPr lang="en-US" smtClean="0"/>
              <a:t>‹#›</a:t>
            </a:fld>
            <a:endParaRPr lang="en-US"/>
          </a:p>
        </p:txBody>
      </p:sp>
    </p:spTree>
    <p:extLst>
      <p:ext uri="{BB962C8B-B14F-4D97-AF65-F5344CB8AC3E}">
        <p14:creationId xmlns:p14="http://schemas.microsoft.com/office/powerpoint/2010/main" val="300017996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EE62764-8FA9-4C16-ABCD-42B0799B8A08}"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7AF1E-5D6A-460C-AFF8-DBD2D9E0EA43}" type="slidenum">
              <a:rPr lang="en-US" smtClean="0"/>
              <a:t>‹#›</a:t>
            </a:fld>
            <a:endParaRPr lang="en-US"/>
          </a:p>
        </p:txBody>
      </p:sp>
    </p:spTree>
    <p:extLst>
      <p:ext uri="{BB962C8B-B14F-4D97-AF65-F5344CB8AC3E}">
        <p14:creationId xmlns:p14="http://schemas.microsoft.com/office/powerpoint/2010/main" val="27323134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EE62764-8FA9-4C16-ABCD-42B0799B8A08}" type="datetimeFigureOut">
              <a:rPr lang="en-US" smtClean="0"/>
              <a:t>1/21/2024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A7AF1E-5D6A-460C-AFF8-DBD2D9E0EA43}" type="slidenum">
              <a:rPr lang="en-US" smtClean="0"/>
              <a:t>‹#›</a:t>
            </a:fld>
            <a:endParaRPr lang="en-US"/>
          </a:p>
        </p:txBody>
      </p:sp>
    </p:spTree>
    <p:extLst>
      <p:ext uri="{BB962C8B-B14F-4D97-AF65-F5344CB8AC3E}">
        <p14:creationId xmlns:p14="http://schemas.microsoft.com/office/powerpoint/2010/main" val="27832857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6.xml"/><Relationship Id="rId11" Type="http://schemas.openxmlformats.org/officeDocument/2006/relationships/image" Target="../media/image17.svg"/><Relationship Id="rId5" Type="http://schemas.openxmlformats.org/officeDocument/2006/relationships/slideLayout" Target="../slideLayouts/slideLayout30.xml"/><Relationship Id="rId10" Type="http://schemas.openxmlformats.org/officeDocument/2006/relationships/image" Target="../media/image14.png"/><Relationship Id="rId4" Type="http://schemas.openxmlformats.org/officeDocument/2006/relationships/audio" Target="../media/media2.mp3"/><Relationship Id="rId9"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2.mp3"/><Relationship Id="rId7" Type="http://schemas.openxmlformats.org/officeDocument/2006/relationships/image" Target="../media/image16.png"/><Relationship Id="rId12" Type="http://schemas.openxmlformats.org/officeDocument/2006/relationships/image" Target="../media/image17.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7.xml"/><Relationship Id="rId11" Type="http://schemas.openxmlformats.org/officeDocument/2006/relationships/image" Target="../media/image14.png"/><Relationship Id="rId5" Type="http://schemas.openxmlformats.org/officeDocument/2006/relationships/slideLayout" Target="../slideLayouts/slideLayout31.xml"/><Relationship Id="rId10" Type="http://schemas.openxmlformats.org/officeDocument/2006/relationships/image" Target="../media/image15.svg"/><Relationship Id="rId4" Type="http://schemas.openxmlformats.org/officeDocument/2006/relationships/audio" Target="../media/media2.mp3"/><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slideLayout" Target="../slideLayouts/slideLayout33.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7.sv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slideLayout" Target="../slideLayouts/slideLayout34.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6.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10" name="Google Shape;1910;p46"/>
          <p:cNvSpPr txBox="1">
            <a:spLocks noGrp="1"/>
          </p:cNvSpPr>
          <p:nvPr>
            <p:ph type="title"/>
          </p:nvPr>
        </p:nvSpPr>
        <p:spPr>
          <a:xfrm>
            <a:off x="719999" y="427709"/>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2060"/>
                </a:solidFill>
              </a:rPr>
              <a:t>KHỞI ĐỘNG</a:t>
            </a:r>
            <a:endParaRPr dirty="0">
              <a:solidFill>
                <a:srgbClr val="002060"/>
              </a:solidFill>
            </a:endParaRPr>
          </a:p>
        </p:txBody>
      </p:sp>
      <p:graphicFrame>
        <p:nvGraphicFramePr>
          <p:cNvPr id="5" name="Table 4">
            <a:extLst>
              <a:ext uri="{FF2B5EF4-FFF2-40B4-BE49-F238E27FC236}">
                <a16:creationId xmlns:a16="http://schemas.microsoft.com/office/drawing/2014/main" id="{EC2D783E-E03E-4AB2-8293-FD3EF8E68BDD}"/>
              </a:ext>
            </a:extLst>
          </p:cNvPr>
          <p:cNvGraphicFramePr>
            <a:graphicFrameLocks noGrp="1"/>
          </p:cNvGraphicFramePr>
          <p:nvPr>
            <p:extLst>
              <p:ext uri="{D42A27DB-BD31-4B8C-83A1-F6EECF244321}">
                <p14:modId xmlns:p14="http://schemas.microsoft.com/office/powerpoint/2010/main" val="2640253322"/>
              </p:ext>
            </p:extLst>
          </p:nvPr>
        </p:nvGraphicFramePr>
        <p:xfrm>
          <a:off x="2976140" y="1292356"/>
          <a:ext cx="3912157" cy="2743200"/>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8" name="TextBox 7">
            <a:extLst>
              <a:ext uri="{FF2B5EF4-FFF2-40B4-BE49-F238E27FC236}">
                <a16:creationId xmlns:a16="http://schemas.microsoft.com/office/drawing/2014/main" id="{AC1B2A0E-8874-431F-BAB1-47EF2DC9ED69}"/>
              </a:ext>
            </a:extLst>
          </p:cNvPr>
          <p:cNvSpPr txBox="1"/>
          <p:nvPr/>
        </p:nvSpPr>
        <p:spPr>
          <a:xfrm>
            <a:off x="2600609" y="4217448"/>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9" name="Speech Bubble: Rectangle with Corners Rounded 8">
            <a:extLst>
              <a:ext uri="{FF2B5EF4-FFF2-40B4-BE49-F238E27FC236}">
                <a16:creationId xmlns:a16="http://schemas.microsoft.com/office/drawing/2014/main" id="{D1837DD4-02B5-40DC-9605-862785D6A6EB}"/>
              </a:ext>
            </a:extLst>
          </p:cNvPr>
          <p:cNvSpPr/>
          <p:nvPr/>
        </p:nvSpPr>
        <p:spPr>
          <a:xfrm>
            <a:off x="6959165" y="1460549"/>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17" name="Speech Bubble: Rectangle with Corners Rounded 16">
            <a:extLst>
              <a:ext uri="{FF2B5EF4-FFF2-40B4-BE49-F238E27FC236}">
                <a16:creationId xmlns:a16="http://schemas.microsoft.com/office/drawing/2014/main" id="{26723B3F-C228-46CC-9631-59D5F0A59CDA}"/>
              </a:ext>
            </a:extLst>
          </p:cNvPr>
          <p:cNvSpPr/>
          <p:nvPr/>
        </p:nvSpPr>
        <p:spPr>
          <a:xfrm>
            <a:off x="76613" y="880334"/>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4B80AC-B52D-4F9E-AF2E-2DBA729777DC}"/>
              </a:ext>
            </a:extLst>
          </p:cNvPr>
          <p:cNvSpPr/>
          <p:nvPr/>
        </p:nvSpPr>
        <p:spPr>
          <a:xfrm>
            <a:off x="3262637" y="15144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2</a:t>
            </a:r>
          </a:p>
        </p:txBody>
      </p:sp>
      <p:sp>
        <p:nvSpPr>
          <p:cNvPr id="12" name="TextBox 11">
            <a:extLst>
              <a:ext uri="{FF2B5EF4-FFF2-40B4-BE49-F238E27FC236}">
                <a16:creationId xmlns:a16="http://schemas.microsoft.com/office/drawing/2014/main" id="{F19117D5-29D1-4297-BDA3-B1E3D32BE2D4}"/>
              </a:ext>
            </a:extLst>
          </p:cNvPr>
          <p:cNvSpPr txBox="1"/>
          <p:nvPr/>
        </p:nvSpPr>
        <p:spPr>
          <a:xfrm>
            <a:off x="1293725" y="370936"/>
            <a:ext cx="7230317" cy="1287532"/>
          </a:xfrm>
          <a:prstGeom prst="rect">
            <a:avLst/>
          </a:prstGeom>
          <a:noFill/>
        </p:spPr>
        <p:txBody>
          <a:bodyPr wrap="square" rtlCol="0">
            <a:spAutoFit/>
          </a:bodyPr>
          <a:lstStyle/>
          <a:p>
            <a:pPr algn="just">
              <a:lnSpc>
                <a:spcPct val="150000"/>
              </a:lnSpc>
            </a:pPr>
            <a:r>
              <a:rPr lang="en-US" sz="1800" dirty="0" err="1"/>
              <a:t>Một</a:t>
            </a:r>
            <a:r>
              <a:rPr lang="en-US" sz="1800" dirty="0"/>
              <a:t> </a:t>
            </a:r>
            <a:r>
              <a:rPr lang="en-US" sz="1800" dirty="0" err="1"/>
              <a:t>công</a:t>
            </a:r>
            <a:r>
              <a:rPr lang="en-US" sz="1800" dirty="0"/>
              <a:t> ty </a:t>
            </a:r>
            <a:r>
              <a:rPr lang="en-US" sz="1800" dirty="0" err="1"/>
              <a:t>mới</a:t>
            </a:r>
            <a:r>
              <a:rPr lang="en-US" sz="1800" dirty="0"/>
              <a:t> </a:t>
            </a:r>
            <a:r>
              <a:rPr lang="en-US" sz="1800" dirty="0" err="1"/>
              <a:t>thành</a:t>
            </a:r>
            <a:r>
              <a:rPr lang="en-US" sz="1800" dirty="0"/>
              <a:t> </a:t>
            </a:r>
            <a:r>
              <a:rPr lang="en-US" sz="1800" dirty="0" err="1"/>
              <a:t>lập</a:t>
            </a:r>
            <a:r>
              <a:rPr lang="en-US" sz="1800" dirty="0"/>
              <a:t> </a:t>
            </a:r>
            <a:r>
              <a:rPr lang="en-US" sz="1800" dirty="0" err="1"/>
              <a:t>có</a:t>
            </a:r>
            <a:r>
              <a:rPr lang="en-US" sz="1800" dirty="0"/>
              <a:t> </a:t>
            </a:r>
            <a:r>
              <a:rPr lang="en-US" sz="1800" dirty="0" err="1"/>
              <a:t>ba</a:t>
            </a:r>
            <a:r>
              <a:rPr lang="en-US" sz="1800" dirty="0"/>
              <a:t> </a:t>
            </a:r>
            <a:r>
              <a:rPr lang="en-US" sz="1800" dirty="0" err="1"/>
              <a:t>cửa</a:t>
            </a:r>
            <a:r>
              <a:rPr lang="en-US" sz="1800" dirty="0"/>
              <a:t> </a:t>
            </a:r>
            <a:r>
              <a:rPr lang="en-US" sz="1800" dirty="0" err="1"/>
              <a:t>hàng</a:t>
            </a:r>
            <a:r>
              <a:rPr lang="en-US" sz="1800" dirty="0"/>
              <a:t> </a:t>
            </a:r>
            <a:r>
              <a:rPr lang="en-US" sz="1800" dirty="0" err="1"/>
              <a:t>bán</a:t>
            </a:r>
            <a:r>
              <a:rPr lang="en-US" sz="1800" dirty="0"/>
              <a:t> </a:t>
            </a:r>
            <a:r>
              <a:rPr lang="en-US" sz="1800" dirty="0" err="1"/>
              <a:t>sản</a:t>
            </a:r>
            <a:r>
              <a:rPr lang="en-US" sz="1800" dirty="0"/>
              <a:t> </a:t>
            </a:r>
            <a:r>
              <a:rPr lang="en-US" sz="1800" dirty="0" err="1"/>
              <a:t>phẩm</a:t>
            </a:r>
            <a:r>
              <a:rPr lang="en-US" sz="1800" dirty="0"/>
              <a:t>.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kép</a:t>
            </a:r>
            <a:r>
              <a:rPr lang="en-US" sz="1800" dirty="0"/>
              <a:t> ở </a:t>
            </a:r>
            <a:r>
              <a:rPr lang="en-US" sz="1800" dirty="0" err="1"/>
              <a:t>Hình</a:t>
            </a:r>
            <a:r>
              <a:rPr lang="en-US" sz="1800" dirty="0"/>
              <a:t> 6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sản</a:t>
            </a:r>
            <a:r>
              <a:rPr lang="en-US" sz="1800" dirty="0"/>
              <a:t> </a:t>
            </a:r>
            <a:r>
              <a:rPr lang="en-US" sz="1800" dirty="0" err="1"/>
              <a:t>phẩm</a:t>
            </a:r>
            <a:r>
              <a:rPr lang="en-US" sz="1800" dirty="0"/>
              <a:t> </a:t>
            </a:r>
            <a:r>
              <a:rPr lang="en-US" sz="1800" dirty="0" err="1"/>
              <a:t>bán</a:t>
            </a:r>
            <a:r>
              <a:rPr lang="en-US" sz="1800" dirty="0"/>
              <a:t> </a:t>
            </a:r>
            <a:r>
              <a:rPr lang="en-US" sz="1800" dirty="0" err="1"/>
              <a:t>được</a:t>
            </a:r>
            <a:r>
              <a:rPr lang="en-US" sz="1800" dirty="0"/>
              <a:t> </a:t>
            </a:r>
            <a:r>
              <a:rPr lang="en-US" sz="1800" dirty="0" err="1"/>
              <a:t>của</a:t>
            </a:r>
            <a:r>
              <a:rPr lang="en-US" sz="1800" dirty="0"/>
              <a:t> </a:t>
            </a:r>
            <a:r>
              <a:rPr lang="en-US" sz="1800" dirty="0" err="1"/>
              <a:t>mỗi</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hai</a:t>
            </a:r>
            <a:r>
              <a:rPr lang="en-US" sz="1800" dirty="0"/>
              <a:t> </a:t>
            </a:r>
            <a:r>
              <a:rPr lang="en-US" sz="1800" dirty="0" err="1"/>
              <a:t>tháng</a:t>
            </a:r>
            <a:r>
              <a:rPr lang="en-US" sz="1800" dirty="0"/>
              <a:t> </a:t>
            </a:r>
            <a:r>
              <a:rPr lang="en-US" sz="1800" dirty="0" err="1"/>
              <a:t>đầu</a:t>
            </a:r>
            <a:r>
              <a:rPr lang="en-US" sz="1800" dirty="0"/>
              <a:t>:</a:t>
            </a:r>
          </a:p>
        </p:txBody>
      </p:sp>
      <p:pic>
        <p:nvPicPr>
          <p:cNvPr id="13" name="Picture 12">
            <a:extLst>
              <a:ext uri="{FF2B5EF4-FFF2-40B4-BE49-F238E27FC236}">
                <a16:creationId xmlns:a16="http://schemas.microsoft.com/office/drawing/2014/main" id="{4D6C4ACD-48D9-4AFA-ABB5-CD97837DE60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62162" y="1549593"/>
            <a:ext cx="5019675" cy="3095625"/>
          </a:xfrm>
          <a:prstGeom prst="rect">
            <a:avLst/>
          </a:prstGeom>
        </p:spPr>
      </p:pic>
      <p:sp>
        <p:nvSpPr>
          <p:cNvPr id="14" name="TextBox 13">
            <a:extLst>
              <a:ext uri="{FF2B5EF4-FFF2-40B4-BE49-F238E27FC236}">
                <a16:creationId xmlns:a16="http://schemas.microsoft.com/office/drawing/2014/main" id="{1DE12C46-F0A8-42B3-87E6-DBAE2F3135A7}"/>
              </a:ext>
            </a:extLst>
          </p:cNvPr>
          <p:cNvSpPr txBox="1"/>
          <p:nvPr/>
        </p:nvSpPr>
        <p:spPr>
          <a:xfrm>
            <a:off x="487610" y="4596707"/>
            <a:ext cx="8355601" cy="456535"/>
          </a:xfrm>
          <a:prstGeom prst="rect">
            <a:avLst/>
          </a:prstGeom>
          <a:solidFill>
            <a:schemeClr val="accent3">
              <a:lumMod val="40000"/>
              <a:lumOff val="60000"/>
            </a:schemeClr>
          </a:solidFill>
          <a:ln>
            <a:solidFill>
              <a:schemeClr val="tx1"/>
            </a:solidFill>
            <a:prstDash val="lgDash"/>
          </a:ln>
        </p:spPr>
        <p:txBody>
          <a:bodyPr wrap="square" rtlCol="0">
            <a:spAutoFit/>
          </a:bodyPr>
          <a:lstStyle/>
          <a:p>
            <a:pPr algn="just">
              <a:lnSpc>
                <a:spcPct val="150000"/>
              </a:lnSpc>
            </a:pPr>
            <a:r>
              <a:rPr lang="en-US" sz="1800" i="1" dirty="0" err="1"/>
              <a:t>Tháng</a:t>
            </a:r>
            <a:r>
              <a:rPr lang="en-US" sz="1800" i="1" dirty="0"/>
              <a:t> </a:t>
            </a:r>
            <a:r>
              <a:rPr lang="en-US" sz="1800" i="1" dirty="0" err="1"/>
              <a:t>nào</a:t>
            </a:r>
            <a:r>
              <a:rPr lang="en-US" sz="1800" i="1" dirty="0"/>
              <a:t> </a:t>
            </a:r>
            <a:r>
              <a:rPr lang="en-US" sz="1800" i="1" dirty="0" err="1"/>
              <a:t>bán</a:t>
            </a:r>
            <a:r>
              <a:rPr lang="en-US" sz="1800" i="1" dirty="0"/>
              <a:t> </a:t>
            </a:r>
            <a:r>
              <a:rPr lang="en-US" sz="1800" i="1" dirty="0" err="1"/>
              <a:t>được</a:t>
            </a:r>
            <a:r>
              <a:rPr lang="en-US" sz="1800" i="1" dirty="0"/>
              <a:t> </a:t>
            </a:r>
            <a:r>
              <a:rPr lang="en-US" sz="1800" i="1" dirty="0" err="1"/>
              <a:t>nhiều</a:t>
            </a:r>
            <a:r>
              <a:rPr lang="en-US" sz="1800" i="1" dirty="0"/>
              <a:t> </a:t>
            </a:r>
            <a:r>
              <a:rPr lang="en-US" sz="1800" i="1" dirty="0" err="1"/>
              <a:t>sản</a:t>
            </a:r>
            <a:r>
              <a:rPr lang="en-US" sz="1800" i="1" dirty="0"/>
              <a:t> </a:t>
            </a:r>
            <a:r>
              <a:rPr lang="en-US" sz="1800" i="1" dirty="0" err="1"/>
              <a:t>phẩm</a:t>
            </a:r>
            <a:r>
              <a:rPr lang="en-US" sz="1800" i="1" dirty="0"/>
              <a:t> </a:t>
            </a:r>
            <a:r>
              <a:rPr lang="en-US" sz="1800" i="1" dirty="0" err="1"/>
              <a:t>trong</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nhất</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hai</a:t>
            </a:r>
            <a:r>
              <a:rPr lang="en-US" sz="1800" i="1" dirty="0"/>
              <a:t>?</a:t>
            </a:r>
          </a:p>
        </p:txBody>
      </p:sp>
    </p:spTree>
    <p:extLst>
      <p:ext uri="{BB962C8B-B14F-4D97-AF65-F5344CB8AC3E}">
        <p14:creationId xmlns:p14="http://schemas.microsoft.com/office/powerpoint/2010/main" val="22666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pic>
        <p:nvPicPr>
          <p:cNvPr id="28" name="Picture 27">
            <a:extLst>
              <a:ext uri="{FF2B5EF4-FFF2-40B4-BE49-F238E27FC236}">
                <a16:creationId xmlns:a16="http://schemas.microsoft.com/office/drawing/2014/main" id="{5F106EBA-0CEE-40C3-B897-62DBE4EF32C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t="3202"/>
          <a:stretch/>
        </p:blipFill>
        <p:spPr>
          <a:xfrm>
            <a:off x="2652654" y="31854"/>
            <a:ext cx="4025963" cy="2403308"/>
          </a:xfrm>
          <a:prstGeom prst="rect">
            <a:avLst/>
          </a:prstGeom>
        </p:spPr>
      </p:pic>
      <p:sp>
        <p:nvSpPr>
          <p:cNvPr id="29" name="TextBox 28">
            <a:extLst>
              <a:ext uri="{FF2B5EF4-FFF2-40B4-BE49-F238E27FC236}">
                <a16:creationId xmlns:a16="http://schemas.microsoft.com/office/drawing/2014/main" id="{E3E1F8BB-F783-4681-8EF9-E30FFE112DC4}"/>
              </a:ext>
            </a:extLst>
          </p:cNvPr>
          <p:cNvSpPr txBox="1"/>
          <p:nvPr/>
        </p:nvSpPr>
        <p:spPr>
          <a:xfrm>
            <a:off x="476645" y="1800245"/>
            <a:ext cx="8271501" cy="3365024"/>
          </a:xfrm>
          <a:prstGeom prst="rect">
            <a:avLst/>
          </a:prstGeom>
          <a:noFill/>
        </p:spPr>
        <p:txBody>
          <a:bodyPr wrap="square" rtlCol="0">
            <a:spAutoFit/>
          </a:bodyPr>
          <a:lstStyle/>
          <a:p>
            <a:pPr algn="just">
              <a:lnSpc>
                <a:spcPct val="150000"/>
              </a:lnSpc>
            </a:pPr>
            <a:r>
              <a:rPr lang="en-US" sz="1800" b="1" u="sng" dirty="0" err="1">
                <a:solidFill>
                  <a:srgbClr val="C00000"/>
                </a:solidFill>
                <a:latin typeface="+mn-lt"/>
              </a:rPr>
              <a:t>Trả</a:t>
            </a:r>
            <a:r>
              <a:rPr lang="en-US" sz="1800" b="1" u="sng" dirty="0">
                <a:solidFill>
                  <a:srgbClr val="C00000"/>
                </a:solidFill>
                <a:latin typeface="+mn-lt"/>
              </a:rPr>
              <a:t> </a:t>
            </a:r>
            <a:r>
              <a:rPr lang="en-US" sz="1800" b="1" u="sng" dirty="0" err="1">
                <a:solidFill>
                  <a:srgbClr val="C00000"/>
                </a:solidFill>
                <a:latin typeface="+mn-lt"/>
              </a:rPr>
              <a:t>lời</a:t>
            </a:r>
            <a:r>
              <a:rPr lang="en-US" sz="1800" b="1" u="sng" dirty="0">
                <a:solidFill>
                  <a:srgbClr val="C00000"/>
                </a:solidFill>
                <a:latin typeface="+mn-lt"/>
              </a:rPr>
              <a:t>:</a:t>
            </a:r>
          </a:p>
          <a:p>
            <a:pPr>
              <a:lnSpc>
                <a:spcPct val="150000"/>
              </a:lnSpc>
            </a:pPr>
            <a:r>
              <a:rPr lang="en-US" sz="1800" dirty="0" err="1">
                <a:latin typeface="+mn-lt"/>
              </a:rPr>
              <a:t>Từ</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trên</a:t>
            </a:r>
            <a:r>
              <a:rPr lang="en-US" sz="1800" dirty="0">
                <a:latin typeface="+mn-lt"/>
              </a:rPr>
              <a:t>, ta </a:t>
            </a:r>
            <a:r>
              <a:rPr lang="en-US" sz="1800" dirty="0" err="1">
                <a:latin typeface="+mn-lt"/>
              </a:rPr>
              <a:t>thấy</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nhất</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hai</a:t>
            </a:r>
            <a:r>
              <a:rPr lang="en-US" sz="18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 calcmode="lin" valueType="num">
                                      <p:cBhvr additive="base">
                                        <p:cTn id="1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xEl>
                                              <p:pRg st="1" end="1"/>
                                            </p:txEl>
                                          </p:spTgt>
                                        </p:tgtEl>
                                        <p:attrNameLst>
                                          <p:attrName>style.visibility</p:attrName>
                                        </p:attrNameLst>
                                      </p:cBhvr>
                                      <p:to>
                                        <p:strVal val="visible"/>
                                      </p:to>
                                    </p:set>
                                    <p:anim calcmode="lin" valueType="num">
                                      <p:cBhvr additive="base">
                                        <p:cTn id="18"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 calcmode="lin" valueType="num">
                                      <p:cBhvr additive="base">
                                        <p:cTn id="24"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 calcmode="lin" valueType="num">
                                      <p:cBhvr additive="base">
                                        <p:cTn id="30"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61"/>
          <p:cNvSpPr/>
          <p:nvPr/>
        </p:nvSpPr>
        <p:spPr>
          <a:xfrm>
            <a:off x="1088000" y="1011113"/>
            <a:ext cx="822960" cy="82296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1"/>
          <p:cNvSpPr txBox="1">
            <a:spLocks noGrp="1"/>
          </p:cNvSpPr>
          <p:nvPr>
            <p:ph type="title"/>
          </p:nvPr>
        </p:nvSpPr>
        <p:spPr>
          <a:xfrm>
            <a:off x="1242531" y="940353"/>
            <a:ext cx="6648971" cy="1279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None/>
            </a:pPr>
            <a:r>
              <a:rPr lang="en" sz="3200" dirty="0"/>
              <a:t>TÍNH HỢP LÍ CỦA </a:t>
            </a:r>
            <a:br>
              <a:rPr lang="en" sz="3200" dirty="0"/>
            </a:br>
            <a:r>
              <a:rPr lang="en" sz="3200" dirty="0"/>
              <a:t>KẾT LUẬN THỐNG KÊ</a:t>
            </a:r>
            <a:endParaRPr sz="3200" dirty="0">
              <a:solidFill>
                <a:schemeClr val="accent2"/>
              </a:solidFill>
            </a:endParaRPr>
          </a:p>
        </p:txBody>
      </p:sp>
      <p:sp>
        <p:nvSpPr>
          <p:cNvPr id="2292" name="Google Shape;2292;p61"/>
          <p:cNvSpPr txBox="1">
            <a:spLocks noGrp="1"/>
          </p:cNvSpPr>
          <p:nvPr>
            <p:ph type="title" idx="2"/>
          </p:nvPr>
        </p:nvSpPr>
        <p:spPr>
          <a:xfrm>
            <a:off x="952025" y="1046305"/>
            <a:ext cx="10242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chemeClr val="bg1"/>
                </a:solidFill>
              </a:rPr>
              <a:t>02</a:t>
            </a:r>
            <a:endParaRPr sz="40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36" name="Google Shape;1921;p47">
            <a:extLst>
              <a:ext uri="{FF2B5EF4-FFF2-40B4-BE49-F238E27FC236}">
                <a16:creationId xmlns:a16="http://schemas.microsoft.com/office/drawing/2014/main" id="{74A2478E-2C13-404E-BDC6-59DF5864FADE}"/>
              </a:ext>
            </a:extLst>
          </p:cNvPr>
          <p:cNvSpPr txBox="1">
            <a:spLocks/>
          </p:cNvSpPr>
          <p:nvPr/>
        </p:nvSpPr>
        <p:spPr>
          <a:xfrm>
            <a:off x="3647418" y="265444"/>
            <a:ext cx="3013073" cy="494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400"/>
              <a:buFont typeface="Varela Round"/>
              <a:buNone/>
              <a:defRPr sz="2500" b="0" i="0" u="none" strike="noStrike" cap="none">
                <a:solidFill>
                  <a:schemeClr val="dk1"/>
                </a:solidFill>
                <a:latin typeface="Varela Round"/>
                <a:ea typeface="Varela Round"/>
                <a:cs typeface="Varela Round"/>
                <a:sym typeface="Varela Round"/>
              </a:defRPr>
            </a:lvl1pPr>
            <a:lvl2pPr marL="914400" marR="0" lvl="1"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2pPr>
            <a:lvl3pPr marL="1371600" marR="0" lvl="2"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3pPr>
            <a:lvl4pPr marL="1828800" marR="0" lvl="3"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4pPr>
            <a:lvl5pPr marL="2286000" marR="0" lvl="4"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5pPr>
            <a:lvl6pPr marL="2743200" marR="0" lvl="5"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6pPr>
            <a:lvl7pPr marL="3200400" marR="0" lvl="6"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7pPr>
            <a:lvl8pPr marL="3657600" marR="0" lvl="7"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8pPr>
            <a:lvl9pPr marL="4114800" marR="0" lvl="8"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9pPr>
          </a:lstStyle>
          <a:p>
            <a:pPr marL="0" indent="0" algn="l"/>
            <a:r>
              <a:rPr lang="en-US" sz="2000">
                <a:latin typeface="+mn-lt"/>
              </a:rPr>
              <a:t>Đọc kĩ các nội dung sau:</a:t>
            </a:r>
            <a:endParaRPr lang="en-US" sz="2000" dirty="0">
              <a:latin typeface="+mn-lt"/>
            </a:endParaRPr>
          </a:p>
        </p:txBody>
      </p:sp>
      <p:sp>
        <p:nvSpPr>
          <p:cNvPr id="37" name="Rectangle: Rounded Corners 36">
            <a:extLst>
              <a:ext uri="{FF2B5EF4-FFF2-40B4-BE49-F238E27FC236}">
                <a16:creationId xmlns:a16="http://schemas.microsoft.com/office/drawing/2014/main" id="{8E00690E-1869-422D-BAA8-68FC2EBF9F9A}"/>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HĐ2</a:t>
            </a:r>
          </a:p>
        </p:txBody>
      </p:sp>
      <p:sp>
        <p:nvSpPr>
          <p:cNvPr id="38" name="Google Shape;1921;p47">
            <a:extLst>
              <a:ext uri="{FF2B5EF4-FFF2-40B4-BE49-F238E27FC236}">
                <a16:creationId xmlns:a16="http://schemas.microsoft.com/office/drawing/2014/main" id="{DDA0FCF1-8D41-4042-BEC8-09AFC67C5F05}"/>
              </a:ext>
            </a:extLst>
          </p:cNvPr>
          <p:cNvSpPr txBox="1">
            <a:spLocks/>
          </p:cNvSpPr>
          <p:nvPr/>
        </p:nvSpPr>
        <p:spPr>
          <a:xfrm>
            <a:off x="669669" y="805195"/>
            <a:ext cx="7804662" cy="2578086"/>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None/>
            </a:pP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giúp</a:t>
            </a:r>
            <a:r>
              <a:rPr lang="en-US" sz="2000" dirty="0">
                <a:latin typeface="+mn-lt"/>
              </a:rPr>
              <a:t> </a:t>
            </a:r>
            <a:r>
              <a:rPr lang="en-US" sz="2000" dirty="0" err="1">
                <a:latin typeface="+mn-lt"/>
              </a:rPr>
              <a:t>chúng</a:t>
            </a:r>
            <a:r>
              <a:rPr lang="en-US" sz="2000" dirty="0">
                <a:latin typeface="+mn-lt"/>
              </a:rPr>
              <a:t> ta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nhận</a:t>
            </a:r>
            <a:r>
              <a:rPr lang="en-US" sz="2000" dirty="0">
                <a:latin typeface="+mn-lt"/>
              </a:rPr>
              <a:t> </a:t>
            </a:r>
            <a:r>
              <a:rPr lang="en-US" sz="2000" dirty="0" err="1">
                <a:latin typeface="+mn-lt"/>
              </a:rPr>
              <a:t>biết</a:t>
            </a:r>
            <a:r>
              <a:rPr lang="en-US" sz="2000" dirty="0">
                <a:latin typeface="+mn-lt"/>
              </a:rPr>
              <a:t> </a:t>
            </a:r>
            <a:r>
              <a:rPr lang="en-US" sz="2000" dirty="0" err="1">
                <a:latin typeface="+mn-lt"/>
              </a:rPr>
              <a:t>được</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và</a:t>
            </a:r>
            <a:r>
              <a:rPr lang="en-US" sz="2000" dirty="0">
                <a:latin typeface="+mn-lt"/>
              </a:rPr>
              <a:t> ta </a:t>
            </a:r>
            <a:r>
              <a:rPr lang="en-US" sz="2000" dirty="0" err="1">
                <a:latin typeface="+mn-lt"/>
              </a:rPr>
              <a:t>cũng</a:t>
            </a:r>
            <a:r>
              <a:rPr lang="en-US" sz="2000" dirty="0">
                <a:latin typeface="+mn-lt"/>
              </a:rPr>
              <a:t>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bác</a:t>
            </a:r>
            <a:r>
              <a:rPr lang="en-US" sz="2000" dirty="0">
                <a:latin typeface="+mn-lt"/>
              </a:rPr>
              <a:t> </a:t>
            </a:r>
            <a:r>
              <a:rPr lang="en-US" sz="2000" dirty="0" err="1">
                <a:latin typeface="+mn-lt"/>
              </a:rPr>
              <a:t>bỏ</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đã</a:t>
            </a:r>
            <a:r>
              <a:rPr lang="en-US" sz="2000" dirty="0">
                <a:latin typeface="+mn-lt"/>
              </a:rPr>
              <a:t> </a:t>
            </a:r>
            <a:r>
              <a:rPr lang="en-US" sz="2000" dirty="0" err="1">
                <a:latin typeface="+mn-lt"/>
              </a:rPr>
              <a:t>nêu</a:t>
            </a:r>
            <a:r>
              <a:rPr lang="en-US" sz="2000" dirty="0">
                <a:latin typeface="+mn-lt"/>
              </a:rPr>
              <a:t> ra.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để</a:t>
            </a:r>
            <a:r>
              <a:rPr lang="en-US" sz="2000" dirty="0">
                <a:latin typeface="+mn-lt"/>
              </a:rPr>
              <a:t> </a:t>
            </a:r>
            <a:r>
              <a:rPr lang="en-US" sz="2000" dirty="0" err="1">
                <a:latin typeface="+mn-lt"/>
              </a:rPr>
              <a:t>làm</a:t>
            </a:r>
            <a:r>
              <a:rPr lang="en-US" sz="2000" dirty="0">
                <a:latin typeface="+mn-lt"/>
              </a:rPr>
              <a:t> </a:t>
            </a:r>
            <a:r>
              <a:rPr lang="en-US" sz="2000" dirty="0" err="1">
                <a:latin typeface="+mn-lt"/>
              </a:rPr>
              <a:t>được</a:t>
            </a:r>
            <a:r>
              <a:rPr lang="en-US" sz="2000" dirty="0">
                <a:latin typeface="+mn-lt"/>
              </a:rPr>
              <a:t> </a:t>
            </a:r>
            <a:r>
              <a:rPr lang="en-US" sz="2000" dirty="0" err="1">
                <a:latin typeface="+mn-lt"/>
              </a:rPr>
              <a:t>điều</a:t>
            </a:r>
            <a:r>
              <a:rPr lang="en-US" sz="2000" dirty="0">
                <a:latin typeface="+mn-lt"/>
              </a:rPr>
              <a:t> </a:t>
            </a:r>
            <a:r>
              <a:rPr lang="en-US" sz="2000" dirty="0" err="1">
                <a:latin typeface="+mn-lt"/>
              </a:rPr>
              <a:t>đó</a:t>
            </a:r>
            <a:r>
              <a:rPr lang="en-US" sz="2000" dirty="0">
                <a:latin typeface="+mn-lt"/>
              </a:rPr>
              <a:t> ta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smtClean="0">
                <a:latin typeface="+mn-lt"/>
              </a:rPr>
              <a:t>hoặc</a:t>
            </a:r>
            <a:r>
              <a:rPr lang="en-US" sz="2000" dirty="0" smtClean="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a:p>
            <a:pPr marL="0" indent="0" algn="just">
              <a:lnSpc>
                <a:spcPct val="150000"/>
              </a:lnSpc>
              <a:buFont typeface="Varela Round"/>
              <a:buNone/>
            </a:pPr>
            <a:endParaRPr lang="en-US" sz="2000" dirty="0">
              <a:latin typeface="+mn-lt"/>
            </a:endParaRPr>
          </a:p>
        </p:txBody>
      </p:sp>
      <p:sp>
        <p:nvSpPr>
          <p:cNvPr id="40" name="Rectangle: Rounded Corners 39">
            <a:extLst>
              <a:ext uri="{FF2B5EF4-FFF2-40B4-BE49-F238E27FC236}">
                <a16:creationId xmlns:a16="http://schemas.microsoft.com/office/drawing/2014/main" id="{0B52BC22-8A56-49C4-9278-F79593F471DE}"/>
              </a:ext>
            </a:extLst>
          </p:cNvPr>
          <p:cNvSpPr/>
          <p:nvPr/>
        </p:nvSpPr>
        <p:spPr>
          <a:xfrm>
            <a:off x="1101032" y="3549427"/>
            <a:ext cx="7087919" cy="1124305"/>
          </a:xfrm>
          <a:prstGeom prst="roundRect">
            <a:avLst/>
          </a:prstGeom>
          <a:solidFill>
            <a:schemeClr val="bg1">
              <a:lumMod val="9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rgbClr val="C00000"/>
                </a:solidFill>
              </a:rPr>
              <a:t>Hãy</a:t>
            </a:r>
            <a:r>
              <a:rPr lang="en-US" sz="2000" i="1" dirty="0">
                <a:solidFill>
                  <a:srgbClr val="C00000"/>
                </a:solidFill>
              </a:rPr>
              <a:t> </a:t>
            </a:r>
            <a:r>
              <a:rPr lang="en-US" sz="2000" i="1" dirty="0" err="1">
                <a:solidFill>
                  <a:srgbClr val="C00000"/>
                </a:solidFill>
              </a:rPr>
              <a:t>cho</a:t>
            </a:r>
            <a:r>
              <a:rPr lang="en-US" sz="2000" i="1" dirty="0">
                <a:solidFill>
                  <a:srgbClr val="C00000"/>
                </a:solidFill>
              </a:rPr>
              <a:t> </a:t>
            </a:r>
            <a:r>
              <a:rPr lang="en-US" sz="2000" i="1" dirty="0" err="1">
                <a:solidFill>
                  <a:srgbClr val="C00000"/>
                </a:solidFill>
              </a:rPr>
              <a:t>biết</a:t>
            </a:r>
            <a:r>
              <a:rPr lang="en-US" sz="2000" i="1" dirty="0">
                <a:solidFill>
                  <a:srgbClr val="C00000"/>
                </a:solidFill>
              </a:rPr>
              <a:t> ý </a:t>
            </a:r>
            <a:r>
              <a:rPr lang="en-US" sz="2000" i="1" dirty="0" err="1">
                <a:solidFill>
                  <a:srgbClr val="C00000"/>
                </a:solidFill>
              </a:rPr>
              <a:t>nghĩa</a:t>
            </a:r>
            <a:r>
              <a:rPr lang="en-US" sz="2000" i="1" dirty="0">
                <a:solidFill>
                  <a:srgbClr val="C00000"/>
                </a:solidFill>
              </a:rPr>
              <a:t> </a:t>
            </a:r>
            <a:r>
              <a:rPr lang="en-US" sz="2000" i="1" dirty="0" err="1">
                <a:solidFill>
                  <a:srgbClr val="C00000"/>
                </a:solidFill>
              </a:rPr>
              <a:t>của</a:t>
            </a:r>
            <a:r>
              <a:rPr lang="en-US" sz="2000" i="1" dirty="0">
                <a:solidFill>
                  <a:srgbClr val="C00000"/>
                </a:solidFill>
              </a:rPr>
              <a:t> </a:t>
            </a:r>
            <a:r>
              <a:rPr lang="en-US" sz="2000" i="1" dirty="0" err="1">
                <a:solidFill>
                  <a:srgbClr val="C00000"/>
                </a:solidFill>
              </a:rPr>
              <a:t>quá</a:t>
            </a:r>
            <a:r>
              <a:rPr lang="en-US" sz="2000" i="1" dirty="0">
                <a:solidFill>
                  <a:srgbClr val="C00000"/>
                </a:solidFill>
              </a:rPr>
              <a:t> </a:t>
            </a:r>
            <a:r>
              <a:rPr lang="en-US" sz="2000" i="1" dirty="0" err="1">
                <a:solidFill>
                  <a:srgbClr val="C00000"/>
                </a:solidFill>
              </a:rPr>
              <a:t>trình</a:t>
            </a:r>
            <a:r>
              <a:rPr lang="en-US" sz="2000" i="1" dirty="0">
                <a:solidFill>
                  <a:srgbClr val="C00000"/>
                </a:solidFill>
              </a:rPr>
              <a:t> </a:t>
            </a:r>
            <a:r>
              <a:rPr lang="en-US" sz="2000" i="1" dirty="0" err="1">
                <a:solidFill>
                  <a:srgbClr val="C00000"/>
                </a:solidFill>
              </a:rPr>
              <a:t>phân</a:t>
            </a:r>
            <a:r>
              <a:rPr lang="en-US" sz="2000" i="1" dirty="0">
                <a:solidFill>
                  <a:srgbClr val="C00000"/>
                </a:solidFill>
              </a:rPr>
              <a:t> </a:t>
            </a:r>
            <a:r>
              <a:rPr lang="en-US" sz="2000" i="1" dirty="0" err="1">
                <a:solidFill>
                  <a:srgbClr val="C00000"/>
                </a:solidFill>
              </a:rPr>
              <a:t>tích</a:t>
            </a:r>
            <a:r>
              <a:rPr lang="en-US" sz="2000" i="1" dirty="0">
                <a:solidFill>
                  <a:srgbClr val="C00000"/>
                </a:solidFill>
              </a:rPr>
              <a:t> </a:t>
            </a:r>
            <a:r>
              <a:rPr lang="en-US" sz="2000" i="1" dirty="0" err="1">
                <a:solidFill>
                  <a:srgbClr val="C00000"/>
                </a:solidFill>
              </a:rPr>
              <a:t>và</a:t>
            </a:r>
            <a:r>
              <a:rPr lang="en-US" sz="2000" i="1" dirty="0">
                <a:solidFill>
                  <a:srgbClr val="C00000"/>
                </a:solidFill>
              </a:rPr>
              <a:t> </a:t>
            </a:r>
            <a:r>
              <a:rPr lang="en-US" sz="2000" i="1" dirty="0" err="1">
                <a:solidFill>
                  <a:srgbClr val="C00000"/>
                </a:solidFill>
              </a:rPr>
              <a:t>xử</a:t>
            </a:r>
            <a:r>
              <a:rPr lang="en-US" sz="2000" i="1" dirty="0">
                <a:solidFill>
                  <a:srgbClr val="C00000"/>
                </a:solidFill>
              </a:rPr>
              <a:t> </a:t>
            </a:r>
            <a:r>
              <a:rPr lang="en-US" sz="2000" i="1" dirty="0" err="1">
                <a:solidFill>
                  <a:srgbClr val="C00000"/>
                </a:solidFill>
              </a:rPr>
              <a:t>lí</a:t>
            </a:r>
            <a:r>
              <a:rPr lang="en-US" sz="2000" i="1" dirty="0">
                <a:solidFill>
                  <a:srgbClr val="C00000"/>
                </a:solidFill>
              </a:rPr>
              <a:t> </a:t>
            </a:r>
            <a:r>
              <a:rPr lang="en-US" sz="2000" i="1" dirty="0" err="1">
                <a:solidFill>
                  <a:srgbClr val="C00000"/>
                </a:solidFill>
              </a:rPr>
              <a:t>dữ</a:t>
            </a:r>
            <a:r>
              <a:rPr lang="en-US" sz="2000" i="1" dirty="0">
                <a:solidFill>
                  <a:srgbClr val="C00000"/>
                </a:solidFill>
              </a:rPr>
              <a:t> </a:t>
            </a:r>
            <a:r>
              <a:rPr lang="en-US" sz="2000" i="1" dirty="0" err="1">
                <a:solidFill>
                  <a:srgbClr val="C00000"/>
                </a:solidFill>
              </a:rPr>
              <a:t>liệu</a:t>
            </a:r>
            <a:r>
              <a:rPr lang="en-US" sz="2000" i="1" dirty="0">
                <a:solidFill>
                  <a:srgbClr val="C00000"/>
                </a:solidFill>
              </a:rPr>
              <a:t> </a:t>
            </a:r>
            <a:r>
              <a:rPr lang="en-US" sz="2000" i="1" dirty="0" err="1">
                <a:solidFill>
                  <a:srgbClr val="C00000"/>
                </a:solidFill>
              </a:rPr>
              <a:t>trong</a:t>
            </a:r>
            <a:r>
              <a:rPr lang="en-US" sz="2000" i="1" dirty="0">
                <a:solidFill>
                  <a:srgbClr val="C00000"/>
                </a:solidFill>
              </a:rPr>
              <a:t> </a:t>
            </a:r>
            <a:r>
              <a:rPr lang="en-US" sz="2000" i="1" dirty="0" err="1">
                <a:solidFill>
                  <a:srgbClr val="C00000"/>
                </a:solidFill>
              </a:rPr>
              <a:t>việc</a:t>
            </a:r>
            <a:r>
              <a:rPr lang="en-US" sz="2000" i="1" dirty="0">
                <a:solidFill>
                  <a:srgbClr val="C00000"/>
                </a:solidFill>
              </a:rPr>
              <a:t> </a:t>
            </a:r>
            <a:r>
              <a:rPr lang="en-US" sz="2000" i="1" dirty="0" err="1">
                <a:solidFill>
                  <a:srgbClr val="C00000"/>
                </a:solidFill>
              </a:rPr>
              <a:t>tìm</a:t>
            </a:r>
            <a:r>
              <a:rPr lang="en-US" sz="2000" i="1" dirty="0">
                <a:solidFill>
                  <a:srgbClr val="C00000"/>
                </a:solidFill>
              </a:rPr>
              <a:t> ra </a:t>
            </a:r>
            <a:r>
              <a:rPr lang="en-US" sz="2000" i="1" dirty="0" err="1">
                <a:solidFill>
                  <a:srgbClr val="C00000"/>
                </a:solidFill>
              </a:rPr>
              <a:t>những</a:t>
            </a:r>
            <a:r>
              <a:rPr lang="en-US" sz="2000" i="1" dirty="0">
                <a:solidFill>
                  <a:srgbClr val="C00000"/>
                </a:solidFill>
              </a:rPr>
              <a:t> </a:t>
            </a:r>
            <a:r>
              <a:rPr lang="en-US" sz="2000" i="1" dirty="0" err="1">
                <a:solidFill>
                  <a:srgbClr val="C00000"/>
                </a:solidFill>
              </a:rPr>
              <a:t>thông</a:t>
            </a:r>
            <a:r>
              <a:rPr lang="en-US" sz="2000" i="1" dirty="0">
                <a:solidFill>
                  <a:srgbClr val="C00000"/>
                </a:solidFill>
              </a:rPr>
              <a:t> tin </a:t>
            </a:r>
            <a:r>
              <a:rPr lang="en-US" sz="2000" i="1" dirty="0" err="1">
                <a:solidFill>
                  <a:srgbClr val="C00000"/>
                </a:solidFill>
              </a:rPr>
              <a:t>hữu</a:t>
            </a:r>
            <a:r>
              <a:rPr lang="en-US" sz="2000" i="1" dirty="0">
                <a:solidFill>
                  <a:srgbClr val="C00000"/>
                </a:solidFill>
              </a:rPr>
              <a:t> </a:t>
            </a:r>
            <a:r>
              <a:rPr lang="en-US" sz="2000" i="1" dirty="0" err="1">
                <a:solidFill>
                  <a:srgbClr val="C00000"/>
                </a:solidFill>
              </a:rPr>
              <a:t>ích</a:t>
            </a:r>
            <a:r>
              <a:rPr lang="en-US" sz="2000" i="1" dirty="0">
                <a:solidFill>
                  <a:srgbClr val="C00000"/>
                </a:solidFill>
              </a:rPr>
              <a:t> </a:t>
            </a:r>
            <a:r>
              <a:rPr lang="en-US" sz="2000" i="1" dirty="0" err="1">
                <a:solidFill>
                  <a:srgbClr val="C00000"/>
                </a:solidFill>
              </a:rPr>
              <a:t>và</a:t>
            </a:r>
            <a:r>
              <a:rPr lang="en-US" sz="2000" i="1" dirty="0">
                <a:solidFill>
                  <a:srgbClr val="C00000"/>
                </a:solidFill>
              </a:rPr>
              <a:t> </a:t>
            </a:r>
            <a:r>
              <a:rPr lang="en-US" sz="2000" i="1" dirty="0" err="1">
                <a:solidFill>
                  <a:srgbClr val="C00000"/>
                </a:solidFill>
              </a:rPr>
              <a:t>rút</a:t>
            </a:r>
            <a:r>
              <a:rPr lang="en-US" sz="2000" i="1" dirty="0">
                <a:solidFill>
                  <a:srgbClr val="C00000"/>
                </a:solidFill>
              </a:rPr>
              <a:t> ra </a:t>
            </a:r>
            <a:r>
              <a:rPr lang="en-US" sz="2000" i="1" dirty="0" err="1">
                <a:solidFill>
                  <a:srgbClr val="C00000"/>
                </a:solidFill>
              </a:rPr>
              <a:t>kết</a:t>
            </a:r>
            <a:r>
              <a:rPr lang="en-US" sz="2000" i="1" dirty="0">
                <a:solidFill>
                  <a:srgbClr val="C00000"/>
                </a:solidFill>
              </a:rPr>
              <a:t> </a:t>
            </a:r>
            <a:r>
              <a:rPr lang="en-US" sz="2000" i="1" dirty="0" err="1">
                <a:solidFill>
                  <a:srgbClr val="C00000"/>
                </a:solidFill>
              </a:rPr>
              <a:t>luận</a:t>
            </a:r>
            <a:r>
              <a:rPr lang="en-US" sz="2000" i="1" dirty="0">
                <a:solidFill>
                  <a:srgbClr val="C00000"/>
                </a:solidFill>
              </a:rPr>
              <a:t>?</a:t>
            </a:r>
            <a:endParaRPr lang="en-US" sz="4400" i="1" dirty="0">
              <a:solidFill>
                <a:srgbClr val="C00000"/>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anim calcmode="lin" valueType="num">
                                      <p:cBhvr additive="base">
                                        <p:cTn id="11"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randombar(horizont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animBg="1"/>
      <p:bldP spid="38"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B825EC-609A-46DF-B661-9A81134D4416}"/>
              </a:ext>
            </a:extLst>
          </p:cNvPr>
          <p:cNvSpPr/>
          <p:nvPr/>
        </p:nvSpPr>
        <p:spPr>
          <a:xfrm>
            <a:off x="204839" y="23565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3</a:t>
            </a:r>
          </a:p>
        </p:txBody>
      </p:sp>
      <p:sp>
        <p:nvSpPr>
          <p:cNvPr id="5" name="TextBox 4">
            <a:extLst>
              <a:ext uri="{FF2B5EF4-FFF2-40B4-BE49-F238E27FC236}">
                <a16:creationId xmlns:a16="http://schemas.microsoft.com/office/drawing/2014/main" id="{F601E2F4-50CC-450F-8019-B63A47656789}"/>
              </a:ext>
            </a:extLst>
          </p:cNvPr>
          <p:cNvSpPr txBox="1"/>
          <p:nvPr/>
        </p:nvSpPr>
        <p:spPr>
          <a:xfrm>
            <a:off x="956841" y="468640"/>
            <a:ext cx="7230317" cy="1287532"/>
          </a:xfrm>
          <a:prstGeom prst="rect">
            <a:avLst/>
          </a:prstGeom>
          <a:noFill/>
        </p:spPr>
        <p:txBody>
          <a:bodyPr wrap="square" rtlCol="0">
            <a:spAutoFit/>
          </a:bodyPr>
          <a:lstStyle/>
          <a:p>
            <a:pPr algn="just">
              <a:lnSpc>
                <a:spcPct val="150000"/>
              </a:lnSpc>
            </a:pPr>
            <a:r>
              <a:rPr lang="en-US" sz="1800" dirty="0"/>
              <a:t>Theo </a:t>
            </a:r>
            <a:r>
              <a:rPr lang="en-US" sz="1800" dirty="0" err="1"/>
              <a:t>Thông</a:t>
            </a:r>
            <a:r>
              <a:rPr lang="en-US" sz="1800" dirty="0"/>
              <a:t> </a:t>
            </a:r>
            <a:r>
              <a:rPr lang="en-US" sz="1800" dirty="0" err="1"/>
              <a:t>tư</a:t>
            </a:r>
            <a:r>
              <a:rPr lang="en-US" sz="1800" dirty="0"/>
              <a:t> 22/2021/TT- BGDĐT, </a:t>
            </a:r>
            <a:r>
              <a:rPr lang="en-US" sz="1800" dirty="0" err="1"/>
              <a:t>kết</a:t>
            </a:r>
            <a:r>
              <a:rPr lang="en-US" sz="1800" dirty="0"/>
              <a:t> </a:t>
            </a:r>
            <a:r>
              <a:rPr lang="en-US" sz="1800" dirty="0" err="1"/>
              <a:t>quả</a:t>
            </a:r>
            <a:r>
              <a:rPr lang="en-US" sz="1800" dirty="0"/>
              <a:t> </a:t>
            </a:r>
            <a:r>
              <a:rPr lang="en-US" sz="1800" dirty="0" err="1"/>
              <a:t>học</a:t>
            </a:r>
            <a:r>
              <a:rPr lang="en-US" sz="1800" dirty="0"/>
              <a:t> </a:t>
            </a:r>
            <a:r>
              <a:rPr lang="en-US" sz="1800" dirty="0" err="1"/>
              <a:t>tập</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trong</a:t>
            </a:r>
            <a:r>
              <a:rPr lang="en-US" sz="1800" dirty="0"/>
              <a:t> </a:t>
            </a:r>
            <a:r>
              <a:rPr lang="en-US" sz="1800" dirty="0" err="1"/>
              <a:t>Học</a:t>
            </a:r>
            <a:r>
              <a:rPr lang="en-US" sz="1800" dirty="0"/>
              <a:t> </a:t>
            </a:r>
            <a:r>
              <a:rPr lang="en-US" sz="1800" dirty="0" err="1"/>
              <a:t>kì</a:t>
            </a:r>
            <a:r>
              <a:rPr lang="en-US" sz="1800" dirty="0"/>
              <a:t> 1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theo</a:t>
            </a:r>
            <a:r>
              <a:rPr lang="en-US" sz="1800" dirty="0"/>
              <a:t> </a:t>
            </a:r>
            <a:r>
              <a:rPr lang="en-US" sz="1800" dirty="0" err="1"/>
              <a:t>một</a:t>
            </a:r>
            <a:r>
              <a:rPr lang="en-US" sz="1800" dirty="0"/>
              <a:t> </a:t>
            </a:r>
            <a:r>
              <a:rPr lang="en-US" sz="1800" dirty="0" err="1"/>
              <a:t>trong</a:t>
            </a:r>
            <a:r>
              <a:rPr lang="en-US" sz="1800" dirty="0"/>
              <a:t> </a:t>
            </a:r>
            <a:r>
              <a:rPr lang="en-US" sz="1800" dirty="0" err="1"/>
              <a:t>bốn</a:t>
            </a:r>
            <a:r>
              <a:rPr lang="en-US" sz="1800" dirty="0"/>
              <a:t> </a:t>
            </a:r>
            <a:r>
              <a:rPr lang="en-US" sz="1800" dirty="0" err="1"/>
              <a:t>mức</a:t>
            </a:r>
            <a:r>
              <a:rPr lang="en-US" sz="1800" dirty="0"/>
              <a:t>: </a:t>
            </a:r>
            <a:r>
              <a:rPr lang="en-US" sz="1800" dirty="0" err="1"/>
              <a:t>Tốt</a:t>
            </a:r>
            <a:r>
              <a:rPr lang="en-US" sz="1800" dirty="0"/>
              <a:t>, </a:t>
            </a:r>
            <a:r>
              <a:rPr lang="en-US" sz="1800" dirty="0" err="1"/>
              <a:t>Khá</a:t>
            </a:r>
            <a:r>
              <a:rPr lang="en-US" sz="1800" dirty="0"/>
              <a:t>, </a:t>
            </a:r>
            <a:r>
              <a:rPr lang="en-US" sz="1800" dirty="0" err="1"/>
              <a:t>Đạt</a:t>
            </a:r>
            <a:r>
              <a:rPr lang="en-US" sz="1800" dirty="0"/>
              <a:t>, </a:t>
            </a:r>
            <a:r>
              <a:rPr lang="en-US" sz="1800" dirty="0" err="1"/>
              <a:t>Chưa</a:t>
            </a:r>
            <a:r>
              <a:rPr lang="en-US" sz="1800" dirty="0"/>
              <a:t> </a:t>
            </a:r>
            <a:r>
              <a:rPr lang="en-US" sz="1800" dirty="0" err="1"/>
              <a:t>đạt</a:t>
            </a:r>
            <a:r>
              <a:rPr lang="en-US" sz="1800" dirty="0"/>
              <a:t>, </a:t>
            </a:r>
            <a:r>
              <a:rPr lang="en-US" sz="1800" dirty="0" err="1"/>
              <a:t>trong</a:t>
            </a:r>
            <a:r>
              <a:rPr lang="en-US" sz="1800" dirty="0"/>
              <a:t> </a:t>
            </a:r>
            <a:r>
              <a:rPr lang="en-US" sz="1800" dirty="0" err="1"/>
              <a:t>đó</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cả</a:t>
            </a:r>
            <a:r>
              <a:rPr lang="en-US" sz="1800" dirty="0"/>
              <a:t> </a:t>
            </a:r>
            <a:r>
              <a:rPr lang="en-US" sz="1800" dirty="0" err="1"/>
              <a:t>mức</a:t>
            </a:r>
            <a:r>
              <a:rPr lang="en-US" sz="1800" dirty="0"/>
              <a:t> </a:t>
            </a:r>
            <a:r>
              <a:rPr lang="en-US" sz="1800" dirty="0" err="1"/>
              <a:t>Tốt</a:t>
            </a:r>
            <a:r>
              <a:rPr lang="en-US" sz="1800" dirty="0"/>
              <a:t> </a:t>
            </a:r>
            <a:r>
              <a:rPr lang="en-US" sz="1800" dirty="0" err="1"/>
              <a:t>khi</a:t>
            </a:r>
            <a:r>
              <a:rPr lang="en-US" sz="1800" dirty="0"/>
              <a:t> </a:t>
            </a:r>
            <a:r>
              <a:rPr lang="en-US" sz="1800" dirty="0" err="1"/>
              <a:t>đạt</a:t>
            </a:r>
            <a:r>
              <a:rPr lang="en-US" sz="1800" dirty="0"/>
              <a:t> </a:t>
            </a:r>
            <a:r>
              <a:rPr lang="en-US" sz="1800" dirty="0" err="1"/>
              <a:t>cả</a:t>
            </a:r>
            <a:r>
              <a:rPr lang="en-US" sz="1800" dirty="0"/>
              <a:t> </a:t>
            </a:r>
            <a:r>
              <a:rPr lang="en-US" sz="1800" dirty="0" err="1"/>
              <a:t>ba</a:t>
            </a:r>
            <a:r>
              <a:rPr lang="en-US" sz="1800" dirty="0"/>
              <a:t> </a:t>
            </a:r>
            <a:r>
              <a:rPr lang="en-US" sz="1800" dirty="0" err="1"/>
              <a:t>tiêu</a:t>
            </a:r>
            <a:r>
              <a:rPr lang="en-US" sz="1800" dirty="0"/>
              <a:t> </a:t>
            </a:r>
            <a:r>
              <a:rPr lang="en-US" sz="1800" dirty="0" err="1"/>
              <a:t>chí</a:t>
            </a:r>
            <a:r>
              <a:rPr lang="en-US" sz="1800" dirty="0"/>
              <a:t>:</a:t>
            </a:r>
          </a:p>
        </p:txBody>
      </p:sp>
      <p:sp>
        <p:nvSpPr>
          <p:cNvPr id="6" name="TextBox 5">
            <a:extLst>
              <a:ext uri="{FF2B5EF4-FFF2-40B4-BE49-F238E27FC236}">
                <a16:creationId xmlns:a16="http://schemas.microsoft.com/office/drawing/2014/main" id="{234C6BAF-FFBA-4809-A761-4F838B87C1F9}"/>
              </a:ext>
            </a:extLst>
          </p:cNvPr>
          <p:cNvSpPr txBox="1"/>
          <p:nvPr/>
        </p:nvSpPr>
        <p:spPr>
          <a:xfrm>
            <a:off x="746260" y="1810087"/>
            <a:ext cx="7699549" cy="456535"/>
          </a:xfrm>
          <a:prstGeom prst="rect">
            <a:avLst/>
          </a:prstGeom>
          <a:solidFill>
            <a:schemeClr val="accent2">
              <a:lumMod val="40000"/>
              <a:lumOff val="60000"/>
            </a:schemeClr>
          </a:solidFill>
        </p:spPr>
        <p:txBody>
          <a:bodyPr wrap="square" rtlCol="0">
            <a:spAutoFit/>
          </a:bodyPr>
          <a:lstStyle/>
          <a:p>
            <a:pPr algn="just">
              <a:lnSpc>
                <a:spcPct val="150000"/>
              </a:lnSpc>
            </a:pPr>
            <a:r>
              <a:rPr lang="en-US" sz="1800" dirty="0"/>
              <a:t>(1)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mức</a:t>
            </a:r>
            <a:r>
              <a:rPr lang="en-US" sz="1800" dirty="0"/>
              <a:t> </a:t>
            </a:r>
            <a:r>
              <a:rPr lang="en-US" sz="1800" dirty="0" err="1"/>
              <a:t>Đạt</a:t>
            </a:r>
            <a:r>
              <a:rPr lang="en-US" sz="1800" dirty="0"/>
              <a:t>.</a:t>
            </a:r>
          </a:p>
        </p:txBody>
      </p:sp>
      <p:sp>
        <p:nvSpPr>
          <p:cNvPr id="7" name="TextBox 6">
            <a:extLst>
              <a:ext uri="{FF2B5EF4-FFF2-40B4-BE49-F238E27FC236}">
                <a16:creationId xmlns:a16="http://schemas.microsoft.com/office/drawing/2014/main" id="{307775A2-4A23-4FED-8277-3B8BF99D9804}"/>
              </a:ext>
            </a:extLst>
          </p:cNvPr>
          <p:cNvSpPr txBox="1"/>
          <p:nvPr/>
        </p:nvSpPr>
        <p:spPr>
          <a:xfrm>
            <a:off x="746260" y="2378704"/>
            <a:ext cx="7699549" cy="872034"/>
          </a:xfrm>
          <a:prstGeom prst="rect">
            <a:avLst/>
          </a:prstGeom>
          <a:solidFill>
            <a:schemeClr val="accent3">
              <a:lumMod val="40000"/>
              <a:lumOff val="60000"/>
            </a:schemeClr>
          </a:solidFill>
        </p:spPr>
        <p:txBody>
          <a:bodyPr wrap="square" rtlCol="0">
            <a:spAutoFit/>
          </a:bodyPr>
          <a:lstStyle/>
          <a:p>
            <a:pPr algn="just">
              <a:lnSpc>
                <a:spcPct val="150000"/>
              </a:lnSpc>
            </a:pPr>
            <a:r>
              <a:rPr lang="en-US" sz="1800" dirty="0"/>
              <a:t>(2)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môn</a:t>
            </a:r>
            <a:r>
              <a:rPr lang="en-US" sz="1800" dirty="0"/>
              <a:t> </a:t>
            </a:r>
            <a:r>
              <a:rPr lang="en-US" sz="1800" dirty="0" err="1"/>
              <a:t>Học</a:t>
            </a:r>
            <a:r>
              <a:rPr lang="en-US" sz="1800" dirty="0"/>
              <a:t> </a:t>
            </a:r>
            <a:r>
              <a:rPr lang="en-US" sz="1800" dirty="0" err="1"/>
              <a:t>kì</a:t>
            </a:r>
            <a:r>
              <a:rPr lang="en-US" sz="1800" dirty="0"/>
              <a:t> I </a:t>
            </a:r>
            <a:r>
              <a:rPr lang="en-US" sz="1800" dirty="0" err="1"/>
              <a:t>từ</a:t>
            </a:r>
            <a:r>
              <a:rPr lang="en-US" sz="1800" dirty="0"/>
              <a:t> 6,5 </a:t>
            </a:r>
            <a:r>
              <a:rPr lang="en-US" sz="1800" dirty="0" err="1"/>
              <a:t>điểm</a:t>
            </a:r>
            <a:r>
              <a:rPr lang="en-US" sz="1800" dirty="0"/>
              <a:t> </a:t>
            </a:r>
            <a:r>
              <a:rPr lang="en-US" sz="1800" dirty="0" err="1"/>
              <a:t>trở</a:t>
            </a:r>
            <a:r>
              <a:rPr lang="en-US" sz="1800" dirty="0"/>
              <a:t> </a:t>
            </a:r>
            <a:r>
              <a:rPr lang="en-US" sz="1800" dirty="0" err="1"/>
              <a:t>lên</a:t>
            </a:r>
            <a:r>
              <a:rPr lang="en-US" sz="1800" dirty="0"/>
              <a:t>.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7B2576-8857-43B1-87A2-C2851904AF7C}"/>
                  </a:ext>
                </a:extLst>
              </p:cNvPr>
              <p:cNvSpPr txBox="1"/>
              <p:nvPr/>
            </p:nvSpPr>
            <p:spPr>
              <a:xfrm>
                <a:off x="746260" y="3387328"/>
                <a:ext cx="7699549" cy="1287532"/>
              </a:xfrm>
              <a:prstGeom prst="rect">
                <a:avLst/>
              </a:prstGeom>
              <a:solidFill>
                <a:schemeClr val="bg2">
                  <a:lumMod val="40000"/>
                  <a:lumOff val="60000"/>
                </a:schemeClr>
              </a:solidFill>
            </p:spPr>
            <p:txBody>
              <a:bodyPr wrap="square" rtlCol="0">
                <a:spAutoFit/>
              </a:bodyPr>
              <a:lstStyle/>
              <a:p>
                <a:pPr algn="just">
                  <a:lnSpc>
                    <a:spcPct val="150000"/>
                  </a:lnSpc>
                </a:pPr>
                <a:r>
                  <a:rPr lang="en-US" sz="1800" dirty="0"/>
                  <a:t>(3) </a:t>
                </a:r>
                <a:r>
                  <a:rPr lang="en-US" sz="1800" dirty="0" err="1"/>
                  <a:t>Trong</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ít</a:t>
                </a:r>
                <a:r>
                  <a:rPr lang="en-US" sz="1800" dirty="0"/>
                  <a:t> </a:t>
                </a:r>
                <a:r>
                  <a:rPr lang="en-US" sz="1800" dirty="0" err="1"/>
                  <a:t>nhất</a:t>
                </a:r>
                <a:r>
                  <a:rPr lang="en-US" sz="1800" dirty="0"/>
                  <a:t> 6 </a:t>
                </a:r>
                <a:r>
                  <a:rPr lang="en-US" sz="1800" dirty="0" err="1"/>
                  <a:t>môn</a:t>
                </a:r>
                <a:r>
                  <a:rPr lang="en-US" sz="1800" dirty="0"/>
                  <a:t> </a:t>
                </a:r>
                <a:r>
                  <a:rPr lang="en-US" sz="1800" dirty="0" err="1"/>
                  <a:t>học</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Học</a:t>
                </a:r>
                <a:r>
                  <a:rPr lang="en-US" sz="1800" dirty="0"/>
                  <a:t> </a:t>
                </a:r>
                <a:r>
                  <a:rPr lang="en-US" sz="1800" dirty="0" err="1"/>
                  <a:t>kì</a:t>
                </a:r>
                <a:r>
                  <a:rPr lang="en-US" sz="1800" dirty="0"/>
                  <a:t> I </a:t>
                </a:r>
                <a:r>
                  <a:rPr lang="en-US" sz="1800" dirty="0" err="1"/>
                  <a:t>đạt</a:t>
                </a:r>
                <a:r>
                  <a:rPr lang="en-US" sz="1800" dirty="0"/>
                  <a:t> </a:t>
                </a:r>
                <a:r>
                  <a:rPr lang="en-US" sz="1800" dirty="0" err="1"/>
                  <a:t>từ</a:t>
                </a:r>
                <a:r>
                  <a:rPr lang="en-US" sz="1800" dirty="0"/>
                  <a:t> 8,0 </a:t>
                </a:r>
                <a:r>
                  <a:rPr lang="en-US" sz="1800" dirty="0" err="1"/>
                  <a:t>điểm</a:t>
                </a:r>
                <a:r>
                  <a:rPr lang="en-US" sz="1800" dirty="0"/>
                  <a:t> </a:t>
                </a:r>
                <a:r>
                  <a:rPr lang="en-US" sz="1800" dirty="0" err="1"/>
                  <a:t>trở</a:t>
                </a:r>
                <a:r>
                  <a:rPr lang="en-US" sz="1800" dirty="0"/>
                  <a:t> </a:t>
                </a:r>
                <a:r>
                  <a:rPr lang="en-US" sz="1800" dirty="0" err="1"/>
                  <a:t>lên</a:t>
                </a:r>
                <a:r>
                  <a:rPr lang="en-US" sz="1800" dirty="0"/>
                  <a:t> (</a:t>
                </a:r>
                <a:r>
                  <a:rPr lang="en-US" sz="1800" dirty="0" err="1"/>
                  <a:t>viết</a:t>
                </a:r>
                <a:r>
                  <a:rPr lang="en-US" sz="1800" dirty="0"/>
                  <a:t> </a:t>
                </a:r>
                <a:r>
                  <a:rPr lang="en-US" sz="1800" dirty="0" err="1"/>
                  <a:t>tắt</a:t>
                </a:r>
                <a:r>
                  <a:rPr lang="en-US" sz="1800" dirty="0"/>
                  <a:t> </a:t>
                </a:r>
                <a:r>
                  <a:rPr lang="en-US" sz="1800" dirty="0" err="1"/>
                  <a:t>ĐTB</a:t>
                </a:r>
                <a:r>
                  <a:rPr lang="en-US" sz="1800" baseline="-25000" dirty="0" err="1"/>
                  <a:t>mhkI</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 8).</a:t>
                </a:r>
              </a:p>
            </p:txBody>
          </p:sp>
        </mc:Choice>
        <mc:Fallback xmlns="">
          <p:sp>
            <p:nvSpPr>
              <p:cNvPr id="8" name="TextBox 7">
                <a:extLst>
                  <a:ext uri="{FF2B5EF4-FFF2-40B4-BE49-F238E27FC236}">
                    <a16:creationId xmlns:a16="http://schemas.microsoft.com/office/drawing/2014/main" id="{1B7B2576-8857-43B1-87A2-C2851904AF7C}"/>
                  </a:ext>
                </a:extLst>
              </p:cNvPr>
              <p:cNvSpPr txBox="1">
                <a:spLocks noRot="1" noChangeAspect="1" noMove="1" noResize="1" noEditPoints="1" noAdjustHandles="1" noChangeArrowheads="1" noChangeShapeType="1" noTextEdit="1"/>
              </p:cNvSpPr>
              <p:nvPr/>
            </p:nvSpPr>
            <p:spPr>
              <a:xfrm>
                <a:off x="746260" y="3387328"/>
                <a:ext cx="7699549" cy="1287532"/>
              </a:xfrm>
              <a:prstGeom prst="rect">
                <a:avLst/>
              </a:prstGeom>
              <a:blipFill>
                <a:blip r:embed="rId2"/>
                <a:stretch>
                  <a:fillRect l="-633" r="-713" b="-7109"/>
                </a:stretch>
              </a:blipFill>
            </p:spPr>
            <p:txBody>
              <a:bodyPr/>
              <a:lstStyle/>
              <a:p>
                <a:r>
                  <a:rPr lang="en-US">
                    <a:noFill/>
                  </a:rPr>
                  <a:t> </a:t>
                </a:r>
              </a:p>
            </p:txBody>
          </p:sp>
        </mc:Fallback>
      </mc:AlternateContent>
    </p:spTree>
    <p:extLst>
      <p:ext uri="{BB962C8B-B14F-4D97-AF65-F5344CB8AC3E}">
        <p14:creationId xmlns:p14="http://schemas.microsoft.com/office/powerpoint/2010/main" val="8785076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94B4462-4F97-4846-A227-461A9F8400A5}"/>
                  </a:ext>
                </a:extLst>
              </p:cNvPr>
              <p:cNvSpPr txBox="1"/>
              <p:nvPr/>
            </p:nvSpPr>
            <p:spPr>
              <a:xfrm>
                <a:off x="661736" y="208609"/>
                <a:ext cx="7820527" cy="2094758"/>
              </a:xfrm>
              <a:prstGeom prst="roundRect">
                <a:avLst/>
              </a:prstGeom>
              <a:noFill/>
              <a:ln>
                <a:noFill/>
              </a:ln>
            </p:spPr>
            <p:txBody>
              <a:bodyPr wrap="square" rtlCol="0">
                <a:spAutoFit/>
              </a:bodyPr>
              <a:lstStyle/>
              <a:p>
                <a:pPr algn="just">
                  <a:lnSpc>
                    <a:spcPct val="150000"/>
                  </a:lnSpc>
                </a:pP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khối</a:t>
                </a:r>
                <a:r>
                  <a:rPr lang="en-US" sz="1600" dirty="0">
                    <a:latin typeface="+mn-lt"/>
                  </a:rPr>
                  <a:t> 7 </a:t>
                </a:r>
                <a:r>
                  <a:rPr lang="en-US" sz="1600" dirty="0" err="1">
                    <a:latin typeface="+mn-lt"/>
                  </a:rPr>
                  <a:t>của</a:t>
                </a:r>
                <a:r>
                  <a:rPr lang="en-US" sz="1600" dirty="0">
                    <a:latin typeface="+mn-lt"/>
                  </a:rPr>
                  <a:t> </a:t>
                </a:r>
                <a:r>
                  <a:rPr lang="en-US" sz="1600" dirty="0" err="1">
                    <a:latin typeface="+mn-lt"/>
                  </a:rPr>
                  <a:t>một</a:t>
                </a:r>
                <a:r>
                  <a:rPr lang="en-US" sz="1600" dirty="0">
                    <a:latin typeface="+mn-lt"/>
                  </a:rPr>
                  <a:t> </a:t>
                </a:r>
                <a:r>
                  <a:rPr lang="en-US" sz="1600" dirty="0" err="1">
                    <a:latin typeface="+mn-lt"/>
                  </a:rPr>
                  <a:t>trường</a:t>
                </a:r>
                <a:r>
                  <a:rPr lang="en-US" sz="1600" dirty="0">
                    <a:latin typeface="+mn-lt"/>
                  </a:rPr>
                  <a:t> THCS </a:t>
                </a:r>
                <a:r>
                  <a:rPr lang="en-US" sz="1600" dirty="0" err="1">
                    <a:latin typeface="+mn-lt"/>
                  </a:rPr>
                  <a:t>đã</a:t>
                </a:r>
                <a:r>
                  <a:rPr lang="en-US" sz="1600" dirty="0">
                    <a:latin typeface="+mn-lt"/>
                  </a:rPr>
                  <a:t> </a:t>
                </a:r>
                <a:r>
                  <a:rPr lang="en-US" sz="1600" dirty="0" err="1">
                    <a:latin typeface="+mn-lt"/>
                  </a:rPr>
                  <a:t>học</a:t>
                </a:r>
                <a:r>
                  <a:rPr lang="en-US" sz="1600" dirty="0">
                    <a:latin typeface="+mn-lt"/>
                  </a:rPr>
                  <a:t> 10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trong</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trong</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8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nhận</a:t>
                </a:r>
                <a:r>
                  <a:rPr lang="en-US" sz="1600" dirty="0">
                    <a:latin typeface="+mn-lt"/>
                  </a:rPr>
                  <a:t> </a:t>
                </a:r>
                <a:r>
                  <a:rPr lang="en-US" sz="1600" dirty="0" err="1">
                    <a:latin typeface="+mn-lt"/>
                  </a:rPr>
                  <a:t>xét</a:t>
                </a:r>
                <a:r>
                  <a:rPr lang="en-US" sz="1600" dirty="0">
                    <a:latin typeface="+mn-lt"/>
                  </a:rPr>
                  <a:t> </a:t>
                </a:r>
                <a:r>
                  <a:rPr lang="en-US" sz="1600" dirty="0" err="1">
                    <a:latin typeface="+mn-lt"/>
                  </a:rPr>
                  <a:t>kết</a:t>
                </a:r>
                <a:r>
                  <a:rPr lang="en-US" sz="1600" dirty="0">
                    <a:latin typeface="+mn-lt"/>
                  </a:rPr>
                  <a:t> </a:t>
                </a:r>
                <a:r>
                  <a:rPr lang="en-US" sz="1600" dirty="0" err="1">
                    <a:latin typeface="+mn-lt"/>
                  </a:rPr>
                  <a:t>hợp</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điểm</a:t>
                </a:r>
                <a:r>
                  <a:rPr lang="en-US" sz="1600" dirty="0">
                    <a:latin typeface="+mn-lt"/>
                  </a:rPr>
                  <a:t> </a:t>
                </a:r>
                <a:r>
                  <a:rPr lang="en-US" sz="1600" dirty="0" err="1">
                    <a:latin typeface="+mn-lt"/>
                  </a:rPr>
                  <a:t>số</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a:t>
                </a:r>
                <a:r>
                  <a:rPr lang="en-US" sz="1600" dirty="0" err="1">
                    <a:latin typeface="+mn-lt"/>
                  </a:rPr>
                  <a:t>các</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của</a:t>
                </a:r>
                <a:r>
                  <a:rPr lang="en-US" sz="1600" dirty="0">
                    <a:latin typeface="+mn-lt"/>
                  </a:rPr>
                  <a:t> </a:t>
                </a:r>
                <a:r>
                  <a:rPr lang="en-US" sz="1600" dirty="0" err="1">
                    <a:latin typeface="+mn-lt"/>
                  </a:rPr>
                  <a:t>lớp</a:t>
                </a:r>
                <a:r>
                  <a:rPr lang="en-US" sz="1600" dirty="0">
                    <a:latin typeface="+mn-lt"/>
                  </a:rPr>
                  <a:t> 7A </a:t>
                </a:r>
                <a:r>
                  <a:rPr lang="en-US" sz="1600" dirty="0" err="1">
                    <a:latin typeface="+mn-lt"/>
                  </a:rPr>
                  <a:t>đều</a:t>
                </a:r>
                <a:r>
                  <a:rPr lang="en-US" sz="1600" dirty="0">
                    <a:latin typeface="+mn-lt"/>
                  </a:rPr>
                  <a:t> </a:t>
                </a:r>
                <a:r>
                  <a:rPr lang="en-US" sz="1600" dirty="0" err="1">
                    <a:latin typeface="+mn-lt"/>
                  </a:rPr>
                  <a:t>đạt</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(1) </a:t>
                </a:r>
                <a:r>
                  <a:rPr lang="en-US" sz="1600" dirty="0" err="1">
                    <a:latin typeface="+mn-lt"/>
                  </a:rPr>
                  <a:t>và</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(2). GVCN </a:t>
                </a:r>
                <a:r>
                  <a:rPr lang="en-US" sz="1600" dirty="0" err="1">
                    <a:latin typeface="+mn-lt"/>
                  </a:rPr>
                  <a:t>lớp</a:t>
                </a:r>
                <a:r>
                  <a:rPr lang="en-US" sz="1600" dirty="0">
                    <a:latin typeface="+mn-lt"/>
                  </a:rPr>
                  <a:t> 7A </a:t>
                </a:r>
                <a:r>
                  <a:rPr lang="en-US" sz="1600" dirty="0" err="1">
                    <a:latin typeface="+mn-lt"/>
                  </a:rPr>
                  <a:t>thống</a:t>
                </a:r>
                <a:r>
                  <a:rPr lang="en-US" sz="1600" dirty="0">
                    <a:latin typeface="+mn-lt"/>
                  </a:rPr>
                  <a:t> </a:t>
                </a:r>
                <a:r>
                  <a:rPr lang="en-US" sz="1600" dirty="0" err="1">
                    <a:latin typeface="+mn-lt"/>
                  </a:rPr>
                  <a:t>kê</a:t>
                </a:r>
                <a:r>
                  <a:rPr lang="en-US" sz="1600" dirty="0">
                    <a:latin typeface="+mn-lt"/>
                  </a:rPr>
                  <a:t> </a:t>
                </a:r>
                <a:r>
                  <a:rPr lang="en-US" sz="1600" dirty="0" err="1">
                    <a:latin typeface="+mn-lt"/>
                  </a:rPr>
                  <a:t>số</a:t>
                </a:r>
                <a:r>
                  <a:rPr lang="en-US" sz="1600" dirty="0">
                    <a:latin typeface="+mn-lt"/>
                  </a:rPr>
                  <a:t> </a:t>
                </a:r>
                <a:r>
                  <a:rPr lang="en-US" sz="1600" dirty="0" err="1">
                    <a:latin typeface="+mn-lt"/>
                  </a:rPr>
                  <a:t>lượng</a:t>
                </a:r>
                <a:r>
                  <a:rPr lang="en-US" sz="1600" dirty="0">
                    <a:latin typeface="+mn-lt"/>
                  </a:rPr>
                  <a:t>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có</a:t>
                </a:r>
                <a:r>
                  <a:rPr lang="en-US" sz="1600" dirty="0">
                    <a:latin typeface="+mn-lt"/>
                  </a:rPr>
                  <a:t> </a:t>
                </a:r>
                <a:r>
                  <a:rPr lang="en-US" sz="1600" dirty="0" err="1">
                    <a:latin typeface="+mn-lt"/>
                  </a:rPr>
                  <a:t>ĐTB</a:t>
                </a:r>
                <a:r>
                  <a:rPr lang="en-US" sz="1600" baseline="-25000" dirty="0" err="1">
                    <a:latin typeface="+mn-lt"/>
                  </a:rPr>
                  <a:t>mhkI</a:t>
                </a:r>
                <a:r>
                  <a:rPr lang="en-US" sz="1600" dirty="0">
                    <a:latin typeface="+mn-lt"/>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latin typeface="+mn-lt"/>
                  </a:rPr>
                  <a:t> 8 ở </a:t>
                </a:r>
                <a:r>
                  <a:rPr lang="en-US" sz="1600" dirty="0" err="1">
                    <a:latin typeface="+mn-lt"/>
                  </a:rPr>
                  <a:t>lần</a:t>
                </a:r>
                <a:r>
                  <a:rPr lang="en-US" sz="1600" dirty="0">
                    <a:latin typeface="+mn-lt"/>
                  </a:rPr>
                  <a:t> </a:t>
                </a:r>
                <a:r>
                  <a:rPr lang="en-US" sz="1600" dirty="0" err="1">
                    <a:latin typeface="+mn-lt"/>
                  </a:rPr>
                  <a:t>lượt</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trong</a:t>
                </a:r>
                <a:r>
                  <a:rPr lang="en-US" sz="1600" dirty="0">
                    <a:latin typeface="+mn-lt"/>
                  </a:rPr>
                  <a:t> </a:t>
                </a:r>
                <a:r>
                  <a:rPr lang="en-US" sz="1600" dirty="0" err="1">
                    <a:latin typeface="+mn-lt"/>
                  </a:rPr>
                  <a:t>lớp</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được</a:t>
                </a:r>
                <a:r>
                  <a:rPr lang="en-US" sz="1600" dirty="0">
                    <a:latin typeface="+mn-lt"/>
                  </a:rPr>
                  <a:t> </a:t>
                </a:r>
                <a:r>
                  <a:rPr lang="en-US" sz="1600" dirty="0" err="1">
                    <a:latin typeface="+mn-lt"/>
                  </a:rPr>
                  <a:t>tính</a:t>
                </a:r>
                <a:r>
                  <a:rPr lang="en-US" sz="1600" dirty="0">
                    <a:latin typeface="+mn-lt"/>
                  </a:rPr>
                  <a:t> </a:t>
                </a:r>
                <a:r>
                  <a:rPr lang="en-US" sz="1600" dirty="0" err="1">
                    <a:latin typeface="+mn-lt"/>
                  </a:rPr>
                  <a:t>đúng</a:t>
                </a:r>
                <a:r>
                  <a:rPr lang="en-US" sz="1600" dirty="0">
                    <a:latin typeface="+mn-lt"/>
                  </a:rPr>
                  <a:t> </a:t>
                </a:r>
                <a:r>
                  <a:rPr lang="en-US" sz="1600" dirty="0" err="1">
                    <a:latin typeface="+mn-lt"/>
                  </a:rPr>
                  <a:t>một</a:t>
                </a:r>
                <a:r>
                  <a:rPr lang="en-US" sz="1600" dirty="0">
                    <a:latin typeface="+mn-lt"/>
                  </a:rPr>
                  <a:t> </a:t>
                </a:r>
                <a:r>
                  <a:rPr lang="en-US" sz="1600" dirty="0" err="1">
                    <a:latin typeface="+mn-lt"/>
                  </a:rPr>
                  <a:t>lần</a:t>
                </a:r>
                <a:r>
                  <a:rPr lang="en-US" sz="1600" dirty="0">
                    <a:latin typeface="+mn-lt"/>
                  </a:rPr>
                  <a:t>) </a:t>
                </a:r>
                <a:r>
                  <a:rPr lang="en-US" sz="1600" dirty="0" err="1">
                    <a:latin typeface="+mn-lt"/>
                  </a:rPr>
                  <a:t>như</a:t>
                </a:r>
                <a:r>
                  <a:rPr lang="en-US" sz="1600" dirty="0">
                    <a:latin typeface="+mn-lt"/>
                  </a:rPr>
                  <a:t> </a:t>
                </a:r>
                <a:r>
                  <a:rPr lang="en-US" sz="1600" dirty="0" err="1">
                    <a:latin typeface="+mn-lt"/>
                  </a:rPr>
                  <a:t>sau</a:t>
                </a:r>
                <a:r>
                  <a:rPr lang="en-US" sz="1600" dirty="0">
                    <a:latin typeface="+mn-lt"/>
                  </a:rPr>
                  <a:t>:</a:t>
                </a:r>
              </a:p>
            </p:txBody>
          </p:sp>
        </mc:Choice>
        <mc:Fallback xmlns="">
          <p:sp>
            <p:nvSpPr>
              <p:cNvPr id="40" name="TextBox 39">
                <a:extLst>
                  <a:ext uri="{FF2B5EF4-FFF2-40B4-BE49-F238E27FC236}">
                    <a16:creationId xmlns:a16="http://schemas.microsoft.com/office/drawing/2014/main" id="{294B4462-4F97-4846-A227-461A9F8400A5}"/>
                  </a:ext>
                </a:extLst>
              </p:cNvPr>
              <p:cNvSpPr txBox="1">
                <a:spLocks noRot="1" noChangeAspect="1" noMove="1" noResize="1" noEditPoints="1" noAdjustHandles="1" noChangeArrowheads="1" noChangeShapeType="1" noTextEdit="1"/>
              </p:cNvSpPr>
              <p:nvPr/>
            </p:nvSpPr>
            <p:spPr>
              <a:xfrm>
                <a:off x="661736" y="208609"/>
                <a:ext cx="7820527" cy="2094758"/>
              </a:xfrm>
              <a:prstGeom prst="round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80160"/>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pPr algn="ctr">
                            <a:lnSpc>
                              <a:spcPct val="150000"/>
                            </a:lnSpc>
                          </a:pPr>
                          <a:r>
                            <a:rPr lang="en-US" sz="1600" b="1" dirty="0">
                              <a:solidFill>
                                <a:srgbClr val="1C8541"/>
                              </a:solidFill>
                              <a:latin typeface="+mn-lt"/>
                            </a:rPr>
                            <a:t>Số </a:t>
                          </a:r>
                          <a:r>
                            <a:rPr lang="en-US" sz="1600" b="1" dirty="0" err="1">
                              <a:solidFill>
                                <a:srgbClr val="1C8541"/>
                              </a:solidFill>
                              <a:latin typeface="+mn-lt"/>
                            </a:rPr>
                            <a:t>môn</a:t>
                          </a:r>
                          <a:r>
                            <a:rPr lang="en-US" sz="1600" b="1" dirty="0">
                              <a:solidFill>
                                <a:srgbClr val="1C8541"/>
                              </a:solidFill>
                              <a:latin typeface="+mn-lt"/>
                            </a:rPr>
                            <a:t> </a:t>
                          </a:r>
                          <a:r>
                            <a:rPr lang="en-US" sz="1600" b="1" dirty="0" err="1">
                              <a:solidFill>
                                <a:srgbClr val="1C8541"/>
                              </a:solidFill>
                              <a:latin typeface="+mn-lt"/>
                            </a:rPr>
                            <a:t>học</a:t>
                          </a:r>
                          <a:r>
                            <a:rPr lang="en-US" sz="1600" b="1" dirty="0">
                              <a:solidFill>
                                <a:srgbClr val="1C8541"/>
                              </a:solidFill>
                              <a:latin typeface="+mn-lt"/>
                            </a:rPr>
                            <a:t> </a:t>
                          </a:r>
                          <a:r>
                            <a:rPr lang="en-US" sz="1600" b="1" dirty="0" err="1">
                              <a:solidFill>
                                <a:srgbClr val="1C8541"/>
                              </a:solidFill>
                              <a:latin typeface="+mn-lt"/>
                            </a:rPr>
                            <a:t>có</a:t>
                          </a:r>
                          <a:r>
                            <a:rPr lang="en-US" sz="1600" b="1" dirty="0">
                              <a:solidFill>
                                <a:srgbClr val="1C8541"/>
                              </a:solidFill>
                              <a:latin typeface="+mn-lt"/>
                            </a:rPr>
                            <a:t> </a:t>
                          </a:r>
                          <a:r>
                            <a:rPr lang="en-US" sz="1600" b="1" dirty="0" err="1">
                              <a:solidFill>
                                <a:srgbClr val="1C8541"/>
                              </a:solidFill>
                              <a:latin typeface="+mn-lt"/>
                            </a:rPr>
                            <a:t>ĐTB</a:t>
                          </a:r>
                          <a:r>
                            <a:rPr lang="en-US" sz="1600" b="1" baseline="-25000" dirty="0" err="1">
                              <a:solidFill>
                                <a:srgbClr val="1C8541"/>
                              </a:solidFill>
                              <a:latin typeface="+mn-lt"/>
                            </a:rPr>
                            <a:t>mhkI</a:t>
                          </a:r>
                          <a:r>
                            <a:rPr lang="en-US" sz="1600" b="1" baseline="0" dirty="0">
                              <a:solidFill>
                                <a:srgbClr val="1C8541"/>
                              </a:solidFill>
                              <a:latin typeface="+mn-lt"/>
                            </a:rPr>
                            <a:t> </a:t>
                          </a:r>
                          <a14:m>
                            <m:oMath xmlns:m="http://schemas.openxmlformats.org/officeDocument/2006/math">
                              <m:r>
                                <a:rPr lang="en-US" sz="1600" b="1" i="1" baseline="0" smtClean="0">
                                  <a:solidFill>
                                    <a:srgbClr val="1C8541"/>
                                  </a:solidFill>
                                  <a:latin typeface="Cambria Math" panose="02040503050406030204" pitchFamily="18" charset="0"/>
                                  <a:ea typeface="Cambria Math" panose="02040503050406030204" pitchFamily="18" charset="0"/>
                                </a:rPr>
                                <m:t>≥</m:t>
                              </m:r>
                            </m:oMath>
                          </a14:m>
                          <a:r>
                            <a:rPr lang="en-US" sz="1600" b="1" dirty="0">
                              <a:solidFill>
                                <a:srgbClr val="1C8541"/>
                              </a:solidFill>
                              <a:latin typeface="+mn-lt"/>
                            </a:rPr>
                            <a: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Choice>
        <mc:Fallback xmlns="">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01491"/>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8" t="-769" r="-300308" b="-62308"/>
                          </a:stretch>
                        </a:blip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Fallback>
      </mc:AlternateContent>
      <p:sp>
        <p:nvSpPr>
          <p:cNvPr id="71" name="TextBox 70">
            <a:extLst>
              <a:ext uri="{FF2B5EF4-FFF2-40B4-BE49-F238E27FC236}">
                <a16:creationId xmlns:a16="http://schemas.microsoft.com/office/drawing/2014/main" id="{A1167BC4-BD53-426B-B47C-3D2F469024F8}"/>
              </a:ext>
            </a:extLst>
          </p:cNvPr>
          <p:cNvSpPr txBox="1"/>
          <p:nvPr/>
        </p:nvSpPr>
        <p:spPr>
          <a:xfrm>
            <a:off x="932447" y="3510193"/>
            <a:ext cx="7910768" cy="1524007"/>
          </a:xfrm>
          <a:prstGeom prst="rect">
            <a:avLst/>
          </a:prstGeom>
          <a:noFill/>
          <a:ln>
            <a:noFill/>
          </a:ln>
        </p:spPr>
        <p:txBody>
          <a:bodyPr wrap="square" rtlCol="0">
            <a:spAutoFit/>
          </a:bodyPr>
          <a:lstStyle/>
          <a:p>
            <a:pPr marL="342900" indent="-342900" algn="just">
              <a:lnSpc>
                <a:spcPct val="150000"/>
              </a:lnSpc>
              <a:buAutoNum type="alphaLcParenR"/>
            </a:pPr>
            <a:r>
              <a:rPr lang="en-US" sz="1600" dirty="0" err="1">
                <a:latin typeface="+mn-lt"/>
              </a:rPr>
              <a:t>Lớp</a:t>
            </a:r>
            <a:r>
              <a:rPr lang="en-US" sz="1600" dirty="0">
                <a:latin typeface="+mn-lt"/>
              </a:rPr>
              <a:t> 7A </a:t>
            </a:r>
            <a:r>
              <a:rPr lang="en-US" sz="1600" dirty="0" err="1">
                <a:latin typeface="+mn-lt"/>
              </a:rPr>
              <a:t>có</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bao </a:t>
            </a:r>
            <a:r>
              <a:rPr lang="en-US" sz="1600" dirty="0" err="1">
                <a:latin typeface="+mn-lt"/>
              </a:rPr>
              <a:t>nhiêu</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a:t>
            </a:r>
          </a:p>
          <a:p>
            <a:pPr marL="342900" indent="-342900" algn="just">
              <a:lnSpc>
                <a:spcPct val="150000"/>
              </a:lnSpc>
              <a:buAutoNum type="alphaLcParenR"/>
            </a:pPr>
            <a:r>
              <a:rPr lang="en-US" sz="1600" dirty="0" err="1">
                <a:latin typeface="+mn-lt"/>
              </a:rPr>
              <a:t>Trong</a:t>
            </a:r>
            <a:r>
              <a:rPr lang="en-US" sz="1600" dirty="0">
                <a:latin typeface="+mn-lt"/>
              </a:rPr>
              <a:t> </a:t>
            </a:r>
            <a:r>
              <a:rPr lang="en-US" sz="1600" dirty="0" err="1">
                <a:latin typeface="+mn-lt"/>
              </a:rPr>
              <a:t>buổi</a:t>
            </a:r>
            <a:r>
              <a:rPr lang="en-US" sz="1600" dirty="0">
                <a:latin typeface="+mn-lt"/>
              </a:rPr>
              <a:t> </a:t>
            </a:r>
            <a:r>
              <a:rPr lang="en-US" sz="1600" dirty="0" err="1">
                <a:latin typeface="+mn-lt"/>
              </a:rPr>
              <a:t>sơ</a:t>
            </a:r>
            <a:r>
              <a:rPr lang="en-US" sz="1600" dirty="0">
                <a:latin typeface="+mn-lt"/>
              </a:rPr>
              <a:t> </a:t>
            </a:r>
            <a:r>
              <a:rPr lang="en-US" sz="1600" dirty="0" err="1">
                <a:latin typeface="+mn-lt"/>
              </a:rPr>
              <a:t>kết</a:t>
            </a:r>
            <a:r>
              <a:rPr lang="en-US" sz="1600" dirty="0">
                <a:latin typeface="+mn-lt"/>
              </a:rPr>
              <a:t> </a:t>
            </a:r>
            <a:r>
              <a:rPr lang="en-US" sz="1600" dirty="0" err="1">
                <a:latin typeface="+mn-lt"/>
              </a:rPr>
              <a:t>cuối</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GVCN </a:t>
            </a:r>
            <a:r>
              <a:rPr lang="en-US" sz="1600" dirty="0" err="1">
                <a:latin typeface="+mn-lt"/>
              </a:rPr>
              <a:t>lớp</a:t>
            </a:r>
            <a:r>
              <a:rPr lang="en-US" sz="1600" dirty="0">
                <a:latin typeface="+mn-lt"/>
              </a:rPr>
              <a:t> 7A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Tỉ</a:t>
            </a:r>
            <a:r>
              <a:rPr lang="en-US" sz="1600" dirty="0">
                <a:latin typeface="+mn-lt"/>
              </a:rPr>
              <a:t> </a:t>
            </a:r>
            <a:r>
              <a:rPr lang="en-US" sz="1600" dirty="0" err="1">
                <a:latin typeface="+mn-lt"/>
              </a:rPr>
              <a:t>lệ</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đạt</a:t>
            </a:r>
            <a:r>
              <a:rPr lang="en-US" sz="1600" dirty="0">
                <a:latin typeface="+mn-lt"/>
              </a:rPr>
              <a:t> </a:t>
            </a:r>
            <a:r>
              <a:rPr lang="en-US" sz="1600" dirty="0" err="1">
                <a:latin typeface="+mn-lt"/>
              </a:rPr>
              <a:t>kết</a:t>
            </a:r>
            <a:r>
              <a:rPr lang="en-US" sz="1600" dirty="0">
                <a:latin typeface="+mn-lt"/>
              </a:rPr>
              <a:t> </a:t>
            </a:r>
            <a:r>
              <a:rPr lang="en-US" sz="1600" dirty="0" err="1">
                <a:latin typeface="+mn-lt"/>
              </a:rPr>
              <a:t>quả</a:t>
            </a:r>
            <a:r>
              <a:rPr lang="en-US" sz="1600" dirty="0">
                <a:latin typeface="+mn-lt"/>
              </a:rPr>
              <a:t> </a:t>
            </a:r>
            <a:r>
              <a:rPr lang="en-US" sz="1600" dirty="0" err="1">
                <a:latin typeface="+mn-lt"/>
              </a:rPr>
              <a:t>học</a:t>
            </a:r>
            <a:r>
              <a:rPr lang="en-US" sz="1600" dirty="0">
                <a:latin typeface="+mn-lt"/>
              </a:rPr>
              <a:t> </a:t>
            </a:r>
            <a:r>
              <a:rPr lang="en-US" sz="1600" dirty="0" err="1">
                <a:latin typeface="+mn-lt"/>
              </a:rPr>
              <a:t>tập</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mức</a:t>
            </a:r>
            <a:r>
              <a:rPr lang="en-US" sz="1600" dirty="0">
                <a:latin typeface="+mn-lt"/>
              </a:rPr>
              <a:t> </a:t>
            </a:r>
            <a:r>
              <a:rPr lang="en-US" sz="1600" dirty="0" err="1">
                <a:latin typeface="+mn-lt"/>
              </a:rPr>
              <a:t>Tốt</a:t>
            </a:r>
            <a:r>
              <a:rPr lang="en-US" sz="1600" dirty="0">
                <a:latin typeface="+mn-lt"/>
              </a:rPr>
              <a:t> </a:t>
            </a:r>
            <a:r>
              <a:rPr lang="en-US" sz="1600" dirty="0" err="1">
                <a:latin typeface="+mn-lt"/>
              </a:rPr>
              <a:t>là</a:t>
            </a:r>
            <a:r>
              <a:rPr lang="en-US" sz="1600" dirty="0">
                <a:latin typeface="+mn-lt"/>
              </a:rPr>
              <a:t> 30% so </a:t>
            </a:r>
            <a:r>
              <a:rPr lang="en-US" sz="1600" dirty="0" err="1">
                <a:latin typeface="+mn-lt"/>
              </a:rPr>
              <a:t>với</a:t>
            </a:r>
            <a:r>
              <a:rPr lang="en-US" sz="1600" dirty="0">
                <a:latin typeface="+mn-lt"/>
              </a:rPr>
              <a:t> </a:t>
            </a:r>
            <a:r>
              <a:rPr lang="en-US" sz="1600" dirty="0" err="1">
                <a:latin typeface="+mn-lt"/>
              </a:rPr>
              <a:t>cả</a:t>
            </a:r>
            <a:r>
              <a:rPr lang="en-US" sz="1600" dirty="0">
                <a:latin typeface="+mn-lt"/>
              </a:rPr>
              <a:t> </a:t>
            </a:r>
            <a:r>
              <a:rPr lang="en-US" sz="1600" dirty="0" err="1">
                <a:latin typeface="+mn-lt"/>
              </a:rPr>
              <a:t>lớp</a:t>
            </a:r>
            <a:r>
              <a:rPr lang="en-US" sz="1600" dirty="0">
                <a:latin typeface="+mn-lt"/>
              </a:rPr>
              <a:t>.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a:t>
            </a:r>
            <a:r>
              <a:rPr lang="en-US" sz="1600" dirty="0" err="1">
                <a:latin typeface="+mn-lt"/>
              </a:rPr>
              <a:t>đúng</a:t>
            </a:r>
            <a:r>
              <a:rPr lang="en-US" sz="1600" dirty="0">
                <a:latin typeface="+mn-lt"/>
              </a:rPr>
              <a:t> </a:t>
            </a:r>
            <a:r>
              <a:rPr lang="en-US" sz="1600" dirty="0" err="1">
                <a:latin typeface="+mn-lt"/>
              </a:rPr>
              <a:t>không</a:t>
            </a:r>
            <a:r>
              <a:rPr lang="en-US" sz="16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ppt_x"/>
                                          </p:val>
                                        </p:tav>
                                        <p:tav tm="100000">
                                          <p:val>
                                            <p:strVal val="#ppt_x"/>
                                          </p:val>
                                        </p:tav>
                                      </p:tavLst>
                                    </p:anim>
                                    <p:anim calcmode="lin" valueType="num">
                                      <p:cBhvr additive="base">
                                        <p:cTn id="1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9" name="Google Shape;2119;p55"/>
          <p:cNvSpPr txBox="1">
            <a:spLocks noGrp="1"/>
          </p:cNvSpPr>
          <p:nvPr>
            <p:ph type="title"/>
          </p:nvPr>
        </p:nvSpPr>
        <p:spPr>
          <a:xfrm>
            <a:off x="4422127" y="43332"/>
            <a:ext cx="1173016"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dirty="0">
                <a:solidFill>
                  <a:srgbClr val="C00000"/>
                </a:solidFill>
              </a:rPr>
              <a:t>Giải:</a:t>
            </a:r>
            <a:endParaRPr sz="2000" u="sng" dirty="0">
              <a:solidFill>
                <a:srgbClr val="C00000"/>
              </a:solidFill>
            </a:endParaRPr>
          </a:p>
        </p:txBody>
      </p:sp>
      <p:sp>
        <p:nvSpPr>
          <p:cNvPr id="14" name="TextBox 13">
            <a:extLst>
              <a:ext uri="{FF2B5EF4-FFF2-40B4-BE49-F238E27FC236}">
                <a16:creationId xmlns:a16="http://schemas.microsoft.com/office/drawing/2014/main" id="{86EEAA22-CA3B-4228-A22C-7A04914484B0}"/>
              </a:ext>
            </a:extLst>
          </p:cNvPr>
          <p:cNvSpPr txBox="1"/>
          <p:nvPr/>
        </p:nvSpPr>
        <p:spPr>
          <a:xfrm>
            <a:off x="1519069" y="468450"/>
            <a:ext cx="6641332" cy="958660"/>
          </a:xfrm>
          <a:prstGeom prst="rect">
            <a:avLst/>
          </a:prstGeom>
          <a:noFill/>
        </p:spPr>
        <p:txBody>
          <a:bodyPr wrap="square" rtlCol="0">
            <a:spAutoFit/>
          </a:bodyPr>
          <a:lstStyle/>
          <a:p>
            <a:pPr algn="just">
              <a:lnSpc>
                <a:spcPct val="150000"/>
              </a:lnSpc>
            </a:pPr>
            <a:r>
              <a:rPr lang="en-US" sz="2000" dirty="0"/>
              <a:t>a) </a:t>
            </a:r>
            <a:r>
              <a:rPr lang="en-US" sz="2000" dirty="0" err="1"/>
              <a:t>Số</a:t>
            </a:r>
            <a:r>
              <a:rPr lang="en-US" sz="2000" dirty="0"/>
              <a:t> </a:t>
            </a:r>
            <a:r>
              <a:rPr lang="en-US" sz="2000" dirty="0" err="1"/>
              <a:t>học</a:t>
            </a:r>
            <a:r>
              <a:rPr lang="en-US" sz="2000" dirty="0"/>
              <a:t> </a:t>
            </a:r>
            <a:r>
              <a:rPr lang="en-US" sz="2000" dirty="0" err="1"/>
              <a:t>sinh</a:t>
            </a:r>
            <a:r>
              <a:rPr lang="en-US" sz="2000" dirty="0"/>
              <a:t> </a:t>
            </a:r>
            <a:r>
              <a:rPr lang="en-US" sz="2000" dirty="0" err="1"/>
              <a:t>của</a:t>
            </a:r>
            <a:r>
              <a:rPr lang="en-US" sz="2000" dirty="0"/>
              <a:t> </a:t>
            </a:r>
            <a:r>
              <a:rPr lang="en-US" sz="2000" dirty="0" err="1"/>
              <a:t>lớp</a:t>
            </a:r>
            <a:r>
              <a:rPr lang="en-US" sz="2000" dirty="0"/>
              <a:t> 7A </a:t>
            </a:r>
            <a:r>
              <a:rPr lang="en-US" sz="2000" dirty="0" err="1"/>
              <a:t>là</a:t>
            </a:r>
            <a:r>
              <a:rPr lang="en-US" sz="2000" dirty="0"/>
              <a:t>:</a:t>
            </a:r>
          </a:p>
          <a:p>
            <a:pPr algn="ctr">
              <a:lnSpc>
                <a:spcPct val="150000"/>
              </a:lnSpc>
            </a:pPr>
            <a:r>
              <a:rPr lang="en-US" sz="2000" dirty="0"/>
              <a:t>0 + 2 + 5 + 7 + 8 + 6 + 4 + 3 + 5 = 40 (</a:t>
            </a:r>
            <a:r>
              <a:rPr lang="en-US" sz="2000" dirty="0" err="1"/>
              <a:t>học</a:t>
            </a:r>
            <a:r>
              <a:rPr lang="en-US" sz="2000" dirty="0"/>
              <a:t> </a:t>
            </a:r>
            <a:r>
              <a:rPr lang="en-US" sz="2000" dirty="0" err="1"/>
              <a:t>sinh</a:t>
            </a:r>
            <a:r>
              <a:rPr lang="en-US" sz="2000" dirty="0"/>
              <a:t>)</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6CB7314F-FD22-4220-9A7B-3AFD66791F75}"/>
                  </a:ext>
                </a:extLst>
              </p:cNvPr>
              <p:cNvSpPr txBox="1"/>
              <p:nvPr/>
            </p:nvSpPr>
            <p:spPr>
              <a:xfrm>
                <a:off x="1266821" y="1338106"/>
                <a:ext cx="6979132" cy="3472233"/>
              </a:xfrm>
              <a:prstGeom prst="rect">
                <a:avLst/>
              </a:prstGeom>
              <a:noFill/>
            </p:spPr>
            <p:txBody>
              <a:bodyPr wrap="square" rtlCol="0">
                <a:spAutoFit/>
              </a:bodyPr>
              <a:lstStyle/>
              <a:p>
                <a:pPr algn="just">
                  <a:lnSpc>
                    <a:spcPct val="150000"/>
                  </a:lnSpc>
                </a:pPr>
                <a:r>
                  <a:rPr lang="en-US" sz="2000" dirty="0">
                    <a:latin typeface="+mn-lt"/>
                  </a:rPr>
                  <a:t>b) </a:t>
                </a:r>
                <a:r>
                  <a:rPr lang="en-US" sz="2000" dirty="0" err="1">
                    <a:latin typeface="+mn-lt"/>
                  </a:rPr>
                  <a:t>Số</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của</a:t>
                </a:r>
                <a:r>
                  <a:rPr lang="en-US" sz="2000" dirty="0">
                    <a:latin typeface="+mn-lt"/>
                  </a:rPr>
                  <a:t> </a:t>
                </a:r>
                <a:r>
                  <a:rPr lang="en-US" sz="2000" dirty="0" err="1">
                    <a:latin typeface="+mn-lt"/>
                  </a:rPr>
                  <a:t>lớp</a:t>
                </a:r>
                <a:r>
                  <a:rPr lang="en-US" sz="2000" dirty="0">
                    <a:latin typeface="+mn-lt"/>
                  </a:rPr>
                  <a:t> 7A </a:t>
                </a:r>
                <a:r>
                  <a:rPr lang="en-US" sz="2000" dirty="0" err="1">
                    <a:latin typeface="+mn-lt"/>
                  </a:rPr>
                  <a:t>là</a:t>
                </a:r>
                <a:r>
                  <a:rPr lang="en-US" sz="2000" dirty="0">
                    <a:latin typeface="+mn-lt"/>
                  </a:rPr>
                  <a:t>:</a:t>
                </a:r>
              </a:p>
              <a:p>
                <a:pPr algn="ctr">
                  <a:lnSpc>
                    <a:spcPct val="150000"/>
                  </a:lnSpc>
                </a:pPr>
                <a:r>
                  <a:rPr lang="en-US" sz="2000" dirty="0">
                    <a:latin typeface="+mn-lt"/>
                  </a:rPr>
                  <a:t>4 + 3 + 5 = 12 (</a:t>
                </a:r>
                <a:r>
                  <a:rPr lang="en-US" sz="2000" dirty="0" err="1">
                    <a:latin typeface="+mn-lt"/>
                  </a:rPr>
                  <a:t>học</a:t>
                </a:r>
                <a:r>
                  <a:rPr lang="en-US" sz="2000" dirty="0">
                    <a:latin typeface="+mn-lt"/>
                  </a:rPr>
                  <a:t> </a:t>
                </a:r>
                <a:r>
                  <a:rPr lang="en-US" sz="2000" dirty="0" err="1">
                    <a:latin typeface="+mn-lt"/>
                  </a:rPr>
                  <a:t>sinh</a:t>
                </a:r>
                <a:r>
                  <a:rPr lang="en-US" sz="2000" dirty="0">
                    <a:latin typeface="+mn-lt"/>
                  </a:rPr>
                  <a:t>)</a:t>
                </a:r>
              </a:p>
              <a:p>
                <a:pPr algn="just">
                  <a:lnSpc>
                    <a:spcPct val="150000"/>
                  </a:lnSpc>
                </a:pPr>
                <a:r>
                  <a:rPr lang="en-US" sz="2000" dirty="0">
                    <a:latin typeface="+mn-lt"/>
                  </a:rPr>
                  <a:t>So </a:t>
                </a:r>
                <a:r>
                  <a:rPr lang="en-US" sz="2000" dirty="0" err="1">
                    <a:latin typeface="+mn-lt"/>
                  </a:rPr>
                  <a:t>với</a:t>
                </a:r>
                <a:r>
                  <a:rPr lang="en-US" sz="2000" dirty="0">
                    <a:latin typeface="+mn-lt"/>
                  </a:rPr>
                  <a:t> </a:t>
                </a:r>
                <a:r>
                  <a:rPr lang="en-US" sz="2000" dirty="0" err="1">
                    <a:latin typeface="+mn-lt"/>
                  </a:rPr>
                  <a:t>cả</a:t>
                </a:r>
                <a:r>
                  <a:rPr lang="en-US" sz="2000" dirty="0">
                    <a:latin typeface="+mn-lt"/>
                  </a:rPr>
                  <a:t> </a:t>
                </a:r>
                <a:r>
                  <a:rPr lang="en-US" sz="2000" dirty="0" err="1">
                    <a:latin typeface="+mn-lt"/>
                  </a:rPr>
                  <a:t>lớp</a:t>
                </a:r>
                <a:r>
                  <a:rPr lang="en-US" sz="2000" dirty="0">
                    <a:latin typeface="+mn-lt"/>
                  </a:rPr>
                  <a:t> 7A, </a:t>
                </a:r>
                <a:r>
                  <a:rPr lang="en-US" sz="2000" dirty="0" err="1">
                    <a:latin typeface="+mn-lt"/>
                  </a:rPr>
                  <a:t>tỉ</a:t>
                </a:r>
                <a:r>
                  <a:rPr lang="en-US" sz="2000" dirty="0">
                    <a:latin typeface="+mn-lt"/>
                  </a:rPr>
                  <a:t> </a:t>
                </a:r>
                <a:r>
                  <a:rPr lang="en-US" sz="2000" dirty="0" err="1">
                    <a:latin typeface="+mn-lt"/>
                  </a:rPr>
                  <a:t>lệ</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là</a:t>
                </a:r>
                <a:r>
                  <a:rPr lang="en-US" sz="2000" dirty="0">
                    <a:latin typeface="+mn-lt"/>
                  </a:rPr>
                  <a:t>: </a:t>
                </a:r>
              </a:p>
              <a:p>
                <a:pPr algn="ctr">
                  <a:lnSpc>
                    <a:spcPct val="150000"/>
                  </a:lnSpc>
                </a:pP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12 . 100</m:t>
                        </m:r>
                      </m:num>
                      <m:den>
                        <m:r>
                          <a:rPr lang="en-US" sz="2000" b="0" i="1" smtClean="0">
                            <a:latin typeface="Cambria Math" panose="02040503050406030204" pitchFamily="18" charset="0"/>
                          </a:rPr>
                          <m:t>40</m:t>
                        </m:r>
                      </m:den>
                    </m:f>
                    <m:r>
                      <a:rPr lang="en-US" sz="2000" b="0" i="1" smtClean="0">
                        <a:latin typeface="Cambria Math" panose="02040503050406030204" pitchFamily="18" charset="0"/>
                      </a:rPr>
                      <m:t>%</m:t>
                    </m:r>
                  </m:oMath>
                </a14:m>
                <a:r>
                  <a:rPr lang="en-US" sz="2000" dirty="0">
                    <a:latin typeface="+mn-lt"/>
                  </a:rPr>
                  <a:t> = 30%</a:t>
                </a:r>
              </a:p>
              <a:p>
                <a:pPr algn="just">
                  <a:lnSpc>
                    <a:spcPct val="150000"/>
                  </a:lnSpc>
                </a:pPr>
                <a:r>
                  <a:rPr lang="en-US" sz="2000" dirty="0" err="1">
                    <a:latin typeface="+mn-lt"/>
                  </a:rPr>
                  <a:t>Vậy</a:t>
                </a:r>
                <a:r>
                  <a:rPr lang="en-US" sz="2000" dirty="0">
                    <a:latin typeface="+mn-lt"/>
                  </a:rPr>
                  <a:t> </a:t>
                </a:r>
                <a:r>
                  <a:rPr lang="en-US" sz="2000" dirty="0" err="1">
                    <a:latin typeface="+mn-lt"/>
                  </a:rPr>
                  <a:t>thông</a:t>
                </a:r>
                <a:r>
                  <a:rPr lang="en-US" sz="2000" dirty="0">
                    <a:latin typeface="+mn-lt"/>
                  </a:rPr>
                  <a:t> </a:t>
                </a:r>
                <a:r>
                  <a:rPr lang="en-US" sz="2000" dirty="0" err="1">
                    <a:latin typeface="+mn-lt"/>
                  </a:rPr>
                  <a:t>báo</a:t>
                </a:r>
                <a:r>
                  <a:rPr lang="en-US" sz="2000" dirty="0">
                    <a:latin typeface="+mn-lt"/>
                  </a:rPr>
                  <a:t> </a:t>
                </a:r>
                <a:r>
                  <a:rPr lang="en-US" sz="2000" dirty="0" err="1">
                    <a:latin typeface="+mn-lt"/>
                  </a:rPr>
                  <a:t>của</a:t>
                </a:r>
                <a:r>
                  <a:rPr lang="en-US" sz="2000" dirty="0">
                    <a:latin typeface="+mn-lt"/>
                  </a:rPr>
                  <a:t> GVCN </a:t>
                </a:r>
                <a:r>
                  <a:rPr lang="en-US" sz="2000" dirty="0" err="1">
                    <a:latin typeface="+mn-lt"/>
                  </a:rPr>
                  <a:t>là</a:t>
                </a:r>
                <a:r>
                  <a:rPr lang="en-US" sz="2000" dirty="0">
                    <a:latin typeface="+mn-lt"/>
                  </a:rPr>
                  <a:t> </a:t>
                </a:r>
                <a:r>
                  <a:rPr lang="en-US" sz="2000" dirty="0" err="1">
                    <a:latin typeface="+mn-lt"/>
                  </a:rPr>
                  <a:t>đúng</a:t>
                </a:r>
                <a:r>
                  <a:rPr lang="en-US" sz="2000" dirty="0">
                    <a:latin typeface="+mn-lt"/>
                  </a:rPr>
                  <a:t>.</a:t>
                </a:r>
              </a:p>
            </p:txBody>
          </p:sp>
        </mc:Choice>
        <mc:Fallback xmlns="">
          <p:sp>
            <p:nvSpPr>
              <p:cNvPr id="71" name="TextBox 70">
                <a:extLst>
                  <a:ext uri="{FF2B5EF4-FFF2-40B4-BE49-F238E27FC236}">
                    <a16:creationId xmlns:a16="http://schemas.microsoft.com/office/drawing/2014/main" id="{6CB7314F-FD22-4220-9A7B-3AFD66791F75}"/>
                  </a:ext>
                </a:extLst>
              </p:cNvPr>
              <p:cNvSpPr txBox="1">
                <a:spLocks noRot="1" noChangeAspect="1" noMove="1" noResize="1" noEditPoints="1" noAdjustHandles="1" noChangeArrowheads="1" noChangeShapeType="1" noTextEdit="1"/>
              </p:cNvSpPr>
              <p:nvPr/>
            </p:nvSpPr>
            <p:spPr>
              <a:xfrm>
                <a:off x="1266821" y="1338106"/>
                <a:ext cx="6979132" cy="3472233"/>
              </a:xfrm>
              <a:prstGeom prst="rect">
                <a:avLst/>
              </a:prstGeom>
              <a:blipFill>
                <a:blip r:embed="rId3"/>
                <a:stretch>
                  <a:fillRect l="-961" r="-873" b="-228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19"/>
                                        </p:tgtEl>
                                        <p:attrNameLst>
                                          <p:attrName>style.visibility</p:attrName>
                                        </p:attrNameLst>
                                      </p:cBhvr>
                                      <p:to>
                                        <p:strVal val="visible"/>
                                      </p:to>
                                    </p:set>
                                    <p:animEffect transition="in" filter="randombar(horizontal)">
                                      <p:cBhvr>
                                        <p:cTn id="7" dur="500"/>
                                        <p:tgtEl>
                                          <p:spTgt spid="21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xEl>
                                              <p:pRg st="0" end="0"/>
                                            </p:txEl>
                                          </p:spTgt>
                                        </p:tgtEl>
                                        <p:attrNameLst>
                                          <p:attrName>style.visibility</p:attrName>
                                        </p:attrNameLst>
                                      </p:cBhvr>
                                      <p:to>
                                        <p:strVal val="visible"/>
                                      </p:to>
                                    </p:set>
                                    <p:anim calcmode="lin" valueType="num">
                                      <p:cBhvr additive="base">
                                        <p:cTn id="18"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xEl>
                                              <p:pRg st="1" end="1"/>
                                            </p:txEl>
                                          </p:spTgt>
                                        </p:tgtEl>
                                        <p:attrNameLst>
                                          <p:attrName>style.visibility</p:attrName>
                                        </p:attrNameLst>
                                      </p:cBhvr>
                                      <p:to>
                                        <p:strVal val="visible"/>
                                      </p:to>
                                    </p:set>
                                    <p:anim calcmode="lin" valueType="num">
                                      <p:cBhvr additive="base">
                                        <p:cTn id="24"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
                                            <p:txEl>
                                              <p:pRg st="2" end="2"/>
                                            </p:txEl>
                                          </p:spTgt>
                                        </p:tgtEl>
                                        <p:attrNameLst>
                                          <p:attrName>style.visibility</p:attrName>
                                        </p:attrNameLst>
                                      </p:cBhvr>
                                      <p:to>
                                        <p:strVal val="visible"/>
                                      </p:to>
                                    </p:set>
                                    <p:anim calcmode="lin" valueType="num">
                                      <p:cBhvr additive="base">
                                        <p:cTn id="30"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
                                            <p:txEl>
                                              <p:pRg st="3" end="3"/>
                                            </p:txEl>
                                          </p:spTgt>
                                        </p:tgtEl>
                                        <p:attrNameLst>
                                          <p:attrName>style.visibility</p:attrName>
                                        </p:attrNameLst>
                                      </p:cBhvr>
                                      <p:to>
                                        <p:strVal val="visible"/>
                                      </p:to>
                                    </p:set>
                                    <p:anim calcmode="lin" valueType="num">
                                      <p:cBhvr additive="base">
                                        <p:cTn id="36" dur="500" fill="hold"/>
                                        <p:tgtEl>
                                          <p:spTgt spid="71">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
                                            <p:txEl>
                                              <p:pRg st="4" end="4"/>
                                            </p:txEl>
                                          </p:spTgt>
                                        </p:tgtEl>
                                        <p:attrNameLst>
                                          <p:attrName>style.visibility</p:attrName>
                                        </p:attrNameLst>
                                      </p:cBhvr>
                                      <p:to>
                                        <p:strVal val="visible"/>
                                      </p:to>
                                    </p:set>
                                    <p:anim calcmode="lin" valueType="num">
                                      <p:cBhvr additive="base">
                                        <p:cTn id="42" dur="500" fill="hold"/>
                                        <p:tgtEl>
                                          <p:spTgt spid="71">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 grpId="0"/>
      <p:bldP spid="14" grpId="0"/>
      <p:bldP spid="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sp>
        <p:nvSpPr>
          <p:cNvPr id="2235" name="Google Shape;2235;p57"/>
          <p:cNvSpPr/>
          <p:nvPr/>
        </p:nvSpPr>
        <p:spPr>
          <a:xfrm rot="-743763">
            <a:off x="699204" y="3839736"/>
            <a:ext cx="450951" cy="4519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5" name="Rectangle: Rounded Corners 4">
            <a:extLst>
              <a:ext uri="{FF2B5EF4-FFF2-40B4-BE49-F238E27FC236}">
                <a16:creationId xmlns:a16="http://schemas.microsoft.com/office/drawing/2014/main"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a:solidFill>
                  <a:srgbClr val="002060"/>
                </a:solidFill>
              </a:rPr>
              <a:t>Luyện</a:t>
            </a:r>
            <a:r>
              <a:rPr lang="en-US" sz="2000" b="1" dirty="0">
                <a:solidFill>
                  <a:srgbClr val="002060"/>
                </a:solidFill>
              </a:rPr>
              <a:t> </a:t>
            </a:r>
            <a:r>
              <a:rPr lang="en-US" sz="2000" b="1" dirty="0" err="1">
                <a:solidFill>
                  <a:srgbClr val="002060"/>
                </a:solidFill>
              </a:rPr>
              <a:t>tập</a:t>
            </a:r>
            <a:r>
              <a:rPr lang="en-US" sz="2000" b="1" dirty="0">
                <a:solidFill>
                  <a:srgbClr val="002060"/>
                </a:solidFill>
              </a:rPr>
              <a:t> – </a:t>
            </a:r>
            <a:r>
              <a:rPr lang="en-US" sz="2000" b="1" dirty="0" err="1">
                <a:solidFill>
                  <a:srgbClr val="002060"/>
                </a:solidFill>
              </a:rPr>
              <a:t>Vận</a:t>
            </a:r>
            <a:r>
              <a:rPr lang="en-US" sz="2000" b="1" dirty="0">
                <a:solidFill>
                  <a:srgbClr val="002060"/>
                </a:solidFill>
              </a:rPr>
              <a:t> </a:t>
            </a:r>
            <a:r>
              <a:rPr lang="en-US" sz="2000" b="1" dirty="0" err="1">
                <a:solidFill>
                  <a:srgbClr val="002060"/>
                </a:solidFill>
              </a:rPr>
              <a:t>dụng</a:t>
            </a:r>
            <a:r>
              <a:rPr lang="en-US" sz="2000" b="1" dirty="0">
                <a:solidFill>
                  <a:srgbClr val="002060"/>
                </a:solidFill>
              </a:rPr>
              <a:t>: </a:t>
            </a:r>
            <a:r>
              <a:rPr lang="en-US" sz="2000" dirty="0" err="1">
                <a:solidFill>
                  <a:srgbClr val="002060"/>
                </a:solidFill>
              </a:rPr>
              <a:t>Giải</a:t>
            </a:r>
            <a:r>
              <a:rPr lang="en-US" sz="2000" dirty="0">
                <a:solidFill>
                  <a:srgbClr val="002060"/>
                </a:solidFill>
              </a:rPr>
              <a:t> </a:t>
            </a:r>
            <a:r>
              <a:rPr lang="en-US" sz="2000" dirty="0" err="1">
                <a:solidFill>
                  <a:srgbClr val="002060"/>
                </a:solidFill>
              </a:rPr>
              <a:t>bài</a:t>
            </a:r>
            <a:r>
              <a:rPr lang="en-US" sz="2000" dirty="0">
                <a:solidFill>
                  <a:srgbClr val="002060"/>
                </a:solidFill>
              </a:rPr>
              <a:t> </a:t>
            </a:r>
            <a:r>
              <a:rPr lang="en-US" sz="2000" dirty="0" err="1">
                <a:solidFill>
                  <a:srgbClr val="002060"/>
                </a:solidFill>
              </a:rPr>
              <a:t>toán</a:t>
            </a:r>
            <a:r>
              <a:rPr lang="en-US" sz="2000" dirty="0">
                <a:solidFill>
                  <a:srgbClr val="002060"/>
                </a:solidFill>
              </a:rPr>
              <a:t> </a:t>
            </a:r>
            <a:r>
              <a:rPr lang="en-US" sz="2000" dirty="0" err="1">
                <a:solidFill>
                  <a:srgbClr val="002060"/>
                </a:solidFill>
              </a:rPr>
              <a:t>nêu</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mở</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graphicFrame>
        <p:nvGraphicFramePr>
          <p:cNvPr id="51" name="Table 50">
            <a:extLst>
              <a:ext uri="{FF2B5EF4-FFF2-40B4-BE49-F238E27FC236}">
                <a16:creationId xmlns:a16="http://schemas.microsoft.com/office/drawing/2014/main" id="{4096E338-A858-4057-93CD-0B04C806DE6A}"/>
              </a:ext>
            </a:extLst>
          </p:cNvPr>
          <p:cNvGraphicFramePr>
            <a:graphicFrameLocks noGrp="1"/>
          </p:cNvGraphicFramePr>
          <p:nvPr>
            <p:extLst>
              <p:ext uri="{D42A27DB-BD31-4B8C-83A1-F6EECF244321}">
                <p14:modId xmlns:p14="http://schemas.microsoft.com/office/powerpoint/2010/main" val="4132865342"/>
              </p:ext>
            </p:extLst>
          </p:nvPr>
        </p:nvGraphicFramePr>
        <p:xfrm>
          <a:off x="3038664" y="1677845"/>
          <a:ext cx="3912157" cy="2743200"/>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52" name="TextBox 51">
            <a:extLst>
              <a:ext uri="{FF2B5EF4-FFF2-40B4-BE49-F238E27FC236}">
                <a16:creationId xmlns:a16="http://schemas.microsoft.com/office/drawing/2014/main" id="{AEB3EAAA-B09A-4C91-930F-0B20101E380B}"/>
              </a:ext>
            </a:extLst>
          </p:cNvPr>
          <p:cNvSpPr txBox="1"/>
          <p:nvPr/>
        </p:nvSpPr>
        <p:spPr>
          <a:xfrm>
            <a:off x="2501184" y="4438385"/>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53" name="Speech Bubble: Rectangle with Corners Rounded 52">
            <a:extLst>
              <a:ext uri="{FF2B5EF4-FFF2-40B4-BE49-F238E27FC236}">
                <a16:creationId xmlns:a16="http://schemas.microsoft.com/office/drawing/2014/main" id="{2244053C-A810-440B-937E-A80E601D5B9E}"/>
              </a:ext>
            </a:extLst>
          </p:cNvPr>
          <p:cNvSpPr/>
          <p:nvPr/>
        </p:nvSpPr>
        <p:spPr>
          <a:xfrm>
            <a:off x="7021689" y="1846038"/>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0-#ppt_w/2"/>
                                          </p:val>
                                        </p:tav>
                                        <p:tav tm="100000">
                                          <p:val>
                                            <p:strVal val="#ppt_x"/>
                                          </p:val>
                                        </p:tav>
                                      </p:tavLst>
                                    </p:anim>
                                    <p:anim calcmode="lin" valueType="num">
                                      <p:cBhvr additive="base">
                                        <p:cTn id="19"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randombar(horizontal)">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horizontal)">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p:bldP spid="53" grpId="0" animBg="1"/>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Luyện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tập</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Vận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dụng</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Giải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bài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toán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nêu</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trong</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phần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mở</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đầu</a:t>
            </a:r>
            <a:endParaRPr kumimoji="0" lang="en-US" sz="2000" b="0" i="0" u="none" strike="noStrike" kern="0" cap="none" spc="0" normalizeH="0" baseline="0" noProof="0" dirty="0">
              <a:ln>
                <a:noFill/>
              </a:ln>
              <a:solidFill>
                <a:srgbClr val="002060"/>
              </a:solidFill>
              <a:effectLst/>
              <a:uLnTx/>
              <a:uFillTx/>
              <a:latin typeface="Arial"/>
              <a:ea typeface="+mn-ea"/>
              <a:cs typeface="+mn-cs"/>
              <a:sym typeface="Arial"/>
            </a:endParaRPr>
          </a:p>
        </p:txBody>
      </p:sp>
      <p:graphicFrame>
        <p:nvGraphicFramePr>
          <p:cNvPr id="51" name="Table 50">
            <a:extLst>
              <a:ext uri="{FF2B5EF4-FFF2-40B4-BE49-F238E27FC236}">
                <a16:creationId xmlns:a16="http://schemas.microsoft.com/office/drawing/2014/main" id="{4096E338-A858-4057-93CD-0B04C806DE6A}"/>
              </a:ext>
            </a:extLst>
          </p:cNvPr>
          <p:cNvGraphicFramePr>
            <a:graphicFrameLocks noGrp="1"/>
          </p:cNvGraphicFramePr>
          <p:nvPr/>
        </p:nvGraphicFramePr>
        <p:xfrm>
          <a:off x="3038664" y="1677845"/>
          <a:ext cx="3912157" cy="2743200"/>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52" name="TextBox 51">
            <a:extLst>
              <a:ext uri="{FF2B5EF4-FFF2-40B4-BE49-F238E27FC236}">
                <a16:creationId xmlns:a16="http://schemas.microsoft.com/office/drawing/2014/main" id="{AEB3EAAA-B09A-4C91-930F-0B20101E380B}"/>
              </a:ext>
            </a:extLst>
          </p:cNvPr>
          <p:cNvSpPr txBox="1"/>
          <p:nvPr/>
        </p:nvSpPr>
        <p:spPr>
          <a:xfrm>
            <a:off x="2485944" y="4567071"/>
            <a:ext cx="487373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0000"/>
                </a:solidFill>
                <a:effectLst/>
                <a:uLnTx/>
                <a:uFillTx/>
                <a:latin typeface="Arial"/>
                <a:cs typeface="Arial"/>
                <a:sym typeface="Arial"/>
              </a:rPr>
              <a:t>Bảng</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xếp</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loại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thi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đua</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bốn</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tổ</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lao</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động</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sp>
        <p:nvSpPr>
          <p:cNvPr id="53" name="Speech Bubble: Rectangle with Corners Rounded 52">
            <a:extLst>
              <a:ext uri="{FF2B5EF4-FFF2-40B4-BE49-F238E27FC236}">
                <a16:creationId xmlns:a16="http://schemas.microsoft.com/office/drawing/2014/main" id="{2244053C-A810-440B-937E-A80E601D5B9E}"/>
              </a:ext>
            </a:extLst>
          </p:cNvPr>
          <p:cNvSpPr/>
          <p:nvPr/>
        </p:nvSpPr>
        <p:spPr>
          <a:xfrm>
            <a:off x="7035175" y="1975754"/>
            <a:ext cx="2062056" cy="1791328"/>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sản</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xuất</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có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40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người</a:t>
            </a:r>
            <a:r>
              <a:rPr lang="en-US" sz="1800" i="1" dirty="0">
                <a:solidFill>
                  <a:srgbClr val="E81B22">
                    <a:lumMod val="50000"/>
                  </a:srgbClr>
                </a:solidFill>
                <a:latin typeface="Arial"/>
              </a:rPr>
              <a:t>.</a:t>
            </a:r>
            <a:endPar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73798" y="1444935"/>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a:solidFill>
                      <a:srgbClr val="E81B22">
                        <a:lumMod val="50000"/>
                      </a:srgbClr>
                    </a:solidFill>
                    <a:latin typeface="Arial"/>
                  </a:rPr>
                  <a:t>T</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ỉ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phần</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trăm</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lao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giỏi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và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người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ở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cả</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f>
                      <m:fPr>
                        <m:ctrlP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ctrlPr>
                      </m:fPr>
                      <m:num>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𝟐𝟒</m:t>
                        </m:r>
                      </m:num>
                      <m:den>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𝟒𝟎</m:t>
                        </m:r>
                      </m:den>
                    </m:f>
                  </m:oMath>
                </a14:m>
                <a:r>
                  <a:rPr kumimoji="0" lang="en-US" sz="1800" b="1" i="1" u="none" strike="noStrike" kern="0" cap="none" spc="0" normalizeH="0" baseline="0" noProof="0" dirty="0">
                    <a:ln>
                      <a:noFill/>
                    </a:ln>
                    <a:solidFill>
                      <a:srgbClr val="E81B22">
                        <a:lumMod val="50000"/>
                      </a:srgbClr>
                    </a:solidFill>
                    <a:effectLst/>
                    <a:uLnTx/>
                    <a:uFillTx/>
                    <a:sym typeface="Arial"/>
                  </a:rPr>
                  <a:t>. 100% = 60%</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err="1">
                    <a:solidFill>
                      <a:srgbClr val="E81B22">
                        <a:lumMod val="50000"/>
                      </a:srgbClr>
                    </a:solidFill>
                    <a:latin typeface="Arial"/>
                  </a:rPr>
                  <a:t>Vậy</a:t>
                </a:r>
                <a:r>
                  <a:rPr lang="en-US" sz="1800" i="1" dirty="0">
                    <a:solidFill>
                      <a:srgbClr val="E81B22">
                        <a:lumMod val="50000"/>
                      </a:srgbClr>
                    </a:solidFill>
                    <a:latin typeface="Arial"/>
                  </a:rPr>
                  <a:t> t</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hông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báo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trưởng</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sai</a:t>
                </a:r>
                <a:r>
                  <a:rPr kumimoji="0" lang="en-US" sz="1800" b="0" i="1" u="none" strike="noStrike" kern="0" cap="none" spc="0" normalizeH="0" noProof="0" dirty="0">
                    <a:ln>
                      <a:noFill/>
                    </a:ln>
                    <a:solidFill>
                      <a:srgbClr val="E81B22">
                        <a:lumMod val="50000"/>
                      </a:srgbClr>
                    </a:solidFill>
                    <a:effectLst/>
                    <a:uLnTx/>
                    <a:uFillTx/>
                    <a:latin typeface="Arial"/>
                    <a:sym typeface="Arial"/>
                  </a:rPr>
                  <a:t>.</a:t>
                </a:r>
                <a:endParaRPr kumimoji="0" lang="en-US" sz="1800" b="0" i="1" u="none" strike="noStrike" kern="0" cap="none" spc="0" normalizeH="0" baseline="0" noProof="0" dirty="0">
                  <a:ln>
                    <a:noFill/>
                  </a:ln>
                  <a:solidFill>
                    <a:srgbClr val="E81B22">
                      <a:lumMod val="50000"/>
                    </a:srgbClr>
                  </a:solidFill>
                  <a:effectLst/>
                  <a:uLnTx/>
                  <a:uFillTx/>
                  <a:latin typeface="Arial"/>
                  <a:sym typeface="Arial"/>
                </a:endParaRPr>
              </a:p>
            </p:txBody>
          </p:sp>
        </mc:Choice>
        <mc:Fallback>
          <p:sp>
            <p:nvSpPr>
              <p:cNvPr id="54" name="Speech Bubble: Rectangle with Corners Rounded 53">
                <a:extLst>
                  <a:ext uri="{FF2B5EF4-FFF2-40B4-BE49-F238E27FC236}">
                    <a16:creationId xmlns:a16="http://schemas.microsoft.com/office/drawing/2014/main" id="{8C253015-750C-4ED4-BF67-16619A981416}"/>
                  </a:ext>
                </a:extLst>
              </p:cNvPr>
              <p:cNvSpPr>
                <a:spLocks noRot="1" noChangeAspect="1" noMove="1" noResize="1" noEditPoints="1" noAdjustHandles="1" noChangeArrowheads="1" noChangeShapeType="1" noTextEdit="1"/>
              </p:cNvSpPr>
              <p:nvPr/>
            </p:nvSpPr>
            <p:spPr>
              <a:xfrm>
                <a:off x="73798" y="1444935"/>
                <a:ext cx="2711761" cy="3122136"/>
              </a:xfrm>
              <a:prstGeom prst="wedgeRoundRectCallout">
                <a:avLst>
                  <a:gd name="adj1" fmla="val 57466"/>
                  <a:gd name="adj2" fmla="val 2784"/>
                  <a:gd name="adj3" fmla="val 16667"/>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193013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4">
                                            <p:bg/>
                                          </p:spTgt>
                                        </p:tgtEl>
                                        <p:attrNameLst>
                                          <p:attrName>style.visibility</p:attrName>
                                        </p:attrNameLst>
                                      </p:cBhvr>
                                      <p:to>
                                        <p:strVal val="visible"/>
                                      </p:to>
                                    </p:set>
                                    <p:animEffect transition="in" filter="randombar(horizontal)">
                                      <p:cBhvr>
                                        <p:cTn id="12" dur="500"/>
                                        <p:tgtEl>
                                          <p:spTgt spid="54">
                                            <p:bg/>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54">
                                            <p:txEl>
                                              <p:pRg st="0" end="0"/>
                                            </p:txEl>
                                          </p:spTgt>
                                        </p:tgtEl>
                                        <p:attrNameLst>
                                          <p:attrName>style.visibility</p:attrName>
                                        </p:attrNameLst>
                                      </p:cBhvr>
                                      <p:to>
                                        <p:strVal val="visible"/>
                                      </p:to>
                                    </p:set>
                                    <p:animEffect transition="in" filter="randombar(horizontal)">
                                      <p:cBhvr>
                                        <p:cTn id="16" dur="500"/>
                                        <p:tgtEl>
                                          <p:spTgt spid="5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4">
                                            <p:txEl>
                                              <p:pRg st="1" end="1"/>
                                            </p:txEl>
                                          </p:spTgt>
                                        </p:tgtEl>
                                        <p:attrNameLst>
                                          <p:attrName>style.visibility</p:attrName>
                                        </p:attrNameLst>
                                      </p:cBhvr>
                                      <p:to>
                                        <p:strVal val="visible"/>
                                      </p:to>
                                    </p:set>
                                    <p:animEffect transition="in" filter="randombar(horizontal)">
                                      <p:cBhvr>
                                        <p:cTn id="21" dur="500"/>
                                        <p:tgtEl>
                                          <p:spTgt spid="5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4">
                                            <p:txEl>
                                              <p:pRg st="2" end="2"/>
                                            </p:txEl>
                                          </p:spTgt>
                                        </p:tgtEl>
                                        <p:attrNameLst>
                                          <p:attrName>style.visibility</p:attrName>
                                        </p:attrNameLst>
                                      </p:cBhvr>
                                      <p:to>
                                        <p:strVal val="visible"/>
                                      </p:to>
                                    </p:set>
                                    <p:animEffect transition="in" filter="randombar(horizontal)">
                                      <p:cBhvr>
                                        <p:cTn id="26" dur="500"/>
                                        <p:tgtEl>
                                          <p:spTgt spid="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sp>
        <p:nvSpPr>
          <p:cNvPr id="6" name="Cloud 5">
            <a:extLst>
              <a:ext uri="{FF2B5EF4-FFF2-40B4-BE49-F238E27FC236}">
                <a16:creationId xmlns:a16="http://schemas.microsoft.com/office/drawing/2014/main" id="{3FEB3A55-2EC9-4DCA-B8E6-B4E69CE1B5AD}"/>
              </a:ext>
            </a:extLst>
          </p:cNvPr>
          <p:cNvSpPr/>
          <p:nvPr/>
        </p:nvSpPr>
        <p:spPr>
          <a:xfrm>
            <a:off x="1770610" y="1218045"/>
            <a:ext cx="5450705" cy="2698234"/>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LUYỆN TẬP</a:t>
            </a:r>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49"/>
          <p:cNvSpPr txBox="1">
            <a:spLocks noGrp="1"/>
          </p:cNvSpPr>
          <p:nvPr>
            <p:ph type="title"/>
          </p:nvPr>
        </p:nvSpPr>
        <p:spPr>
          <a:xfrm>
            <a:off x="282825" y="479472"/>
            <a:ext cx="8861175" cy="333052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solidFill>
                  <a:srgbClr val="C00000"/>
                </a:solidFill>
              </a:rPr>
              <a:t>BÀI 2: </a:t>
            </a:r>
            <a:r>
              <a:rPr lang="en" dirty="0"/>
              <a:t/>
            </a:r>
            <a:br>
              <a:rPr lang="en" dirty="0"/>
            </a:br>
            <a:r>
              <a:rPr lang="en" dirty="0">
                <a:solidFill>
                  <a:srgbClr val="002060"/>
                </a:solidFill>
              </a:rPr>
              <a:t>PHÂN TÍCH </a:t>
            </a:r>
            <a:r>
              <a:rPr lang="en" dirty="0" smtClean="0">
                <a:solidFill>
                  <a:srgbClr val="002060"/>
                </a:solidFill>
              </a:rPr>
              <a:t>VÀ </a:t>
            </a:r>
            <a:r>
              <a:rPr lang="en" dirty="0">
                <a:solidFill>
                  <a:srgbClr val="002060"/>
                </a:solidFill>
              </a:rPr>
              <a:t>XỬ LÍ DỮ LIỆU</a:t>
            </a:r>
            <a:br>
              <a:rPr lang="en" dirty="0">
                <a:solidFill>
                  <a:srgbClr val="002060"/>
                </a:solidFill>
              </a:rPr>
            </a:br>
            <a:r>
              <a:rPr lang="en" dirty="0" smtClean="0">
                <a:solidFill>
                  <a:srgbClr val="C00000"/>
                </a:solidFill>
              </a:rPr>
              <a:t>(2 </a:t>
            </a:r>
            <a:r>
              <a:rPr lang="en" dirty="0">
                <a:solidFill>
                  <a:srgbClr val="C00000"/>
                </a:solidFill>
              </a:rPr>
              <a:t>tiết)</a:t>
            </a:r>
            <a:endParaRPr dirty="0">
              <a:solidFill>
                <a:srgbClr val="C00000"/>
              </a:solidFill>
            </a:endParaRPr>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18" name="Google Shape;2211;p57">
            <a:extLst>
              <a:ext uri="{FF2B5EF4-FFF2-40B4-BE49-F238E27FC236}">
                <a16:creationId xmlns:a16="http://schemas.microsoft.com/office/drawing/2014/main" id="{1C64862A-93EB-47A9-9BB1-2874132BEEAD}"/>
              </a:ext>
            </a:extLst>
          </p:cNvPr>
          <p:cNvGrpSpPr/>
          <p:nvPr/>
        </p:nvGrpSpPr>
        <p:grpSpPr>
          <a:xfrm>
            <a:off x="364681" y="638303"/>
            <a:ext cx="434298" cy="323170"/>
            <a:chOff x="5197967" y="3714018"/>
            <a:chExt cx="386455" cy="287569"/>
          </a:xfrm>
        </p:grpSpPr>
        <p:sp>
          <p:nvSpPr>
            <p:cNvPr id="19" name="Google Shape;2212;p57">
              <a:extLst>
                <a:ext uri="{FF2B5EF4-FFF2-40B4-BE49-F238E27FC236}">
                  <a16:creationId xmlns:a16="http://schemas.microsoft.com/office/drawing/2014/main" id="{0D12CC14-E7B1-4BA8-BA89-D2164C29BBFA}"/>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3;p57">
              <a:extLst>
                <a:ext uri="{FF2B5EF4-FFF2-40B4-BE49-F238E27FC236}">
                  <a16:creationId xmlns:a16="http://schemas.microsoft.com/office/drawing/2014/main" id="{1B7617FA-2A77-476B-A55F-009EA3E5D616}"/>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4;p57">
              <a:extLst>
                <a:ext uri="{FF2B5EF4-FFF2-40B4-BE49-F238E27FC236}">
                  <a16:creationId xmlns:a16="http://schemas.microsoft.com/office/drawing/2014/main" id="{9ACCBA58-9A78-4524-BB3F-1C4C133882B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5;p57">
              <a:extLst>
                <a:ext uri="{FF2B5EF4-FFF2-40B4-BE49-F238E27FC236}">
                  <a16:creationId xmlns:a16="http://schemas.microsoft.com/office/drawing/2014/main" id="{B082446C-222F-4FC6-BE72-AE55FB4C8815}"/>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51C075A5-AE7A-42F4-882E-83BC660A0FD2}"/>
              </a:ext>
            </a:extLst>
          </p:cNvPr>
          <p:cNvSpPr txBox="1"/>
          <p:nvPr/>
        </p:nvSpPr>
        <p:spPr>
          <a:xfrm>
            <a:off x="798979" y="638303"/>
            <a:ext cx="7896871"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1.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đồ</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cột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kép</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sau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đây</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diễn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số</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ô </a:t>
            </a:r>
            <a:r>
              <a:rPr lang="en-US" sz="1800" dirty="0" err="1">
                <a:solidFill>
                  <a:srgbClr val="000000"/>
                </a:solidFill>
                <a:effectLst/>
                <a:latin typeface="+mn-lt"/>
                <a:ea typeface="Calibri" panose="020F0502020204030204" pitchFamily="34" charset="0"/>
                <a:cs typeface="Times New Roman" panose="02020603050405020304" pitchFamily="18" charset="0"/>
              </a:rPr>
              <a:t>tô</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bán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được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của</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mẫu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X </a:t>
            </a:r>
            <a:r>
              <a:rPr lang="en-US" sz="1800" dirty="0" err="1">
                <a:solidFill>
                  <a:srgbClr val="000000"/>
                </a:solidFill>
                <a:effectLst/>
                <a:latin typeface="+mn-lt"/>
                <a:ea typeface="Calibri" panose="020F0502020204030204" pitchFamily="34" charset="0"/>
                <a:cs typeface="Times New Roman" panose="02020603050405020304" pitchFamily="18" charset="0"/>
              </a:rPr>
              <a:t>và</a:t>
            </a:r>
            <a:r>
              <a:rPr lang="en-US" sz="1800" dirty="0">
                <a:solidFill>
                  <a:srgbClr val="000000"/>
                </a:solidFill>
                <a:effectLst/>
                <a:latin typeface="+mn-lt"/>
                <a:ea typeface="Calibri" panose="020F0502020204030204" pitchFamily="34" charset="0"/>
                <a:cs typeface="Times New Roman" panose="02020603050405020304" pitchFamily="18" charset="0"/>
              </a:rPr>
              <a:t> Y </a:t>
            </a:r>
            <a:r>
              <a:rPr lang="en-US" sz="1800" dirty="0" err="1">
                <a:solidFill>
                  <a:srgbClr val="000000"/>
                </a:solidFill>
                <a:effectLst/>
                <a:latin typeface="+mn-lt"/>
                <a:ea typeface="Calibri" panose="020F0502020204030204" pitchFamily="34" charset="0"/>
                <a:cs typeface="Times New Roman" panose="02020603050405020304" pitchFamily="18" charset="0"/>
              </a:rPr>
              <a:t>trong</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các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năm</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từ</a:t>
            </a:r>
            <a:r>
              <a:rPr lang="en-US" sz="1800" dirty="0">
                <a:solidFill>
                  <a:srgbClr val="000000"/>
                </a:solidFill>
                <a:effectLst/>
                <a:latin typeface="+mn-lt"/>
                <a:ea typeface="Calibri" panose="020F0502020204030204" pitchFamily="34" charset="0"/>
                <a:cs typeface="Times New Roman" panose="02020603050405020304" pitchFamily="18" charset="0"/>
              </a:rPr>
              <a:t> 2018 </a:t>
            </a:r>
            <a:r>
              <a:rPr lang="en-US" sz="1800" dirty="0" err="1">
                <a:solidFill>
                  <a:srgbClr val="000000"/>
                </a:solidFill>
                <a:effectLst/>
                <a:latin typeface="+mn-lt"/>
                <a:ea typeface="Calibri" panose="020F0502020204030204" pitchFamily="34" charset="0"/>
                <a:cs typeface="Times New Roman" panose="02020603050405020304" pitchFamily="18" charset="0"/>
              </a:rPr>
              <a:t>đến</a:t>
            </a:r>
            <a:r>
              <a:rPr lang="en-US" sz="1800" dirty="0">
                <a:solidFill>
                  <a:srgbClr val="000000"/>
                </a:solidFill>
                <a:effectLst/>
                <a:latin typeface="+mn-lt"/>
                <a:ea typeface="Calibri" panose="020F0502020204030204" pitchFamily="34" charset="0"/>
                <a:cs typeface="Times New Roman" panose="02020603050405020304" pitchFamily="18" charset="0"/>
              </a:rPr>
              <a:t> 2021.</a:t>
            </a:r>
            <a:endParaRPr lang="en-US" sz="1800" dirty="0">
              <a:effectLst/>
              <a:latin typeface="+mn-lt"/>
              <a:ea typeface="Calibri" panose="020F0502020204030204" pitchFamily="34" charset="0"/>
              <a:cs typeface="Times New Roman" panose="02020603050405020304" pitchFamily="18" charset="0"/>
            </a:endParaRPr>
          </a:p>
        </p:txBody>
      </p:sp>
      <p:pic>
        <p:nvPicPr>
          <p:cNvPr id="28" name="Picture 27" descr="Chart&#10;&#10;Description automatically generated">
            <a:extLst>
              <a:ext uri="{FF2B5EF4-FFF2-40B4-BE49-F238E27FC236}">
                <a16:creationId xmlns:a16="http://schemas.microsoft.com/office/drawing/2014/main" id="{7799CD02-72FF-4474-AB48-3BDC4CA4DB7E}"/>
              </a:ext>
            </a:extLst>
          </p:cNvPr>
          <p:cNvPicPr/>
          <p:nvPr/>
        </p:nvPicPr>
        <p:blipFill rotWithShape="1">
          <a:blip r:embed="rId7" cstate="print">
            <a:extLst>
              <a:ext uri="{28A0092B-C50C-407E-A947-70E740481C1C}">
                <a14:useLocalDpi xmlns:a14="http://schemas.microsoft.com/office/drawing/2010/main" val="0"/>
              </a:ext>
            </a:extLst>
          </a:blip>
          <a:srcRect l="1656" t="4981" r="1267" b="4623"/>
          <a:stretch/>
        </p:blipFill>
        <p:spPr bwMode="auto">
          <a:xfrm>
            <a:off x="1134472" y="1498988"/>
            <a:ext cx="3437527" cy="2013436"/>
          </a:xfrm>
          <a:prstGeom prst="rect">
            <a:avLst/>
          </a:prstGeom>
          <a:noFill/>
          <a:ln>
            <a:noFill/>
          </a:ln>
        </p:spPr>
      </p:pic>
      <p:sp>
        <p:nvSpPr>
          <p:cNvPr id="29" name="TextBox 28">
            <a:extLst>
              <a:ext uri="{FF2B5EF4-FFF2-40B4-BE49-F238E27FC236}">
                <a16:creationId xmlns:a16="http://schemas.microsoft.com/office/drawing/2014/main" id="{CD9B4FDE-5DEB-4DAD-898D-07A347BD6E98}"/>
              </a:ext>
            </a:extLst>
          </p:cNvPr>
          <p:cNvSpPr txBox="1"/>
          <p:nvPr/>
        </p:nvSpPr>
        <p:spPr>
          <a:xfrm>
            <a:off x="4703724" y="1336711"/>
            <a:ext cx="3992126" cy="1703030"/>
          </a:xfrm>
          <a:prstGeom prst="rect">
            <a:avLst/>
          </a:prstGeom>
          <a:noFill/>
        </p:spPr>
        <p:txBody>
          <a:bodyPr wrap="square" rtlCol="0">
            <a:spAutoFit/>
          </a:bodyPr>
          <a:lstStyle/>
          <a:p>
            <a:pPr marL="0" marR="0" algn="just">
              <a:lnSpc>
                <a:spcPct val="150000"/>
              </a:lnSpc>
              <a:spcBef>
                <a:spcPts val="600"/>
              </a:spcBef>
              <a:spcAft>
                <a:spcPts val="600"/>
              </a:spcAft>
            </a:pPr>
            <a:r>
              <a:rPr lang="en-US" sz="1800" i="1" dirty="0" err="1">
                <a:solidFill>
                  <a:srgbClr val="000000"/>
                </a:solidFill>
                <a:effectLst/>
                <a:latin typeface="+mn-lt"/>
                <a:ea typeface="Calibri" panose="020F0502020204030204" pitchFamily="34" charset="0"/>
                <a:cs typeface="Times New Roman" panose="02020603050405020304" pitchFamily="18" charset="0"/>
              </a:rPr>
              <a:t>Tỉ</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phần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giữa</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2018 so </a:t>
            </a:r>
            <a:r>
              <a:rPr lang="en-US" sz="1800" i="1" dirty="0" err="1">
                <a:solidFill>
                  <a:srgbClr val="000000"/>
                </a:solidFill>
                <a:effectLst/>
                <a:latin typeface="+mn-lt"/>
                <a:ea typeface="Calibri" panose="020F0502020204030204" pitchFamily="34" charset="0"/>
                <a:cs typeface="Times New Roman" panose="02020603050405020304" pitchFamily="18" charset="0"/>
              </a:rPr>
              <a:t>với</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tổng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trong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bốn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từ</a:t>
            </a:r>
            <a:r>
              <a:rPr lang="en-US" sz="1800" i="1" dirty="0">
                <a:solidFill>
                  <a:srgbClr val="000000"/>
                </a:solidFill>
                <a:effectLst/>
                <a:latin typeface="+mn-lt"/>
                <a:ea typeface="Calibri" panose="020F0502020204030204" pitchFamily="34" charset="0"/>
                <a:cs typeface="Times New Roman" panose="02020603050405020304" pitchFamily="18" charset="0"/>
              </a:rPr>
              <a:t> 2018 </a:t>
            </a:r>
            <a:r>
              <a:rPr lang="en-US" sz="1800" i="1" dirty="0" err="1">
                <a:solidFill>
                  <a:srgbClr val="000000"/>
                </a:solidFill>
                <a:effectLst/>
                <a:latin typeface="+mn-lt"/>
                <a:ea typeface="Calibri" panose="020F0502020204030204" pitchFamily="34" charset="0"/>
                <a:cs typeface="Times New Roman" panose="02020603050405020304" pitchFamily="18" charset="0"/>
              </a:rPr>
              <a:t>đến</a:t>
            </a:r>
            <a:r>
              <a:rPr lang="en-US" sz="1800" i="1" dirty="0">
                <a:solidFill>
                  <a:srgbClr val="000000"/>
                </a:solidFill>
                <a:effectLst/>
                <a:latin typeface="+mn-lt"/>
                <a:ea typeface="Calibri" panose="020F0502020204030204" pitchFamily="34" charset="0"/>
                <a:cs typeface="Times New Roman" panose="02020603050405020304" pitchFamily="18" charset="0"/>
              </a:rPr>
              <a:t> 2021 </a:t>
            </a:r>
            <a:r>
              <a:rPr lang="en-US" sz="1800" i="1" dirty="0" err="1">
                <a:solidFill>
                  <a:srgbClr val="000000"/>
                </a:solidFill>
                <a:effectLst/>
                <a:latin typeface="+mn-lt"/>
                <a:ea typeface="Calibri" panose="020F0502020204030204" pitchFamily="34" charset="0"/>
                <a:cs typeface="Times New Roman" panose="02020603050405020304" pitchFamily="18" charset="0"/>
              </a:rPr>
              <a:t>là</a:t>
            </a:r>
            <a:r>
              <a:rPr lang="en-US" sz="1800" i="1" dirty="0">
                <a:latin typeface="+mn-lt"/>
                <a:ea typeface="Calibri" panose="020F0502020204030204" pitchFamily="34" charset="0"/>
                <a:cs typeface="Times New Roman" panose="02020603050405020304" pitchFamily="18" charset="0"/>
              </a:rPr>
              <a:t>:</a:t>
            </a:r>
            <a:endParaRPr lang="en-US" sz="1800" i="1" dirty="0">
              <a:effectLst/>
              <a:latin typeface="+mn-lt"/>
              <a:ea typeface="Calibri" panose="020F0502020204030204" pitchFamily="34" charset="0"/>
              <a:cs typeface="Times New Roman" panose="02020603050405020304" pitchFamily="18" charset="0"/>
            </a:endParaRPr>
          </a:p>
        </p:txBody>
      </p:sp>
      <p:sp>
        <p:nvSpPr>
          <p:cNvPr id="41" name="Đáp án đúng">
            <a:extLst>
              <a:ext uri="{FF2B5EF4-FFF2-40B4-BE49-F238E27FC236}">
                <a16:creationId xmlns:a16="http://schemas.microsoft.com/office/drawing/2014/main" id="{5815FFF5-7B6E-45A8-B439-AC0FB532142C}"/>
              </a:ext>
            </a:extLst>
          </p:cNvPr>
          <p:cNvSpPr/>
          <p:nvPr/>
        </p:nvSpPr>
        <p:spPr>
          <a:xfrm>
            <a:off x="1492152" y="346612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11,4%</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id="{8F6B7833-20FD-4B53-9706-3981E5385218}"/>
              </a:ext>
            </a:extLst>
          </p:cNvPr>
          <p:cNvSpPr/>
          <p:nvPr/>
        </p:nvSpPr>
        <p:spPr>
          <a:xfrm>
            <a:off x="1492153" y="4199173"/>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17,1%</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3" name="Đáp án sai 2">
            <a:extLst>
              <a:ext uri="{FF2B5EF4-FFF2-40B4-BE49-F238E27FC236}">
                <a16:creationId xmlns:a16="http://schemas.microsoft.com/office/drawing/2014/main" id="{8A0838AA-6BA4-444A-9560-166D7AED89C5}"/>
              </a:ext>
            </a:extLst>
          </p:cNvPr>
          <p:cNvSpPr/>
          <p:nvPr/>
        </p:nvSpPr>
        <p:spPr>
          <a:xfrm>
            <a:off x="5470945" y="345579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12,8%</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id="{FCF1751F-7090-477C-A3AB-1689DAD1911D}"/>
              </a:ext>
            </a:extLst>
          </p:cNvPr>
          <p:cNvSpPr/>
          <p:nvPr/>
        </p:nvSpPr>
        <p:spPr>
          <a:xfrm>
            <a:off x="5470945" y="4204360"/>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50%</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45" name="Picture 5">
            <a:extLst>
              <a:ext uri="{FF2B5EF4-FFF2-40B4-BE49-F238E27FC236}">
                <a16:creationId xmlns:a16="http://schemas.microsoft.com/office/drawing/2014/main" id="{82A425FC-9F5C-4272-8F7B-F9ED5D433FC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142104" y="3280318"/>
            <a:ext cx="639785" cy="556871"/>
          </a:xfrm>
          <a:prstGeom prst="rect">
            <a:avLst/>
          </a:prstGeom>
        </p:spPr>
      </p:pic>
      <p:pic>
        <p:nvPicPr>
          <p:cNvPr id="46" name="Picture 10">
            <a:extLst>
              <a:ext uri="{FF2B5EF4-FFF2-40B4-BE49-F238E27FC236}">
                <a16:creationId xmlns:a16="http://schemas.microsoft.com/office/drawing/2014/main" id="{12287C36-1A74-4E61-98CD-DCC57DFA9E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145980" y="3376815"/>
            <a:ext cx="637592" cy="568036"/>
          </a:xfrm>
          <a:prstGeom prst="rect">
            <a:avLst/>
          </a:prstGeom>
        </p:spPr>
      </p:pic>
      <p:pic>
        <p:nvPicPr>
          <p:cNvPr id="47" name="Picture 10">
            <a:extLst>
              <a:ext uri="{FF2B5EF4-FFF2-40B4-BE49-F238E27FC236}">
                <a16:creationId xmlns:a16="http://schemas.microsoft.com/office/drawing/2014/main" id="{A8DEDAB1-2121-46DE-A502-FDAFB5F306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127101" y="4106232"/>
            <a:ext cx="637592" cy="568036"/>
          </a:xfrm>
          <a:prstGeom prst="rect">
            <a:avLst/>
          </a:prstGeom>
        </p:spPr>
      </p:pic>
      <p:pic>
        <p:nvPicPr>
          <p:cNvPr id="48" name="Picture 10">
            <a:extLst>
              <a:ext uri="{FF2B5EF4-FFF2-40B4-BE49-F238E27FC236}">
                <a16:creationId xmlns:a16="http://schemas.microsoft.com/office/drawing/2014/main" id="{C97E143A-8EB4-4E72-9D27-6E8BD177E6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31389" y="4228311"/>
            <a:ext cx="637592" cy="568036"/>
          </a:xfrm>
          <a:prstGeom prst="rect">
            <a:avLst/>
          </a:prstGeom>
        </p:spPr>
      </p:pic>
      <p:pic>
        <p:nvPicPr>
          <p:cNvPr id="51" name="Correct sound effect and wrong sound effect (mp3cut.net)">
            <a:hlinkClick r:id="" action="ppaction://media"/>
            <a:extLst>
              <a:ext uri="{FF2B5EF4-FFF2-40B4-BE49-F238E27FC236}">
                <a16:creationId xmlns:a16="http://schemas.microsoft.com/office/drawing/2014/main" id="{89066CFE-A04A-4D3D-B3A0-5B720E06F0C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52" name="Correct sound effect and wrong sound effect (mp3cut.net) (1)">
            <a:hlinkClick r:id="" action="ppaction://media"/>
            <a:extLst>
              <a:ext uri="{FF2B5EF4-FFF2-40B4-BE49-F238E27FC236}">
                <a16:creationId xmlns:a16="http://schemas.microsoft.com/office/drawing/2014/main" id="{4C027B0D-A29D-46E2-AC59-2B1057ED079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pic>
        <p:nvPicPr>
          <p:cNvPr id="53" name="Correct sound effect and wrong sound effect (mp3cut.net) (1)">
            <a:hlinkClick r:id="" action="ppaction://media"/>
            <a:extLst>
              <a:ext uri="{FF2B5EF4-FFF2-40B4-BE49-F238E27FC236}">
                <a16:creationId xmlns:a16="http://schemas.microsoft.com/office/drawing/2014/main" id="{5D66F058-DFBC-4231-83C9-6185F002A0C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0161" y="-611471"/>
            <a:ext cx="487363" cy="487363"/>
          </a:xfrm>
          <a:prstGeom prst="rect">
            <a:avLst/>
          </a:prstGeom>
        </p:spPr>
      </p:pic>
      <p:pic>
        <p:nvPicPr>
          <p:cNvPr id="54" name="Correct sound effect and wrong sound effect (mp3cut.net) (1)">
            <a:hlinkClick r:id="" action="ppaction://media"/>
            <a:extLst>
              <a:ext uri="{FF2B5EF4-FFF2-40B4-BE49-F238E27FC236}">
                <a16:creationId xmlns:a16="http://schemas.microsoft.com/office/drawing/2014/main" id="{9CC9C91D-EB69-4CF8-9854-15A7501FC682}"/>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4693" y="-63363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strips(downLeft)">
                                      <p:cBhvr>
                                        <p:cTn id="23" dur="500"/>
                                        <p:tgtEl>
                                          <p:spTgt spid="4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strips(downLeft)">
                                      <p:cBhvr>
                                        <p:cTn id="26" dur="500"/>
                                        <p:tgtEl>
                                          <p:spTgt spid="42"/>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strips(downLeft)">
                                      <p:cBhvr>
                                        <p:cTn id="29" dur="500"/>
                                        <p:tgtEl>
                                          <p:spTgt spid="4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strips(downLeft)">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1"/>
                                        </p:tgtEl>
                                        <p:attrNameLst>
                                          <p:attrName>fillcolor</p:attrName>
                                        </p:attrNameLst>
                                      </p:cBhvr>
                                      <p:to>
                                        <a:srgbClr val="92D050"/>
                                      </p:to>
                                    </p:animClr>
                                    <p:set>
                                      <p:cBhvr>
                                        <p:cTn id="38" dur="500" fill="hold"/>
                                        <p:tgtEl>
                                          <p:spTgt spid="41"/>
                                        </p:tgtEl>
                                        <p:attrNameLst>
                                          <p:attrName>fill.type</p:attrName>
                                        </p:attrNameLst>
                                      </p:cBhvr>
                                      <p:to>
                                        <p:strVal val="solid"/>
                                      </p:to>
                                    </p:set>
                                    <p:set>
                                      <p:cBhvr>
                                        <p:cTn id="39" dur="500" fill="hold"/>
                                        <p:tgtEl>
                                          <p:spTgt spid="41"/>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5"/>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1"/>
                                        </p:tgtEl>
                                      </p:cBhvr>
                                    </p:animEffect>
                                    <p:animScale>
                                      <p:cBhvr>
                                        <p:cTn id="44" dur="250" autoRev="1" fill="hold"/>
                                        <p:tgtEl>
                                          <p:spTgt spid="41"/>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51"/>
                                        </p:tgtEl>
                                      </p:cBhvr>
                                    </p:cmd>
                                  </p:childTnLst>
                                </p:cTn>
                              </p:par>
                            </p:childTnLst>
                          </p:cTn>
                        </p:par>
                      </p:childTnLst>
                    </p:cTn>
                  </p:par>
                </p:childTnLst>
              </p:cTn>
              <p:nextCondLst>
                <p:cond evt="onClick" delay="0">
                  <p:tgtEl>
                    <p:spTgt spid="41"/>
                  </p:tgtEl>
                </p:cond>
              </p:nextCondLst>
            </p:seq>
            <p:seq concurrent="1" nextAc="seek">
              <p:cTn id="47" restart="whenNotActive" fill="hold" evtFilter="cancelBubble" nodeType="interactiveSeq">
                <p:stCondLst>
                  <p:cond evt="onClick" delay="0">
                    <p:tgtEl>
                      <p:spTgt spid="42"/>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42"/>
                                        </p:tgtEl>
                                        <p:attrNameLst>
                                          <p:attrName>fillcolor</p:attrName>
                                        </p:attrNameLst>
                                      </p:cBhvr>
                                      <p:to>
                                        <a:srgbClr val="D99694"/>
                                      </p:to>
                                    </p:animClr>
                                    <p:set>
                                      <p:cBhvr>
                                        <p:cTn id="52" dur="500" fill="hold"/>
                                        <p:tgtEl>
                                          <p:spTgt spid="42"/>
                                        </p:tgtEl>
                                        <p:attrNameLst>
                                          <p:attrName>fill.type</p:attrName>
                                        </p:attrNameLst>
                                      </p:cBhvr>
                                      <p:to>
                                        <p:strVal val="solid"/>
                                      </p:to>
                                    </p:set>
                                    <p:set>
                                      <p:cBhvr>
                                        <p:cTn id="53" dur="500" fill="hold"/>
                                        <p:tgtEl>
                                          <p:spTgt spid="42"/>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42"/>
                                        </p:tgtEl>
                                      </p:cBhvr>
                                    </p:animEffect>
                                    <p:animScale>
                                      <p:cBhvr>
                                        <p:cTn id="58" dur="250" autoRev="1" fill="hold"/>
                                        <p:tgtEl>
                                          <p:spTgt spid="42"/>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52"/>
                                        </p:tgtEl>
                                      </p:cBhvr>
                                    </p:cmd>
                                  </p:childTnLst>
                                </p:cTn>
                              </p:par>
                            </p:childTnLst>
                          </p:cTn>
                        </p:par>
                      </p:childTnLst>
                    </p:cTn>
                  </p:par>
                </p:childTnLst>
              </p:cTn>
              <p:nextCondLst>
                <p:cond evt="onClick" delay="0">
                  <p:tgtEl>
                    <p:spTgt spid="42"/>
                  </p:tgtEl>
                </p:cond>
              </p:nextCondLst>
            </p:seq>
            <p:seq concurrent="1" nextAc="seek">
              <p:cTn id="61" restart="whenNotActive" fill="hold" evtFilter="cancelBubble" nodeType="interactiveSeq">
                <p:stCondLst>
                  <p:cond evt="onClick" delay="0">
                    <p:tgtEl>
                      <p:spTgt spid="43"/>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43"/>
                                        </p:tgtEl>
                                        <p:attrNameLst>
                                          <p:attrName>fillcolor</p:attrName>
                                        </p:attrNameLst>
                                      </p:cBhvr>
                                      <p:to>
                                        <a:srgbClr val="D99694"/>
                                      </p:to>
                                    </p:animClr>
                                    <p:set>
                                      <p:cBhvr>
                                        <p:cTn id="66" dur="500" fill="hold"/>
                                        <p:tgtEl>
                                          <p:spTgt spid="43"/>
                                        </p:tgtEl>
                                        <p:attrNameLst>
                                          <p:attrName>fill.type</p:attrName>
                                        </p:attrNameLst>
                                      </p:cBhvr>
                                      <p:to>
                                        <p:strVal val="solid"/>
                                      </p:to>
                                    </p:set>
                                    <p:set>
                                      <p:cBhvr>
                                        <p:cTn id="67" dur="500" fill="hold"/>
                                        <p:tgtEl>
                                          <p:spTgt spid="43"/>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6"/>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43"/>
                                        </p:tgtEl>
                                      </p:cBhvr>
                                    </p:animEffect>
                                    <p:animScale>
                                      <p:cBhvr>
                                        <p:cTn id="72" dur="250" autoRev="1" fill="hold"/>
                                        <p:tgtEl>
                                          <p:spTgt spid="43"/>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53"/>
                                        </p:tgtEl>
                                      </p:cBhvr>
                                    </p:cmd>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44"/>
                                        </p:tgtEl>
                                        <p:attrNameLst>
                                          <p:attrName>fillcolor</p:attrName>
                                        </p:attrNameLst>
                                      </p:cBhvr>
                                      <p:to>
                                        <a:srgbClr val="D99694"/>
                                      </p:to>
                                    </p:animClr>
                                    <p:set>
                                      <p:cBhvr>
                                        <p:cTn id="80" dur="500" fill="hold"/>
                                        <p:tgtEl>
                                          <p:spTgt spid="44"/>
                                        </p:tgtEl>
                                        <p:attrNameLst>
                                          <p:attrName>fill.type</p:attrName>
                                        </p:attrNameLst>
                                      </p:cBhvr>
                                      <p:to>
                                        <p:strVal val="solid"/>
                                      </p:to>
                                    </p:set>
                                    <p:set>
                                      <p:cBhvr>
                                        <p:cTn id="81" dur="500" fill="hold"/>
                                        <p:tgtEl>
                                          <p:spTgt spid="44"/>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7"/>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44"/>
                                        </p:tgtEl>
                                      </p:cBhvr>
                                    </p:animEffect>
                                    <p:animScale>
                                      <p:cBhvr>
                                        <p:cTn id="86" dur="250" autoRev="1" fill="hold"/>
                                        <p:tgtEl>
                                          <p:spTgt spid="44"/>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54"/>
                                        </p:tgtEl>
                                      </p:cBhvr>
                                    </p:cmd>
                                  </p:childTnLst>
                                </p:cTn>
                              </p:par>
                            </p:childTnLst>
                          </p:cTn>
                        </p:par>
                      </p:childTnLst>
                    </p:cTn>
                  </p:par>
                </p:childTnLst>
              </p:cTn>
              <p:nextCondLst>
                <p:cond evt="onClick" delay="0">
                  <p:tgtEl>
                    <p:spTgt spid="44"/>
                  </p:tgtEl>
                </p:cond>
              </p:nextCondLst>
            </p:seq>
            <p:audio>
              <p:cMediaNode vol="80000">
                <p:cTn id="89" fill="hold" display="0">
                  <p:stCondLst>
                    <p:cond delay="indefinite"/>
                  </p:stCondLst>
                  <p:endCondLst>
                    <p:cond evt="onStopAudio" delay="0">
                      <p:tgtEl>
                        <p:sldTgt/>
                      </p:tgtEl>
                    </p:cond>
                  </p:endCondLst>
                </p:cTn>
                <p:tgtEl>
                  <p:spTgt spid="51"/>
                </p:tgtEl>
              </p:cMediaNode>
            </p:audio>
            <p:audio>
              <p:cMediaNode vol="80000">
                <p:cTn id="90" fill="hold" display="0">
                  <p:stCondLst>
                    <p:cond delay="indefinite"/>
                  </p:stCondLst>
                  <p:endCondLst>
                    <p:cond evt="onStopAudio" delay="0">
                      <p:tgtEl>
                        <p:sldTgt/>
                      </p:tgtEl>
                    </p:cond>
                  </p:endCondLst>
                </p:cTn>
                <p:tgtEl>
                  <p:spTgt spid="52"/>
                </p:tgtEl>
              </p:cMediaNode>
            </p:audio>
            <p:audio>
              <p:cMediaNode vol="80000">
                <p:cTn id="91" fill="hold" display="0">
                  <p:stCondLst>
                    <p:cond delay="indefinite"/>
                  </p:stCondLst>
                  <p:endCondLst>
                    <p:cond evt="onStopAudio" delay="0">
                      <p:tgtEl>
                        <p:sldTgt/>
                      </p:tgtEl>
                    </p:cond>
                  </p:endCondLst>
                </p:cTn>
                <p:tgtEl>
                  <p:spTgt spid="53"/>
                </p:tgtEl>
              </p:cMediaNode>
            </p:audio>
            <p:audio>
              <p:cMediaNode vol="80000">
                <p:cTn id="92" fill="hold" display="0">
                  <p:stCondLst>
                    <p:cond delay="indefinite"/>
                  </p:stCondLst>
                  <p:endCondLst>
                    <p:cond evt="onStopAudio" delay="0">
                      <p:tgtEl>
                        <p:sldTgt/>
                      </p:tgtEl>
                    </p:cond>
                  </p:endCondLst>
                </p:cTn>
                <p:tgtEl>
                  <p:spTgt spid="54"/>
                </p:tgtEl>
              </p:cMediaNode>
            </p:audio>
          </p:childTnLst>
        </p:cTn>
      </p:par>
    </p:tnLst>
    <p:bldLst>
      <p:bldP spid="5" grpId="0"/>
      <p:bldP spid="29" grpId="0"/>
      <p:bldP spid="41" grpId="0" animBg="1"/>
      <p:bldP spid="41" grpId="1" animBg="1"/>
      <p:bldP spid="42" grpId="0" animBg="1"/>
      <p:bldP spid="42" grpId="1" animBg="1"/>
      <p:bldP spid="43" grpId="0" animBg="1"/>
      <p:bldP spid="43" grpId="1" animBg="1"/>
      <p:bldP spid="44" grpId="0" animBg="1"/>
      <p:bldP spid="4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38" name="TextBox 37">
            <a:extLst>
              <a:ext uri="{FF2B5EF4-FFF2-40B4-BE49-F238E27FC236}">
                <a16:creationId xmlns:a16="http://schemas.microsoft.com/office/drawing/2014/main" id="{F01BFC20-455B-4CED-8135-4EEC3E3CF7C5}"/>
              </a:ext>
            </a:extLst>
          </p:cNvPr>
          <p:cNvSpPr txBox="1"/>
          <p:nvPr/>
        </p:nvSpPr>
        <p:spPr>
          <a:xfrm>
            <a:off x="931326" y="445797"/>
            <a:ext cx="7911884" cy="850939"/>
          </a:xfrm>
          <a:prstGeom prst="rect">
            <a:avLst/>
          </a:prstGeom>
          <a:noFill/>
        </p:spPr>
        <p:txBody>
          <a:bodyPr wrap="square" rtlCol="0">
            <a:spAutoFit/>
          </a:bodyPr>
          <a:lstStyle/>
          <a:p>
            <a:pPr>
              <a:lnSpc>
                <a:spcPct val="130000"/>
              </a:lnSpc>
            </a:pPr>
            <a:r>
              <a:rPr lang="en-US" sz="2000" b="1" dirty="0" err="1">
                <a:latin typeface="+mn-lt"/>
              </a:rPr>
              <a:t>Câu</a:t>
            </a:r>
            <a:r>
              <a:rPr lang="en-US" sz="2000" b="1" dirty="0">
                <a:latin typeface="+mn-lt"/>
              </a:rPr>
              <a:t> 2. </a:t>
            </a:r>
            <a:r>
              <a:rPr lang="en-US" sz="2000" dirty="0" err="1">
                <a:latin typeface="+mn-lt"/>
              </a:rPr>
              <a:t>Tổng</a:t>
            </a:r>
            <a:r>
              <a:rPr lang="en-US" sz="2000" dirty="0">
                <a:latin typeface="+mn-lt"/>
              </a:rPr>
              <a:t> </a:t>
            </a:r>
            <a:r>
              <a:rPr lang="en-US" sz="2000" dirty="0" err="1">
                <a:latin typeface="+mn-lt"/>
              </a:rPr>
              <a:t>lượng</a:t>
            </a:r>
            <a:r>
              <a:rPr lang="en-US" sz="2000" dirty="0">
                <a:latin typeface="+mn-lt"/>
              </a:rPr>
              <a:t> </a:t>
            </a:r>
            <a:r>
              <a:rPr lang="en-US" sz="2000" dirty="0" err="1">
                <a:latin typeface="+mn-lt"/>
              </a:rPr>
              <a:t>mưa</a:t>
            </a:r>
            <a:r>
              <a:rPr lang="en-US" sz="2000" dirty="0">
                <a:latin typeface="+mn-lt"/>
              </a:rPr>
              <a:t> </a:t>
            </a:r>
            <a:r>
              <a:rPr lang="en-US" sz="2000" dirty="0" err="1">
                <a:latin typeface="+mn-lt"/>
              </a:rPr>
              <a:t>tại</a:t>
            </a:r>
            <a:r>
              <a:rPr lang="en-US" sz="2000" dirty="0">
                <a:latin typeface="+mn-lt"/>
              </a:rPr>
              <a:t> </a:t>
            </a:r>
            <a:r>
              <a:rPr lang="en-US" sz="2000" dirty="0" err="1">
                <a:latin typeface="+mn-lt"/>
              </a:rPr>
              <a:t>một</a:t>
            </a:r>
            <a:r>
              <a:rPr lang="en-US" sz="2000" dirty="0">
                <a:latin typeface="+mn-lt"/>
              </a:rPr>
              <a:t> </a:t>
            </a:r>
            <a:r>
              <a:rPr lang="en-US" sz="2000" dirty="0" err="1">
                <a:latin typeface="+mn-lt"/>
              </a:rPr>
              <a:t>thành</a:t>
            </a:r>
            <a:r>
              <a:rPr lang="en-US" sz="2000" dirty="0">
                <a:latin typeface="+mn-lt"/>
              </a:rPr>
              <a:t> </a:t>
            </a:r>
            <a:r>
              <a:rPr lang="en-US" sz="2000" dirty="0" err="1">
                <a:latin typeface="+mn-lt"/>
              </a:rPr>
              <a:t>phố</a:t>
            </a:r>
            <a:r>
              <a:rPr lang="en-US" sz="2000" dirty="0">
                <a:latin typeface="+mn-lt"/>
              </a:rPr>
              <a:t> </a:t>
            </a:r>
            <a:r>
              <a:rPr lang="en-US" sz="2000" dirty="0" err="1">
                <a:latin typeface="+mn-lt"/>
              </a:rPr>
              <a:t>trong</a:t>
            </a:r>
            <a:r>
              <a:rPr lang="en-US" sz="2000" dirty="0">
                <a:latin typeface="+mn-lt"/>
              </a:rPr>
              <a:t> </a:t>
            </a:r>
            <a:r>
              <a:rPr lang="en-US" sz="2000" dirty="0" err="1">
                <a:latin typeface="+mn-lt"/>
              </a:rPr>
              <a:t>một</a:t>
            </a:r>
            <a:r>
              <a:rPr lang="en-US" sz="2000" dirty="0">
                <a:latin typeface="+mn-lt"/>
              </a:rPr>
              <a:t> </a:t>
            </a:r>
            <a:r>
              <a:rPr lang="en-US" sz="2000" dirty="0" err="1">
                <a:latin typeface="+mn-lt"/>
              </a:rPr>
              <a:t>số</a:t>
            </a:r>
            <a:r>
              <a:rPr lang="en-US" sz="2000" dirty="0">
                <a:latin typeface="+mn-lt"/>
              </a:rPr>
              <a:t> </a:t>
            </a:r>
            <a:r>
              <a:rPr lang="en-US" sz="2000" dirty="0" err="1">
                <a:latin typeface="+mn-lt"/>
              </a:rPr>
              <a:t>năm</a:t>
            </a:r>
            <a:r>
              <a:rPr lang="en-US" sz="2000" dirty="0">
                <a:latin typeface="+mn-lt"/>
              </a:rPr>
              <a:t> </a:t>
            </a:r>
            <a:r>
              <a:rPr lang="en-US" sz="2000" dirty="0" err="1">
                <a:latin typeface="+mn-lt"/>
              </a:rPr>
              <a:t>của</a:t>
            </a:r>
            <a:r>
              <a:rPr lang="en-US" sz="2000" dirty="0">
                <a:latin typeface="+mn-lt"/>
              </a:rPr>
              <a:t>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a:t>
            </a:r>
            <a:r>
              <a:rPr lang="en-US" sz="2000" dirty="0" err="1">
                <a:latin typeface="+mn-lt"/>
              </a:rPr>
              <a:t>sau</a:t>
            </a:r>
            <a:r>
              <a:rPr lang="en-US" sz="2000" dirty="0">
                <a:latin typeface="+mn-lt"/>
              </a:rPr>
              <a:t> </a:t>
            </a:r>
            <a:r>
              <a:rPr lang="en-US" sz="2000" dirty="0" err="1">
                <a:latin typeface="+mn-lt"/>
              </a:rPr>
              <a:t>là</a:t>
            </a:r>
            <a:r>
              <a:rPr lang="en-US" sz="2000" dirty="0">
                <a:latin typeface="+mn-lt"/>
              </a:rPr>
              <a:t>:</a:t>
            </a:r>
          </a:p>
        </p:txBody>
      </p:sp>
      <p:pic>
        <p:nvPicPr>
          <p:cNvPr id="40" name="Picture 39" descr="Icon&#10;&#10;Description automatically generated with medium confidence">
            <a:extLst>
              <a:ext uri="{FF2B5EF4-FFF2-40B4-BE49-F238E27FC236}">
                <a16:creationId xmlns:a16="http://schemas.microsoft.com/office/drawing/2014/main" id="{B3285E35-1C91-4098-85B9-7A0273E4671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2612" y="1355801"/>
            <a:ext cx="2337435" cy="1950720"/>
          </a:xfrm>
          <a:prstGeom prst="rect">
            <a:avLst/>
          </a:prstGeom>
          <a:noFill/>
          <a:ln>
            <a:noFill/>
          </a:ln>
        </p:spPr>
      </p:pic>
      <p:sp>
        <p:nvSpPr>
          <p:cNvPr id="41" name="Đáp án đúng">
            <a:extLst>
              <a:ext uri="{FF2B5EF4-FFF2-40B4-BE49-F238E27FC236}">
                <a16:creationId xmlns:a16="http://schemas.microsoft.com/office/drawing/2014/main" id="{0C1740F5-C7D5-48F9-925F-DB8A99216BAB}"/>
              </a:ext>
            </a:extLst>
          </p:cNvPr>
          <p:cNvSpPr/>
          <p:nvPr/>
        </p:nvSpPr>
        <p:spPr>
          <a:xfrm>
            <a:off x="1490261" y="411583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B. 7139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id="{F1514E07-FE28-4865-90B0-28BEA6D74FE1}"/>
              </a:ext>
            </a:extLst>
          </p:cNvPr>
          <p:cNvSpPr/>
          <p:nvPr/>
        </p:nvSpPr>
        <p:spPr>
          <a:xfrm>
            <a:off x="1462486" y="3298125"/>
            <a:ext cx="2180998"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cs typeface="Arial" panose="020B0604020202020204" pitchFamily="34" charset="0"/>
              </a:rPr>
              <a:t>A. </a:t>
            </a:r>
            <a:r>
              <a:rPr lang="nl-NL" sz="2000" dirty="0">
                <a:solidFill>
                  <a:schemeClr val="tx1"/>
                </a:solidFill>
              </a:rPr>
              <a:t>1 427,8 mm </a:t>
            </a:r>
            <a:endParaRPr lang="vi-VN" sz="2000" kern="1200" noProof="1">
              <a:solidFill>
                <a:schemeClr val="tx1"/>
              </a:solidFill>
              <a:cs typeface="Arial" panose="020B0604020202020204" pitchFamily="34" charset="0"/>
            </a:endParaRPr>
          </a:p>
        </p:txBody>
      </p:sp>
      <p:sp>
        <p:nvSpPr>
          <p:cNvPr id="43" name="Đáp án sai 2">
            <a:extLst>
              <a:ext uri="{FF2B5EF4-FFF2-40B4-BE49-F238E27FC236}">
                <a16:creationId xmlns:a16="http://schemas.microsoft.com/office/drawing/2014/main" id="{C60B90FC-46E5-4F83-AA63-CA567B606677}"/>
              </a:ext>
            </a:extLst>
          </p:cNvPr>
          <p:cNvSpPr/>
          <p:nvPr/>
        </p:nvSpPr>
        <p:spPr>
          <a:xfrm>
            <a:off x="5500518" y="336558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C. 1784,8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id="{04D3D835-C4D9-4EC7-9D24-612DF0DAB5D7}"/>
              </a:ext>
            </a:extLst>
          </p:cNvPr>
          <p:cNvSpPr/>
          <p:nvPr/>
        </p:nvSpPr>
        <p:spPr>
          <a:xfrm>
            <a:off x="5441919" y="4149063"/>
            <a:ext cx="218099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D. Đáp án sai 3</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45" name="Correct sound effect and wrong sound effect (mp3cut.net)">
            <a:hlinkClick r:id="" action="ppaction://media"/>
            <a:extLst>
              <a:ext uri="{FF2B5EF4-FFF2-40B4-BE49-F238E27FC236}">
                <a16:creationId xmlns:a16="http://schemas.microsoft.com/office/drawing/2014/main" id="{5D0ED50C-B51E-4598-BD63-62DB2616815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72000" y="-1018067"/>
            <a:ext cx="365522" cy="365522"/>
          </a:xfrm>
          <a:prstGeom prst="rect">
            <a:avLst/>
          </a:prstGeom>
        </p:spPr>
      </p:pic>
      <p:pic>
        <p:nvPicPr>
          <p:cNvPr id="46" name="Picture 5">
            <a:extLst>
              <a:ext uri="{FF2B5EF4-FFF2-40B4-BE49-F238E27FC236}">
                <a16:creationId xmlns:a16="http://schemas.microsoft.com/office/drawing/2014/main" id="{A6E24CDF-1D28-42A1-9A19-8CA079308B1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286916" y="3986898"/>
            <a:ext cx="639785" cy="556871"/>
          </a:xfrm>
          <a:prstGeom prst="rect">
            <a:avLst/>
          </a:prstGeom>
        </p:spPr>
      </p:pic>
      <p:pic>
        <p:nvPicPr>
          <p:cNvPr id="47" name="Picture 10">
            <a:extLst>
              <a:ext uri="{FF2B5EF4-FFF2-40B4-BE49-F238E27FC236}">
                <a16:creationId xmlns:a16="http://schemas.microsoft.com/office/drawing/2014/main" id="{8BD329C6-24E5-418C-97B9-6DF2ABC3D6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362718" y="3258701"/>
            <a:ext cx="637592" cy="568036"/>
          </a:xfrm>
          <a:prstGeom prst="rect">
            <a:avLst/>
          </a:prstGeom>
        </p:spPr>
      </p:pic>
      <p:pic>
        <p:nvPicPr>
          <p:cNvPr id="48" name="Picture 10">
            <a:extLst>
              <a:ext uri="{FF2B5EF4-FFF2-40B4-BE49-F238E27FC236}">
                <a16:creationId xmlns:a16="http://schemas.microsoft.com/office/drawing/2014/main" id="{23BBBDCF-CC8E-426D-B11D-D5EC89313A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564985" y="3975733"/>
            <a:ext cx="637592" cy="568036"/>
          </a:xfrm>
          <a:prstGeom prst="rect">
            <a:avLst/>
          </a:prstGeom>
        </p:spPr>
      </p:pic>
      <p:pic>
        <p:nvPicPr>
          <p:cNvPr id="49" name="Picture 10">
            <a:extLst>
              <a:ext uri="{FF2B5EF4-FFF2-40B4-BE49-F238E27FC236}">
                <a16:creationId xmlns:a16="http://schemas.microsoft.com/office/drawing/2014/main" id="{8BA3F9E8-DF22-4D38-90F1-B84735006B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442612" y="3258701"/>
            <a:ext cx="637592" cy="568036"/>
          </a:xfrm>
          <a:prstGeom prst="rect">
            <a:avLst/>
          </a:prstGeom>
        </p:spPr>
      </p:pic>
      <p:pic>
        <p:nvPicPr>
          <p:cNvPr id="50" name="Correct sound effect and wrong sound effect (mp3cut.net) (1)">
            <a:hlinkClick r:id="" action="ppaction://media"/>
            <a:extLst>
              <a:ext uri="{FF2B5EF4-FFF2-40B4-BE49-F238E27FC236}">
                <a16:creationId xmlns:a16="http://schemas.microsoft.com/office/drawing/2014/main" id="{E8CE1949-CE40-4442-9C40-1AEEF7A2F982}"/>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567147" y="-1018067"/>
            <a:ext cx="365522" cy="365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strips(downLeft)">
                                      <p:cBhvr>
                                        <p:cTn id="17" dur="500"/>
                                        <p:tgtEl>
                                          <p:spTgt spid="4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strips(downLeft)">
                                      <p:cBhvr>
                                        <p:cTn id="20" dur="500"/>
                                        <p:tgtEl>
                                          <p:spTgt spid="41"/>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strips(downLeft)">
                                      <p:cBhvr>
                                        <p:cTn id="23" dur="500"/>
                                        <p:tgtEl>
                                          <p:spTgt spid="43"/>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strips(downLeft)">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1"/>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41"/>
                                        </p:tgtEl>
                                        <p:attrNameLst>
                                          <p:attrName>fillcolor</p:attrName>
                                        </p:attrNameLst>
                                      </p:cBhvr>
                                      <p:to>
                                        <a:srgbClr val="92D050"/>
                                      </p:to>
                                    </p:animClr>
                                    <p:set>
                                      <p:cBhvr>
                                        <p:cTn id="32" dur="500" fill="hold"/>
                                        <p:tgtEl>
                                          <p:spTgt spid="41"/>
                                        </p:tgtEl>
                                        <p:attrNameLst>
                                          <p:attrName>fill.type</p:attrName>
                                        </p:attrNameLst>
                                      </p:cBhvr>
                                      <p:to>
                                        <p:strVal val="solid"/>
                                      </p:to>
                                    </p:set>
                                    <p:set>
                                      <p:cBhvr>
                                        <p:cTn id="33" dur="500" fill="hold"/>
                                        <p:tgtEl>
                                          <p:spTgt spid="41"/>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45"/>
                                        </p:tgtEl>
                                      </p:cBhvr>
                                    </p:cmd>
                                  </p:childTnLst>
                                </p:cTn>
                              </p:par>
                              <p:par>
                                <p:cTn id="36" presetID="1" presetClass="entr" presetSubtype="0" fill="hold" nodeType="withEffect">
                                  <p:stCondLst>
                                    <p:cond delay="0"/>
                                  </p:stCondLst>
                                  <p:childTnLst>
                                    <p:set>
                                      <p:cBhvr>
                                        <p:cTn id="37" dur="1" fill="hold">
                                          <p:stCondLst>
                                            <p:cond delay="9"/>
                                          </p:stCondLst>
                                        </p:cTn>
                                        <p:tgtEl>
                                          <p:spTgt spid="46"/>
                                        </p:tgtEl>
                                        <p:attrNameLst>
                                          <p:attrName>style.visibility</p:attrName>
                                        </p:attrNameLst>
                                      </p:cBhvr>
                                      <p:to>
                                        <p:strVal val="visible"/>
                                      </p:to>
                                    </p:set>
                                  </p:childTnLst>
                                </p:cTn>
                              </p:par>
                              <p:par>
                                <p:cTn id="38" presetID="26" presetClass="emph" presetSubtype="0" repeatCount="2000" fill="hold" grpId="1" nodeType="withEffect">
                                  <p:stCondLst>
                                    <p:cond delay="0"/>
                                  </p:stCondLst>
                                  <p:childTnLst>
                                    <p:animEffect transition="out" filter="fade">
                                      <p:cBhvr>
                                        <p:cTn id="39" dur="500" tmFilter="0, 0; .2, .5; .8, .5; 1, 0"/>
                                        <p:tgtEl>
                                          <p:spTgt spid="41"/>
                                        </p:tgtEl>
                                      </p:cBhvr>
                                    </p:animEffect>
                                    <p:animScale>
                                      <p:cBhvr>
                                        <p:cTn id="40" dur="250" autoRev="1" fill="hold"/>
                                        <p:tgtEl>
                                          <p:spTgt spid="41"/>
                                        </p:tgtEl>
                                      </p:cBhvr>
                                      <p:by x="105000" y="105000"/>
                                    </p:animScale>
                                  </p:childTnLst>
                                </p:cTn>
                              </p:par>
                            </p:childTnLst>
                          </p:cTn>
                        </p:par>
                      </p:childTnLst>
                    </p:cTn>
                  </p:par>
                </p:childTnLst>
              </p:cTn>
              <p:nextCondLst>
                <p:cond evt="onClick" delay="0">
                  <p:tgtEl>
                    <p:spTgt spid="41"/>
                  </p:tgtEl>
                </p:cond>
              </p:nextCondLst>
            </p:seq>
            <p:seq concurrent="1" nextAc="seek">
              <p:cTn id="41" restart="whenNotActive" fill="hold" evtFilter="cancelBubble" nodeType="interactiveSeq">
                <p:stCondLst>
                  <p:cond evt="onClick" delay="0">
                    <p:tgtEl>
                      <p:spTgt spid="42"/>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42"/>
                                        </p:tgtEl>
                                        <p:attrNameLst>
                                          <p:attrName>fillcolor</p:attrName>
                                        </p:attrNameLst>
                                      </p:cBhvr>
                                      <p:to>
                                        <a:srgbClr val="D99694"/>
                                      </p:to>
                                    </p:animClr>
                                    <p:set>
                                      <p:cBhvr>
                                        <p:cTn id="46" dur="500" fill="hold"/>
                                        <p:tgtEl>
                                          <p:spTgt spid="42"/>
                                        </p:tgtEl>
                                        <p:attrNameLst>
                                          <p:attrName>fill.type</p:attrName>
                                        </p:attrNameLst>
                                      </p:cBhvr>
                                      <p:to>
                                        <p:strVal val="solid"/>
                                      </p:to>
                                    </p:set>
                                    <p:set>
                                      <p:cBhvr>
                                        <p:cTn id="47" dur="500" fill="hold"/>
                                        <p:tgtEl>
                                          <p:spTgt spid="42"/>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50"/>
                                        </p:tgtEl>
                                      </p:cBhvr>
                                    </p:cmd>
                                  </p:childTnLst>
                                </p:cTn>
                              </p:par>
                              <p:par>
                                <p:cTn id="50" presetID="1"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par>
                                <p:cTn id="52" presetID="26" presetClass="emph" presetSubtype="0" repeatCount="2000" fill="hold" grpId="1" nodeType="withEffect">
                                  <p:stCondLst>
                                    <p:cond delay="0"/>
                                  </p:stCondLst>
                                  <p:childTnLst>
                                    <p:animEffect transition="out" filter="fade">
                                      <p:cBhvr>
                                        <p:cTn id="53" dur="500" tmFilter="0, 0; .2, .5; .8, .5; 1, 0"/>
                                        <p:tgtEl>
                                          <p:spTgt spid="42"/>
                                        </p:tgtEl>
                                      </p:cBhvr>
                                    </p:animEffect>
                                    <p:animScale>
                                      <p:cBhvr>
                                        <p:cTn id="54" dur="250" autoRev="1" fill="hold"/>
                                        <p:tgtEl>
                                          <p:spTgt spid="42"/>
                                        </p:tgtEl>
                                      </p:cBhvr>
                                      <p:by x="105000" y="105000"/>
                                    </p:animScale>
                                  </p:childTnLst>
                                </p:cTn>
                              </p:par>
                            </p:childTnLst>
                          </p:cTn>
                        </p:par>
                      </p:childTnLst>
                    </p:cTn>
                  </p:par>
                </p:childTnLst>
              </p:cTn>
              <p:nextCondLst>
                <p:cond evt="onClick" delay="0">
                  <p:tgtEl>
                    <p:spTgt spid="42"/>
                  </p:tgtEl>
                </p:cond>
              </p:nextCondLst>
            </p:seq>
            <p:seq concurrent="1" nextAc="seek">
              <p:cTn id="55" restart="whenNotActive" fill="hold" evtFilter="cancelBubble" nodeType="interactiveSeq">
                <p:stCondLst>
                  <p:cond evt="onClick" delay="0">
                    <p:tgtEl>
                      <p:spTgt spid="43"/>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43"/>
                                        </p:tgtEl>
                                        <p:attrNameLst>
                                          <p:attrName>fillcolor</p:attrName>
                                        </p:attrNameLst>
                                      </p:cBhvr>
                                      <p:to>
                                        <a:srgbClr val="D99694"/>
                                      </p:to>
                                    </p:animClr>
                                    <p:set>
                                      <p:cBhvr>
                                        <p:cTn id="60" dur="500" fill="hold"/>
                                        <p:tgtEl>
                                          <p:spTgt spid="43"/>
                                        </p:tgtEl>
                                        <p:attrNameLst>
                                          <p:attrName>fill.type</p:attrName>
                                        </p:attrNameLst>
                                      </p:cBhvr>
                                      <p:to>
                                        <p:strVal val="solid"/>
                                      </p:to>
                                    </p:set>
                                    <p:set>
                                      <p:cBhvr>
                                        <p:cTn id="61" dur="500" fill="hold"/>
                                        <p:tgtEl>
                                          <p:spTgt spid="43"/>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50"/>
                                        </p:tgtEl>
                                      </p:cBhvr>
                                    </p:cmd>
                                  </p:childTnLst>
                                </p:cTn>
                              </p:par>
                              <p:par>
                                <p:cTn id="64" presetID="1" presetClass="entr" presetSubtype="0" fill="hold" nodeType="withEffect">
                                  <p:stCondLst>
                                    <p:cond delay="0"/>
                                  </p:stCondLst>
                                  <p:childTnLst>
                                    <p:set>
                                      <p:cBhvr>
                                        <p:cTn id="65" dur="1" fill="hold">
                                          <p:stCondLst>
                                            <p:cond delay="9"/>
                                          </p:stCondLst>
                                        </p:cTn>
                                        <p:tgtEl>
                                          <p:spTgt spid="47"/>
                                        </p:tgtEl>
                                        <p:attrNameLst>
                                          <p:attrName>style.visibility</p:attrName>
                                        </p:attrNameLst>
                                      </p:cBhvr>
                                      <p:to>
                                        <p:strVal val="visible"/>
                                      </p:to>
                                    </p:set>
                                  </p:childTnLst>
                                </p:cTn>
                              </p:par>
                              <p:par>
                                <p:cTn id="66" presetID="26" presetClass="emph" presetSubtype="0" repeatCount="2000" fill="hold" grpId="1" nodeType="withEffect">
                                  <p:stCondLst>
                                    <p:cond delay="0"/>
                                  </p:stCondLst>
                                  <p:childTnLst>
                                    <p:animEffect transition="out" filter="fade">
                                      <p:cBhvr>
                                        <p:cTn id="67" dur="500" tmFilter="0, 0; .2, .5; .8, .5; 1, 0"/>
                                        <p:tgtEl>
                                          <p:spTgt spid="43"/>
                                        </p:tgtEl>
                                      </p:cBhvr>
                                    </p:animEffect>
                                    <p:animScale>
                                      <p:cBhvr>
                                        <p:cTn id="68" dur="250" autoRev="1" fill="hold"/>
                                        <p:tgtEl>
                                          <p:spTgt spid="43"/>
                                        </p:tgtEl>
                                      </p:cBhvr>
                                      <p:by x="105000" y="105000"/>
                                    </p:animScale>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44"/>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44"/>
                                        </p:tgtEl>
                                        <p:attrNameLst>
                                          <p:attrName>fillcolor</p:attrName>
                                        </p:attrNameLst>
                                      </p:cBhvr>
                                      <p:to>
                                        <a:srgbClr val="D99694"/>
                                      </p:to>
                                    </p:animClr>
                                    <p:set>
                                      <p:cBhvr>
                                        <p:cTn id="74" dur="500" fill="hold"/>
                                        <p:tgtEl>
                                          <p:spTgt spid="44"/>
                                        </p:tgtEl>
                                        <p:attrNameLst>
                                          <p:attrName>fill.type</p:attrName>
                                        </p:attrNameLst>
                                      </p:cBhvr>
                                      <p:to>
                                        <p:strVal val="solid"/>
                                      </p:to>
                                    </p:set>
                                    <p:set>
                                      <p:cBhvr>
                                        <p:cTn id="75" dur="500" fill="hold"/>
                                        <p:tgtEl>
                                          <p:spTgt spid="44"/>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50"/>
                                        </p:tgtEl>
                                      </p:cBhvr>
                                    </p:cmd>
                                  </p:childTnLst>
                                </p:cTn>
                              </p:par>
                              <p:par>
                                <p:cTn id="78" presetID="1" presetClass="entr" presetSubtype="0" fill="hold" nodeType="withEffect">
                                  <p:stCondLst>
                                    <p:cond delay="0"/>
                                  </p:stCondLst>
                                  <p:childTnLst>
                                    <p:set>
                                      <p:cBhvr>
                                        <p:cTn id="79" dur="1" fill="hold">
                                          <p:stCondLst>
                                            <p:cond delay="9"/>
                                          </p:stCondLst>
                                        </p:cTn>
                                        <p:tgtEl>
                                          <p:spTgt spid="48"/>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44"/>
                                        </p:tgtEl>
                                      </p:cBhvr>
                                    </p:animEffect>
                                    <p:animScale>
                                      <p:cBhvr>
                                        <p:cTn id="82" dur="250" autoRev="1" fill="hold"/>
                                        <p:tgtEl>
                                          <p:spTgt spid="44"/>
                                        </p:tgtEl>
                                      </p:cBhvr>
                                      <p:by x="105000" y="105000"/>
                                    </p:animScale>
                                  </p:childTnLst>
                                </p:cTn>
                              </p:par>
                            </p:childTnLst>
                          </p:cTn>
                        </p:par>
                      </p:childTnLst>
                    </p:cTn>
                  </p:par>
                </p:childTnLst>
              </p:cTn>
              <p:nextCondLst>
                <p:cond evt="onClick" delay="0">
                  <p:tgtEl>
                    <p:spTgt spid="44"/>
                  </p:tgtEl>
                </p:cond>
              </p:nextCondLst>
            </p:seq>
            <p:audio>
              <p:cMediaNode vol="80000">
                <p:cTn id="83" fill="hold" display="0">
                  <p:stCondLst>
                    <p:cond delay="indefinite"/>
                  </p:stCondLst>
                  <p:endCondLst>
                    <p:cond evt="onStopAudio" delay="0">
                      <p:tgtEl>
                        <p:sldTgt/>
                      </p:tgtEl>
                    </p:cond>
                  </p:endCondLst>
                </p:cTn>
                <p:tgtEl>
                  <p:spTgt spid="45"/>
                </p:tgtEl>
              </p:cMediaNode>
            </p:audio>
            <p:audio>
              <p:cMediaNode vol="80000">
                <p:cTn id="84" fill="hold" display="0">
                  <p:stCondLst>
                    <p:cond delay="indefinite"/>
                  </p:stCondLst>
                  <p:endCondLst>
                    <p:cond evt="onStopAudio" delay="0">
                      <p:tgtEl>
                        <p:sldTgt/>
                      </p:tgtEl>
                    </p:cond>
                  </p:endCondLst>
                </p:cTn>
                <p:tgtEl>
                  <p:spTgt spid="50"/>
                </p:tgtEl>
              </p:cMediaNode>
            </p:audio>
          </p:childTnLst>
        </p:cTn>
      </p:par>
    </p:tnLst>
    <p:bldLst>
      <p:bldP spid="38" grpId="0"/>
      <p:bldP spid="41" grpId="0" animBg="1"/>
      <p:bldP spid="41" grpId="1" animBg="1"/>
      <p:bldP spid="42" grpId="0"/>
      <p:bldP spid="42" grpId="1"/>
      <p:bldP spid="43" grpId="0" animBg="1"/>
      <p:bldP spid="43" grpId="1" animBg="1"/>
      <p:bldP spid="44" grpId="0" animBg="1"/>
      <p:bldP spid="4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sp>
        <p:nvSpPr>
          <p:cNvPr id="40" name="TextBox 39">
            <a:extLst>
              <a:ext uri="{FF2B5EF4-FFF2-40B4-BE49-F238E27FC236}">
                <a16:creationId xmlns:a16="http://schemas.microsoft.com/office/drawing/2014/main" id="{C737C575-412E-451C-A927-4B1D8E05211D}"/>
              </a:ext>
            </a:extLst>
          </p:cNvPr>
          <p:cNvSpPr txBox="1"/>
          <p:nvPr/>
        </p:nvSpPr>
        <p:spPr>
          <a:xfrm>
            <a:off x="515075" y="574501"/>
            <a:ext cx="7974170" cy="775084"/>
          </a:xfrm>
          <a:prstGeom prst="rect">
            <a:avLst/>
          </a:prstGeom>
          <a:noFill/>
        </p:spPr>
        <p:txBody>
          <a:bodyPr wrap="square" rtlCol="0">
            <a:spAutoFit/>
          </a:bodyPr>
          <a:lstStyle/>
          <a:p>
            <a:pPr algn="just">
              <a:lnSpc>
                <a:spcPct val="130000"/>
              </a:lnSpc>
            </a:pPr>
            <a:r>
              <a:rPr lang="en-US" sz="1800" b="1" dirty="0" err="1">
                <a:latin typeface="+mn-lt"/>
              </a:rPr>
              <a:t>Câu</a:t>
            </a:r>
            <a:r>
              <a:rPr lang="en-US" sz="1800" b="1" dirty="0">
                <a:latin typeface="+mn-lt"/>
              </a:rPr>
              <a:t> 3.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dưới</a:t>
            </a:r>
            <a:r>
              <a:rPr lang="en-US" sz="1800" dirty="0">
                <a:latin typeface="+mn-lt"/>
              </a:rPr>
              <a:t> </a:t>
            </a:r>
            <a:r>
              <a:rPr lang="en-US" sz="1800" dirty="0" err="1">
                <a:latin typeface="+mn-lt"/>
              </a:rPr>
              <a:t>đây</a:t>
            </a:r>
            <a:r>
              <a:rPr lang="en-US" sz="1800" dirty="0">
                <a:latin typeface="+mn-lt"/>
              </a:rPr>
              <a:t> </a:t>
            </a:r>
            <a:r>
              <a:rPr lang="en-US" sz="1800" dirty="0" err="1">
                <a:latin typeface="+mn-lt"/>
              </a:rPr>
              <a:t>cho</a:t>
            </a:r>
            <a:r>
              <a:rPr lang="en-US" sz="1800" dirty="0">
                <a:latin typeface="+mn-lt"/>
              </a:rPr>
              <a:t> </a:t>
            </a:r>
            <a:r>
              <a:rPr lang="en-US" sz="1800" dirty="0" err="1">
                <a:latin typeface="+mn-lt"/>
              </a:rPr>
              <a:t>biết</a:t>
            </a:r>
            <a:r>
              <a:rPr lang="en-US" sz="1800" dirty="0">
                <a:latin typeface="+mn-lt"/>
              </a:rPr>
              <a:t> </a:t>
            </a:r>
            <a:r>
              <a:rPr lang="en-US" sz="1800" dirty="0" err="1">
                <a:latin typeface="+mn-lt"/>
              </a:rPr>
              <a:t>tổng</a:t>
            </a:r>
            <a:r>
              <a:rPr lang="en-US" sz="1800" dirty="0">
                <a:latin typeface="+mn-lt"/>
              </a:rPr>
              <a:t> </a:t>
            </a:r>
            <a:r>
              <a:rPr lang="en-US" sz="1800" dirty="0" err="1">
                <a:latin typeface="+mn-lt"/>
              </a:rPr>
              <a:t>lượng</a:t>
            </a:r>
            <a:r>
              <a:rPr lang="en-US" sz="1800" dirty="0">
                <a:latin typeface="+mn-lt"/>
              </a:rPr>
              <a:t> </a:t>
            </a:r>
            <a:r>
              <a:rPr lang="en-US" sz="1800" dirty="0" err="1">
                <a:latin typeface="+mn-lt"/>
              </a:rPr>
              <a:t>mưa</a:t>
            </a:r>
            <a:r>
              <a:rPr lang="en-US" sz="1800" dirty="0">
                <a:latin typeface="+mn-lt"/>
              </a:rPr>
              <a:t> </a:t>
            </a:r>
            <a:r>
              <a:rPr lang="en-US" sz="1800" dirty="0" err="1">
                <a:latin typeface="+mn-lt"/>
              </a:rPr>
              <a:t>tại</a:t>
            </a:r>
            <a:r>
              <a:rPr lang="en-US" sz="1800" dirty="0">
                <a:latin typeface="+mn-lt"/>
              </a:rPr>
              <a:t> </a:t>
            </a:r>
            <a:r>
              <a:rPr lang="en-US" sz="1800" dirty="0" err="1">
                <a:latin typeface="+mn-lt"/>
              </a:rPr>
              <a:t>một</a:t>
            </a:r>
            <a:r>
              <a:rPr lang="en-US" sz="1800" dirty="0">
                <a:latin typeface="+mn-lt"/>
              </a:rPr>
              <a:t> </a:t>
            </a:r>
            <a:r>
              <a:rPr lang="en-US" sz="1800" dirty="0" err="1">
                <a:latin typeface="+mn-lt"/>
              </a:rPr>
              <a:t>thành</a:t>
            </a:r>
            <a:r>
              <a:rPr lang="en-US" sz="1800" dirty="0">
                <a:latin typeface="+mn-lt"/>
              </a:rPr>
              <a:t> </a:t>
            </a:r>
            <a:r>
              <a:rPr lang="en-US" sz="1800" dirty="0" err="1">
                <a:latin typeface="+mn-lt"/>
              </a:rPr>
              <a:t>phố</a:t>
            </a:r>
            <a:r>
              <a:rPr lang="en-US" sz="1800" dirty="0">
                <a:latin typeface="+mn-lt"/>
              </a:rPr>
              <a:t> </a:t>
            </a:r>
            <a:r>
              <a:rPr lang="en-US" sz="1800" dirty="0" err="1">
                <a:latin typeface="+mn-lt"/>
              </a:rPr>
              <a:t>trong</a:t>
            </a:r>
            <a:r>
              <a:rPr lang="en-US" sz="1800" dirty="0">
                <a:latin typeface="+mn-lt"/>
              </a:rPr>
              <a:t> </a:t>
            </a:r>
            <a:r>
              <a:rPr lang="en-US" sz="1800" dirty="0" err="1">
                <a:latin typeface="+mn-lt"/>
              </a:rPr>
              <a:t>một</a:t>
            </a:r>
            <a:r>
              <a:rPr lang="en-US" sz="1800" dirty="0">
                <a:latin typeface="+mn-lt"/>
              </a:rPr>
              <a:t> </a:t>
            </a:r>
            <a:r>
              <a:rPr lang="en-US" sz="1800" dirty="0" err="1">
                <a:latin typeface="+mn-lt"/>
              </a:rPr>
              <a:t>số</a:t>
            </a:r>
            <a:r>
              <a:rPr lang="en-US" sz="1800" dirty="0">
                <a:latin typeface="+mn-lt"/>
              </a:rPr>
              <a:t> </a:t>
            </a:r>
            <a:r>
              <a:rPr lang="en-US" sz="1800" dirty="0" err="1">
                <a:latin typeface="+mn-lt"/>
              </a:rPr>
              <a:t>năm</a:t>
            </a:r>
            <a:r>
              <a:rPr lang="en-US" sz="1800" dirty="0">
                <a:latin typeface="+mn-lt"/>
              </a:rPr>
              <a:t>.</a:t>
            </a:r>
          </a:p>
        </p:txBody>
      </p:sp>
      <p:pic>
        <p:nvPicPr>
          <p:cNvPr id="41" name="Picture 40" descr="Chart, bar chart&#10;&#10;Description automatically generated">
            <a:extLst>
              <a:ext uri="{FF2B5EF4-FFF2-40B4-BE49-F238E27FC236}">
                <a16:creationId xmlns:a16="http://schemas.microsoft.com/office/drawing/2014/main" id="{81283EBA-AA83-475C-8230-CF9D2DF6B88C}"/>
              </a:ext>
            </a:extLst>
          </p:cNvPr>
          <p:cNvPicPr/>
          <p:nvPr/>
        </p:nvPicPr>
        <p:blipFill>
          <a:blip r:embed="rId3"/>
          <a:stretch>
            <a:fillRect/>
          </a:stretch>
        </p:blipFill>
        <p:spPr>
          <a:xfrm>
            <a:off x="262636" y="1861568"/>
            <a:ext cx="2810510" cy="2072640"/>
          </a:xfrm>
          <a:prstGeom prst="rect">
            <a:avLst/>
          </a:prstGeom>
        </p:spPr>
      </p:pic>
      <p:graphicFrame>
        <p:nvGraphicFramePr>
          <p:cNvPr id="15" name="Table 14">
            <a:extLst>
              <a:ext uri="{FF2B5EF4-FFF2-40B4-BE49-F238E27FC236}">
                <a16:creationId xmlns:a16="http://schemas.microsoft.com/office/drawing/2014/main" id="{2DD79CE3-9017-4365-A3FF-78D41BBB825E}"/>
              </a:ext>
            </a:extLst>
          </p:cNvPr>
          <p:cNvGraphicFramePr>
            <a:graphicFrameLocks noGrp="1"/>
          </p:cNvGraphicFramePr>
          <p:nvPr>
            <p:extLst>
              <p:ext uri="{D42A27DB-BD31-4B8C-83A1-F6EECF244321}">
                <p14:modId xmlns:p14="http://schemas.microsoft.com/office/powerpoint/2010/main" val="3442544612"/>
              </p:ext>
            </p:extLst>
          </p:nvPr>
        </p:nvGraphicFramePr>
        <p:xfrm>
          <a:off x="3188448" y="1794772"/>
          <a:ext cx="5666130" cy="3195004"/>
        </p:xfrm>
        <a:graphic>
          <a:graphicData uri="http://schemas.openxmlformats.org/drawingml/2006/table">
            <a:tbl>
              <a:tblPr firstRow="1" firstCol="1" bandRow="1">
                <a:tableStyleId>{9C1ECB6E-2192-49A8-8D7E-392407DBB135}</a:tableStyleId>
              </a:tblPr>
              <a:tblGrid>
                <a:gridCol w="3560186">
                  <a:extLst>
                    <a:ext uri="{9D8B030D-6E8A-4147-A177-3AD203B41FA5}">
                      <a16:colId xmlns:a16="http://schemas.microsoft.com/office/drawing/2014/main" val="2456577654"/>
                    </a:ext>
                  </a:extLst>
                </a:gridCol>
                <a:gridCol w="1068998">
                  <a:extLst>
                    <a:ext uri="{9D8B030D-6E8A-4147-A177-3AD203B41FA5}">
                      <a16:colId xmlns:a16="http://schemas.microsoft.com/office/drawing/2014/main" val="674139855"/>
                    </a:ext>
                  </a:extLst>
                </a:gridCol>
                <a:gridCol w="1036946">
                  <a:extLst>
                    <a:ext uri="{9D8B030D-6E8A-4147-A177-3AD203B41FA5}">
                      <a16:colId xmlns:a16="http://schemas.microsoft.com/office/drawing/2014/main" val="4072379849"/>
                    </a:ext>
                  </a:extLst>
                </a:gridCol>
              </a:tblGrid>
              <a:tr h="311144">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Đúng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Sai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7303109"/>
                  </a:ext>
                </a:extLst>
              </a:tr>
              <a:tr h="311144">
                <a:tc>
                  <a:txBody>
                    <a:bodyPr/>
                    <a:lstStyle/>
                    <a:p>
                      <a:pPr marL="0" marR="0" algn="just">
                        <a:lnSpc>
                          <a:spcPct val="150000"/>
                        </a:lnSpc>
                        <a:spcBef>
                          <a:spcPts val="600"/>
                        </a:spcBef>
                        <a:spcAft>
                          <a:spcPts val="0"/>
                        </a:spcAft>
                      </a:pPr>
                      <a:r>
                        <a:rPr lang="en-US" sz="1600" dirty="0" err="1">
                          <a:effectLst/>
                        </a:rPr>
                        <a:t>Tháng</a:t>
                      </a:r>
                      <a:r>
                        <a:rPr lang="en-US" sz="1600" dirty="0">
                          <a:effectLst/>
                        </a:rPr>
                        <a:t> 9 </a:t>
                      </a:r>
                      <a:r>
                        <a:rPr lang="en-US" sz="1600" dirty="0" err="1">
                          <a:effectLst/>
                        </a:rPr>
                        <a:t>có</a:t>
                      </a:r>
                      <a:r>
                        <a:rPr lang="en-US" sz="1600" dirty="0">
                          <a:effectLst/>
                        </a:rPr>
                        <a:t> </a:t>
                      </a:r>
                      <a:r>
                        <a:rPr lang="en-US" sz="1600" dirty="0" err="1">
                          <a:effectLst/>
                        </a:rPr>
                        <a:t>số</a:t>
                      </a:r>
                      <a:r>
                        <a:rPr lang="en-US" sz="1600" dirty="0">
                          <a:effectLst/>
                        </a:rPr>
                        <a:t> </a:t>
                      </a:r>
                      <a:r>
                        <a:rPr lang="en-US" sz="1600" dirty="0" err="1">
                          <a:effectLst/>
                        </a:rPr>
                        <a:t>ngày</a:t>
                      </a:r>
                      <a:r>
                        <a:rPr lang="en-US" sz="1600" dirty="0">
                          <a:effectLst/>
                        </a:rPr>
                        <a:t> </a:t>
                      </a:r>
                      <a:r>
                        <a:rPr lang="en-US" sz="1600" dirty="0" err="1">
                          <a:effectLst/>
                        </a:rPr>
                        <a:t>mưa</a:t>
                      </a:r>
                      <a:r>
                        <a:rPr lang="en-US" sz="1600" dirty="0">
                          <a:effectLst/>
                        </a:rPr>
                        <a:t> </a:t>
                      </a:r>
                      <a:r>
                        <a:rPr lang="en-US" sz="1600" dirty="0" err="1">
                          <a:effectLst/>
                        </a:rPr>
                        <a:t>ít</a:t>
                      </a:r>
                      <a:r>
                        <a:rPr lang="en-US" sz="1600" dirty="0">
                          <a:effectLst/>
                        </a:rPr>
                        <a:t> </a:t>
                      </a:r>
                      <a:r>
                        <a:rPr lang="en-US" sz="1600" dirty="0" err="1">
                          <a:effectLst/>
                        </a:rPr>
                        <a:t>nhất</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4314734"/>
                  </a:ext>
                </a:extLst>
              </a:tr>
              <a:tr h="634684">
                <a:tc>
                  <a:txBody>
                    <a:bodyPr/>
                    <a:lstStyle/>
                    <a:p>
                      <a:pPr marL="0" marR="0" algn="just">
                        <a:lnSpc>
                          <a:spcPct val="150000"/>
                        </a:lnSpc>
                        <a:spcBef>
                          <a:spcPts val="600"/>
                        </a:spcBef>
                        <a:spcAft>
                          <a:spcPts val="0"/>
                        </a:spcAft>
                      </a:pPr>
                      <a:r>
                        <a:rPr lang="en-US" sz="1600" dirty="0" err="1">
                          <a:effectLst/>
                        </a:rPr>
                        <a:t>Trong</a:t>
                      </a:r>
                      <a:r>
                        <a:rPr lang="en-US" sz="1600" dirty="0">
                          <a:effectLst/>
                        </a:rPr>
                        <a:t> </a:t>
                      </a:r>
                      <a:r>
                        <a:rPr lang="en-US" sz="1600" dirty="0" err="1">
                          <a:effectLst/>
                        </a:rPr>
                        <a:t>tháng</a:t>
                      </a:r>
                      <a:r>
                        <a:rPr lang="en-US" sz="1600" dirty="0">
                          <a:effectLst/>
                        </a:rPr>
                        <a:t> 9/2021 </a:t>
                      </a:r>
                      <a:r>
                        <a:rPr lang="en-US" sz="1600" dirty="0" err="1">
                          <a:effectLst/>
                        </a:rPr>
                        <a:t>có</a:t>
                      </a:r>
                      <a:r>
                        <a:rPr lang="en-US" sz="1600" dirty="0">
                          <a:effectLst/>
                        </a:rPr>
                        <a:t> 12 </a:t>
                      </a:r>
                      <a:r>
                        <a:rPr lang="en-US" sz="1600" dirty="0" err="1">
                          <a:effectLst/>
                        </a:rPr>
                        <a:t>ngày</a:t>
                      </a:r>
                      <a:r>
                        <a:rPr lang="en-US" sz="1600" dirty="0">
                          <a:effectLst/>
                        </a:rPr>
                        <a:t> </a:t>
                      </a:r>
                      <a:r>
                        <a:rPr lang="en-US" sz="1600" dirty="0" err="1">
                          <a:effectLst/>
                        </a:rPr>
                        <a:t>mưa</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2021160"/>
                  </a:ext>
                </a:extLst>
              </a:tr>
              <a:tr h="311144">
                <a:tc>
                  <a:txBody>
                    <a:bodyPr/>
                    <a:lstStyle/>
                    <a:p>
                      <a:pPr marL="0" marR="0" algn="just">
                        <a:lnSpc>
                          <a:spcPct val="150000"/>
                        </a:lnSpc>
                        <a:spcBef>
                          <a:spcPts val="600"/>
                        </a:spcBef>
                        <a:spcAft>
                          <a:spcPts val="0"/>
                        </a:spcAft>
                      </a:pPr>
                      <a:r>
                        <a:rPr lang="en-US" sz="1600">
                          <a:effectLst/>
                        </a:rPr>
                        <a:t>Tháng 8 có số ngày mưa lớn nhất.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4440582"/>
                  </a:ext>
                </a:extLst>
              </a:tr>
              <a:tr h="664912">
                <a:tc>
                  <a:txBody>
                    <a:bodyPr/>
                    <a:lstStyle/>
                    <a:p>
                      <a:pPr marL="0" marR="0" algn="just">
                        <a:lnSpc>
                          <a:spcPct val="150000"/>
                        </a:lnSpc>
                        <a:spcBef>
                          <a:spcPts val="600"/>
                        </a:spcBef>
                        <a:spcAft>
                          <a:spcPts val="0"/>
                        </a:spcAft>
                      </a:pPr>
                      <a:r>
                        <a:rPr lang="en-US" sz="1600">
                          <a:effectLst/>
                        </a:rPr>
                        <a:t>Tháng 8 có số ngày mưa nhiều hơn tháng 10 là 10 ngày.</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433064"/>
                  </a:ext>
                </a:extLst>
              </a:tr>
              <a:tr h="634684">
                <a:tc>
                  <a:txBody>
                    <a:bodyPr/>
                    <a:lstStyle/>
                    <a:p>
                      <a:pPr marL="0" marR="0" algn="just">
                        <a:lnSpc>
                          <a:spcPct val="150000"/>
                        </a:lnSpc>
                        <a:spcBef>
                          <a:spcPts val="600"/>
                        </a:spcBef>
                        <a:spcAft>
                          <a:spcPts val="0"/>
                        </a:spcAft>
                      </a:pPr>
                      <a:r>
                        <a:rPr lang="en-US" sz="1600">
                          <a:effectLst/>
                        </a:rPr>
                        <a:t>Trong tháng 10/2021 có 17 ngày mưa.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629552"/>
                  </a:ext>
                </a:extLst>
              </a:tr>
            </a:tbl>
          </a:graphicData>
        </a:graphic>
      </p:graphicFrame>
      <p:sp>
        <p:nvSpPr>
          <p:cNvPr id="16" name="Rectangle 1">
            <a:extLst>
              <a:ext uri="{FF2B5EF4-FFF2-40B4-BE49-F238E27FC236}">
                <a16:creationId xmlns:a16="http://schemas.microsoft.com/office/drawing/2014/main" id="{63D676FC-8DAB-4A38-8338-1022DF1632CB}"/>
              </a:ext>
            </a:extLst>
          </p:cNvPr>
          <p:cNvSpPr>
            <a:spLocks noChangeArrowheads="1"/>
          </p:cNvSpPr>
          <p:nvPr/>
        </p:nvSpPr>
        <p:spPr bwMode="auto">
          <a:xfrm>
            <a:off x="3655738" y="1425440"/>
            <a:ext cx="4731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Những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nhận</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xét</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sau</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đây</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đúng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hay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sai</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2400" b="0" i="1" u="none" strike="noStrike" cap="none" normalizeH="0" baseline="0" dirty="0">
              <a:ln>
                <a:noFill/>
              </a:ln>
              <a:solidFill>
                <a:srgbClr val="002060"/>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AE1A59D-2F39-401F-974E-A3FFFCD4DA9E}"/>
                  </a:ext>
                </a:extLst>
              </p:cNvPr>
              <p:cNvSpPr txBox="1"/>
              <p:nvPr/>
            </p:nvSpPr>
            <p:spPr>
              <a:xfrm>
                <a:off x="8155680" y="2164104"/>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4" name="TextBox 3">
                <a:extLst>
                  <a:ext uri="{FF2B5EF4-FFF2-40B4-BE49-F238E27FC236}">
                    <a16:creationId xmlns:a16="http://schemas.microsoft.com/office/drawing/2014/main" id="{0AE1A59D-2F39-401F-974E-A3FFFCD4DA9E}"/>
                  </a:ext>
                </a:extLst>
              </p:cNvPr>
              <p:cNvSpPr txBox="1">
                <a:spLocks noRot="1" noChangeAspect="1" noMove="1" noResize="1" noEditPoints="1" noAdjustHandles="1" noChangeArrowheads="1" noChangeShapeType="1" noTextEdit="1"/>
              </p:cNvSpPr>
              <p:nvPr/>
            </p:nvSpPr>
            <p:spPr>
              <a:xfrm>
                <a:off x="8155680" y="2164104"/>
                <a:ext cx="412587"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76B8655-2FA5-4897-A6B9-253E3D2587AC}"/>
                  </a:ext>
                </a:extLst>
              </p:cNvPr>
              <p:cNvSpPr txBox="1"/>
              <p:nvPr/>
            </p:nvSpPr>
            <p:spPr>
              <a:xfrm>
                <a:off x="7015501" y="2604647"/>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29" name="TextBox 28">
                <a:extLst>
                  <a:ext uri="{FF2B5EF4-FFF2-40B4-BE49-F238E27FC236}">
                    <a16:creationId xmlns:a16="http://schemas.microsoft.com/office/drawing/2014/main" id="{A76B8655-2FA5-4897-A6B9-253E3D2587AC}"/>
                  </a:ext>
                </a:extLst>
              </p:cNvPr>
              <p:cNvSpPr txBox="1">
                <a:spLocks noRot="1" noChangeAspect="1" noMove="1" noResize="1" noEditPoints="1" noAdjustHandles="1" noChangeArrowheads="1" noChangeShapeType="1" noTextEdit="1"/>
              </p:cNvSpPr>
              <p:nvPr/>
            </p:nvSpPr>
            <p:spPr>
              <a:xfrm>
                <a:off x="7015501" y="2604647"/>
                <a:ext cx="412587"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B76CF7D-CCC2-4174-8028-AB86933D9ED9}"/>
                  </a:ext>
                </a:extLst>
              </p:cNvPr>
              <p:cNvSpPr txBox="1"/>
              <p:nvPr/>
            </p:nvSpPr>
            <p:spPr>
              <a:xfrm>
                <a:off x="7015502" y="3070972"/>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0" name="TextBox 29">
                <a:extLst>
                  <a:ext uri="{FF2B5EF4-FFF2-40B4-BE49-F238E27FC236}">
                    <a16:creationId xmlns:a16="http://schemas.microsoft.com/office/drawing/2014/main" id="{FB76CF7D-CCC2-4174-8028-AB86933D9ED9}"/>
                  </a:ext>
                </a:extLst>
              </p:cNvPr>
              <p:cNvSpPr txBox="1">
                <a:spLocks noRot="1" noChangeAspect="1" noMove="1" noResize="1" noEditPoints="1" noAdjustHandles="1" noChangeArrowheads="1" noChangeShapeType="1" noTextEdit="1"/>
              </p:cNvSpPr>
              <p:nvPr/>
            </p:nvSpPr>
            <p:spPr>
              <a:xfrm>
                <a:off x="7015502" y="3070972"/>
                <a:ext cx="412587"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B91E920-2008-4521-B354-DE8930680AF9}"/>
                  </a:ext>
                </a:extLst>
              </p:cNvPr>
              <p:cNvSpPr txBox="1"/>
              <p:nvPr/>
            </p:nvSpPr>
            <p:spPr>
              <a:xfrm>
                <a:off x="7015501" y="3612424"/>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1" name="TextBox 30">
                <a:extLst>
                  <a:ext uri="{FF2B5EF4-FFF2-40B4-BE49-F238E27FC236}">
                    <a16:creationId xmlns:a16="http://schemas.microsoft.com/office/drawing/2014/main" id="{EB91E920-2008-4521-B354-DE8930680AF9}"/>
                  </a:ext>
                </a:extLst>
              </p:cNvPr>
              <p:cNvSpPr txBox="1">
                <a:spLocks noRot="1" noChangeAspect="1" noMove="1" noResize="1" noEditPoints="1" noAdjustHandles="1" noChangeArrowheads="1" noChangeShapeType="1" noTextEdit="1"/>
              </p:cNvSpPr>
              <p:nvPr/>
            </p:nvSpPr>
            <p:spPr>
              <a:xfrm>
                <a:off x="7015501" y="3612424"/>
                <a:ext cx="412587"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EB60BA2-126C-44CB-983B-2A602704AD5E}"/>
                  </a:ext>
                </a:extLst>
              </p:cNvPr>
              <p:cNvSpPr txBox="1"/>
              <p:nvPr/>
            </p:nvSpPr>
            <p:spPr>
              <a:xfrm>
                <a:off x="8086568" y="4241118"/>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2" name="TextBox 31">
                <a:extLst>
                  <a:ext uri="{FF2B5EF4-FFF2-40B4-BE49-F238E27FC236}">
                    <a16:creationId xmlns:a16="http://schemas.microsoft.com/office/drawing/2014/main" id="{DEB60BA2-126C-44CB-983B-2A602704AD5E}"/>
                  </a:ext>
                </a:extLst>
              </p:cNvPr>
              <p:cNvSpPr txBox="1">
                <a:spLocks noRot="1" noChangeAspect="1" noMove="1" noResize="1" noEditPoints="1" noAdjustHandles="1" noChangeArrowheads="1" noChangeShapeType="1" noTextEdit="1"/>
              </p:cNvSpPr>
              <p:nvPr/>
            </p:nvSpPr>
            <p:spPr>
              <a:xfrm>
                <a:off x="8086568" y="4241118"/>
                <a:ext cx="412587" cy="307777"/>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 calcmode="lin" valueType="num">
                                      <p:cBhvr additive="base">
                                        <p:cTn id="3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0">
                                            <p:txEl>
                                              <p:pRg st="0" end="0"/>
                                            </p:txEl>
                                          </p:spTgt>
                                        </p:tgtEl>
                                        <p:attrNameLst>
                                          <p:attrName>style.visibility</p:attrName>
                                        </p:attrNameLst>
                                      </p:cBhvr>
                                      <p:to>
                                        <p:strVal val="visible"/>
                                      </p:to>
                                    </p:set>
                                    <p:anim calcmode="lin" valueType="num">
                                      <p:cBhvr additive="base">
                                        <p:cTn id="4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 calcmode="lin" valueType="num">
                                      <p:cBhvr additive="base">
                                        <p:cTn id="4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 calcmode="lin" valueType="num">
                                      <p:cBhvr additive="base">
                                        <p:cTn id="5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45130-3901-494E-BFBA-12F26F6A60E5}"/>
              </a:ext>
            </a:extLst>
          </p:cNvPr>
          <p:cNvSpPr txBox="1"/>
          <p:nvPr/>
        </p:nvSpPr>
        <p:spPr>
          <a:xfrm>
            <a:off x="539334" y="525414"/>
            <a:ext cx="8345022"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4. </a:t>
            </a:r>
            <a:r>
              <a:rPr lang="en-US" sz="1800" dirty="0">
                <a:latin typeface="+mn-lt"/>
              </a:rPr>
              <a:t>Cho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kép</a:t>
            </a:r>
            <a:r>
              <a:rPr lang="en-US" sz="1800" dirty="0">
                <a:latin typeface="+mn-lt"/>
              </a:rPr>
              <a:t> </a:t>
            </a:r>
            <a:r>
              <a:rPr lang="en-US" sz="1800" dirty="0" err="1">
                <a:latin typeface="+mn-lt"/>
              </a:rPr>
              <a:t>thể</a:t>
            </a:r>
            <a:r>
              <a:rPr lang="en-US" sz="1800" dirty="0">
                <a:latin typeface="+mn-lt"/>
              </a:rPr>
              <a:t> </a:t>
            </a:r>
            <a:r>
              <a:rPr lang="en-US" sz="1800" dirty="0" err="1">
                <a:latin typeface="+mn-lt"/>
              </a:rPr>
              <a:t>hiện</a:t>
            </a:r>
            <a:r>
              <a:rPr lang="en-US" sz="1800" dirty="0">
                <a:latin typeface="+mn-lt"/>
              </a:rPr>
              <a:t> </a:t>
            </a:r>
            <a:r>
              <a:rPr lang="en-US" sz="1800" dirty="0" err="1">
                <a:latin typeface="+mn-lt"/>
              </a:rPr>
              <a:t>điểm</a:t>
            </a:r>
            <a:r>
              <a:rPr lang="en-US" sz="1800" dirty="0">
                <a:latin typeface="+mn-lt"/>
              </a:rPr>
              <a:t> </a:t>
            </a:r>
            <a:r>
              <a:rPr lang="en-US" sz="1800" dirty="0" err="1">
                <a:latin typeface="+mn-lt"/>
              </a:rPr>
              <a:t>trung</a:t>
            </a:r>
            <a:r>
              <a:rPr lang="en-US" sz="1800" dirty="0">
                <a:latin typeface="+mn-lt"/>
              </a:rPr>
              <a:t> </a:t>
            </a:r>
            <a:r>
              <a:rPr lang="en-US" sz="1800" dirty="0" err="1">
                <a:latin typeface="+mn-lt"/>
              </a:rPr>
              <a:t>bình</a:t>
            </a:r>
            <a:r>
              <a:rPr lang="en-US" sz="1800" dirty="0">
                <a:latin typeface="+mn-lt"/>
              </a:rPr>
              <a:t> </a:t>
            </a:r>
            <a:r>
              <a:rPr lang="en-US" sz="1800" dirty="0" err="1">
                <a:latin typeface="+mn-lt"/>
              </a:rPr>
              <a:t>môn</a:t>
            </a:r>
            <a:r>
              <a:rPr lang="en-US" sz="1800" dirty="0">
                <a:latin typeface="+mn-lt"/>
              </a:rPr>
              <a:t> </a:t>
            </a:r>
            <a:r>
              <a:rPr lang="en-US" sz="1800" dirty="0" err="1">
                <a:latin typeface="+mn-lt"/>
              </a:rPr>
              <a:t>số</a:t>
            </a:r>
            <a:r>
              <a:rPr lang="en-US" sz="1800" dirty="0">
                <a:latin typeface="+mn-lt"/>
              </a:rPr>
              <a:t> </a:t>
            </a:r>
            <a:r>
              <a:rPr lang="en-US" sz="1800" dirty="0" err="1">
                <a:latin typeface="+mn-lt"/>
              </a:rPr>
              <a:t>môn</a:t>
            </a:r>
            <a:r>
              <a:rPr lang="en-US" sz="1800" dirty="0">
                <a:latin typeface="+mn-lt"/>
              </a:rPr>
              <a:t> </a:t>
            </a:r>
            <a:r>
              <a:rPr lang="en-US" sz="1800" dirty="0" err="1">
                <a:latin typeface="+mn-lt"/>
              </a:rPr>
              <a:t>của</a:t>
            </a:r>
            <a:r>
              <a:rPr lang="en-US" sz="1800" dirty="0">
                <a:latin typeface="+mn-lt"/>
              </a:rPr>
              <a:t> </a:t>
            </a:r>
            <a:r>
              <a:rPr lang="en-US" sz="1800" dirty="0" err="1">
                <a:latin typeface="+mn-lt"/>
              </a:rPr>
              <a:t>bạn</a:t>
            </a:r>
            <a:r>
              <a:rPr lang="en-US" sz="1800" dirty="0">
                <a:latin typeface="+mn-lt"/>
              </a:rPr>
              <a:t> Nam </a:t>
            </a:r>
            <a:r>
              <a:rPr lang="en-US" sz="1800" dirty="0" err="1">
                <a:latin typeface="+mn-lt"/>
              </a:rPr>
              <a:t>trong</a:t>
            </a:r>
            <a:r>
              <a:rPr lang="en-US" sz="1800" dirty="0">
                <a:latin typeface="+mn-lt"/>
              </a:rPr>
              <a:t> </a:t>
            </a:r>
            <a:r>
              <a:rPr lang="en-US" sz="1800" dirty="0" err="1">
                <a:latin typeface="+mn-lt"/>
              </a:rPr>
              <a:t>hai</a:t>
            </a:r>
            <a:r>
              <a:rPr lang="en-US" sz="1800" dirty="0">
                <a:latin typeface="+mn-lt"/>
              </a:rPr>
              <a:t> </a:t>
            </a:r>
            <a:r>
              <a:rPr lang="en-US" sz="1800" dirty="0" err="1">
                <a:latin typeface="+mn-lt"/>
              </a:rPr>
              <a:t>học</a:t>
            </a:r>
            <a:r>
              <a:rPr lang="en-US" sz="1800" dirty="0">
                <a:latin typeface="+mn-lt"/>
              </a:rPr>
              <a:t> </a:t>
            </a:r>
            <a:r>
              <a:rPr lang="en-US" sz="1800" dirty="0" err="1">
                <a:latin typeface="+mn-lt"/>
              </a:rPr>
              <a:t>kì</a:t>
            </a:r>
            <a:r>
              <a:rPr lang="en-US" sz="1800" dirty="0">
                <a:latin typeface="+mn-lt"/>
              </a:rPr>
              <a:t>:</a:t>
            </a:r>
            <a:endParaRPr lang="en-US" sz="1800"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3ADAD59-ED83-45F4-A6D8-86C586FA57AF}"/>
              </a:ext>
            </a:extLst>
          </p:cNvPr>
          <p:cNvSpPr txBox="1"/>
          <p:nvPr/>
        </p:nvSpPr>
        <p:spPr>
          <a:xfrm>
            <a:off x="3982184" y="1443557"/>
            <a:ext cx="4888428" cy="872034"/>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các</a:t>
            </a:r>
            <a:r>
              <a:rPr lang="en-US" sz="1800" i="1" dirty="0"/>
              <a:t> </a:t>
            </a:r>
            <a:r>
              <a:rPr lang="en-US" sz="1800" i="1" dirty="0" err="1"/>
              <a:t>môn</a:t>
            </a:r>
            <a:r>
              <a:rPr lang="en-US" sz="1800" i="1" dirty="0"/>
              <a:t> </a:t>
            </a:r>
            <a:r>
              <a:rPr lang="en-US" sz="1800" i="1" dirty="0" err="1"/>
              <a:t>trên</a:t>
            </a:r>
            <a:r>
              <a:rPr lang="en-US" sz="1800" i="1" dirty="0"/>
              <a:t>, </a:t>
            </a:r>
            <a:r>
              <a:rPr lang="en-US" sz="1800" i="1" dirty="0" err="1"/>
              <a:t>môn</a:t>
            </a:r>
            <a:r>
              <a:rPr lang="en-US" sz="1800" i="1" dirty="0"/>
              <a:t> </a:t>
            </a:r>
            <a:r>
              <a:rPr lang="en-US" sz="1800" i="1" dirty="0" err="1"/>
              <a:t>nào</a:t>
            </a:r>
            <a:r>
              <a:rPr lang="en-US" sz="1800" i="1" dirty="0"/>
              <a:t> </a:t>
            </a:r>
            <a:r>
              <a:rPr lang="en-US" sz="1800" i="1" dirty="0" err="1"/>
              <a:t>bạn</a:t>
            </a:r>
            <a:r>
              <a:rPr lang="en-US" sz="1800" i="1" dirty="0"/>
              <a:t> Nam </a:t>
            </a:r>
            <a:r>
              <a:rPr lang="en-US" sz="1800" i="1" dirty="0" err="1"/>
              <a:t>có</a:t>
            </a:r>
            <a:r>
              <a:rPr lang="en-US" sz="1800" i="1" dirty="0"/>
              <a:t> </a:t>
            </a:r>
            <a:r>
              <a:rPr lang="en-US" sz="1800" i="1" dirty="0" err="1"/>
              <a:t>điểm</a:t>
            </a:r>
            <a:r>
              <a:rPr lang="en-US" sz="1800" i="1" dirty="0"/>
              <a:t> </a:t>
            </a:r>
            <a:r>
              <a:rPr lang="en-US" sz="1800" i="1" dirty="0" err="1"/>
              <a:t>học</a:t>
            </a:r>
            <a:r>
              <a:rPr lang="en-US" sz="1800" i="1" dirty="0"/>
              <a:t> </a:t>
            </a:r>
            <a:r>
              <a:rPr lang="en-US" sz="1800" i="1" dirty="0" err="1"/>
              <a:t>kì</a:t>
            </a:r>
            <a:r>
              <a:rPr lang="en-US" sz="1800" i="1" dirty="0"/>
              <a:t> II </a:t>
            </a:r>
            <a:r>
              <a:rPr lang="en-US" sz="1800" i="1" dirty="0" err="1"/>
              <a:t>tiến</a:t>
            </a:r>
            <a:r>
              <a:rPr lang="en-US" sz="1800" i="1" dirty="0"/>
              <a:t> </a:t>
            </a:r>
            <a:r>
              <a:rPr lang="en-US" sz="1800" i="1" dirty="0" err="1"/>
              <a:t>bộ</a:t>
            </a:r>
            <a:r>
              <a:rPr lang="en-US" sz="1800" i="1" dirty="0"/>
              <a:t> </a:t>
            </a:r>
            <a:r>
              <a:rPr lang="en-US" sz="1800" i="1" dirty="0" err="1"/>
              <a:t>hơn</a:t>
            </a:r>
            <a:r>
              <a:rPr lang="en-US" sz="1800" i="1" dirty="0"/>
              <a:t> </a:t>
            </a:r>
            <a:r>
              <a:rPr lang="en-US" sz="1800" i="1" dirty="0" err="1"/>
              <a:t>học</a:t>
            </a:r>
            <a:r>
              <a:rPr lang="en-US" sz="1800" i="1" dirty="0"/>
              <a:t> </a:t>
            </a:r>
            <a:r>
              <a:rPr lang="en-US" sz="1800" i="1" dirty="0" err="1"/>
              <a:t>kì</a:t>
            </a:r>
            <a:r>
              <a:rPr lang="en-US" sz="1800" i="1" dirty="0"/>
              <a:t> I </a:t>
            </a:r>
            <a:r>
              <a:rPr lang="en-US" sz="1800" i="1" dirty="0" err="1"/>
              <a:t>nhiều</a:t>
            </a:r>
            <a:r>
              <a:rPr lang="en-US" sz="1800" i="1" dirty="0"/>
              <a:t> </a:t>
            </a:r>
            <a:r>
              <a:rPr lang="en-US" sz="1800" i="1" dirty="0" err="1"/>
              <a:t>nhất</a:t>
            </a:r>
            <a:r>
              <a:rPr lang="en-US" sz="1800" i="1" dirty="0"/>
              <a:t>?</a:t>
            </a:r>
          </a:p>
        </p:txBody>
      </p:sp>
      <p:sp>
        <p:nvSpPr>
          <p:cNvPr id="6" name="Đáp án đúng">
            <a:extLst>
              <a:ext uri="{FF2B5EF4-FFF2-40B4-BE49-F238E27FC236}">
                <a16:creationId xmlns:a16="http://schemas.microsoft.com/office/drawing/2014/main" id="{CBFE9B88-ABCC-4A39-819C-833ED07B1B26}"/>
              </a:ext>
            </a:extLst>
          </p:cNvPr>
          <p:cNvSpPr/>
          <p:nvPr/>
        </p:nvSpPr>
        <p:spPr>
          <a:xfrm>
            <a:off x="1232507" y="335323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KHXH</a:t>
            </a:r>
            <a:endParaRPr lang="vi-VN" sz="1800" kern="1200" noProof="1">
              <a:solidFill>
                <a:prstClr val="black"/>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82915E24-2096-4F1D-8292-157606C11A21}"/>
              </a:ext>
            </a:extLst>
          </p:cNvPr>
          <p:cNvSpPr/>
          <p:nvPr/>
        </p:nvSpPr>
        <p:spPr>
          <a:xfrm>
            <a:off x="1232508" y="408628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KHTN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571F9C7B-F232-4376-A3A5-DF2F3A23DB9C}"/>
              </a:ext>
            </a:extLst>
          </p:cNvPr>
          <p:cNvSpPr/>
          <p:nvPr/>
        </p:nvSpPr>
        <p:spPr>
          <a:xfrm>
            <a:off x="5211300" y="334290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Toán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59E9713A-E7D4-494E-AB28-C7D12A36D8AC}"/>
              </a:ext>
            </a:extLst>
          </p:cNvPr>
          <p:cNvSpPr/>
          <p:nvPr/>
        </p:nvSpPr>
        <p:spPr>
          <a:xfrm>
            <a:off x="5211300" y="409147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Văn</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10" name="Picture 5">
            <a:extLst>
              <a:ext uri="{FF2B5EF4-FFF2-40B4-BE49-F238E27FC236}">
                <a16:creationId xmlns:a16="http://schemas.microsoft.com/office/drawing/2014/main" id="{556D839E-CA27-49D2-B0CA-ABAB06EBA5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882459" y="3167429"/>
            <a:ext cx="639785" cy="556871"/>
          </a:xfrm>
          <a:prstGeom prst="rect">
            <a:avLst/>
          </a:prstGeom>
        </p:spPr>
      </p:pic>
      <p:pic>
        <p:nvPicPr>
          <p:cNvPr id="11" name="Picture 10">
            <a:extLst>
              <a:ext uri="{FF2B5EF4-FFF2-40B4-BE49-F238E27FC236}">
                <a16:creationId xmlns:a16="http://schemas.microsoft.com/office/drawing/2014/main" id="{D823C8FD-DF17-4A24-B744-4563EBF59B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886335" y="3263926"/>
            <a:ext cx="637592" cy="568036"/>
          </a:xfrm>
          <a:prstGeom prst="rect">
            <a:avLst/>
          </a:prstGeom>
        </p:spPr>
      </p:pic>
      <p:pic>
        <p:nvPicPr>
          <p:cNvPr id="12" name="Picture 10">
            <a:extLst>
              <a:ext uri="{FF2B5EF4-FFF2-40B4-BE49-F238E27FC236}">
                <a16:creationId xmlns:a16="http://schemas.microsoft.com/office/drawing/2014/main" id="{CADF495D-A3BA-4289-B35B-88B41933F2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867456" y="3993343"/>
            <a:ext cx="637592" cy="568036"/>
          </a:xfrm>
          <a:prstGeom prst="rect">
            <a:avLst/>
          </a:prstGeom>
        </p:spPr>
      </p:pic>
      <p:pic>
        <p:nvPicPr>
          <p:cNvPr id="13" name="Picture 10">
            <a:extLst>
              <a:ext uri="{FF2B5EF4-FFF2-40B4-BE49-F238E27FC236}">
                <a16:creationId xmlns:a16="http://schemas.microsoft.com/office/drawing/2014/main" id="{99CE6BAF-5778-427D-83AF-4441210073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871744" y="4115422"/>
            <a:ext cx="637592" cy="568036"/>
          </a:xfrm>
          <a:prstGeom prst="rect">
            <a:avLst/>
          </a:prstGeom>
        </p:spPr>
      </p:pic>
      <p:pic>
        <p:nvPicPr>
          <p:cNvPr id="14" name="Correct sound effect and wrong sound effect (mp3cut.net)">
            <a:hlinkClick r:id="" action="ppaction://media"/>
            <a:extLst>
              <a:ext uri="{FF2B5EF4-FFF2-40B4-BE49-F238E27FC236}">
                <a16:creationId xmlns:a16="http://schemas.microsoft.com/office/drawing/2014/main" id="{3ED25D91-F14B-4EDE-9CCB-450EE0D9A49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5DBF26FC-1847-4B1C-B413-F3E0BFD546D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6" name="Correct sound effect and wrong sound effect (mp3cut.net) (1)">
            <a:hlinkClick r:id="" action="ppaction://media"/>
            <a:extLst>
              <a:ext uri="{FF2B5EF4-FFF2-40B4-BE49-F238E27FC236}">
                <a16:creationId xmlns:a16="http://schemas.microsoft.com/office/drawing/2014/main" id="{0B2FC551-D3E2-4470-A6FD-BFB96BA9E2C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7" name="Correct sound effect and wrong sound effect (mp3cut.net) (1)">
            <a:hlinkClick r:id="" action="ppaction://media"/>
            <a:extLst>
              <a:ext uri="{FF2B5EF4-FFF2-40B4-BE49-F238E27FC236}">
                <a16:creationId xmlns:a16="http://schemas.microsoft.com/office/drawing/2014/main" id="{70083FDE-238C-4995-AB4B-BEF932365EF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9" name="Picture 18" descr="Chart, bar chart&#10;&#10;Description automatically generated">
            <a:extLst>
              <a:ext uri="{FF2B5EF4-FFF2-40B4-BE49-F238E27FC236}">
                <a16:creationId xmlns:a16="http://schemas.microsoft.com/office/drawing/2014/main" id="{F684062B-D404-4F55-A0C4-8D880D298557}"/>
              </a:ext>
            </a:extLst>
          </p:cNvPr>
          <p:cNvPicPr/>
          <p:nvPr/>
        </p:nvPicPr>
        <p:blipFill>
          <a:blip r:embed="rId11">
            <a:clrChange>
              <a:clrFrom>
                <a:srgbClr val="FFFFFF"/>
              </a:clrFrom>
              <a:clrTo>
                <a:srgbClr val="FFFFFF">
                  <a:alpha val="0"/>
                </a:srgbClr>
              </a:clrTo>
            </a:clrChange>
          </a:blip>
          <a:stretch>
            <a:fillRect/>
          </a:stretch>
        </p:blipFill>
        <p:spPr>
          <a:xfrm>
            <a:off x="594567" y="1373767"/>
            <a:ext cx="3401361" cy="1906200"/>
          </a:xfrm>
          <a:prstGeom prst="rect">
            <a:avLst/>
          </a:prstGeom>
        </p:spPr>
      </p:pic>
    </p:spTree>
    <p:extLst>
      <p:ext uri="{BB962C8B-B14F-4D97-AF65-F5344CB8AC3E}">
        <p14:creationId xmlns:p14="http://schemas.microsoft.com/office/powerpoint/2010/main" val="209358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6"/>
                                        </p:tgtEl>
                                        <p:attrNameLst>
                                          <p:attrName>fillcolor</p:attrName>
                                        </p:attrNameLst>
                                      </p:cBhvr>
                                      <p:to>
                                        <a:srgbClr val="92D050"/>
                                      </p:to>
                                    </p:animClr>
                                    <p:set>
                                      <p:cBhvr>
                                        <p:cTn id="38" dur="500" fill="hold"/>
                                        <p:tgtEl>
                                          <p:spTgt spid="6"/>
                                        </p:tgtEl>
                                        <p:attrNameLst>
                                          <p:attrName>fill.type</p:attrName>
                                        </p:attrNameLst>
                                      </p:cBhvr>
                                      <p:to>
                                        <p:strVal val="solid"/>
                                      </p:to>
                                    </p:set>
                                    <p:set>
                                      <p:cBhvr>
                                        <p:cTn id="39" dur="500" fill="hold"/>
                                        <p:tgtEl>
                                          <p:spTgt spid="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4"/>
                                        </p:tgtEl>
                                      </p:cBhvr>
                                    </p:cmd>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7"/>
                                        </p:tgtEl>
                                        <p:attrNameLst>
                                          <p:attrName>fillcolor</p:attrName>
                                        </p:attrNameLst>
                                      </p:cBhvr>
                                      <p:to>
                                        <a:srgbClr val="D99694"/>
                                      </p:to>
                                    </p:animClr>
                                    <p:set>
                                      <p:cBhvr>
                                        <p:cTn id="52" dur="500" fill="hold"/>
                                        <p:tgtEl>
                                          <p:spTgt spid="7"/>
                                        </p:tgtEl>
                                        <p:attrNameLst>
                                          <p:attrName>fill.type</p:attrName>
                                        </p:attrNameLst>
                                      </p:cBhvr>
                                      <p:to>
                                        <p:strVal val="solid"/>
                                      </p:to>
                                    </p:set>
                                    <p:set>
                                      <p:cBhvr>
                                        <p:cTn id="53" dur="500" fill="hold"/>
                                        <p:tgtEl>
                                          <p:spTgt spid="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7"/>
                                        </p:tgtEl>
                                      </p:cBhvr>
                                    </p:animEffect>
                                    <p:animScale>
                                      <p:cBhvr>
                                        <p:cTn id="58" dur="250" autoRev="1" fill="hold"/>
                                        <p:tgtEl>
                                          <p:spTgt spid="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5"/>
                                        </p:tgtEl>
                                      </p:cBhvr>
                                    </p:cmd>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8"/>
                                        </p:tgtEl>
                                        <p:attrNameLst>
                                          <p:attrName>fillcolor</p:attrName>
                                        </p:attrNameLst>
                                      </p:cBhvr>
                                      <p:to>
                                        <a:srgbClr val="D99694"/>
                                      </p:to>
                                    </p:animClr>
                                    <p:set>
                                      <p:cBhvr>
                                        <p:cTn id="66" dur="500" fill="hold"/>
                                        <p:tgtEl>
                                          <p:spTgt spid="8"/>
                                        </p:tgtEl>
                                        <p:attrNameLst>
                                          <p:attrName>fill.type</p:attrName>
                                        </p:attrNameLst>
                                      </p:cBhvr>
                                      <p:to>
                                        <p:strVal val="solid"/>
                                      </p:to>
                                    </p:set>
                                    <p:set>
                                      <p:cBhvr>
                                        <p:cTn id="67" dur="500" fill="hold"/>
                                        <p:tgtEl>
                                          <p:spTgt spid="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8"/>
                                        </p:tgtEl>
                                      </p:cBhvr>
                                    </p:animEffect>
                                    <p:animScale>
                                      <p:cBhvr>
                                        <p:cTn id="72" dur="250" autoRev="1" fill="hold"/>
                                        <p:tgtEl>
                                          <p:spTgt spid="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6"/>
                                        </p:tgtEl>
                                      </p:cBhvr>
                                    </p:cmd>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9"/>
                                        </p:tgtEl>
                                        <p:attrNameLst>
                                          <p:attrName>fillcolor</p:attrName>
                                        </p:attrNameLst>
                                      </p:cBhvr>
                                      <p:to>
                                        <a:srgbClr val="D99694"/>
                                      </p:to>
                                    </p:animClr>
                                    <p:set>
                                      <p:cBhvr>
                                        <p:cTn id="80" dur="500" fill="hold"/>
                                        <p:tgtEl>
                                          <p:spTgt spid="9"/>
                                        </p:tgtEl>
                                        <p:attrNameLst>
                                          <p:attrName>fill.type</p:attrName>
                                        </p:attrNameLst>
                                      </p:cBhvr>
                                      <p:to>
                                        <p:strVal val="solid"/>
                                      </p:to>
                                    </p:set>
                                    <p:set>
                                      <p:cBhvr>
                                        <p:cTn id="81" dur="500" fill="hold"/>
                                        <p:tgtEl>
                                          <p:spTgt spid="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9"/>
                                        </p:tgtEl>
                                      </p:cBhvr>
                                    </p:animEffect>
                                    <p:animScale>
                                      <p:cBhvr>
                                        <p:cTn id="86" dur="250" autoRev="1" fill="hold"/>
                                        <p:tgtEl>
                                          <p:spTgt spid="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7"/>
                                        </p:tgtEl>
                                      </p:cBhvr>
                                    </p:cmd>
                                  </p:childTnLst>
                                </p:cTn>
                              </p:par>
                            </p:childTnLst>
                          </p:cTn>
                        </p:par>
                      </p:childTnLst>
                    </p:cTn>
                  </p:par>
                </p:childTnLst>
              </p:cTn>
              <p:nextCondLst>
                <p:cond evt="onClick" delay="0">
                  <p:tgtEl>
                    <p:spTgt spid="9"/>
                  </p:tgtEl>
                </p:cond>
              </p:nextCondLst>
            </p:seq>
            <p:audio>
              <p:cMediaNode vol="80000">
                <p:cTn id="89" fill="hold" display="0">
                  <p:stCondLst>
                    <p:cond delay="indefinite"/>
                  </p:stCondLst>
                  <p:endCondLst>
                    <p:cond evt="onStopAudio" delay="0">
                      <p:tgtEl>
                        <p:sldTgt/>
                      </p:tgtEl>
                    </p:cond>
                  </p:endCondLst>
                </p:cTn>
                <p:tgtEl>
                  <p:spTgt spid="14"/>
                </p:tgtEl>
              </p:cMediaNode>
            </p:audio>
            <p:audio>
              <p:cMediaNode vol="80000">
                <p:cTn id="90" fill="hold" display="0">
                  <p:stCondLst>
                    <p:cond delay="indefinite"/>
                  </p:stCondLst>
                  <p:endCondLst>
                    <p:cond evt="onStopAudio" delay="0">
                      <p:tgtEl>
                        <p:sldTgt/>
                      </p:tgtEl>
                    </p:cond>
                  </p:endCondLst>
                </p:cTn>
                <p:tgtEl>
                  <p:spTgt spid="15"/>
                </p:tgtEl>
              </p:cMediaNode>
            </p:audio>
            <p:audio>
              <p:cMediaNode vol="80000">
                <p:cTn id="91" fill="hold" display="0">
                  <p:stCondLst>
                    <p:cond delay="indefinite"/>
                  </p:stCondLst>
                  <p:endCondLst>
                    <p:cond evt="onStopAudio" delay="0">
                      <p:tgtEl>
                        <p:sldTgt/>
                      </p:tgtEl>
                    </p:cond>
                  </p:endCondLst>
                </p:cTn>
                <p:tgtEl>
                  <p:spTgt spid="16"/>
                </p:tgtEl>
              </p:cMediaNode>
            </p:audio>
            <p:audio>
              <p:cMediaNode vol="80000">
                <p:cTn id="92" fill="hold" display="0">
                  <p:stCondLst>
                    <p:cond delay="indefinite"/>
                  </p:stCondLst>
                  <p:endCondLst>
                    <p:cond evt="onStopAudio" delay="0">
                      <p:tgtEl>
                        <p:sldTgt/>
                      </p:tgtEl>
                    </p:cond>
                  </p:endCondLst>
                </p:cTn>
                <p:tgtEl>
                  <p:spTgt spid="17"/>
                </p:tgtEl>
              </p:cMediaNode>
            </p:audio>
          </p:childTnLst>
        </p:cTn>
      </p:par>
    </p:tnLst>
    <p:bldLst>
      <p:bldP spid="3" grpId="0"/>
      <p:bldP spid="5" grpId="0"/>
      <p:bldP spid="6" grpId="0" animBg="1"/>
      <p:bldP spid="6" grpId="1" animBg="1"/>
      <p:bldP spid="7" grpId="0" animBg="1"/>
      <p:bldP spid="7" grpId="1" animBg="1"/>
      <p:bldP spid="8" grpId="0" animBg="1"/>
      <p:bldP spid="8" grpId="1" animBg="1"/>
      <p:bldP spid="9" grpId="0"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67B70-DBCD-41A4-8A4F-8CF490DE738A}"/>
              </a:ext>
            </a:extLst>
          </p:cNvPr>
          <p:cNvSpPr txBox="1"/>
          <p:nvPr/>
        </p:nvSpPr>
        <p:spPr>
          <a:xfrm>
            <a:off x="626420" y="462821"/>
            <a:ext cx="8345022" cy="872034"/>
          </a:xfrm>
          <a:prstGeom prst="rect">
            <a:avLst/>
          </a:prstGeom>
          <a:noFill/>
        </p:spPr>
        <p:txBody>
          <a:bodyPr wrap="square" rtlCol="0">
            <a:spAutoFit/>
          </a:bodyPr>
          <a:lstStyle/>
          <a:p>
            <a:pPr lvl="0">
              <a:lnSpc>
                <a:spcPct val="150000"/>
              </a:lnSpc>
            </a:pPr>
            <a:r>
              <a:rPr kumimoji="0" lang="en-US" sz="1800" b="1" i="0" u="none" strike="noStrike" kern="0" cap="none" spc="0" normalizeH="0" baseline="0" noProof="0" dirty="0" err="1">
                <a:ln>
                  <a:noFill/>
                </a:ln>
                <a:solidFill>
                  <a:srgbClr val="000000"/>
                </a:solidFill>
                <a:effectLst/>
                <a:uLnTx/>
                <a:uFillTx/>
                <a:sym typeface="Arial"/>
              </a:rPr>
              <a:t>Câu</a:t>
            </a:r>
            <a:r>
              <a:rPr kumimoji="0" lang="en-US" sz="1800" b="1" i="0" u="none" strike="noStrike" kern="0" cap="none" spc="0" normalizeH="0" baseline="0" noProof="0" dirty="0">
                <a:ln>
                  <a:noFill/>
                </a:ln>
                <a:solidFill>
                  <a:srgbClr val="000000"/>
                </a:solidFill>
                <a:effectLst/>
                <a:uLnTx/>
                <a:uFillTx/>
                <a:sym typeface="Arial"/>
              </a:rPr>
              <a:t> 5.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cho</a:t>
            </a:r>
            <a:r>
              <a:rPr lang="en-US" sz="1800" dirty="0"/>
              <a:t> </a:t>
            </a:r>
            <a:r>
              <a:rPr lang="en-US" sz="1800" dirty="0" err="1"/>
              <a:t>biết</a:t>
            </a:r>
            <a:r>
              <a:rPr lang="en-US" sz="1800" dirty="0"/>
              <a:t> </a:t>
            </a:r>
            <a:r>
              <a:rPr lang="en-US" sz="1800" dirty="0" err="1"/>
              <a:t>doanh</a:t>
            </a:r>
            <a:r>
              <a:rPr lang="en-US" sz="1800" dirty="0"/>
              <a:t> </a:t>
            </a:r>
            <a:r>
              <a:rPr lang="en-US" sz="1800" dirty="0" err="1"/>
              <a:t>số</a:t>
            </a:r>
            <a:r>
              <a:rPr lang="en-US" sz="1800" dirty="0"/>
              <a:t> </a:t>
            </a:r>
            <a:r>
              <a:rPr lang="en-US" sz="1800" dirty="0" err="1"/>
              <a:t>của</a:t>
            </a:r>
            <a:r>
              <a:rPr lang="en-US" sz="1800" dirty="0"/>
              <a:t> </a:t>
            </a:r>
            <a:r>
              <a:rPr lang="en-US" sz="1800" dirty="0" err="1"/>
              <a:t>một</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từ</a:t>
            </a:r>
            <a:r>
              <a:rPr lang="en-US" sz="1800" dirty="0"/>
              <a:t> 2014 </a:t>
            </a:r>
            <a:r>
              <a:rPr lang="en-US" sz="1800" dirty="0" err="1"/>
              <a:t>đến</a:t>
            </a:r>
            <a:r>
              <a:rPr lang="en-US" sz="1800" dirty="0"/>
              <a:t> 2017.</a:t>
            </a:r>
            <a:endPar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345703AD-1806-488A-B5CE-58FDD3FBF5FA}"/>
              </a:ext>
            </a:extLst>
          </p:cNvPr>
          <p:cNvSpPr txBox="1"/>
          <p:nvPr/>
        </p:nvSpPr>
        <p:spPr>
          <a:xfrm>
            <a:off x="1401696" y="3009957"/>
            <a:ext cx="6889232" cy="456535"/>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bốn</a:t>
            </a:r>
            <a:r>
              <a:rPr lang="en-US" sz="1800" i="1" dirty="0"/>
              <a:t> </a:t>
            </a:r>
            <a:r>
              <a:rPr lang="en-US" sz="1800" i="1" dirty="0" err="1"/>
              <a:t>năm</a:t>
            </a:r>
            <a:r>
              <a:rPr lang="en-US" sz="1800" i="1" dirty="0"/>
              <a:t> </a:t>
            </a:r>
            <a:r>
              <a:rPr lang="en-US" sz="1800" i="1" dirty="0" err="1"/>
              <a:t>đó</a:t>
            </a:r>
            <a:r>
              <a:rPr lang="en-US" sz="1800" i="1" dirty="0"/>
              <a:t>, </a:t>
            </a:r>
            <a:r>
              <a:rPr lang="en-US" sz="1800" i="1" dirty="0" err="1"/>
              <a:t>tổng</a:t>
            </a:r>
            <a:r>
              <a:rPr lang="en-US" sz="1800" i="1" dirty="0"/>
              <a:t> </a:t>
            </a:r>
            <a:r>
              <a:rPr lang="en-US" sz="1800" i="1" dirty="0" err="1"/>
              <a:t>doanh</a:t>
            </a:r>
            <a:r>
              <a:rPr lang="en-US" sz="1800" i="1" dirty="0"/>
              <a:t> </a:t>
            </a:r>
            <a:r>
              <a:rPr lang="en-US" sz="1800" i="1" dirty="0" err="1"/>
              <a:t>số</a:t>
            </a:r>
            <a:r>
              <a:rPr lang="en-US" sz="1800" i="1" dirty="0"/>
              <a:t> </a:t>
            </a:r>
            <a:r>
              <a:rPr lang="en-US" sz="1800" i="1" dirty="0" err="1"/>
              <a:t>của</a:t>
            </a:r>
            <a:r>
              <a:rPr lang="en-US" sz="1800" i="1" dirty="0"/>
              <a:t> </a:t>
            </a:r>
            <a:r>
              <a:rPr lang="en-US" sz="1800" i="1" dirty="0" err="1"/>
              <a:t>cửa</a:t>
            </a:r>
            <a:r>
              <a:rPr lang="en-US" sz="1800" i="1" dirty="0"/>
              <a:t> </a:t>
            </a:r>
            <a:r>
              <a:rPr lang="en-US" sz="1800" i="1" dirty="0" err="1"/>
              <a:t>hàng</a:t>
            </a:r>
            <a:r>
              <a:rPr lang="en-US" sz="1800" i="1" dirty="0"/>
              <a:t> </a:t>
            </a:r>
            <a:r>
              <a:rPr lang="en-US" sz="1800" i="1" dirty="0" err="1"/>
              <a:t>là</a:t>
            </a:r>
            <a:endParaRPr lang="en-US" sz="1800" i="1" dirty="0"/>
          </a:p>
        </p:txBody>
      </p:sp>
      <p:sp>
        <p:nvSpPr>
          <p:cNvPr id="4" name="Đáp án đúng">
            <a:extLst>
              <a:ext uri="{FF2B5EF4-FFF2-40B4-BE49-F238E27FC236}">
                <a16:creationId xmlns:a16="http://schemas.microsoft.com/office/drawing/2014/main" id="{D265A003-0407-4403-9DD0-328373C6E25E}"/>
              </a:ext>
            </a:extLst>
          </p:cNvPr>
          <p:cNvSpPr/>
          <p:nvPr/>
        </p:nvSpPr>
        <p:spPr>
          <a:xfrm>
            <a:off x="5403109" y="4001113"/>
            <a:ext cx="2241263"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45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1">
            <a:extLst>
              <a:ext uri="{FF2B5EF4-FFF2-40B4-BE49-F238E27FC236}">
                <a16:creationId xmlns:a16="http://schemas.microsoft.com/office/drawing/2014/main" id="{01A593C2-2CD2-4270-B6D3-81ACCD1F5F1D}"/>
              </a:ext>
            </a:extLst>
          </p:cNvPr>
          <p:cNvSpPr/>
          <p:nvPr/>
        </p:nvSpPr>
        <p:spPr>
          <a:xfrm>
            <a:off x="1401696" y="4069446"/>
            <a:ext cx="1948545"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en-US" sz="1800" kern="1200" noProof="1">
                <a:solidFill>
                  <a:prstClr val="black"/>
                </a:solidFill>
                <a:latin typeface="Arial" panose="020B0604020202020204" pitchFamily="34" charset="0"/>
                <a:cs typeface="Arial" panose="020B0604020202020204" pitchFamily="34" charset="0"/>
              </a:rPr>
              <a:t>32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2">
            <a:extLst>
              <a:ext uri="{FF2B5EF4-FFF2-40B4-BE49-F238E27FC236}">
                <a16:creationId xmlns:a16="http://schemas.microsoft.com/office/drawing/2014/main" id="{E0C51A09-5BC2-4F0C-8CB8-14DE66DA9BD9}"/>
              </a:ext>
            </a:extLst>
          </p:cNvPr>
          <p:cNvSpPr/>
          <p:nvPr/>
        </p:nvSpPr>
        <p:spPr>
          <a:xfrm>
            <a:off x="5267948" y="3342905"/>
            <a:ext cx="249578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1800" kern="1200" noProof="1">
                <a:solidFill>
                  <a:prstClr val="black"/>
                </a:solidFill>
                <a:latin typeface="Arial" panose="020B0604020202020204" pitchFamily="34" charset="0"/>
                <a:cs typeface="Arial" panose="020B0604020202020204" pitchFamily="34" charset="0"/>
              </a:rPr>
              <a:t>33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7" name="Đáp án sai 3">
            <a:extLst>
              <a:ext uri="{FF2B5EF4-FFF2-40B4-BE49-F238E27FC236}">
                <a16:creationId xmlns:a16="http://schemas.microsoft.com/office/drawing/2014/main" id="{3F13A4B0-EA06-45CA-8D64-498CB61FE438}"/>
              </a:ext>
            </a:extLst>
          </p:cNvPr>
          <p:cNvSpPr/>
          <p:nvPr/>
        </p:nvSpPr>
        <p:spPr>
          <a:xfrm>
            <a:off x="1116916" y="3452473"/>
            <a:ext cx="251810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36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8" name="Picture 5">
            <a:extLst>
              <a:ext uri="{FF2B5EF4-FFF2-40B4-BE49-F238E27FC236}">
                <a16:creationId xmlns:a16="http://schemas.microsoft.com/office/drawing/2014/main" id="{FF0552F2-E4DB-47E1-BAF7-1F415F7033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443841" y="4157164"/>
            <a:ext cx="639785" cy="556871"/>
          </a:xfrm>
          <a:prstGeom prst="rect">
            <a:avLst/>
          </a:prstGeom>
        </p:spPr>
      </p:pic>
      <p:pic>
        <p:nvPicPr>
          <p:cNvPr id="9" name="Picture 10">
            <a:extLst>
              <a:ext uri="{FF2B5EF4-FFF2-40B4-BE49-F238E27FC236}">
                <a16:creationId xmlns:a16="http://schemas.microsoft.com/office/drawing/2014/main" id="{1830C81C-2C2C-4A15-8351-BCA787BF44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425401" y="3248489"/>
            <a:ext cx="637592" cy="568036"/>
          </a:xfrm>
          <a:prstGeom prst="rect">
            <a:avLst/>
          </a:prstGeom>
        </p:spPr>
      </p:pic>
      <p:pic>
        <p:nvPicPr>
          <p:cNvPr id="10" name="Picture 10">
            <a:extLst>
              <a:ext uri="{FF2B5EF4-FFF2-40B4-BE49-F238E27FC236}">
                <a16:creationId xmlns:a16="http://schemas.microsoft.com/office/drawing/2014/main" id="{0034A283-0BFC-4941-8DBB-CFD948789C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61308" y="3323509"/>
            <a:ext cx="637592" cy="568036"/>
          </a:xfrm>
          <a:prstGeom prst="rect">
            <a:avLst/>
          </a:prstGeom>
        </p:spPr>
      </p:pic>
      <p:pic>
        <p:nvPicPr>
          <p:cNvPr id="11" name="Picture 10">
            <a:extLst>
              <a:ext uri="{FF2B5EF4-FFF2-40B4-BE49-F238E27FC236}">
                <a16:creationId xmlns:a16="http://schemas.microsoft.com/office/drawing/2014/main" id="{8EAEDD9B-0208-40A8-A37A-B3E9D63808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190789" y="4130077"/>
            <a:ext cx="637592" cy="568036"/>
          </a:xfrm>
          <a:prstGeom prst="rect">
            <a:avLst/>
          </a:prstGeom>
        </p:spPr>
      </p:pic>
      <p:pic>
        <p:nvPicPr>
          <p:cNvPr id="12" name="Correct sound effect and wrong sound effect (mp3cut.net)">
            <a:hlinkClick r:id="" action="ppaction://media"/>
            <a:extLst>
              <a:ext uri="{FF2B5EF4-FFF2-40B4-BE49-F238E27FC236}">
                <a16:creationId xmlns:a16="http://schemas.microsoft.com/office/drawing/2014/main" id="{D97450B7-208A-40EE-A12B-F120C6E9BBF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id="{69F996BE-0D27-4617-A0AD-FA3CBFB6673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4" name="Correct sound effect and wrong sound effect (mp3cut.net) (1)">
            <a:hlinkClick r:id="" action="ppaction://media"/>
            <a:extLst>
              <a:ext uri="{FF2B5EF4-FFF2-40B4-BE49-F238E27FC236}">
                <a16:creationId xmlns:a16="http://schemas.microsoft.com/office/drawing/2014/main" id="{919C31C7-B93C-4B7B-B7E2-41B9554FBB2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2FFA12E3-B4EE-4905-8632-0B7EE84A491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8" name="Picture 17" descr="Chart, bar chart&#10;&#10;Description automatically generated">
            <a:extLst>
              <a:ext uri="{FF2B5EF4-FFF2-40B4-BE49-F238E27FC236}">
                <a16:creationId xmlns:a16="http://schemas.microsoft.com/office/drawing/2014/main" id="{59B4947B-13FA-4E51-8E83-3F28DA9CF7C7}"/>
              </a:ext>
            </a:extLst>
          </p:cNvPr>
          <p:cNvPicPr/>
          <p:nvPr/>
        </p:nvPicPr>
        <p:blipFill>
          <a:blip r:embed="rId11">
            <a:clrChange>
              <a:clrFrom>
                <a:srgbClr val="FFFFFF"/>
              </a:clrFrom>
              <a:clrTo>
                <a:srgbClr val="FFFFFF">
                  <a:alpha val="0"/>
                </a:srgbClr>
              </a:clrTo>
            </a:clrChange>
          </a:blip>
          <a:stretch>
            <a:fillRect/>
          </a:stretch>
        </p:blipFill>
        <p:spPr>
          <a:xfrm>
            <a:off x="3717388" y="960845"/>
            <a:ext cx="3371442" cy="2147655"/>
          </a:xfrm>
          <a:prstGeom prst="rect">
            <a:avLst/>
          </a:prstGeom>
        </p:spPr>
      </p:pic>
    </p:spTree>
    <p:extLst>
      <p:ext uri="{BB962C8B-B14F-4D97-AF65-F5344CB8AC3E}">
        <p14:creationId xmlns:p14="http://schemas.microsoft.com/office/powerpoint/2010/main" val="23026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
                                        </p:tgtEl>
                                        <p:attrNameLst>
                                          <p:attrName>fillcolor</p:attrName>
                                        </p:attrNameLst>
                                      </p:cBhvr>
                                      <p:to>
                                        <a:srgbClr val="92D050"/>
                                      </p:to>
                                    </p:animClr>
                                    <p:set>
                                      <p:cBhvr>
                                        <p:cTn id="38" dur="500" fill="hold"/>
                                        <p:tgtEl>
                                          <p:spTgt spid="4"/>
                                        </p:tgtEl>
                                        <p:attrNameLst>
                                          <p:attrName>fill.type</p:attrName>
                                        </p:attrNameLst>
                                      </p:cBhvr>
                                      <p:to>
                                        <p:strVal val="solid"/>
                                      </p:to>
                                    </p:set>
                                    <p:set>
                                      <p:cBhvr>
                                        <p:cTn id="39" dur="500" fill="hold"/>
                                        <p:tgtEl>
                                          <p:spTgt spid="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2"/>
                                        </p:tgtEl>
                                      </p:cBhvr>
                                    </p:cmd>
                                  </p:childTnLst>
                                </p:cTn>
                              </p:par>
                            </p:childTnLst>
                          </p:cTn>
                        </p:par>
                      </p:childTnLst>
                    </p:cTn>
                  </p:par>
                </p:childTnLst>
              </p:cTn>
              <p:nextCondLst>
                <p:cond evt="onClick" delay="0">
                  <p:tgtEl>
                    <p:spTgt spid="4"/>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5"/>
                                        </p:tgtEl>
                                        <p:attrNameLst>
                                          <p:attrName>fillcolor</p:attrName>
                                        </p:attrNameLst>
                                      </p:cBhvr>
                                      <p:to>
                                        <a:srgbClr val="D99694"/>
                                      </p:to>
                                    </p:animClr>
                                    <p:set>
                                      <p:cBhvr>
                                        <p:cTn id="52" dur="500" fill="hold"/>
                                        <p:tgtEl>
                                          <p:spTgt spid="5"/>
                                        </p:tgtEl>
                                        <p:attrNameLst>
                                          <p:attrName>fill.type</p:attrName>
                                        </p:attrNameLst>
                                      </p:cBhvr>
                                      <p:to>
                                        <p:strVal val="solid"/>
                                      </p:to>
                                    </p:set>
                                    <p:set>
                                      <p:cBhvr>
                                        <p:cTn id="53" dur="500" fill="hold"/>
                                        <p:tgtEl>
                                          <p:spTgt spid="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6"/>
                                        </p:tgtEl>
                                        <p:attrNameLst>
                                          <p:attrName>fillcolor</p:attrName>
                                        </p:attrNameLst>
                                      </p:cBhvr>
                                      <p:to>
                                        <a:srgbClr val="D99694"/>
                                      </p:to>
                                    </p:animClr>
                                    <p:set>
                                      <p:cBhvr>
                                        <p:cTn id="66" dur="500" fill="hold"/>
                                        <p:tgtEl>
                                          <p:spTgt spid="6"/>
                                        </p:tgtEl>
                                        <p:attrNameLst>
                                          <p:attrName>fill.type</p:attrName>
                                        </p:attrNameLst>
                                      </p:cBhvr>
                                      <p:to>
                                        <p:strVal val="solid"/>
                                      </p:to>
                                    </p:set>
                                    <p:set>
                                      <p:cBhvr>
                                        <p:cTn id="67" dur="500" fill="hold"/>
                                        <p:tgtEl>
                                          <p:spTgt spid="6"/>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9"/>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4"/>
                                        </p:tgtEl>
                                      </p:cBhvr>
                                    </p:cmd>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7"/>
                                        </p:tgtEl>
                                        <p:attrNameLst>
                                          <p:attrName>fillcolor</p:attrName>
                                        </p:attrNameLst>
                                      </p:cBhvr>
                                      <p:to>
                                        <a:srgbClr val="D99694"/>
                                      </p:to>
                                    </p:animClr>
                                    <p:set>
                                      <p:cBhvr>
                                        <p:cTn id="80" dur="500" fill="hold"/>
                                        <p:tgtEl>
                                          <p:spTgt spid="7"/>
                                        </p:tgtEl>
                                        <p:attrNameLst>
                                          <p:attrName>fill.type</p:attrName>
                                        </p:attrNameLst>
                                      </p:cBhvr>
                                      <p:to>
                                        <p:strVal val="solid"/>
                                      </p:to>
                                    </p:set>
                                    <p:set>
                                      <p:cBhvr>
                                        <p:cTn id="81" dur="500" fill="hold"/>
                                        <p:tgtEl>
                                          <p:spTgt spid="7"/>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0"/>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7"/>
                                        </p:tgtEl>
                                      </p:cBhvr>
                                    </p:animEffect>
                                    <p:animScale>
                                      <p:cBhvr>
                                        <p:cTn id="86" dur="250" autoRev="1" fill="hold"/>
                                        <p:tgtEl>
                                          <p:spTgt spid="7"/>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5"/>
                                        </p:tgtEl>
                                      </p:cBhvr>
                                    </p:cmd>
                                  </p:childTnLst>
                                </p:cTn>
                              </p:par>
                            </p:childTnLst>
                          </p:cTn>
                        </p:par>
                      </p:childTnLst>
                    </p:cTn>
                  </p:par>
                </p:childTnLst>
              </p:cTn>
              <p:nextCondLst>
                <p:cond evt="onClick" delay="0">
                  <p:tgtEl>
                    <p:spTgt spid="7"/>
                  </p:tgtEl>
                </p:cond>
              </p:nextCondLst>
            </p:seq>
            <p:audio>
              <p:cMediaNode vol="80000">
                <p:cTn id="89" fill="hold" display="0">
                  <p:stCondLst>
                    <p:cond delay="indefinite"/>
                  </p:stCondLst>
                  <p:endCondLst>
                    <p:cond evt="onStopAudio" delay="0">
                      <p:tgtEl>
                        <p:sldTgt/>
                      </p:tgtEl>
                    </p:cond>
                  </p:endCondLst>
                </p:cTn>
                <p:tgtEl>
                  <p:spTgt spid="12"/>
                </p:tgtEl>
              </p:cMediaNode>
            </p:audio>
            <p:audio>
              <p:cMediaNode vol="80000">
                <p:cTn id="90" fill="hold" display="0">
                  <p:stCondLst>
                    <p:cond delay="indefinite"/>
                  </p:stCondLst>
                  <p:endCondLst>
                    <p:cond evt="onStopAudio" delay="0">
                      <p:tgtEl>
                        <p:sldTgt/>
                      </p:tgtEl>
                    </p:cond>
                  </p:endCondLst>
                </p:cTn>
                <p:tgtEl>
                  <p:spTgt spid="13"/>
                </p:tgtEl>
              </p:cMediaNode>
            </p:audio>
            <p:audio>
              <p:cMediaNode vol="80000">
                <p:cTn id="91" fill="hold" display="0">
                  <p:stCondLst>
                    <p:cond delay="indefinite"/>
                  </p:stCondLst>
                  <p:endCondLst>
                    <p:cond evt="onStopAudio" delay="0">
                      <p:tgtEl>
                        <p:sldTgt/>
                      </p:tgtEl>
                    </p:cond>
                  </p:endCondLst>
                </p:cTn>
                <p:tgtEl>
                  <p:spTgt spid="14"/>
                </p:tgtEl>
              </p:cMediaNode>
            </p:audio>
            <p:audio>
              <p:cMediaNode vol="80000">
                <p:cTn id="92" fill="hold" display="0">
                  <p:stCondLst>
                    <p:cond delay="indefinite"/>
                  </p:stCondLst>
                  <p:endCondLst>
                    <p:cond evt="onStopAudio" delay="0">
                      <p:tgtEl>
                        <p:sldTgt/>
                      </p:tgtEl>
                    </p:cond>
                  </p:endCondLst>
                </p:cTn>
                <p:tgtEl>
                  <p:spTgt spid="15"/>
                </p:tgtEl>
              </p:cMediaNode>
            </p:audio>
          </p:childTnLst>
        </p:cTn>
      </p:par>
    </p:tnLst>
    <p:bldLst>
      <p:bldP spid="2" grpId="0"/>
      <p:bldP spid="3" grpId="0"/>
      <p:bldP spid="4" grpId="0" animBg="1"/>
      <p:bldP spid="4" grpId="1" animBg="1"/>
      <p:bldP spid="5" grpId="0" animBg="1"/>
      <p:bldP spid="5" grpId="1" animBg="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3" name="Google Shape;2513;p68"/>
          <p:cNvSpPr txBox="1">
            <a:spLocks noGrp="1"/>
          </p:cNvSpPr>
          <p:nvPr>
            <p:ph type="title"/>
          </p:nvPr>
        </p:nvSpPr>
        <p:spPr>
          <a:xfrm>
            <a:off x="519846" y="215593"/>
            <a:ext cx="4458383" cy="704100"/>
          </a:xfrm>
          <a:prstGeom prst="roundRect">
            <a:avLst/>
          </a:prstGeom>
          <a:solidFill>
            <a:schemeClr val="accent1">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VẬN DỤNG</a:t>
            </a:r>
            <a:endParaRPr dirty="0">
              <a:solidFill>
                <a:schemeClr val="accent2"/>
              </a:solidFill>
            </a:endParaRPr>
          </a:p>
        </p:txBody>
      </p:sp>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872034"/>
          </a:xfrm>
          <a:prstGeom prst="rect">
            <a:avLst/>
          </a:prstGeom>
          <a:noFill/>
        </p:spPr>
        <p:txBody>
          <a:bodyPr wrap="square" rtlCol="0">
            <a:spAutoFit/>
          </a:bodyPr>
          <a:lstStyle/>
          <a:p>
            <a:pPr algn="just">
              <a:lnSpc>
                <a:spcPct val="150000"/>
              </a:lnSpc>
            </a:pPr>
            <a:r>
              <a:rPr lang="en-US" sz="1800" b="1" dirty="0" err="1">
                <a:latin typeface="+mn-lt"/>
              </a:rPr>
              <a:t>Bài</a:t>
            </a:r>
            <a:r>
              <a:rPr lang="en-US" sz="1800" b="1" dirty="0">
                <a:latin typeface="+mn-lt"/>
              </a:rPr>
              <a:t> 1. </a:t>
            </a:r>
            <a:r>
              <a:rPr lang="vi-VN" sz="1800" b="0" i="0" dirty="0">
                <a:solidFill>
                  <a:srgbClr val="333333"/>
                </a:solidFill>
                <a:effectLst/>
                <a:latin typeface="+mn-lt"/>
              </a:rPr>
              <a:t>Biểu đồ Hình 7 biểu diễn lượng mưa tại trạm khí tượng Huế trong 6 tháng cuối năm dương lịch.</a:t>
            </a:r>
            <a:endParaRPr lang="en-US" sz="1800" dirty="0">
              <a:latin typeface="+mn-lt"/>
            </a:endParaRPr>
          </a:p>
        </p:txBody>
      </p:sp>
      <p:pic>
        <p:nvPicPr>
          <p:cNvPr id="20" name="Picture 19">
            <a:extLst>
              <a:ext uri="{FF2B5EF4-FFF2-40B4-BE49-F238E27FC236}">
                <a16:creationId xmlns:a16="http://schemas.microsoft.com/office/drawing/2014/main" id="{66DEF205-32B7-40BC-B5CA-0E6DC6DA41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026" y="302915"/>
            <a:ext cx="4266974" cy="2402247"/>
          </a:xfrm>
          <a:prstGeom prst="rect">
            <a:avLst/>
          </a:prstGeom>
        </p:spPr>
      </p:pic>
      <p:sp>
        <p:nvSpPr>
          <p:cNvPr id="22" name="TextBox 21">
            <a:extLst>
              <a:ext uri="{FF2B5EF4-FFF2-40B4-BE49-F238E27FC236}">
                <a16:creationId xmlns:a16="http://schemas.microsoft.com/office/drawing/2014/main" id="{3CC8AC44-5A3A-4ED9-A7F0-836B5D02DF57}"/>
              </a:ext>
            </a:extLst>
          </p:cNvPr>
          <p:cNvSpPr txBox="1"/>
          <p:nvPr/>
        </p:nvSpPr>
        <p:spPr>
          <a:xfrm>
            <a:off x="333829" y="850380"/>
            <a:ext cx="4368800" cy="1703030"/>
          </a:xfrm>
          <a:prstGeom prst="rect">
            <a:avLst/>
          </a:prstGeom>
          <a:noFill/>
        </p:spPr>
        <p:txBody>
          <a:bodyPr wrap="square" rtlCol="0">
            <a:spAutoFit/>
          </a:bodyPr>
          <a:lstStyle/>
          <a:p>
            <a:pPr algn="just">
              <a:lnSpc>
                <a:spcPct val="150000"/>
              </a:lnSpc>
            </a:pPr>
            <a:r>
              <a:rPr lang="vi-VN" sz="1800" i="1" dirty="0"/>
              <a:t>a) Nêu đối tượng thống kê và tiêu chí thống kê.</a:t>
            </a:r>
          </a:p>
          <a:p>
            <a:pPr algn="just">
              <a:lnSpc>
                <a:spcPct val="150000"/>
              </a:lnSpc>
            </a:pPr>
            <a:r>
              <a:rPr lang="vi-VN" sz="1800" i="1" dirty="0"/>
              <a:t>b) Lập bảng số liệu thống kê lượng mưa tại trạm khí tượng Huế theo mẫu sau:</a:t>
            </a:r>
          </a:p>
        </p:txBody>
      </p:sp>
      <p:graphicFrame>
        <p:nvGraphicFramePr>
          <p:cNvPr id="21" name="Table 22">
            <a:extLst>
              <a:ext uri="{FF2B5EF4-FFF2-40B4-BE49-F238E27FC236}">
                <a16:creationId xmlns:a16="http://schemas.microsoft.com/office/drawing/2014/main" id="{22A56413-9ADE-42DF-91EA-60AC9ACCD2F3}"/>
              </a:ext>
            </a:extLst>
          </p:cNvPr>
          <p:cNvGraphicFramePr>
            <a:graphicFrameLocks noGrp="1"/>
          </p:cNvGraphicFramePr>
          <p:nvPr>
            <p:extLst>
              <p:ext uri="{D42A27DB-BD31-4B8C-83A1-F6EECF244321}">
                <p14:modId xmlns:p14="http://schemas.microsoft.com/office/powerpoint/2010/main" val="582948252"/>
              </p:ext>
            </p:extLst>
          </p:nvPr>
        </p:nvGraphicFramePr>
        <p:xfrm>
          <a:off x="420912" y="2759185"/>
          <a:ext cx="8519888" cy="1514930"/>
        </p:xfrm>
        <a:graphic>
          <a:graphicData uri="http://schemas.openxmlformats.org/drawingml/2006/table">
            <a:tbl>
              <a:tblPr firstRow="1" bandRow="1">
                <a:tableStyleId>{9C1ECB6E-2192-49A8-8D7E-392407DBB135}</a:tableStyleId>
              </a:tblPr>
              <a:tblGrid>
                <a:gridCol w="2129972">
                  <a:extLst>
                    <a:ext uri="{9D8B030D-6E8A-4147-A177-3AD203B41FA5}">
                      <a16:colId xmlns:a16="http://schemas.microsoft.com/office/drawing/2014/main" val="788044797"/>
                    </a:ext>
                  </a:extLst>
                </a:gridCol>
                <a:gridCol w="1064986">
                  <a:extLst>
                    <a:ext uri="{9D8B030D-6E8A-4147-A177-3AD203B41FA5}">
                      <a16:colId xmlns:a16="http://schemas.microsoft.com/office/drawing/2014/main" val="2485311743"/>
                    </a:ext>
                  </a:extLst>
                </a:gridCol>
                <a:gridCol w="1064986">
                  <a:extLst>
                    <a:ext uri="{9D8B030D-6E8A-4147-A177-3AD203B41FA5}">
                      <a16:colId xmlns:a16="http://schemas.microsoft.com/office/drawing/2014/main" val="864999228"/>
                    </a:ext>
                  </a:extLst>
                </a:gridCol>
                <a:gridCol w="1064986">
                  <a:extLst>
                    <a:ext uri="{9D8B030D-6E8A-4147-A177-3AD203B41FA5}">
                      <a16:colId xmlns:a16="http://schemas.microsoft.com/office/drawing/2014/main" val="2725341065"/>
                    </a:ext>
                  </a:extLst>
                </a:gridCol>
                <a:gridCol w="1064986">
                  <a:extLst>
                    <a:ext uri="{9D8B030D-6E8A-4147-A177-3AD203B41FA5}">
                      <a16:colId xmlns:a16="http://schemas.microsoft.com/office/drawing/2014/main" val="2215118649"/>
                    </a:ext>
                  </a:extLst>
                </a:gridCol>
                <a:gridCol w="1064986">
                  <a:extLst>
                    <a:ext uri="{9D8B030D-6E8A-4147-A177-3AD203B41FA5}">
                      <a16:colId xmlns:a16="http://schemas.microsoft.com/office/drawing/2014/main" val="2423121455"/>
                    </a:ext>
                  </a:extLst>
                </a:gridCol>
                <a:gridCol w="1064986">
                  <a:extLst>
                    <a:ext uri="{9D8B030D-6E8A-4147-A177-3AD203B41FA5}">
                      <a16:colId xmlns:a16="http://schemas.microsoft.com/office/drawing/2014/main" val="4198054222"/>
                    </a:ext>
                  </a:extLst>
                </a:gridCol>
              </a:tblGrid>
              <a:tr h="757465">
                <a:tc>
                  <a:txBody>
                    <a:bodyPr/>
                    <a:lstStyle/>
                    <a:p>
                      <a:pPr algn="ctr"/>
                      <a:r>
                        <a:rPr lang="en-US" sz="1800" b="1" dirty="0" err="1">
                          <a:solidFill>
                            <a:srgbClr val="00B050"/>
                          </a:solidFill>
                        </a:rPr>
                        <a:t>Tháng</a:t>
                      </a:r>
                      <a:endParaRPr lang="en-US" sz="18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155004645"/>
                  </a:ext>
                </a:extLst>
              </a:tr>
              <a:tr h="757465">
                <a:tc>
                  <a:txBody>
                    <a:bodyPr/>
                    <a:lstStyle/>
                    <a:p>
                      <a:pPr algn="ctr"/>
                      <a:r>
                        <a:rPr lang="en-US" sz="1800" dirty="0" err="1"/>
                        <a:t>Lượng</a:t>
                      </a:r>
                      <a:r>
                        <a:rPr lang="en-US" sz="1800" dirty="0"/>
                        <a:t> </a:t>
                      </a:r>
                      <a:r>
                        <a:rPr lang="en-US" sz="1800" dirty="0" err="1"/>
                        <a:t>mưa</a:t>
                      </a:r>
                      <a:r>
                        <a:rPr lang="en-US" sz="1800" dirty="0"/>
                        <a:t>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704115"/>
                  </a:ext>
                </a:extLst>
              </a:tr>
            </a:tbl>
          </a:graphicData>
        </a:graphic>
      </p:graphicFrame>
      <p:sp>
        <p:nvSpPr>
          <p:cNvPr id="24" name="TextBox 23">
            <a:extLst>
              <a:ext uri="{FF2B5EF4-FFF2-40B4-BE49-F238E27FC236}">
                <a16:creationId xmlns:a16="http://schemas.microsoft.com/office/drawing/2014/main" id="{ABD9194E-DC4D-49EA-A0CB-D2AA0575BFA5}"/>
              </a:ext>
            </a:extLst>
          </p:cNvPr>
          <p:cNvSpPr txBox="1"/>
          <p:nvPr/>
        </p:nvSpPr>
        <p:spPr>
          <a:xfrm>
            <a:off x="421138" y="4245318"/>
            <a:ext cx="7997372" cy="872034"/>
          </a:xfrm>
          <a:prstGeom prst="rect">
            <a:avLst/>
          </a:prstGeom>
          <a:noFill/>
        </p:spPr>
        <p:txBody>
          <a:bodyPr wrap="square" rtlCol="0">
            <a:spAutoFit/>
          </a:bodyPr>
          <a:lstStyle/>
          <a:p>
            <a:pPr algn="just">
              <a:lnSpc>
                <a:spcPct val="150000"/>
              </a:lnSpc>
            </a:pPr>
            <a:r>
              <a:rPr lang="en-US" sz="1800" i="1" dirty="0"/>
              <a:t>c) </a:t>
            </a:r>
            <a:r>
              <a:rPr lang="vi-VN" sz="1800" i="1" dirty="0"/>
              <a:t>Trong các tháng trên, tháng nào có lượng mưa nhiều nhất? Tháng nào có lượng mưa ít nhất?</a:t>
            </a:r>
          </a:p>
        </p:txBody>
      </p:sp>
    </p:spTree>
    <p:extLst>
      <p:ext uri="{BB962C8B-B14F-4D97-AF65-F5344CB8AC3E}">
        <p14:creationId xmlns:p14="http://schemas.microsoft.com/office/powerpoint/2010/main" val="11313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P spid="2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sp>
        <p:nvSpPr>
          <p:cNvPr id="29" name="TextBox 28">
            <a:extLst>
              <a:ext uri="{FF2B5EF4-FFF2-40B4-BE49-F238E27FC236}">
                <a16:creationId xmlns:a16="http://schemas.microsoft.com/office/drawing/2014/main" id="{C5B14835-455B-4CE5-8661-F11BD9EF4426}"/>
              </a:ext>
            </a:extLst>
          </p:cNvPr>
          <p:cNvSpPr txBox="1"/>
          <p:nvPr/>
        </p:nvSpPr>
        <p:spPr>
          <a:xfrm>
            <a:off x="705521" y="0"/>
            <a:ext cx="1355984" cy="53739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endParaRPr kumimoji="0" lang="vi-VN"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endParaRPr>
          </a:p>
        </p:txBody>
      </p:sp>
      <p:sp>
        <p:nvSpPr>
          <p:cNvPr id="32" name="TextBox 31">
            <a:extLst>
              <a:ext uri="{FF2B5EF4-FFF2-40B4-BE49-F238E27FC236}">
                <a16:creationId xmlns:a16="http://schemas.microsoft.com/office/drawing/2014/main" id="{294B25AE-E23B-4573-8BA2-DE214F39A1A6}"/>
              </a:ext>
            </a:extLst>
          </p:cNvPr>
          <p:cNvSpPr txBox="1"/>
          <p:nvPr/>
        </p:nvSpPr>
        <p:spPr>
          <a:xfrm>
            <a:off x="1224869" y="2571750"/>
            <a:ext cx="7304314" cy="2035878"/>
          </a:xfrm>
          <a:prstGeom prst="rect">
            <a:avLst/>
          </a:prstGeom>
          <a:noFill/>
        </p:spPr>
        <p:txBody>
          <a:bodyPr wrap="square">
            <a:spAutoFit/>
          </a:bodyPr>
          <a:lstStyle/>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a)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và</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trong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sáu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cuối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dương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lịch</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B1C6ECF1-05EC-43CE-A51A-1A350510055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80569" y="0"/>
            <a:ext cx="4644082" cy="2614553"/>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 calcmode="lin" valueType="num">
                                      <p:cBhvr additive="base">
                                        <p:cTn id="1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 calcmode="lin" valueType="num">
                                      <p:cBhvr additive="base">
                                        <p:cTn id="19"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 calcmode="lin" valueType="num">
                                      <p:cBhvr additive="base">
                                        <p:cTn id="25"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528696-1BE6-4922-9714-EF9A4069F9B4}"/>
              </a:ext>
            </a:extLst>
          </p:cNvPr>
          <p:cNvSpPr txBox="1"/>
          <p:nvPr/>
        </p:nvSpPr>
        <p:spPr>
          <a:xfrm>
            <a:off x="1224869" y="2660817"/>
            <a:ext cx="7304314" cy="400110"/>
          </a:xfrm>
          <a:prstGeom prst="rect">
            <a:avLst/>
          </a:prstGeom>
          <a:noFill/>
        </p:spPr>
        <p:txBody>
          <a:bodyPr wrap="square">
            <a:spAutoFit/>
          </a:bodyPr>
          <a:lstStyle/>
          <a:p>
            <a:r>
              <a:rPr lang="en-US" sz="2000" dirty="0"/>
              <a:t>b) </a:t>
            </a:r>
            <a:r>
              <a:rPr lang="en-US" sz="2000" dirty="0" err="1"/>
              <a:t>Bảng</a:t>
            </a:r>
            <a:r>
              <a:rPr lang="en-US" sz="2000" dirty="0"/>
              <a:t> </a:t>
            </a:r>
            <a:r>
              <a:rPr lang="en-US" sz="2000" dirty="0" err="1"/>
              <a:t>số</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a:t>
            </a:r>
          </a:p>
        </p:txBody>
      </p:sp>
      <p:pic>
        <p:nvPicPr>
          <p:cNvPr id="4" name="Picture 3">
            <a:extLst>
              <a:ext uri="{FF2B5EF4-FFF2-40B4-BE49-F238E27FC236}">
                <a16:creationId xmlns:a16="http://schemas.microsoft.com/office/drawing/2014/main" id="{9AD6FBBA-B209-459A-9BDC-C58EE13C0CA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80569" y="0"/>
            <a:ext cx="4644082" cy="2614553"/>
          </a:xfrm>
          <a:prstGeom prst="rect">
            <a:avLst/>
          </a:prstGeom>
        </p:spPr>
      </p:pic>
      <p:graphicFrame>
        <p:nvGraphicFramePr>
          <p:cNvPr id="5" name="Table 4">
            <a:extLst>
              <a:ext uri="{FF2B5EF4-FFF2-40B4-BE49-F238E27FC236}">
                <a16:creationId xmlns:a16="http://schemas.microsoft.com/office/drawing/2014/main" id="{697120FA-E6F4-4336-B93D-16203729EB80}"/>
              </a:ext>
            </a:extLst>
          </p:cNvPr>
          <p:cNvGraphicFramePr>
            <a:graphicFrameLocks noGrp="1"/>
          </p:cNvGraphicFramePr>
          <p:nvPr>
            <p:extLst>
              <p:ext uri="{D42A27DB-BD31-4B8C-83A1-F6EECF244321}">
                <p14:modId xmlns:p14="http://schemas.microsoft.com/office/powerpoint/2010/main" val="1879737318"/>
              </p:ext>
            </p:extLst>
          </p:nvPr>
        </p:nvGraphicFramePr>
        <p:xfrm>
          <a:off x="954316" y="3281193"/>
          <a:ext cx="7574867" cy="1371600"/>
        </p:xfrm>
        <a:graphic>
          <a:graphicData uri="http://schemas.openxmlformats.org/drawingml/2006/table">
            <a:tbl>
              <a:tblPr firstRow="1" firstCol="1" bandRow="1">
                <a:tableStyleId>{9C1ECB6E-2192-49A8-8D7E-392407DBB135}</a:tableStyleId>
              </a:tblPr>
              <a:tblGrid>
                <a:gridCol w="1901279">
                  <a:extLst>
                    <a:ext uri="{9D8B030D-6E8A-4147-A177-3AD203B41FA5}">
                      <a16:colId xmlns:a16="http://schemas.microsoft.com/office/drawing/2014/main" val="1560744159"/>
                    </a:ext>
                  </a:extLst>
                </a:gridCol>
                <a:gridCol w="945178">
                  <a:extLst>
                    <a:ext uri="{9D8B030D-6E8A-4147-A177-3AD203B41FA5}">
                      <a16:colId xmlns:a16="http://schemas.microsoft.com/office/drawing/2014/main" val="3178658739"/>
                    </a:ext>
                  </a:extLst>
                </a:gridCol>
                <a:gridCol w="946018">
                  <a:extLst>
                    <a:ext uri="{9D8B030D-6E8A-4147-A177-3AD203B41FA5}">
                      <a16:colId xmlns:a16="http://schemas.microsoft.com/office/drawing/2014/main" val="3893395129"/>
                    </a:ext>
                  </a:extLst>
                </a:gridCol>
                <a:gridCol w="945178">
                  <a:extLst>
                    <a:ext uri="{9D8B030D-6E8A-4147-A177-3AD203B41FA5}">
                      <a16:colId xmlns:a16="http://schemas.microsoft.com/office/drawing/2014/main" val="3353714460"/>
                    </a:ext>
                  </a:extLst>
                </a:gridCol>
                <a:gridCol w="946018">
                  <a:extLst>
                    <a:ext uri="{9D8B030D-6E8A-4147-A177-3AD203B41FA5}">
                      <a16:colId xmlns:a16="http://schemas.microsoft.com/office/drawing/2014/main" val="2882645561"/>
                    </a:ext>
                  </a:extLst>
                </a:gridCol>
                <a:gridCol w="945178">
                  <a:extLst>
                    <a:ext uri="{9D8B030D-6E8A-4147-A177-3AD203B41FA5}">
                      <a16:colId xmlns:a16="http://schemas.microsoft.com/office/drawing/2014/main" val="3187471297"/>
                    </a:ext>
                  </a:extLst>
                </a:gridCol>
                <a:gridCol w="946018">
                  <a:extLst>
                    <a:ext uri="{9D8B030D-6E8A-4147-A177-3AD203B41FA5}">
                      <a16:colId xmlns:a16="http://schemas.microsoft.com/office/drawing/2014/main" val="3448893697"/>
                    </a:ext>
                  </a:extLst>
                </a:gridCol>
              </a:tblGrid>
              <a:tr h="365513">
                <a:tc>
                  <a:txBody>
                    <a:bodyPr/>
                    <a:lstStyle/>
                    <a:p>
                      <a:pPr marL="0" marR="0" algn="ctr">
                        <a:lnSpc>
                          <a:spcPct val="150000"/>
                        </a:lnSpc>
                        <a:spcBef>
                          <a:spcPts val="0"/>
                        </a:spcBef>
                        <a:spcAft>
                          <a:spcPts val="0"/>
                        </a:spcAft>
                      </a:pPr>
                      <a:r>
                        <a:rPr lang="en-US" sz="2000" b="1" dirty="0" err="1">
                          <a:solidFill>
                            <a:srgbClr val="00B050"/>
                          </a:solidFill>
                          <a:effectLst/>
                        </a:rPr>
                        <a:t>Tháng</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7</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8</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9</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10</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11</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12</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072426305"/>
                  </a:ext>
                </a:extLst>
              </a:tr>
              <a:tr h="781116">
                <a:tc>
                  <a:txBody>
                    <a:bodyPr/>
                    <a:lstStyle/>
                    <a:p>
                      <a:pPr marL="0" marR="0" algn="ctr">
                        <a:lnSpc>
                          <a:spcPct val="150000"/>
                        </a:lnSpc>
                        <a:spcBef>
                          <a:spcPts val="0"/>
                        </a:spcBef>
                        <a:spcAft>
                          <a:spcPts val="0"/>
                        </a:spcAft>
                      </a:pPr>
                      <a:r>
                        <a:rPr lang="en-US" sz="2000">
                          <a:effectLst/>
                        </a:rPr>
                        <a:t>Lượng mưa (mm)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568208"/>
                  </a:ext>
                </a:extLst>
              </a:tr>
            </a:tbl>
          </a:graphicData>
        </a:graphic>
      </p:graphicFrame>
      <p:sp>
        <p:nvSpPr>
          <p:cNvPr id="6" name="TextBox 5">
            <a:extLst>
              <a:ext uri="{FF2B5EF4-FFF2-40B4-BE49-F238E27FC236}">
                <a16:creationId xmlns:a16="http://schemas.microsoft.com/office/drawing/2014/main" id="{D1A7C2C3-C41F-4A79-A84D-F2EE3D07F067}"/>
              </a:ext>
            </a:extLst>
          </p:cNvPr>
          <p:cNvSpPr txBox="1"/>
          <p:nvPr/>
        </p:nvSpPr>
        <p:spPr>
          <a:xfrm>
            <a:off x="2975428" y="3933921"/>
            <a:ext cx="711200" cy="400110"/>
          </a:xfrm>
          <a:prstGeom prst="rect">
            <a:avLst/>
          </a:prstGeom>
          <a:noFill/>
        </p:spPr>
        <p:txBody>
          <a:bodyPr wrap="square" rtlCol="0">
            <a:spAutoFit/>
          </a:bodyPr>
          <a:lstStyle/>
          <a:p>
            <a:r>
              <a:rPr lang="en-US" sz="2000" dirty="0">
                <a:effectLst/>
              </a:rPr>
              <a:t>95,3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C1563A-E602-4F68-BCE3-8729E24A0B5C}"/>
              </a:ext>
            </a:extLst>
          </p:cNvPr>
          <p:cNvSpPr txBox="1"/>
          <p:nvPr/>
        </p:nvSpPr>
        <p:spPr>
          <a:xfrm>
            <a:off x="3846266" y="3840713"/>
            <a:ext cx="841829" cy="498342"/>
          </a:xfrm>
          <a:prstGeom prst="rect">
            <a:avLst/>
          </a:prstGeom>
          <a:noFill/>
        </p:spPr>
        <p:txBody>
          <a:bodyPr wrap="square" rtlCol="0">
            <a:spAutoFit/>
          </a:bodyPr>
          <a:lstStyle/>
          <a:p>
            <a:pPr algn="ctr">
              <a:lnSpc>
                <a:spcPct val="150000"/>
              </a:lnSpc>
            </a:pPr>
            <a:r>
              <a:rPr lang="en-US" sz="2000" dirty="0"/>
              <a:t>104,0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BAC6954-4ADE-4590-9D7A-CDC7CE7FBEA8}"/>
              </a:ext>
            </a:extLst>
          </p:cNvPr>
          <p:cNvSpPr txBox="1"/>
          <p:nvPr/>
        </p:nvSpPr>
        <p:spPr>
          <a:xfrm>
            <a:off x="4845162" y="3840713"/>
            <a:ext cx="841829" cy="498342"/>
          </a:xfrm>
          <a:prstGeom prst="rect">
            <a:avLst/>
          </a:prstGeom>
          <a:noFill/>
        </p:spPr>
        <p:txBody>
          <a:bodyPr wrap="square" rtlCol="0">
            <a:spAutoFit/>
          </a:bodyPr>
          <a:lstStyle/>
          <a:p>
            <a:pPr algn="ctr">
              <a:lnSpc>
                <a:spcPct val="150000"/>
              </a:lnSpc>
            </a:pPr>
            <a:r>
              <a:rPr lang="en-US" sz="2000" dirty="0"/>
              <a:t>473,4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2F34E5D-38A4-40A9-BECD-CCCC783AA983}"/>
              </a:ext>
            </a:extLst>
          </p:cNvPr>
          <p:cNvSpPr txBox="1"/>
          <p:nvPr/>
        </p:nvSpPr>
        <p:spPr>
          <a:xfrm>
            <a:off x="5736749" y="3840713"/>
            <a:ext cx="841829" cy="498342"/>
          </a:xfrm>
          <a:prstGeom prst="rect">
            <a:avLst/>
          </a:prstGeom>
          <a:noFill/>
        </p:spPr>
        <p:txBody>
          <a:bodyPr wrap="square" rtlCol="0">
            <a:spAutoFit/>
          </a:bodyPr>
          <a:lstStyle/>
          <a:p>
            <a:pPr algn="ctr">
              <a:lnSpc>
                <a:spcPct val="150000"/>
              </a:lnSpc>
            </a:pPr>
            <a:r>
              <a:rPr lang="en-US" sz="2000" dirty="0"/>
              <a:t>795,6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80D9D0D-4FF1-47C4-94B1-10219AAAAABE}"/>
              </a:ext>
            </a:extLst>
          </p:cNvPr>
          <p:cNvSpPr txBox="1"/>
          <p:nvPr/>
        </p:nvSpPr>
        <p:spPr>
          <a:xfrm>
            <a:off x="6738216" y="3840713"/>
            <a:ext cx="841829" cy="498342"/>
          </a:xfrm>
          <a:prstGeom prst="rect">
            <a:avLst/>
          </a:prstGeom>
          <a:noFill/>
        </p:spPr>
        <p:txBody>
          <a:bodyPr wrap="square" rtlCol="0">
            <a:spAutoFit/>
          </a:bodyPr>
          <a:lstStyle/>
          <a:p>
            <a:pPr algn="ctr">
              <a:lnSpc>
                <a:spcPct val="150000"/>
              </a:lnSpc>
            </a:pPr>
            <a:r>
              <a:rPr lang="en-US" sz="2000" dirty="0"/>
              <a:t>580,6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EE5184A-5FD4-4727-BB19-28B1B86E9D4D}"/>
              </a:ext>
            </a:extLst>
          </p:cNvPr>
          <p:cNvSpPr txBox="1"/>
          <p:nvPr/>
        </p:nvSpPr>
        <p:spPr>
          <a:xfrm>
            <a:off x="7633699" y="3840713"/>
            <a:ext cx="841829" cy="498342"/>
          </a:xfrm>
          <a:prstGeom prst="rect">
            <a:avLst/>
          </a:prstGeom>
          <a:noFill/>
        </p:spPr>
        <p:txBody>
          <a:bodyPr wrap="square" rtlCol="0">
            <a:spAutoFit/>
          </a:bodyPr>
          <a:lstStyle/>
          <a:p>
            <a:pPr algn="ctr">
              <a:lnSpc>
                <a:spcPct val="150000"/>
              </a:lnSpc>
            </a:pPr>
            <a:r>
              <a:rPr lang="en-US" sz="2000" dirty="0"/>
              <a:t>297,4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92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DF6C4-91A8-4C02-8D2A-F4ACA5C5B5E3}"/>
              </a:ext>
            </a:extLst>
          </p:cNvPr>
          <p:cNvSpPr txBox="1"/>
          <p:nvPr/>
        </p:nvSpPr>
        <p:spPr>
          <a:xfrm>
            <a:off x="784516" y="2338180"/>
            <a:ext cx="8134894" cy="2805320"/>
          </a:xfrm>
          <a:prstGeom prst="rect">
            <a:avLst/>
          </a:prstGeom>
          <a:noFill/>
        </p:spPr>
        <p:txBody>
          <a:bodyPr wrap="square">
            <a:spAutoFit/>
          </a:bodyPr>
          <a:lstStyle/>
          <a:p>
            <a:pPr>
              <a:lnSpc>
                <a:spcPct val="150000"/>
              </a:lnSpc>
            </a:pPr>
            <a:r>
              <a:rPr lang="en-US" sz="2000" dirty="0"/>
              <a:t>c) Ta </a:t>
            </a:r>
            <a:r>
              <a:rPr lang="en-US" sz="2000" dirty="0" err="1"/>
              <a:t>thấy</a:t>
            </a:r>
            <a:r>
              <a:rPr lang="en-US" sz="2000" dirty="0"/>
              <a:t>:</a:t>
            </a:r>
          </a:p>
          <a:p>
            <a:pPr>
              <a:lnSpc>
                <a:spcPct val="150000"/>
              </a:lnSpc>
            </a:pPr>
            <a:r>
              <a:rPr lang="en-US" sz="2000" dirty="0"/>
              <a:t>95,3 &lt; 104,0 &lt; 297,4 &lt; 473,4 &lt; 580,6 &lt; 795,6 (mm)</a:t>
            </a:r>
          </a:p>
          <a:p>
            <a:pPr>
              <a:lnSpc>
                <a:spcPct val="150000"/>
              </a:lnSpc>
            </a:pPr>
            <a:r>
              <a:rPr lang="en-US" sz="2000" dirty="0" err="1"/>
              <a:t>Vậy</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 </a:t>
            </a:r>
            <a:r>
              <a:rPr lang="en-US" sz="2000" dirty="0" err="1"/>
              <a:t>vào</a:t>
            </a:r>
            <a:r>
              <a:rPr lang="en-US" sz="2000" dirty="0"/>
              <a:t>: </a:t>
            </a:r>
            <a:r>
              <a:rPr lang="en-US" sz="2000" dirty="0" err="1"/>
              <a:t>tháng</a:t>
            </a:r>
            <a:r>
              <a:rPr lang="en-US" sz="2000" dirty="0"/>
              <a:t> 7 &lt; </a:t>
            </a:r>
            <a:r>
              <a:rPr lang="en-US" sz="2000" dirty="0" err="1"/>
              <a:t>tháng</a:t>
            </a:r>
            <a:r>
              <a:rPr lang="en-US" sz="2000" dirty="0"/>
              <a:t> 8 &lt; </a:t>
            </a:r>
            <a:r>
              <a:rPr lang="en-US" sz="2000" dirty="0" err="1"/>
              <a:t>tháng</a:t>
            </a:r>
            <a:r>
              <a:rPr lang="en-US" sz="2000" dirty="0"/>
              <a:t> 12 &lt; </a:t>
            </a:r>
            <a:r>
              <a:rPr lang="en-US" sz="2000" dirty="0" err="1"/>
              <a:t>tháng</a:t>
            </a:r>
            <a:r>
              <a:rPr lang="en-US" sz="2000" dirty="0"/>
              <a:t> 9 &lt; </a:t>
            </a:r>
            <a:r>
              <a:rPr lang="en-US" sz="2000" dirty="0" err="1"/>
              <a:t>tháng</a:t>
            </a:r>
            <a:r>
              <a:rPr lang="en-US" sz="2000" dirty="0"/>
              <a:t> 11 &lt; </a:t>
            </a:r>
            <a:r>
              <a:rPr lang="en-US" sz="2000" dirty="0" err="1"/>
              <a:t>tháng</a:t>
            </a:r>
            <a:r>
              <a:rPr lang="en-US" sz="2000" dirty="0"/>
              <a:t> 10</a:t>
            </a:r>
          </a:p>
          <a:p>
            <a:pPr>
              <a:lnSpc>
                <a:spcPct val="150000"/>
              </a:lnSpc>
            </a:pPr>
            <a:r>
              <a:rPr lang="en-US" sz="2000" dirty="0"/>
              <a:t>Hay </a:t>
            </a:r>
            <a:r>
              <a:rPr lang="en-US" sz="2000" dirty="0" err="1"/>
              <a:t>trong</a:t>
            </a:r>
            <a:r>
              <a:rPr lang="en-US" sz="2000" dirty="0"/>
              <a:t> </a:t>
            </a:r>
            <a:r>
              <a:rPr lang="en-US" sz="2000" dirty="0" err="1"/>
              <a:t>các</a:t>
            </a:r>
            <a:r>
              <a:rPr lang="en-US" sz="2000" dirty="0"/>
              <a:t> </a:t>
            </a:r>
            <a:r>
              <a:rPr lang="en-US" sz="2000" dirty="0" err="1"/>
              <a:t>tháng</a:t>
            </a:r>
            <a:r>
              <a:rPr lang="en-US" sz="2000" dirty="0"/>
              <a:t> </a:t>
            </a:r>
            <a:r>
              <a:rPr lang="en-US" sz="2000" dirty="0" err="1"/>
              <a:t>trên</a:t>
            </a:r>
            <a:r>
              <a:rPr lang="en-US" sz="2000" dirty="0"/>
              <a:t>, </a:t>
            </a:r>
            <a:r>
              <a:rPr lang="en-US" sz="2000" dirty="0" err="1"/>
              <a:t>tháng</a:t>
            </a:r>
            <a:r>
              <a:rPr lang="en-US" sz="2000" dirty="0"/>
              <a:t> 10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lớn</a:t>
            </a:r>
            <a:r>
              <a:rPr lang="en-US" sz="2000" dirty="0"/>
              <a:t> </a:t>
            </a:r>
            <a:r>
              <a:rPr lang="en-US" sz="2000" dirty="0" err="1"/>
              <a:t>nhất</a:t>
            </a:r>
            <a:r>
              <a:rPr lang="en-US" sz="2000" dirty="0"/>
              <a:t>, </a:t>
            </a:r>
            <a:r>
              <a:rPr lang="en-US" sz="2000" dirty="0" err="1"/>
              <a:t>tháng</a:t>
            </a:r>
            <a:r>
              <a:rPr lang="en-US" sz="2000" dirty="0"/>
              <a:t> 7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ít</a:t>
            </a:r>
            <a:r>
              <a:rPr lang="en-US" sz="2000" dirty="0"/>
              <a:t> </a:t>
            </a:r>
            <a:r>
              <a:rPr lang="en-US" sz="2000" dirty="0" err="1"/>
              <a:t>nhất</a:t>
            </a:r>
            <a:r>
              <a:rPr lang="en-US" sz="2000" dirty="0"/>
              <a:t>.</a:t>
            </a:r>
          </a:p>
        </p:txBody>
      </p:sp>
      <p:pic>
        <p:nvPicPr>
          <p:cNvPr id="4" name="Picture 3">
            <a:extLst>
              <a:ext uri="{FF2B5EF4-FFF2-40B4-BE49-F238E27FC236}">
                <a16:creationId xmlns:a16="http://schemas.microsoft.com/office/drawing/2014/main" id="{02E5E4AB-8CFB-4E11-9231-86F077FD584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77875" y="-42803"/>
            <a:ext cx="4644082" cy="2614553"/>
          </a:xfrm>
          <a:prstGeom prst="rect">
            <a:avLst/>
          </a:prstGeom>
        </p:spPr>
      </p:pic>
    </p:spTree>
    <p:extLst>
      <p:ext uri="{BB962C8B-B14F-4D97-AF65-F5344CB8AC3E}">
        <p14:creationId xmlns:p14="http://schemas.microsoft.com/office/powerpoint/2010/main" val="10312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2031" name="Google Shape;2031;p51"/>
          <p:cNvSpPr/>
          <p:nvPr/>
        </p:nvSpPr>
        <p:spPr>
          <a:xfrm>
            <a:off x="6843500" y="1529246"/>
            <a:ext cx="640200" cy="640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4251900" y="1529246"/>
            <a:ext cx="640200" cy="6402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3" name="Google Shape;2033;p51"/>
          <p:cNvSpPr/>
          <p:nvPr/>
        </p:nvSpPr>
        <p:spPr>
          <a:xfrm>
            <a:off x="1660300" y="1529246"/>
            <a:ext cx="640200" cy="64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txBox="1">
            <a:spLocks noGrp="1"/>
          </p:cNvSpPr>
          <p:nvPr>
            <p:ph type="title"/>
          </p:nvPr>
        </p:nvSpPr>
        <p:spPr>
          <a:xfrm>
            <a:off x="409046" y="2338115"/>
            <a:ext cx="2965808" cy="198543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1">
                    <a:lumMod val="50000"/>
                  </a:schemeClr>
                </a:solidFill>
              </a:rPr>
              <a:t>PHÂN TÍCH </a:t>
            </a:r>
            <a:br>
              <a:rPr lang="en" sz="2400" dirty="0">
                <a:solidFill>
                  <a:schemeClr val="accent1">
                    <a:lumMod val="50000"/>
                  </a:schemeClr>
                </a:solidFill>
              </a:rPr>
            </a:br>
            <a:r>
              <a:rPr lang="en" sz="2400" dirty="0">
                <a:solidFill>
                  <a:schemeClr val="accent1">
                    <a:lumMod val="50000"/>
                  </a:schemeClr>
                </a:solidFill>
              </a:rPr>
              <a:t>VÀ XỬ LÍ </a:t>
            </a:r>
            <a:br>
              <a:rPr lang="en" sz="2400" dirty="0">
                <a:solidFill>
                  <a:schemeClr val="accent1">
                    <a:lumMod val="50000"/>
                  </a:schemeClr>
                </a:solidFill>
              </a:rPr>
            </a:br>
            <a:r>
              <a:rPr lang="en" sz="2400" dirty="0">
                <a:solidFill>
                  <a:schemeClr val="accent1">
                    <a:lumMod val="50000"/>
                  </a:schemeClr>
                </a:solidFill>
              </a:rPr>
              <a:t>DỮ LIỆU ĐỂ </a:t>
            </a:r>
            <a:br>
              <a:rPr lang="en" sz="2400" dirty="0">
                <a:solidFill>
                  <a:schemeClr val="accent1">
                    <a:lumMod val="50000"/>
                  </a:schemeClr>
                </a:solidFill>
              </a:rPr>
            </a:br>
            <a:r>
              <a:rPr lang="en" sz="2400" dirty="0">
                <a:solidFill>
                  <a:schemeClr val="accent1">
                    <a:lumMod val="50000"/>
                  </a:schemeClr>
                </a:solidFill>
              </a:rPr>
              <a:t>RÚT RA KẾT LUẬN</a:t>
            </a:r>
            <a:endParaRPr sz="2400" dirty="0">
              <a:solidFill>
                <a:schemeClr val="accent1">
                  <a:lumMod val="50000"/>
                </a:schemeClr>
              </a:solidFill>
            </a:endParaRPr>
          </a:p>
        </p:txBody>
      </p:sp>
      <p:sp>
        <p:nvSpPr>
          <p:cNvPr id="2034" name="Google Shape;2034;p51"/>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2"/>
                </a:solidFill>
              </a:rPr>
              <a:t>NỘI DUNG BÀI HỌC</a:t>
            </a:r>
            <a:endParaRPr b="1" dirty="0">
              <a:solidFill>
                <a:schemeClr val="accent2"/>
              </a:solidFill>
            </a:endParaRPr>
          </a:p>
        </p:txBody>
      </p:sp>
      <p:sp>
        <p:nvSpPr>
          <p:cNvPr id="2035" name="Google Shape;2035;p51"/>
          <p:cNvSpPr txBox="1">
            <a:spLocks noGrp="1"/>
          </p:cNvSpPr>
          <p:nvPr>
            <p:ph type="title" idx="3"/>
          </p:nvPr>
        </p:nvSpPr>
        <p:spPr>
          <a:xfrm>
            <a:off x="3186686" y="2362499"/>
            <a:ext cx="2770627" cy="161714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tx1">
                    <a:lumMod val="75000"/>
                    <a:lumOff val="25000"/>
                  </a:schemeClr>
                </a:solidFill>
              </a:rPr>
              <a:t>TÍNH HỢP LÍ </a:t>
            </a:r>
            <a:br>
              <a:rPr lang="en" sz="2400" dirty="0">
                <a:solidFill>
                  <a:schemeClr val="tx1">
                    <a:lumMod val="75000"/>
                    <a:lumOff val="25000"/>
                  </a:schemeClr>
                </a:solidFill>
              </a:rPr>
            </a:br>
            <a:r>
              <a:rPr lang="en" sz="2400" dirty="0">
                <a:solidFill>
                  <a:schemeClr val="tx1">
                    <a:lumMod val="75000"/>
                    <a:lumOff val="25000"/>
                  </a:schemeClr>
                </a:solidFill>
              </a:rPr>
              <a:t>CỦA KẾT LUẬN THỐNG KÊ</a:t>
            </a:r>
            <a:endParaRPr sz="2400" dirty="0">
              <a:solidFill>
                <a:schemeClr val="tx1">
                  <a:lumMod val="75000"/>
                  <a:lumOff val="25000"/>
                </a:schemeClr>
              </a:solidFill>
            </a:endParaRPr>
          </a:p>
        </p:txBody>
      </p:sp>
      <p:sp>
        <p:nvSpPr>
          <p:cNvPr id="2036" name="Google Shape;2036;p51"/>
          <p:cNvSpPr txBox="1">
            <a:spLocks noGrp="1"/>
          </p:cNvSpPr>
          <p:nvPr>
            <p:ph type="title" idx="4"/>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037" name="Google Shape;2037;p51"/>
          <p:cNvSpPr txBox="1">
            <a:spLocks noGrp="1"/>
          </p:cNvSpPr>
          <p:nvPr>
            <p:ph type="title" idx="6"/>
          </p:nvPr>
        </p:nvSpPr>
        <p:spPr>
          <a:xfrm>
            <a:off x="6066350" y="2571365"/>
            <a:ext cx="2194500" cy="98538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3">
                    <a:lumMod val="50000"/>
                  </a:schemeClr>
                </a:solidFill>
              </a:rPr>
              <a:t>LUYỆN TẬP </a:t>
            </a:r>
            <a:br>
              <a:rPr lang="en" sz="2400" dirty="0">
                <a:solidFill>
                  <a:schemeClr val="accent3">
                    <a:lumMod val="50000"/>
                  </a:schemeClr>
                </a:solidFill>
              </a:rPr>
            </a:br>
            <a:r>
              <a:rPr lang="en" sz="2400" dirty="0">
                <a:solidFill>
                  <a:schemeClr val="accent3">
                    <a:lumMod val="50000"/>
                  </a:schemeClr>
                </a:solidFill>
              </a:rPr>
              <a:t>– VẬN DỤNG</a:t>
            </a:r>
            <a:endParaRPr sz="2400" dirty="0">
              <a:solidFill>
                <a:schemeClr val="accent3">
                  <a:lumMod val="50000"/>
                </a:schemeClr>
              </a:solidFill>
            </a:endParaRPr>
          </a:p>
        </p:txBody>
      </p:sp>
      <p:sp>
        <p:nvSpPr>
          <p:cNvPr id="2038" name="Google Shape;2038;p51"/>
          <p:cNvSpPr txBox="1">
            <a:spLocks noGrp="1"/>
          </p:cNvSpPr>
          <p:nvPr>
            <p:ph type="title" idx="7"/>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040" name="Google Shape;2040;p51"/>
          <p:cNvSpPr txBox="1">
            <a:spLocks noGrp="1"/>
          </p:cNvSpPr>
          <p:nvPr>
            <p:ph type="title" idx="9"/>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4"/>
                                        </p:tgtEl>
                                        <p:attrNameLst>
                                          <p:attrName>style.visibility</p:attrName>
                                        </p:attrNameLst>
                                      </p:cBhvr>
                                      <p:to>
                                        <p:strVal val="visible"/>
                                      </p:to>
                                    </p:set>
                                    <p:anim calcmode="lin" valueType="num">
                                      <p:cBhvr additive="base">
                                        <p:cTn id="7" dur="500" fill="hold"/>
                                        <p:tgtEl>
                                          <p:spTgt spid="2034"/>
                                        </p:tgtEl>
                                        <p:attrNameLst>
                                          <p:attrName>ppt_x</p:attrName>
                                        </p:attrNameLst>
                                      </p:cBhvr>
                                      <p:tavLst>
                                        <p:tav tm="0">
                                          <p:val>
                                            <p:strVal val="#ppt_x"/>
                                          </p:val>
                                        </p:tav>
                                        <p:tav tm="100000">
                                          <p:val>
                                            <p:strVal val="#ppt_x"/>
                                          </p:val>
                                        </p:tav>
                                      </p:tavLst>
                                    </p:anim>
                                    <p:anim calcmode="lin" valueType="num">
                                      <p:cBhvr additive="base">
                                        <p:cTn id="8" dur="5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3"/>
                                        </p:tgtEl>
                                        <p:attrNameLst>
                                          <p:attrName>style.visibility</p:attrName>
                                        </p:attrNameLst>
                                      </p:cBhvr>
                                      <p:to>
                                        <p:strVal val="visible"/>
                                      </p:to>
                                    </p:set>
                                    <p:anim calcmode="lin" valueType="num">
                                      <p:cBhvr additive="base">
                                        <p:cTn id="13" dur="500" fill="hold"/>
                                        <p:tgtEl>
                                          <p:spTgt spid="2033"/>
                                        </p:tgtEl>
                                        <p:attrNameLst>
                                          <p:attrName>ppt_x</p:attrName>
                                        </p:attrNameLst>
                                      </p:cBhvr>
                                      <p:tavLst>
                                        <p:tav tm="0">
                                          <p:val>
                                            <p:strVal val="#ppt_x"/>
                                          </p:val>
                                        </p:tav>
                                        <p:tav tm="100000">
                                          <p:val>
                                            <p:strVal val="#ppt_x"/>
                                          </p:val>
                                        </p:tav>
                                      </p:tavLst>
                                    </p:anim>
                                    <p:anim calcmode="lin" valueType="num">
                                      <p:cBhvr additive="base">
                                        <p:cTn id="14" dur="500" fill="hold"/>
                                        <p:tgtEl>
                                          <p:spTgt spid="20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40"/>
                                        </p:tgtEl>
                                        <p:attrNameLst>
                                          <p:attrName>style.visibility</p:attrName>
                                        </p:attrNameLst>
                                      </p:cBhvr>
                                      <p:to>
                                        <p:strVal val="visible"/>
                                      </p:to>
                                    </p:set>
                                    <p:anim calcmode="lin" valueType="num">
                                      <p:cBhvr additive="base">
                                        <p:cTn id="17" dur="500" fill="hold"/>
                                        <p:tgtEl>
                                          <p:spTgt spid="2040"/>
                                        </p:tgtEl>
                                        <p:attrNameLst>
                                          <p:attrName>ppt_x</p:attrName>
                                        </p:attrNameLst>
                                      </p:cBhvr>
                                      <p:tavLst>
                                        <p:tav tm="0">
                                          <p:val>
                                            <p:strVal val="#ppt_x"/>
                                          </p:val>
                                        </p:tav>
                                        <p:tav tm="100000">
                                          <p:val>
                                            <p:strVal val="#ppt_x"/>
                                          </p:val>
                                        </p:tav>
                                      </p:tavLst>
                                    </p:anim>
                                    <p:anim calcmode="lin" valueType="num">
                                      <p:cBhvr additive="base">
                                        <p:cTn id="18" dur="500" fill="hold"/>
                                        <p:tgtEl>
                                          <p:spTgt spid="20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39"/>
                                        </p:tgtEl>
                                        <p:attrNameLst>
                                          <p:attrName>style.visibility</p:attrName>
                                        </p:attrNameLst>
                                      </p:cBhvr>
                                      <p:to>
                                        <p:strVal val="visible"/>
                                      </p:to>
                                    </p:set>
                                    <p:anim calcmode="lin" valueType="num">
                                      <p:cBhvr additive="base">
                                        <p:cTn id="21" dur="500" fill="hold"/>
                                        <p:tgtEl>
                                          <p:spTgt spid="2039"/>
                                        </p:tgtEl>
                                        <p:attrNameLst>
                                          <p:attrName>ppt_x</p:attrName>
                                        </p:attrNameLst>
                                      </p:cBhvr>
                                      <p:tavLst>
                                        <p:tav tm="0">
                                          <p:val>
                                            <p:strVal val="#ppt_x"/>
                                          </p:val>
                                        </p:tav>
                                        <p:tav tm="100000">
                                          <p:val>
                                            <p:strVal val="#ppt_x"/>
                                          </p:val>
                                        </p:tav>
                                      </p:tavLst>
                                    </p:anim>
                                    <p:anim calcmode="lin" valueType="num">
                                      <p:cBhvr additive="base">
                                        <p:cTn id="22" dur="500" fill="hold"/>
                                        <p:tgtEl>
                                          <p:spTgt spid="20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32"/>
                                        </p:tgtEl>
                                        <p:attrNameLst>
                                          <p:attrName>style.visibility</p:attrName>
                                        </p:attrNameLst>
                                      </p:cBhvr>
                                      <p:to>
                                        <p:strVal val="visible"/>
                                      </p:to>
                                    </p:set>
                                    <p:anim calcmode="lin" valueType="num">
                                      <p:cBhvr additive="base">
                                        <p:cTn id="27" dur="500" fill="hold"/>
                                        <p:tgtEl>
                                          <p:spTgt spid="2032"/>
                                        </p:tgtEl>
                                        <p:attrNameLst>
                                          <p:attrName>ppt_x</p:attrName>
                                        </p:attrNameLst>
                                      </p:cBhvr>
                                      <p:tavLst>
                                        <p:tav tm="0">
                                          <p:val>
                                            <p:strVal val="#ppt_x"/>
                                          </p:val>
                                        </p:tav>
                                        <p:tav tm="100000">
                                          <p:val>
                                            <p:strVal val="#ppt_x"/>
                                          </p:val>
                                        </p:tav>
                                      </p:tavLst>
                                    </p:anim>
                                    <p:anim calcmode="lin" valueType="num">
                                      <p:cBhvr additive="base">
                                        <p:cTn id="28" dur="500" fill="hold"/>
                                        <p:tgtEl>
                                          <p:spTgt spid="20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35"/>
                                        </p:tgtEl>
                                        <p:attrNameLst>
                                          <p:attrName>style.visibility</p:attrName>
                                        </p:attrNameLst>
                                      </p:cBhvr>
                                      <p:to>
                                        <p:strVal val="visible"/>
                                      </p:to>
                                    </p:set>
                                    <p:anim calcmode="lin" valueType="num">
                                      <p:cBhvr additive="base">
                                        <p:cTn id="31" dur="500" fill="hold"/>
                                        <p:tgtEl>
                                          <p:spTgt spid="2035"/>
                                        </p:tgtEl>
                                        <p:attrNameLst>
                                          <p:attrName>ppt_x</p:attrName>
                                        </p:attrNameLst>
                                      </p:cBhvr>
                                      <p:tavLst>
                                        <p:tav tm="0">
                                          <p:val>
                                            <p:strVal val="#ppt_x"/>
                                          </p:val>
                                        </p:tav>
                                        <p:tav tm="100000">
                                          <p:val>
                                            <p:strVal val="#ppt_x"/>
                                          </p:val>
                                        </p:tav>
                                      </p:tavLst>
                                    </p:anim>
                                    <p:anim calcmode="lin" valueType="num">
                                      <p:cBhvr additive="base">
                                        <p:cTn id="32" dur="500" fill="hold"/>
                                        <p:tgtEl>
                                          <p:spTgt spid="20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36"/>
                                        </p:tgtEl>
                                        <p:attrNameLst>
                                          <p:attrName>style.visibility</p:attrName>
                                        </p:attrNameLst>
                                      </p:cBhvr>
                                      <p:to>
                                        <p:strVal val="visible"/>
                                      </p:to>
                                    </p:set>
                                    <p:anim calcmode="lin" valueType="num">
                                      <p:cBhvr additive="base">
                                        <p:cTn id="35" dur="500" fill="hold"/>
                                        <p:tgtEl>
                                          <p:spTgt spid="2036"/>
                                        </p:tgtEl>
                                        <p:attrNameLst>
                                          <p:attrName>ppt_x</p:attrName>
                                        </p:attrNameLst>
                                      </p:cBhvr>
                                      <p:tavLst>
                                        <p:tav tm="0">
                                          <p:val>
                                            <p:strVal val="#ppt_x"/>
                                          </p:val>
                                        </p:tav>
                                        <p:tav tm="100000">
                                          <p:val>
                                            <p:strVal val="#ppt_x"/>
                                          </p:val>
                                        </p:tav>
                                      </p:tavLst>
                                    </p:anim>
                                    <p:anim calcmode="lin" valueType="num">
                                      <p:cBhvr additive="base">
                                        <p:cTn id="36" dur="500" fill="hold"/>
                                        <p:tgtEl>
                                          <p:spTgt spid="203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31"/>
                                        </p:tgtEl>
                                        <p:attrNameLst>
                                          <p:attrName>style.visibility</p:attrName>
                                        </p:attrNameLst>
                                      </p:cBhvr>
                                      <p:to>
                                        <p:strVal val="visible"/>
                                      </p:to>
                                    </p:set>
                                    <p:anim calcmode="lin" valueType="num">
                                      <p:cBhvr additive="base">
                                        <p:cTn id="41" dur="500" fill="hold"/>
                                        <p:tgtEl>
                                          <p:spTgt spid="2031"/>
                                        </p:tgtEl>
                                        <p:attrNameLst>
                                          <p:attrName>ppt_x</p:attrName>
                                        </p:attrNameLst>
                                      </p:cBhvr>
                                      <p:tavLst>
                                        <p:tav tm="0">
                                          <p:val>
                                            <p:strVal val="#ppt_x"/>
                                          </p:val>
                                        </p:tav>
                                        <p:tav tm="100000">
                                          <p:val>
                                            <p:strVal val="#ppt_x"/>
                                          </p:val>
                                        </p:tav>
                                      </p:tavLst>
                                    </p:anim>
                                    <p:anim calcmode="lin" valueType="num">
                                      <p:cBhvr additive="base">
                                        <p:cTn id="42" dur="500" fill="hold"/>
                                        <p:tgtEl>
                                          <p:spTgt spid="20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38"/>
                                        </p:tgtEl>
                                        <p:attrNameLst>
                                          <p:attrName>style.visibility</p:attrName>
                                        </p:attrNameLst>
                                      </p:cBhvr>
                                      <p:to>
                                        <p:strVal val="visible"/>
                                      </p:to>
                                    </p:set>
                                    <p:anim calcmode="lin" valueType="num">
                                      <p:cBhvr additive="base">
                                        <p:cTn id="45" dur="500" fill="hold"/>
                                        <p:tgtEl>
                                          <p:spTgt spid="2038"/>
                                        </p:tgtEl>
                                        <p:attrNameLst>
                                          <p:attrName>ppt_x</p:attrName>
                                        </p:attrNameLst>
                                      </p:cBhvr>
                                      <p:tavLst>
                                        <p:tav tm="0">
                                          <p:val>
                                            <p:strVal val="#ppt_x"/>
                                          </p:val>
                                        </p:tav>
                                        <p:tav tm="100000">
                                          <p:val>
                                            <p:strVal val="#ppt_x"/>
                                          </p:val>
                                        </p:tav>
                                      </p:tavLst>
                                    </p:anim>
                                    <p:anim calcmode="lin" valueType="num">
                                      <p:cBhvr additive="base">
                                        <p:cTn id="46" dur="500" fill="hold"/>
                                        <p:tgtEl>
                                          <p:spTgt spid="20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37"/>
                                        </p:tgtEl>
                                        <p:attrNameLst>
                                          <p:attrName>style.visibility</p:attrName>
                                        </p:attrNameLst>
                                      </p:cBhvr>
                                      <p:to>
                                        <p:strVal val="visible"/>
                                      </p:to>
                                    </p:set>
                                    <p:anim calcmode="lin" valueType="num">
                                      <p:cBhvr additive="base">
                                        <p:cTn id="49" dur="500" fill="hold"/>
                                        <p:tgtEl>
                                          <p:spTgt spid="2037"/>
                                        </p:tgtEl>
                                        <p:attrNameLst>
                                          <p:attrName>ppt_x</p:attrName>
                                        </p:attrNameLst>
                                      </p:cBhvr>
                                      <p:tavLst>
                                        <p:tav tm="0">
                                          <p:val>
                                            <p:strVal val="#ppt_x"/>
                                          </p:val>
                                        </p:tav>
                                        <p:tav tm="100000">
                                          <p:val>
                                            <p:strVal val="#ppt_x"/>
                                          </p:val>
                                        </p:tav>
                                      </p:tavLst>
                                    </p:anim>
                                    <p:anim calcmode="lin" valueType="num">
                                      <p:cBhvr additive="base">
                                        <p:cTn id="50" dur="500" fill="hold"/>
                                        <p:tgtEl>
                                          <p:spTgt spid="2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1" grpId="0" animBg="1"/>
      <p:bldP spid="2032" grpId="0" animBg="1"/>
      <p:bldP spid="2033" grpId="0" animBg="1"/>
      <p:bldP spid="2039" grpId="0"/>
      <p:bldP spid="2034" grpId="0"/>
      <p:bldP spid="2035" grpId="0"/>
      <p:bldP spid="2036" grpId="0"/>
      <p:bldP spid="2037" grpId="0"/>
      <p:bldP spid="2038" grpId="0"/>
      <p:bldP spid="20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1420325"/>
          </a:xfrm>
          <a:prstGeom prst="rect">
            <a:avLst/>
          </a:prstGeom>
          <a:noFill/>
        </p:spPr>
        <p:txBody>
          <a:bodyPr wrap="square" rtlCol="0">
            <a:spAutoFit/>
          </a:bodyPr>
          <a:lstStyle/>
          <a:p>
            <a:pPr lvl="0" algn="just">
              <a:lnSpc>
                <a:spcPct val="150000"/>
              </a:lnSpc>
            </a:pPr>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2.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Việt</a:t>
            </a:r>
            <a:r>
              <a:rPr lang="en-US" sz="2000" dirty="0"/>
              <a:t> Nam </a:t>
            </a:r>
            <a:r>
              <a:rPr lang="en-US" sz="2000" dirty="0" err="1"/>
              <a:t>ngày</a:t>
            </a:r>
            <a:r>
              <a:rPr lang="en-US" sz="2000" dirty="0"/>
              <a:t> </a:t>
            </a:r>
            <a:r>
              <a:rPr lang="en-US" sz="2000" dirty="0" err="1"/>
              <a:t>càng</a:t>
            </a:r>
            <a:r>
              <a:rPr lang="en-US" sz="2000" dirty="0"/>
              <a:t> </a:t>
            </a:r>
            <a:r>
              <a:rPr lang="en-US" sz="2000" dirty="0" err="1"/>
              <a:t>hội</a:t>
            </a:r>
            <a:r>
              <a:rPr lang="en-US" sz="2000" dirty="0"/>
              <a:t> </a:t>
            </a:r>
            <a:r>
              <a:rPr lang="en-US" sz="2000" dirty="0" err="1"/>
              <a:t>nhập</a:t>
            </a:r>
            <a:r>
              <a:rPr lang="en-US" sz="2000" dirty="0"/>
              <a:t> </a:t>
            </a:r>
            <a:r>
              <a:rPr lang="en-US" sz="2000" dirty="0" err="1"/>
              <a:t>sâu</a:t>
            </a:r>
            <a:r>
              <a:rPr lang="en-US" sz="2000" dirty="0"/>
              <a:t> </a:t>
            </a:r>
            <a:r>
              <a:rPr lang="en-US" sz="2000" dirty="0" err="1"/>
              <a:t>rộng</a:t>
            </a:r>
            <a:r>
              <a:rPr lang="en-US" sz="2000" dirty="0"/>
              <a:t> </a:t>
            </a:r>
            <a:r>
              <a:rPr lang="en-US" sz="2000" dirty="0" err="1"/>
              <a:t>với</a:t>
            </a:r>
            <a:r>
              <a:rPr lang="en-US" sz="2000" dirty="0"/>
              <a:t>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thế</a:t>
            </a:r>
            <a:r>
              <a:rPr lang="en-US" sz="2000" dirty="0"/>
              <a:t> </a:t>
            </a:r>
            <a:r>
              <a:rPr lang="en-US" sz="2000" dirty="0" err="1"/>
              <a:t>giới</a:t>
            </a:r>
            <a:r>
              <a:rPr lang="en-US" sz="2000" dirty="0"/>
              <a:t>. </a:t>
            </a:r>
            <a:r>
              <a:rPr lang="en-US" sz="2000" dirty="0" err="1"/>
              <a:t>Biểu</a:t>
            </a:r>
            <a:r>
              <a:rPr lang="en-US" sz="2000" dirty="0"/>
              <a:t> </a:t>
            </a:r>
            <a:r>
              <a:rPr lang="en-US" sz="2000" dirty="0" err="1"/>
              <a:t>đồ</a:t>
            </a:r>
            <a:r>
              <a:rPr lang="en-US" sz="2000" dirty="0"/>
              <a:t> </a:t>
            </a:r>
            <a:r>
              <a:rPr lang="en-US" sz="2000" dirty="0" err="1"/>
              <a:t>cột</a:t>
            </a:r>
            <a:r>
              <a:rPr lang="en-US" sz="2000" dirty="0"/>
              <a:t> ở </a:t>
            </a:r>
            <a:r>
              <a:rPr lang="en-US" sz="2000" dirty="0" err="1"/>
              <a:t>Hình</a:t>
            </a:r>
            <a:r>
              <a:rPr lang="en-US" sz="2000" dirty="0"/>
              <a:t> 8 </a:t>
            </a:r>
            <a:r>
              <a:rPr lang="en-US" sz="2000" dirty="0" err="1"/>
              <a:t>biểu</a:t>
            </a:r>
            <a:r>
              <a:rPr lang="en-US" sz="2000" dirty="0"/>
              <a:t> </a:t>
            </a:r>
            <a:r>
              <a:rPr lang="en-US" sz="2000" dirty="0" err="1"/>
              <a:t>diễn</a:t>
            </a:r>
            <a:r>
              <a:rPr lang="en-US" sz="2000" dirty="0"/>
              <a:t> </a:t>
            </a:r>
            <a:r>
              <a:rPr lang="en-US" sz="2000" dirty="0" err="1"/>
              <a:t>kim</a:t>
            </a:r>
            <a:r>
              <a:rPr lang="en-US" sz="2000" dirty="0"/>
              <a:t> </a:t>
            </a:r>
            <a:r>
              <a:rPr lang="en-US" sz="2000" dirty="0" err="1"/>
              <a:t>ngạch</a:t>
            </a:r>
            <a:r>
              <a:rPr lang="en-US" sz="2000" dirty="0"/>
              <a:t> </a:t>
            </a:r>
            <a:r>
              <a:rPr lang="en-US" sz="2000" dirty="0" err="1"/>
              <a:t>xuất</a:t>
            </a:r>
            <a:r>
              <a:rPr lang="en-US" sz="2000" dirty="0"/>
              <a:t> </a:t>
            </a:r>
            <a:r>
              <a:rPr lang="en-US" sz="2000" dirty="0" err="1"/>
              <a:t>khẩu</a:t>
            </a:r>
            <a:r>
              <a:rPr lang="en-US" sz="2000" dirty="0"/>
              <a:t> </a:t>
            </a:r>
            <a:r>
              <a:rPr lang="en-US" sz="2000" dirty="0" err="1"/>
              <a:t>hàng</a:t>
            </a:r>
            <a:r>
              <a:rPr lang="en-US" sz="2000" dirty="0"/>
              <a:t> </a:t>
            </a:r>
            <a:r>
              <a:rPr lang="en-US" sz="2000" dirty="0" err="1"/>
              <a:t>hóa</a:t>
            </a:r>
            <a:r>
              <a:rPr lang="en-US" sz="2000" dirty="0"/>
              <a:t> </a:t>
            </a:r>
            <a:r>
              <a:rPr lang="en-US" sz="2000" dirty="0" err="1"/>
              <a:t>của</a:t>
            </a:r>
            <a:r>
              <a:rPr lang="en-US" sz="2000" dirty="0"/>
              <a:t> </a:t>
            </a:r>
            <a:r>
              <a:rPr lang="en-US" sz="2000" dirty="0" err="1"/>
              <a:t>Việt</a:t>
            </a:r>
            <a:r>
              <a:rPr lang="en-US" sz="2000" dirty="0"/>
              <a:t> Nam </a:t>
            </a:r>
            <a:r>
              <a:rPr lang="en-US" sz="2000" dirty="0" err="1"/>
              <a:t>trong</a:t>
            </a:r>
            <a:r>
              <a:rPr lang="en-US" sz="2000" dirty="0"/>
              <a:t> </a:t>
            </a:r>
            <a:r>
              <a:rPr lang="en-US" sz="2000" dirty="0" err="1"/>
              <a:t>các</a:t>
            </a:r>
            <a:r>
              <a:rPr lang="en-US" sz="2000" dirty="0"/>
              <a:t> </a:t>
            </a:r>
            <a:r>
              <a:rPr lang="en-US" sz="2000" dirty="0" err="1"/>
              <a:t>năm</a:t>
            </a:r>
            <a:r>
              <a:rPr lang="en-US" sz="2000" dirty="0"/>
              <a:t> 2016, 2017, 2018, 2019, 2020.</a:t>
            </a:r>
            <a:endParaRPr kumimoji="0" lang="en-US" sz="2000" b="0" i="0" u="none" strike="noStrike" kern="0" cap="none" spc="0" normalizeH="0" baseline="0" noProof="0" dirty="0">
              <a:ln>
                <a:noFill/>
              </a:ln>
              <a:solidFill>
                <a:srgbClr val="000000"/>
              </a:solidFill>
              <a:effectLst/>
              <a:uLnTx/>
              <a:uFillTx/>
              <a:sym typeface="Arial"/>
            </a:endParaRPr>
          </a:p>
        </p:txBody>
      </p:sp>
      <p:sp>
        <p:nvSpPr>
          <p:cNvPr id="22" name="TextBox 21">
            <a:extLst>
              <a:ext uri="{FF2B5EF4-FFF2-40B4-BE49-F238E27FC236}">
                <a16:creationId xmlns:a16="http://schemas.microsoft.com/office/drawing/2014/main" id="{3CC8AC44-5A3A-4ED9-A7F0-836B5D02DF57}"/>
              </a:ext>
            </a:extLst>
          </p:cNvPr>
          <p:cNvSpPr txBox="1"/>
          <p:nvPr/>
        </p:nvSpPr>
        <p:spPr>
          <a:xfrm>
            <a:off x="116115" y="1752589"/>
            <a:ext cx="5186135" cy="2805320"/>
          </a:xfrm>
          <a:prstGeom prst="rect">
            <a:avLst/>
          </a:prstGeom>
          <a:noFill/>
        </p:spPr>
        <p:txBody>
          <a:bodyPr wrap="square" rtlCol="0">
            <a:spAutoFit/>
          </a:bodyPr>
          <a:lstStyle/>
          <a:p>
            <a:pPr algn="just">
              <a:lnSpc>
                <a:spcPct val="150000"/>
              </a:lnSpc>
            </a:pPr>
            <a:r>
              <a:rPr lang="vi-VN" sz="2000" i="1" dirty="0"/>
              <a:t>a. Kim ngạch xuất khẩu hàng hóa năm 2019 tăng bao nhiêu phần trăm so với năm 2018 (làm tròn kết quả đến hàng phần mười)? </a:t>
            </a:r>
          </a:p>
          <a:p>
            <a:pPr algn="just">
              <a:lnSpc>
                <a:spcPct val="150000"/>
              </a:lnSpc>
            </a:pPr>
            <a:r>
              <a:rPr lang="vi-VN" sz="2000" i="1" dirty="0"/>
              <a:t>b. Kim ngạch xuất khẩu hàng hóa năm 2020 tăng bao nhiêu phần trăm so với năm 2019 (làm tròn kết quả đến hàng phần mười)? </a:t>
            </a:r>
          </a:p>
        </p:txBody>
      </p:sp>
      <p:pic>
        <p:nvPicPr>
          <p:cNvPr id="2" name="Picture 1">
            <a:extLst>
              <a:ext uri="{FF2B5EF4-FFF2-40B4-BE49-F238E27FC236}">
                <a16:creationId xmlns:a16="http://schemas.microsoft.com/office/drawing/2014/main" id="{6CBB2D9D-6925-4869-8258-3315AA145096}"/>
              </a:ext>
            </a:extLst>
          </p:cNvPr>
          <p:cNvPicPr>
            <a:picLocks noChangeAspect="1"/>
          </p:cNvPicPr>
          <p:nvPr/>
        </p:nvPicPr>
        <p:blipFill>
          <a:blip r:embed="rId2"/>
          <a:stretch>
            <a:fillRect/>
          </a:stretch>
        </p:blipFill>
        <p:spPr>
          <a:xfrm>
            <a:off x="5389335" y="1617754"/>
            <a:ext cx="3638550" cy="3352800"/>
          </a:xfrm>
          <a:prstGeom prst="rect">
            <a:avLst/>
          </a:prstGeom>
        </p:spPr>
      </p:pic>
    </p:spTree>
    <p:extLst>
      <p:ext uri="{BB962C8B-B14F-4D97-AF65-F5344CB8AC3E}">
        <p14:creationId xmlns:p14="http://schemas.microsoft.com/office/powerpoint/2010/main" val="30211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D2DE8-8318-44FC-A9F6-B34D5A498249}"/>
              </a:ext>
            </a:extLst>
          </p:cNvPr>
          <p:cNvPicPr>
            <a:picLocks noChangeAspect="1"/>
          </p:cNvPicPr>
          <p:nvPr/>
        </p:nvPicPr>
        <p:blipFill>
          <a:blip r:embed="rId2"/>
          <a:stretch>
            <a:fillRect/>
          </a:stretch>
        </p:blipFill>
        <p:spPr>
          <a:xfrm>
            <a:off x="5505450" y="614076"/>
            <a:ext cx="3638550" cy="33528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092E8F-CC06-4B46-B7AC-0699DB6A1EED}"/>
                  </a:ext>
                </a:extLst>
              </p:cNvPr>
              <p:cNvSpPr txBox="1"/>
              <p:nvPr/>
            </p:nvSpPr>
            <p:spPr>
              <a:xfrm>
                <a:off x="195514" y="616783"/>
                <a:ext cx="5309936"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a)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264,2.100</m:t>
                          </m:r>
                        </m:num>
                        <m:den>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243,5</m:t>
                          </m:r>
                        </m:den>
                      </m:f>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%=108,5%</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8,5%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a:t>
                </a:r>
                <a:endParaRPr lang="en-US" sz="2200" dirty="0">
                  <a:effectLst/>
                  <a:latin typeface="+mn-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59092E8F-CC06-4B46-B7AC-0699DB6A1EED}"/>
                  </a:ext>
                </a:extLst>
              </p:cNvPr>
              <p:cNvSpPr txBox="1">
                <a:spLocks noRot="1" noChangeAspect="1" noMove="1" noResize="1" noEditPoints="1" noAdjustHandles="1" noChangeArrowheads="1" noChangeShapeType="1" noTextEdit="1"/>
              </p:cNvSpPr>
              <p:nvPr/>
            </p:nvSpPr>
            <p:spPr>
              <a:xfrm>
                <a:off x="195514" y="616783"/>
                <a:ext cx="5309936" cy="3274358"/>
              </a:xfrm>
              <a:prstGeom prst="rect">
                <a:avLst/>
              </a:prstGeom>
              <a:blipFill>
                <a:blip r:embed="rId3"/>
                <a:stretch>
                  <a:fillRect l="-1493" r="-1493" b="-3166"/>
                </a:stretch>
              </a:blipFill>
            </p:spPr>
            <p:txBody>
              <a:bodyPr/>
              <a:lstStyle/>
              <a:p>
                <a:r>
                  <a:rPr lang="en-US">
                    <a:noFill/>
                  </a:rPr>
                  <a:t> </a:t>
                </a:r>
              </a:p>
            </p:txBody>
          </p:sp>
        </mc:Fallback>
      </mc:AlternateContent>
    </p:spTree>
    <p:extLst>
      <p:ext uri="{BB962C8B-B14F-4D97-AF65-F5344CB8AC3E}">
        <p14:creationId xmlns:p14="http://schemas.microsoft.com/office/powerpoint/2010/main" val="362174798"/>
      </p:ext>
    </p:extLst>
  </p:cSld>
  <p:clrMapOvr>
    <a:masterClrMapping/>
  </p:clrMapOvr>
  <mc:AlternateContent xmlns:mc="http://schemas.openxmlformats.org/markup-compatibility/2006">
    <mc:Choice xmlns="" xmlns:p159="http://schemas.microsoft.com/office/powerpoint/2015/09/main"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89D64D-1F91-46B2-8C28-F6F43E40566B}"/>
              </a:ext>
            </a:extLst>
          </p:cNvPr>
          <p:cNvPicPr>
            <a:picLocks noChangeAspect="1"/>
          </p:cNvPicPr>
          <p:nvPr/>
        </p:nvPicPr>
        <p:blipFill>
          <a:blip r:embed="rId2"/>
          <a:stretch>
            <a:fillRect/>
          </a:stretch>
        </p:blipFill>
        <p:spPr>
          <a:xfrm>
            <a:off x="5697343" y="920183"/>
            <a:ext cx="3446657" cy="317597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257FA8-9517-41C0-8AE9-D4E82762C4EC}"/>
                  </a:ext>
                </a:extLst>
              </p:cNvPr>
              <p:cNvSpPr txBox="1"/>
              <p:nvPr/>
            </p:nvSpPr>
            <p:spPr>
              <a:xfrm>
                <a:off x="694241" y="821802"/>
                <a:ext cx="5003102"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b)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282,7.100</m:t>
                          </m:r>
                        </m:num>
                        <m:den>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264,2</m:t>
                          </m:r>
                        </m:den>
                      </m:f>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%=107,0%</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7,0%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a:t>
                </a:r>
                <a:endParaRPr lang="en-US" sz="2200" dirty="0">
                  <a:effectLst/>
                  <a:latin typeface="+mn-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2257FA8-9517-41C0-8AE9-D4E82762C4EC}"/>
                  </a:ext>
                </a:extLst>
              </p:cNvPr>
              <p:cNvSpPr txBox="1">
                <a:spLocks noRot="1" noChangeAspect="1" noMove="1" noResize="1" noEditPoints="1" noAdjustHandles="1" noChangeArrowheads="1" noChangeShapeType="1" noTextEdit="1"/>
              </p:cNvSpPr>
              <p:nvPr/>
            </p:nvSpPr>
            <p:spPr>
              <a:xfrm>
                <a:off x="694241" y="821802"/>
                <a:ext cx="5003102" cy="3274358"/>
              </a:xfrm>
              <a:prstGeom prst="rect">
                <a:avLst/>
              </a:prstGeom>
              <a:blipFill>
                <a:blip r:embed="rId3"/>
                <a:stretch>
                  <a:fillRect l="-1583" r="-1583" b="-2980"/>
                </a:stretch>
              </a:blipFill>
            </p:spPr>
            <p:txBody>
              <a:bodyPr/>
              <a:lstStyle/>
              <a:p>
                <a:r>
                  <a:rPr lang="en-US">
                    <a:noFill/>
                  </a:rPr>
                  <a:t> </a:t>
                </a:r>
              </a:p>
            </p:txBody>
          </p:sp>
        </mc:Fallback>
      </mc:AlternateContent>
    </p:spTree>
    <p:extLst>
      <p:ext uri="{BB962C8B-B14F-4D97-AF65-F5344CB8AC3E}">
        <p14:creationId xmlns:p14="http://schemas.microsoft.com/office/powerpoint/2010/main" val="326883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3DB78-1563-4A68-8684-93C3D8D35A3E}"/>
              </a:ext>
            </a:extLst>
          </p:cNvPr>
          <p:cNvSpPr txBox="1"/>
          <p:nvPr/>
        </p:nvSpPr>
        <p:spPr>
          <a:xfrm>
            <a:off x="159657" y="94498"/>
            <a:ext cx="8824685" cy="707886"/>
          </a:xfrm>
          <a:prstGeom prst="rect">
            <a:avLst/>
          </a:prstGeom>
          <a:noFill/>
        </p:spPr>
        <p:txBody>
          <a:bodyPr wrap="square" rtlCol="0">
            <a:spAutoFit/>
          </a:bodyPr>
          <a:lstStyle/>
          <a:p>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4. </a:t>
            </a:r>
            <a:r>
              <a:rPr lang="vi-VN" sz="2000" dirty="0"/>
              <a:t>Biểu đồ cột kép ở hình 10 biểu diễn số lượng học sinh lớp 7A và 7B có nhà nằm ở 4 hướng Đông, Tây, Nam, Bắc của trường học</a:t>
            </a:r>
            <a:r>
              <a:rPr lang="en-US" sz="2000" dirty="0"/>
              <a:t>.</a:t>
            </a:r>
            <a:endParaRPr lang="vi-VN" sz="2000" dirty="0"/>
          </a:p>
        </p:txBody>
      </p:sp>
      <p:sp>
        <p:nvSpPr>
          <p:cNvPr id="3" name="TextBox 2">
            <a:extLst>
              <a:ext uri="{FF2B5EF4-FFF2-40B4-BE49-F238E27FC236}">
                <a16:creationId xmlns:a16="http://schemas.microsoft.com/office/drawing/2014/main" id="{C84CD878-9516-4D9D-A357-AEF7B3642136}"/>
              </a:ext>
            </a:extLst>
          </p:cNvPr>
          <p:cNvSpPr txBox="1"/>
          <p:nvPr/>
        </p:nvSpPr>
        <p:spPr>
          <a:xfrm>
            <a:off x="159655" y="738366"/>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pic>
        <p:nvPicPr>
          <p:cNvPr id="4" name="Picture 3">
            <a:extLst>
              <a:ext uri="{FF2B5EF4-FFF2-40B4-BE49-F238E27FC236}">
                <a16:creationId xmlns:a16="http://schemas.microsoft.com/office/drawing/2014/main" id="{CBEBD842-ACE5-464C-AD2B-727729FD1B1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995986" y="738366"/>
            <a:ext cx="2988356" cy="3256895"/>
          </a:xfrm>
          <a:prstGeom prst="rect">
            <a:avLst/>
          </a:prstGeom>
        </p:spPr>
      </p:pic>
      <p:sp>
        <p:nvSpPr>
          <p:cNvPr id="5" name="TextBox 4">
            <a:extLst>
              <a:ext uri="{FF2B5EF4-FFF2-40B4-BE49-F238E27FC236}">
                <a16:creationId xmlns:a16="http://schemas.microsoft.com/office/drawing/2014/main" id="{FC8CF574-B3DB-4640-9D9A-7DD766692824}"/>
              </a:ext>
            </a:extLst>
          </p:cNvPr>
          <p:cNvSpPr txBox="1"/>
          <p:nvPr/>
        </p:nvSpPr>
        <p:spPr>
          <a:xfrm>
            <a:off x="215242" y="3779610"/>
            <a:ext cx="8984344" cy="1251048"/>
          </a:xfrm>
          <a:prstGeom prst="rect">
            <a:avLst/>
          </a:prstGeom>
          <a:noFill/>
        </p:spPr>
        <p:txBody>
          <a:bodyPr wrap="square">
            <a:spAutoFit/>
          </a:bodyPr>
          <a:lstStyle/>
          <a:p>
            <a:pPr algn="just">
              <a:lnSpc>
                <a:spcPct val="130000"/>
              </a:lnSpc>
            </a:pPr>
            <a:r>
              <a:rPr lang="vi-VN" sz="2000" dirty="0"/>
              <a:t>b</a:t>
            </a:r>
            <a:r>
              <a:rPr lang="en-US" sz="2000" dirty="0"/>
              <a:t>)</a:t>
            </a:r>
            <a:r>
              <a:rPr lang="vi-VN" sz="2000" dirty="0"/>
              <a:t> Có 15 bạn trong 2 lớp 7A và 7B thường nói rằng: Trong những ngày nắng, mỗi lần đi thẳng từ nhà đến trường vào buổi sáng hay bị chói mắt vì mặt trời chiếu thẳng vào mắt. Em có biết vì sao các bạn nói như vậy không?</a:t>
            </a:r>
          </a:p>
        </p:txBody>
      </p:sp>
      <p:graphicFrame>
        <p:nvGraphicFramePr>
          <p:cNvPr id="6" name="Table 5">
            <a:extLst>
              <a:ext uri="{FF2B5EF4-FFF2-40B4-BE49-F238E27FC236}">
                <a16:creationId xmlns:a16="http://schemas.microsoft.com/office/drawing/2014/main" id="{D46C3389-FA61-4CD4-A3B6-BE68043BC60A}"/>
              </a:ext>
            </a:extLst>
          </p:cNvPr>
          <p:cNvGraphicFramePr>
            <a:graphicFrameLocks noGrp="1"/>
          </p:cNvGraphicFramePr>
          <p:nvPr>
            <p:extLst>
              <p:ext uri="{D42A27DB-BD31-4B8C-83A1-F6EECF244321}">
                <p14:modId xmlns:p14="http://schemas.microsoft.com/office/powerpoint/2010/main" val="2733717294"/>
              </p:ext>
            </p:extLst>
          </p:nvPr>
        </p:nvGraphicFramePr>
        <p:xfrm>
          <a:off x="215242" y="2141320"/>
          <a:ext cx="5725160" cy="1234440"/>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0">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0">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0">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Tree>
    <p:extLst>
      <p:ext uri="{BB962C8B-B14F-4D97-AF65-F5344CB8AC3E}">
        <p14:creationId xmlns:p14="http://schemas.microsoft.com/office/powerpoint/2010/main" val="16223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336231" y="688448"/>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graphicFrame>
        <p:nvGraphicFramePr>
          <p:cNvPr id="12" name="Table 11">
            <a:extLst>
              <a:ext uri="{FF2B5EF4-FFF2-40B4-BE49-F238E27FC236}">
                <a16:creationId xmlns:a16="http://schemas.microsoft.com/office/drawing/2014/main" id="{833A3FD9-911B-4A8F-B6F2-05E88D721E2F}"/>
              </a:ext>
            </a:extLst>
          </p:cNvPr>
          <p:cNvGraphicFramePr>
            <a:graphicFrameLocks noGrp="1"/>
          </p:cNvGraphicFramePr>
          <p:nvPr>
            <p:extLst>
              <p:ext uri="{D42A27DB-BD31-4B8C-83A1-F6EECF244321}">
                <p14:modId xmlns:p14="http://schemas.microsoft.com/office/powerpoint/2010/main" val="3519125922"/>
              </p:ext>
            </p:extLst>
          </p:nvPr>
        </p:nvGraphicFramePr>
        <p:xfrm>
          <a:off x="499178" y="2285360"/>
          <a:ext cx="5725160" cy="1693083"/>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564361">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564361">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564361">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
        <p:nvSpPr>
          <p:cNvPr id="13" name="TextBox 12">
            <a:extLst>
              <a:ext uri="{FF2B5EF4-FFF2-40B4-BE49-F238E27FC236}">
                <a16:creationId xmlns:a16="http://schemas.microsoft.com/office/drawing/2014/main" id="{D3081E10-21EA-432C-B258-73C64DADE08B}"/>
              </a:ext>
            </a:extLst>
          </p:cNvPr>
          <p:cNvSpPr txBox="1"/>
          <p:nvPr/>
        </p:nvSpPr>
        <p:spPr>
          <a:xfrm>
            <a:off x="1937216" y="2972439"/>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8FBEC4-1C85-4E16-AB80-A68EBB7E679B}"/>
              </a:ext>
            </a:extLst>
          </p:cNvPr>
          <p:cNvSpPr txBox="1"/>
          <p:nvPr/>
        </p:nvSpPr>
        <p:spPr>
          <a:xfrm>
            <a:off x="3057051" y="2972439"/>
            <a:ext cx="682172" cy="369332"/>
          </a:xfrm>
          <a:prstGeom prst="rect">
            <a:avLst/>
          </a:prstGeom>
          <a:solidFill>
            <a:schemeClr val="accent5"/>
          </a:solidFill>
        </p:spPr>
        <p:txBody>
          <a:bodyPr wrap="square" rtlCol="0">
            <a:spAutoFit/>
          </a:bodyPr>
          <a:lstStyle/>
          <a:p>
            <a:pPr algn="ctr"/>
            <a:r>
              <a:rPr lang="en-US" sz="1800" dirty="0">
                <a:effectLst/>
              </a:rPr>
              <a:t>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BE2C498-A212-4CB7-9629-9398A171C050}"/>
              </a:ext>
            </a:extLst>
          </p:cNvPr>
          <p:cNvSpPr txBox="1"/>
          <p:nvPr/>
        </p:nvSpPr>
        <p:spPr>
          <a:xfrm>
            <a:off x="4131872" y="2977089"/>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9CF65DD-EEFF-47E5-B913-2A52D20907FB}"/>
              </a:ext>
            </a:extLst>
          </p:cNvPr>
          <p:cNvSpPr txBox="1"/>
          <p:nvPr/>
        </p:nvSpPr>
        <p:spPr>
          <a:xfrm>
            <a:off x="5284964" y="2972439"/>
            <a:ext cx="682172" cy="369332"/>
          </a:xfrm>
          <a:prstGeom prst="rect">
            <a:avLst/>
          </a:prstGeom>
          <a:solidFill>
            <a:schemeClr val="accent5"/>
          </a:solidFill>
        </p:spPr>
        <p:txBody>
          <a:bodyPr wrap="square" rtlCol="0">
            <a:spAutoFit/>
          </a:bodyPr>
          <a:lstStyle/>
          <a:p>
            <a:pPr algn="ctr"/>
            <a:r>
              <a:rPr lang="en-US" sz="1800" dirty="0">
                <a:effectLst/>
              </a:rPr>
              <a:t>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8D420C8-7663-4126-B5D3-D57E5FF0956F}"/>
              </a:ext>
            </a:extLst>
          </p:cNvPr>
          <p:cNvSpPr txBox="1"/>
          <p:nvPr/>
        </p:nvSpPr>
        <p:spPr>
          <a:xfrm>
            <a:off x="1880099" y="3539520"/>
            <a:ext cx="682172" cy="369332"/>
          </a:xfrm>
          <a:prstGeom prst="rect">
            <a:avLst/>
          </a:prstGeom>
          <a:solidFill>
            <a:schemeClr val="accent5"/>
          </a:solidFill>
        </p:spPr>
        <p:txBody>
          <a:bodyPr wrap="square" rtlCol="0">
            <a:spAutoFit/>
          </a:bodyPr>
          <a:lstStyle/>
          <a:p>
            <a:pPr algn="ctr"/>
            <a:r>
              <a:rPr lang="en-US" sz="1800" dirty="0">
                <a:effectLst/>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1ACFC3F-ABA3-4330-94E7-6E16CAE5888F}"/>
              </a:ext>
            </a:extLst>
          </p:cNvPr>
          <p:cNvSpPr txBox="1"/>
          <p:nvPr/>
        </p:nvSpPr>
        <p:spPr>
          <a:xfrm>
            <a:off x="3020671" y="3516590"/>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19E1C54-1EAF-4441-AD6C-C7DC080B186E}"/>
              </a:ext>
            </a:extLst>
          </p:cNvPr>
          <p:cNvSpPr txBox="1"/>
          <p:nvPr/>
        </p:nvSpPr>
        <p:spPr>
          <a:xfrm>
            <a:off x="4161243" y="3516590"/>
            <a:ext cx="682172" cy="369332"/>
          </a:xfrm>
          <a:prstGeom prst="rect">
            <a:avLst/>
          </a:prstGeom>
          <a:solidFill>
            <a:schemeClr val="accent5"/>
          </a:solidFill>
        </p:spPr>
        <p:txBody>
          <a:bodyPr wrap="square" rtlCol="0">
            <a:spAutoFit/>
          </a:bodyPr>
          <a:lstStyle/>
          <a:p>
            <a:pPr algn="ctr"/>
            <a:r>
              <a:rPr lang="en-US" sz="1800" dirty="0">
                <a:effectLst/>
              </a:rPr>
              <a:t>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B6D79A7-F4E3-4705-BEC0-FCF06D04DBA1}"/>
              </a:ext>
            </a:extLst>
          </p:cNvPr>
          <p:cNvSpPr txBox="1"/>
          <p:nvPr/>
        </p:nvSpPr>
        <p:spPr>
          <a:xfrm>
            <a:off x="5284964" y="3550913"/>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80728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17" grpId="0" animBg="1"/>
      <p:bldP spid="19" grpId="0" animBg="1"/>
      <p:bldP spid="20"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288104" y="495942"/>
            <a:ext cx="5725159" cy="4451924"/>
          </a:xfrm>
          <a:prstGeom prst="rect">
            <a:avLst/>
          </a:prstGeom>
          <a:noFill/>
        </p:spPr>
        <p:txBody>
          <a:bodyPr wrap="square" rtlCol="0">
            <a:spAutoFit/>
          </a:bodyPr>
          <a:lstStyle/>
          <a:p>
            <a:pPr algn="just">
              <a:lnSpc>
                <a:spcPct val="130000"/>
              </a:lnSpc>
            </a:pPr>
            <a:r>
              <a:rPr lang="en-US" sz="2000" dirty="0"/>
              <a:t>b) Theo </a:t>
            </a:r>
            <a:r>
              <a:rPr lang="en-US" sz="2000" dirty="0" err="1"/>
              <a:t>bảng</a:t>
            </a:r>
            <a:r>
              <a:rPr lang="en-US" sz="2000" dirty="0"/>
              <a:t> </a:t>
            </a:r>
            <a:r>
              <a:rPr lang="en-US" sz="2000" dirty="0" err="1"/>
              <a:t>số</a:t>
            </a:r>
            <a:r>
              <a:rPr lang="en-US" sz="2000" dirty="0"/>
              <a:t> </a:t>
            </a:r>
            <a:r>
              <a:rPr lang="en-US" sz="2000" dirty="0" err="1"/>
              <a:t>liệu</a:t>
            </a:r>
            <a:r>
              <a:rPr lang="en-US" sz="2000" dirty="0"/>
              <a:t>, 15 </a:t>
            </a:r>
            <a:r>
              <a:rPr lang="en-US" sz="2000" dirty="0" err="1"/>
              <a:t>bạn</a:t>
            </a:r>
            <a:r>
              <a:rPr lang="en-US" sz="2000" dirty="0"/>
              <a:t> </a:t>
            </a:r>
            <a:r>
              <a:rPr lang="en-US" sz="2000" dirty="0" err="1"/>
              <a:t>trong</a:t>
            </a:r>
            <a:r>
              <a:rPr lang="en-US" sz="2000" dirty="0"/>
              <a:t> 2 </a:t>
            </a:r>
            <a:r>
              <a:rPr lang="en-US" sz="2000" dirty="0" err="1"/>
              <a:t>lớp</a:t>
            </a:r>
            <a:r>
              <a:rPr lang="en-US" sz="2000" dirty="0"/>
              <a:t> 7A </a:t>
            </a:r>
            <a:r>
              <a:rPr lang="en-US" sz="2000" dirty="0" err="1"/>
              <a:t>và</a:t>
            </a:r>
            <a:r>
              <a:rPr lang="en-US" sz="2000" dirty="0"/>
              <a:t> 7B </a:t>
            </a:r>
            <a:r>
              <a:rPr lang="en-US" sz="2000" dirty="0" err="1"/>
              <a:t>có</a:t>
            </a:r>
            <a:r>
              <a:rPr lang="en-US" sz="2000" dirty="0"/>
              <a:t> </a:t>
            </a:r>
            <a:r>
              <a:rPr lang="en-US" sz="2000" dirty="0" err="1"/>
              <a:t>nhà</a:t>
            </a:r>
            <a:r>
              <a:rPr lang="en-US" sz="2000" dirty="0"/>
              <a:t> </a:t>
            </a:r>
            <a:r>
              <a:rPr lang="en-US" sz="2000" dirty="0" err="1"/>
              <a:t>nằm</a:t>
            </a:r>
            <a:r>
              <a:rPr lang="en-US" sz="2000" dirty="0"/>
              <a:t> ở </a:t>
            </a:r>
            <a:r>
              <a:rPr lang="en-US" sz="2000" dirty="0" err="1"/>
              <a:t>hướng</a:t>
            </a:r>
            <a:r>
              <a:rPr lang="en-US" sz="2000" dirty="0"/>
              <a:t> </a:t>
            </a:r>
            <a:r>
              <a:rPr lang="en-US" sz="2000" dirty="0" err="1"/>
              <a:t>Tây</a:t>
            </a:r>
            <a:r>
              <a:rPr lang="en-US" sz="2000" dirty="0"/>
              <a:t> </a:t>
            </a:r>
            <a:r>
              <a:rPr lang="en-US" sz="2000" dirty="0" err="1"/>
              <a:t>của</a:t>
            </a:r>
            <a:r>
              <a:rPr lang="en-US" sz="2000" dirty="0"/>
              <a:t> </a:t>
            </a:r>
            <a:r>
              <a:rPr lang="en-US" sz="2000" dirty="0" err="1"/>
              <a:t>trường</a:t>
            </a:r>
            <a:r>
              <a:rPr lang="en-US" sz="2000" dirty="0"/>
              <a:t> </a:t>
            </a:r>
            <a:r>
              <a:rPr lang="en-US" sz="2000" dirty="0" err="1"/>
              <a:t>học</a:t>
            </a:r>
            <a:r>
              <a:rPr lang="en-US" sz="2000" dirty="0"/>
              <a:t>.</a:t>
            </a:r>
          </a:p>
          <a:p>
            <a:pPr algn="just">
              <a:lnSpc>
                <a:spcPct val="130000"/>
              </a:lnSpc>
            </a:pPr>
            <a:r>
              <a:rPr lang="en-US" sz="2000" dirty="0" err="1"/>
              <a:t>Và</a:t>
            </a:r>
            <a:r>
              <a:rPr lang="en-US" sz="2000" dirty="0"/>
              <a:t> </a:t>
            </a:r>
            <a:r>
              <a:rPr lang="en-US" sz="2000" dirty="0" err="1"/>
              <a:t>các</a:t>
            </a:r>
            <a:r>
              <a:rPr lang="en-US" sz="2000" dirty="0"/>
              <a:t> </a:t>
            </a:r>
            <a:r>
              <a:rPr lang="en-US" sz="2000" dirty="0" err="1"/>
              <a:t>bạn</a:t>
            </a:r>
            <a:r>
              <a:rPr lang="en-US" sz="2000" dirty="0"/>
              <a:t> hay </a:t>
            </a:r>
            <a:r>
              <a:rPr lang="en-US" sz="2000" dirty="0" err="1"/>
              <a:t>nói</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mỗi</a:t>
            </a:r>
            <a:r>
              <a:rPr lang="en-US" sz="2000" dirty="0"/>
              <a:t> </a:t>
            </a:r>
            <a:r>
              <a:rPr lang="en-US" sz="2000" dirty="0" err="1"/>
              <a:t>lần</a:t>
            </a:r>
            <a:r>
              <a:rPr lang="en-US" sz="2000" dirty="0"/>
              <a:t> </a:t>
            </a:r>
            <a:r>
              <a:rPr lang="en-US" sz="2000" dirty="0" err="1"/>
              <a:t>đi</a:t>
            </a:r>
            <a:r>
              <a:rPr lang="en-US" sz="2000" dirty="0"/>
              <a:t> </a:t>
            </a:r>
            <a:r>
              <a:rPr lang="en-US" sz="2000" dirty="0" err="1"/>
              <a:t>thẳng</a:t>
            </a:r>
            <a:r>
              <a:rPr lang="en-US" sz="2000" dirty="0"/>
              <a:t> </a:t>
            </a:r>
            <a:r>
              <a:rPr lang="en-US" sz="2000" dirty="0" err="1"/>
              <a:t>từ</a:t>
            </a:r>
            <a:r>
              <a:rPr lang="en-US" sz="2000" dirty="0"/>
              <a:t> </a:t>
            </a:r>
            <a:r>
              <a:rPr lang="en-US" sz="2000" dirty="0" err="1"/>
              <a:t>nhà</a:t>
            </a:r>
            <a:r>
              <a:rPr lang="en-US" sz="2000" dirty="0"/>
              <a:t> </a:t>
            </a:r>
            <a:r>
              <a:rPr lang="en-US" sz="2000" dirty="0" err="1"/>
              <a:t>đến</a:t>
            </a:r>
            <a:r>
              <a:rPr lang="en-US" sz="2000" dirty="0"/>
              <a:t> </a:t>
            </a:r>
            <a:r>
              <a:rPr lang="en-US" sz="2000" dirty="0" err="1"/>
              <a:t>trường</a:t>
            </a:r>
            <a:r>
              <a:rPr lang="en-US" sz="2000" dirty="0"/>
              <a:t> </a:t>
            </a:r>
            <a:r>
              <a:rPr lang="en-US" sz="2000" dirty="0" err="1"/>
              <a:t>vào</a:t>
            </a:r>
            <a:r>
              <a:rPr lang="en-US" sz="2000" dirty="0"/>
              <a:t> </a:t>
            </a:r>
            <a:r>
              <a:rPr lang="en-US" sz="2000" dirty="0" err="1"/>
              <a:t>buổi</a:t>
            </a:r>
            <a:r>
              <a:rPr lang="en-US" sz="2000" dirty="0"/>
              <a:t> </a:t>
            </a:r>
            <a:r>
              <a:rPr lang="en-US" sz="2000" dirty="0" err="1"/>
              <a:t>sáng</a:t>
            </a:r>
            <a:r>
              <a:rPr lang="en-US" sz="2000" dirty="0"/>
              <a:t> hay </a:t>
            </a:r>
            <a:r>
              <a:rPr lang="en-US" sz="2000" dirty="0" err="1"/>
              <a:t>bị</a:t>
            </a:r>
            <a:r>
              <a:rPr lang="en-US" sz="2000" dirty="0"/>
              <a:t> </a:t>
            </a:r>
            <a:r>
              <a:rPr lang="en-US" sz="2000" dirty="0" err="1"/>
              <a:t>chói</a:t>
            </a:r>
            <a:r>
              <a:rPr lang="en-US" sz="2000" dirty="0"/>
              <a:t> </a:t>
            </a:r>
            <a:r>
              <a:rPr lang="en-US" sz="2000" dirty="0" err="1"/>
              <a:t>mắt</a:t>
            </a:r>
            <a:r>
              <a:rPr lang="en-US" sz="2000" dirty="0"/>
              <a:t> </a:t>
            </a:r>
            <a:r>
              <a:rPr lang="en-US" sz="2000" dirty="0" err="1"/>
              <a:t>vì</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Vì</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từ</a:t>
            </a:r>
            <a:r>
              <a:rPr lang="en-US" sz="2000" dirty="0"/>
              <a:t> </a:t>
            </a:r>
            <a:r>
              <a:rPr lang="en-US" sz="2000" dirty="0" err="1"/>
              <a:t>Đông</a:t>
            </a:r>
            <a:r>
              <a:rPr lang="en-US" sz="2000" dirty="0"/>
              <a:t> sang </a:t>
            </a:r>
            <a:r>
              <a:rPr lang="en-US" sz="2000" dirty="0" err="1"/>
              <a:t>Tây</a:t>
            </a:r>
            <a:r>
              <a:rPr lang="en-US" sz="2000" dirty="0"/>
              <a:t>.</a:t>
            </a:r>
          </a:p>
          <a:p>
            <a:pPr algn="just">
              <a:lnSpc>
                <a:spcPct val="130000"/>
              </a:lnSpc>
            </a:pPr>
            <a:r>
              <a:rPr lang="en-US" sz="2000" dirty="0" err="1"/>
              <a:t>Vậy</a:t>
            </a:r>
            <a:r>
              <a:rPr lang="en-US" sz="2000" dirty="0"/>
              <a:t> </a:t>
            </a:r>
            <a:r>
              <a:rPr lang="en-US" sz="2000" dirty="0" err="1"/>
              <a:t>nên</a:t>
            </a:r>
            <a:r>
              <a:rPr lang="en-US" sz="2000" dirty="0"/>
              <a:t>, </a:t>
            </a:r>
            <a:r>
              <a:rPr lang="en-US" sz="2000" dirty="0" err="1"/>
              <a:t>khi</a:t>
            </a:r>
            <a:r>
              <a:rPr lang="en-US" sz="2000" dirty="0"/>
              <a:t> </a:t>
            </a:r>
            <a:r>
              <a:rPr lang="en-US" sz="2000" dirty="0" err="1"/>
              <a:t>các</a:t>
            </a:r>
            <a:r>
              <a:rPr lang="en-US" sz="2000" dirty="0"/>
              <a:t> </a:t>
            </a:r>
            <a:r>
              <a:rPr lang="en-US" sz="2000" dirty="0" err="1"/>
              <a:t>bạn</a:t>
            </a:r>
            <a:r>
              <a:rPr lang="en-US" sz="2000" dirty="0"/>
              <a:t> </a:t>
            </a:r>
            <a:r>
              <a:rPr lang="en-US" sz="2000" dirty="0" err="1"/>
              <a:t>đi</a:t>
            </a:r>
            <a:r>
              <a:rPr lang="en-US" sz="2000" dirty="0"/>
              <a:t> </a:t>
            </a:r>
            <a:r>
              <a:rPr lang="en-US" sz="2000" dirty="0" err="1"/>
              <a:t>từ</a:t>
            </a:r>
            <a:r>
              <a:rPr lang="en-US" sz="2000" dirty="0"/>
              <a:t> </a:t>
            </a:r>
            <a:r>
              <a:rPr lang="en-US" sz="2000" dirty="0" err="1"/>
              <a:t>hướng</a:t>
            </a:r>
            <a:r>
              <a:rPr lang="en-US" sz="2000" dirty="0"/>
              <a:t> </a:t>
            </a:r>
            <a:r>
              <a:rPr lang="en-US" sz="2000" dirty="0" err="1"/>
              <a:t>Tây</a:t>
            </a:r>
            <a:r>
              <a:rPr lang="en-US" sz="2000" dirty="0"/>
              <a:t> </a:t>
            </a:r>
            <a:r>
              <a:rPr lang="en-US" sz="2000" dirty="0" err="1"/>
              <a:t>tức</a:t>
            </a:r>
            <a:r>
              <a:rPr lang="en-US" sz="2000" dirty="0"/>
              <a:t> </a:t>
            </a:r>
            <a:r>
              <a:rPr lang="en-US" sz="2000" dirty="0" err="1"/>
              <a:t>đang</a:t>
            </a:r>
            <a:r>
              <a:rPr lang="en-US" sz="2000" dirty="0"/>
              <a:t> </a:t>
            </a:r>
            <a:r>
              <a:rPr lang="en-US" sz="2000" dirty="0" err="1"/>
              <a:t>đi</a:t>
            </a:r>
            <a:r>
              <a:rPr lang="en-US" sz="2000" dirty="0"/>
              <a:t> </a:t>
            </a:r>
            <a:r>
              <a:rPr lang="en-US" sz="2000" dirty="0" err="1"/>
              <a:t>ngược</a:t>
            </a:r>
            <a:r>
              <a:rPr lang="en-US" sz="2000" dirty="0"/>
              <a:t> </a:t>
            </a:r>
            <a:r>
              <a:rPr lang="en-US" sz="2000" dirty="0" err="1"/>
              <a:t>chiều</a:t>
            </a:r>
            <a:r>
              <a:rPr lang="en-US" sz="2000" dirty="0"/>
              <a:t> </a:t>
            </a:r>
            <a:r>
              <a:rPr lang="en-US" sz="2000" dirty="0" err="1"/>
              <a:t>với</a:t>
            </a:r>
            <a:r>
              <a:rPr lang="en-US" sz="2000" dirty="0"/>
              <a:t> </a:t>
            </a:r>
            <a:r>
              <a:rPr lang="en-US" sz="2000" dirty="0" err="1"/>
              <a:t>hướng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nên</a:t>
            </a:r>
            <a:r>
              <a:rPr lang="en-US" sz="2000" dirty="0"/>
              <a:t> </a:t>
            </a:r>
            <a:r>
              <a:rPr lang="en-US" sz="2000" dirty="0" err="1"/>
              <a:t>các</a:t>
            </a:r>
            <a:r>
              <a:rPr lang="en-US" sz="2000" dirty="0"/>
              <a:t> </a:t>
            </a:r>
            <a:r>
              <a:rPr lang="en-US" sz="2000" dirty="0" err="1"/>
              <a:t>bạn</a:t>
            </a:r>
            <a:r>
              <a:rPr lang="en-US" sz="2000" dirty="0"/>
              <a:t> </a:t>
            </a:r>
            <a:r>
              <a:rPr lang="en-US" sz="2000" dirty="0" err="1"/>
              <a:t>sẽ</a:t>
            </a:r>
            <a:r>
              <a:rPr lang="en-US" sz="2000" dirty="0"/>
              <a:t> </a:t>
            </a:r>
            <a:r>
              <a:rPr lang="en-US" sz="2000" dirty="0" err="1"/>
              <a:t>bị</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và</a:t>
            </a:r>
            <a:r>
              <a:rPr lang="en-US" sz="2000" dirty="0"/>
              <a:t> </a:t>
            </a:r>
            <a:r>
              <a:rPr lang="en-US" sz="2000" dirty="0" err="1"/>
              <a:t>gây</a:t>
            </a:r>
            <a:r>
              <a:rPr lang="en-US" sz="2000" dirty="0"/>
              <a:t> </a:t>
            </a:r>
            <a:r>
              <a:rPr lang="en-US" sz="2000" dirty="0" err="1"/>
              <a:t>chói</a:t>
            </a:r>
            <a:r>
              <a:rPr lang="en-US" sz="2000" dirty="0"/>
              <a:t> </a:t>
            </a:r>
            <a:r>
              <a:rPr lang="en-US" sz="2000" dirty="0" err="1"/>
              <a:t>mắt</a:t>
            </a:r>
            <a:r>
              <a:rPr lang="en-US" sz="2000" dirty="0"/>
              <a:t>.</a:t>
            </a:r>
          </a:p>
        </p:txBody>
      </p:sp>
    </p:spTree>
    <p:extLst>
      <p:ext uri="{BB962C8B-B14F-4D97-AF65-F5344CB8AC3E}">
        <p14:creationId xmlns:p14="http://schemas.microsoft.com/office/powerpoint/2010/main" val="239560089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cxnSp>
        <p:nvCxnSpPr>
          <p:cNvPr id="2348" name="Google Shape;2348;p63"/>
          <p:cNvCxnSpPr>
            <a:cxnSpLocks/>
            <a:endCxn id="2350" idx="2"/>
          </p:cNvCxnSpPr>
          <p:nvPr/>
        </p:nvCxnSpPr>
        <p:spPr>
          <a:xfrm rot="10800000" flipH="1">
            <a:off x="2188806" y="2137344"/>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354" name="Google Shape;2354;p63"/>
          <p:cNvCxnSpPr>
            <a:cxnSpLocks/>
            <a:stCxn id="2350" idx="4"/>
          </p:cNvCxnSpPr>
          <p:nvPr/>
        </p:nvCxnSpPr>
        <p:spPr>
          <a:xfrm flipH="1">
            <a:off x="3609932" y="2543960"/>
            <a:ext cx="1516" cy="387953"/>
          </a:xfrm>
          <a:prstGeom prst="straightConnector1">
            <a:avLst/>
          </a:prstGeom>
          <a:noFill/>
          <a:ln w="19050" cap="flat" cmpd="sng">
            <a:solidFill>
              <a:schemeClr val="dk1"/>
            </a:solidFill>
            <a:prstDash val="solid"/>
            <a:round/>
            <a:headEnd type="none" w="med" len="med"/>
            <a:tailEnd type="none" w="med" len="med"/>
          </a:ln>
        </p:spPr>
      </p:cxnSp>
      <p:sp>
        <p:nvSpPr>
          <p:cNvPr id="2350" name="Google Shape;2350;p63"/>
          <p:cNvSpPr/>
          <p:nvPr/>
        </p:nvSpPr>
        <p:spPr>
          <a:xfrm>
            <a:off x="3204948" y="1730960"/>
            <a:ext cx="813000" cy="8130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3"/>
          <p:cNvSpPr/>
          <p:nvPr/>
        </p:nvSpPr>
        <p:spPr>
          <a:xfrm>
            <a:off x="3308724" y="1834747"/>
            <a:ext cx="605700" cy="605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1" name="Google Shape;2361;p63"/>
          <p:cNvCxnSpPr>
            <a:cxnSpLocks/>
            <a:stCxn id="2362" idx="4"/>
          </p:cNvCxnSpPr>
          <p:nvPr/>
        </p:nvCxnSpPr>
        <p:spPr>
          <a:xfrm>
            <a:off x="6442517" y="2602719"/>
            <a:ext cx="2400" cy="292500"/>
          </a:xfrm>
          <a:prstGeom prst="straightConnector1">
            <a:avLst/>
          </a:prstGeom>
          <a:noFill/>
          <a:ln w="19050" cap="flat" cmpd="sng">
            <a:solidFill>
              <a:schemeClr val="dk1"/>
            </a:solidFill>
            <a:prstDash val="solid"/>
            <a:round/>
            <a:headEnd type="none" w="med" len="med"/>
            <a:tailEnd type="none" w="med" len="med"/>
          </a:ln>
        </p:spPr>
      </p:cxnSp>
      <p:sp>
        <p:nvSpPr>
          <p:cNvPr id="2362" name="Google Shape;2362;p63"/>
          <p:cNvSpPr/>
          <p:nvPr/>
        </p:nvSpPr>
        <p:spPr>
          <a:xfrm>
            <a:off x="6036317" y="1790019"/>
            <a:ext cx="812400" cy="8127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3"/>
          <p:cNvSpPr/>
          <p:nvPr/>
        </p:nvSpPr>
        <p:spPr>
          <a:xfrm>
            <a:off x="6140111" y="1893823"/>
            <a:ext cx="605100" cy="605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txBox="1">
            <a:spLocks noGrp="1"/>
          </p:cNvSpPr>
          <p:nvPr>
            <p:ph type="title"/>
          </p:nvPr>
        </p:nvSpPr>
        <p:spPr>
          <a:xfrm>
            <a:off x="2188805" y="721970"/>
            <a:ext cx="5615736" cy="482700"/>
          </a:xfrm>
          <a:prstGeom prst="rect">
            <a:avLst/>
          </a:prstGeom>
          <a:solidFill>
            <a:schemeClr val="accent3">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rPr>
              <a:t>HƯỚNG DẪN VỀ NHÀ</a:t>
            </a:r>
            <a:endParaRPr dirty="0">
              <a:solidFill>
                <a:srgbClr val="C00000"/>
              </a:solidFill>
            </a:endParaRPr>
          </a:p>
        </p:txBody>
      </p:sp>
      <p:sp>
        <p:nvSpPr>
          <p:cNvPr id="2366" name="Google Shape;2366;p63"/>
          <p:cNvSpPr txBox="1"/>
          <p:nvPr/>
        </p:nvSpPr>
        <p:spPr>
          <a:xfrm>
            <a:off x="2763332" y="3161957"/>
            <a:ext cx="1693200" cy="51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latin typeface="Varela Round"/>
              <a:ea typeface="Varela Round"/>
              <a:cs typeface="Varela Round"/>
              <a:sym typeface="Varela Round"/>
            </a:endParaRPr>
          </a:p>
        </p:txBody>
      </p:sp>
      <p:sp>
        <p:nvSpPr>
          <p:cNvPr id="2355" name="Google Shape;2355;p63"/>
          <p:cNvSpPr txBox="1"/>
          <p:nvPr/>
        </p:nvSpPr>
        <p:spPr>
          <a:xfrm>
            <a:off x="2813931" y="3158841"/>
            <a:ext cx="1572287" cy="838205"/>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pt-BR" sz="2400" dirty="0">
                <a:solidFill>
                  <a:srgbClr val="000000"/>
                </a:solidFill>
                <a:effectLst/>
                <a:latin typeface="+mn-lt"/>
                <a:ea typeface="Calibri" panose="020F0502020204030204" pitchFamily="34" charset="0"/>
              </a:rPr>
              <a:t>Ghi nhớ kiến thức trong bài. </a:t>
            </a:r>
            <a:endParaRPr sz="2800" b="1" dirty="0">
              <a:solidFill>
                <a:schemeClr val="dk1"/>
              </a:solidFill>
              <a:latin typeface="+mn-lt"/>
              <a:ea typeface="Coiny"/>
              <a:cs typeface="Arial" panose="020B0604020202020204" pitchFamily="34" charset="0"/>
              <a:sym typeface="Coiny"/>
            </a:endParaRPr>
          </a:p>
        </p:txBody>
      </p:sp>
      <p:sp>
        <p:nvSpPr>
          <p:cNvPr id="2363" name="Google Shape;2363;p63"/>
          <p:cNvSpPr txBox="1"/>
          <p:nvPr/>
        </p:nvSpPr>
        <p:spPr>
          <a:xfrm>
            <a:off x="5095287" y="3188068"/>
            <a:ext cx="2815102" cy="666522"/>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sz="2400" dirty="0" err="1">
                <a:solidFill>
                  <a:srgbClr val="000000"/>
                </a:solidFill>
                <a:effectLst/>
                <a:latin typeface="+mn-lt"/>
                <a:ea typeface="Calibri" panose="020F0502020204030204" pitchFamily="34" charset="0"/>
              </a:rPr>
              <a:t>Chuẩn</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bị</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bài</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mới</a:t>
            </a:r>
            <a:r>
              <a:rPr lang="en-US" sz="2400" dirty="0">
                <a:solidFill>
                  <a:srgbClr val="000000"/>
                </a:solidFill>
                <a:effectLst/>
                <a:latin typeface="+mn-lt"/>
                <a:ea typeface="Calibri" panose="020F0502020204030204" pitchFamily="34" charset="0"/>
              </a:rPr>
              <a:t> </a:t>
            </a:r>
          </a:p>
          <a:p>
            <a:pPr marL="0" lvl="0" indent="0" algn="ctr" rtl="0">
              <a:lnSpc>
                <a:spcPct val="130000"/>
              </a:lnSpc>
              <a:spcBef>
                <a:spcPts val="0"/>
              </a:spcBef>
              <a:spcAft>
                <a:spcPts val="0"/>
              </a:spcAft>
              <a:buNone/>
            </a:pPr>
            <a:r>
              <a:rPr lang="en-US" sz="2400" dirty="0">
                <a:solidFill>
                  <a:srgbClr val="000000"/>
                </a:solidFill>
                <a:effectLst/>
                <a:latin typeface="+mn-lt"/>
                <a:ea typeface="Calibri" panose="020F0502020204030204" pitchFamily="34" charset="0"/>
              </a:rPr>
              <a:t>“ </a:t>
            </a:r>
            <a:r>
              <a:rPr lang="en-US" sz="2400" b="1" dirty="0" err="1">
                <a:solidFill>
                  <a:srgbClr val="000000"/>
                </a:solidFill>
                <a:effectLst/>
                <a:latin typeface="+mn-lt"/>
                <a:ea typeface="Calibri" panose="020F0502020204030204" pitchFamily="34" charset="0"/>
              </a:rPr>
              <a:t>Bài</a:t>
            </a:r>
            <a:r>
              <a:rPr lang="en-US" sz="2400" b="1" dirty="0">
                <a:solidFill>
                  <a:srgbClr val="000000"/>
                </a:solidFill>
                <a:effectLst/>
                <a:latin typeface="+mn-lt"/>
                <a:ea typeface="Calibri" panose="020F0502020204030204" pitchFamily="34" charset="0"/>
              </a:rPr>
              <a:t> 3. </a:t>
            </a:r>
            <a:r>
              <a:rPr lang="nl-NL" sz="2400" b="1" dirty="0">
                <a:solidFill>
                  <a:srgbClr val="000000"/>
                </a:solidFill>
                <a:effectLst/>
                <a:latin typeface="+mn-lt"/>
                <a:ea typeface="Calibri" panose="020F0502020204030204" pitchFamily="34" charset="0"/>
              </a:rPr>
              <a:t>Biểu đồ đoạn thẳng”</a:t>
            </a:r>
            <a:endParaRPr sz="2800" b="1" dirty="0">
              <a:solidFill>
                <a:schemeClr val="dk1"/>
              </a:solidFill>
              <a:latin typeface="+mn-lt"/>
              <a:ea typeface="Coiny"/>
              <a:cs typeface="Arial" panose="020B0604020202020204" pitchFamily="34" charset="0"/>
              <a:sym typeface="Coiny"/>
            </a:endParaRPr>
          </a:p>
        </p:txBody>
      </p:sp>
      <p:grpSp>
        <p:nvGrpSpPr>
          <p:cNvPr id="2374" name="Google Shape;2374;p63"/>
          <p:cNvGrpSpPr/>
          <p:nvPr/>
        </p:nvGrpSpPr>
        <p:grpSpPr>
          <a:xfrm>
            <a:off x="3432182" y="1954884"/>
            <a:ext cx="368510" cy="367750"/>
            <a:chOff x="6192470" y="3360516"/>
            <a:chExt cx="368510" cy="367750"/>
          </a:xfrm>
        </p:grpSpPr>
        <p:sp>
          <p:nvSpPr>
            <p:cNvPr id="2375" name="Google Shape;2375;p63"/>
            <p:cNvSpPr/>
            <p:nvPr/>
          </p:nvSpPr>
          <p:spPr>
            <a:xfrm>
              <a:off x="6200141" y="3365543"/>
              <a:ext cx="353561" cy="357121"/>
            </a:xfrm>
            <a:custGeom>
              <a:avLst/>
              <a:gdLst/>
              <a:ahLst/>
              <a:cxnLst/>
              <a:rect l="l" t="t" r="r" b="b"/>
              <a:pathLst>
                <a:path w="13505" h="13641" extrusionOk="0">
                  <a:moveTo>
                    <a:pt x="6074" y="1"/>
                  </a:moveTo>
                  <a:cubicBezTo>
                    <a:pt x="5973" y="1"/>
                    <a:pt x="5869" y="12"/>
                    <a:pt x="5765" y="35"/>
                  </a:cubicBezTo>
                  <a:cubicBezTo>
                    <a:pt x="5477" y="97"/>
                    <a:pt x="5212" y="256"/>
                    <a:pt x="5025" y="477"/>
                  </a:cubicBezTo>
                  <a:cubicBezTo>
                    <a:pt x="4850" y="355"/>
                    <a:pt x="4625" y="288"/>
                    <a:pt x="4383" y="288"/>
                  </a:cubicBezTo>
                  <a:cubicBezTo>
                    <a:pt x="4214" y="288"/>
                    <a:pt x="4037" y="321"/>
                    <a:pt x="3863" y="390"/>
                  </a:cubicBezTo>
                  <a:cubicBezTo>
                    <a:pt x="3598" y="496"/>
                    <a:pt x="3368" y="683"/>
                    <a:pt x="3214" y="928"/>
                  </a:cubicBezTo>
                  <a:cubicBezTo>
                    <a:pt x="3137" y="906"/>
                    <a:pt x="3055" y="895"/>
                    <a:pt x="2971" y="895"/>
                  </a:cubicBezTo>
                  <a:cubicBezTo>
                    <a:pt x="2639" y="895"/>
                    <a:pt x="2274" y="1067"/>
                    <a:pt x="2013" y="1389"/>
                  </a:cubicBezTo>
                  <a:cubicBezTo>
                    <a:pt x="1845" y="1596"/>
                    <a:pt x="1739" y="1846"/>
                    <a:pt x="1715" y="2110"/>
                  </a:cubicBezTo>
                  <a:cubicBezTo>
                    <a:pt x="1268" y="2129"/>
                    <a:pt x="850" y="2523"/>
                    <a:pt x="730" y="3080"/>
                  </a:cubicBezTo>
                  <a:cubicBezTo>
                    <a:pt x="673" y="3335"/>
                    <a:pt x="687" y="3604"/>
                    <a:pt x="778" y="3844"/>
                  </a:cubicBezTo>
                  <a:cubicBezTo>
                    <a:pt x="269" y="3988"/>
                    <a:pt x="0" y="4613"/>
                    <a:pt x="173" y="5237"/>
                  </a:cubicBezTo>
                  <a:cubicBezTo>
                    <a:pt x="235" y="5463"/>
                    <a:pt x="351" y="5665"/>
                    <a:pt x="514" y="5833"/>
                  </a:cubicBezTo>
                  <a:cubicBezTo>
                    <a:pt x="461" y="6059"/>
                    <a:pt x="466" y="6294"/>
                    <a:pt x="529" y="6515"/>
                  </a:cubicBezTo>
                  <a:cubicBezTo>
                    <a:pt x="682" y="7057"/>
                    <a:pt x="1116" y="7424"/>
                    <a:pt x="1555" y="7424"/>
                  </a:cubicBezTo>
                  <a:cubicBezTo>
                    <a:pt x="1626" y="7424"/>
                    <a:pt x="1698" y="7415"/>
                    <a:pt x="1768" y="7394"/>
                  </a:cubicBezTo>
                  <a:cubicBezTo>
                    <a:pt x="1821" y="7380"/>
                    <a:pt x="1874" y="7361"/>
                    <a:pt x="1927" y="7337"/>
                  </a:cubicBezTo>
                  <a:cubicBezTo>
                    <a:pt x="2024" y="7600"/>
                    <a:pt x="2432" y="7811"/>
                    <a:pt x="2803" y="7811"/>
                  </a:cubicBezTo>
                  <a:cubicBezTo>
                    <a:pt x="2905" y="7811"/>
                    <a:pt x="3005" y="7795"/>
                    <a:pt x="3094" y="7760"/>
                  </a:cubicBezTo>
                  <a:cubicBezTo>
                    <a:pt x="3599" y="8916"/>
                    <a:pt x="4369" y="9502"/>
                    <a:pt x="5566" y="9502"/>
                  </a:cubicBezTo>
                  <a:cubicBezTo>
                    <a:pt x="5895" y="9502"/>
                    <a:pt x="6257" y="9458"/>
                    <a:pt x="6654" y="9369"/>
                  </a:cubicBezTo>
                  <a:cubicBezTo>
                    <a:pt x="6750" y="9878"/>
                    <a:pt x="7072" y="10498"/>
                    <a:pt x="7941" y="11002"/>
                  </a:cubicBezTo>
                  <a:cubicBezTo>
                    <a:pt x="9397" y="11838"/>
                    <a:pt x="10041" y="12487"/>
                    <a:pt x="10141" y="13145"/>
                  </a:cubicBezTo>
                  <a:cubicBezTo>
                    <a:pt x="10184" y="13434"/>
                    <a:pt x="10430" y="13641"/>
                    <a:pt x="10713" y="13641"/>
                  </a:cubicBezTo>
                  <a:cubicBezTo>
                    <a:pt x="10749" y="13641"/>
                    <a:pt x="10786" y="13637"/>
                    <a:pt x="10824" y="13630"/>
                  </a:cubicBezTo>
                  <a:cubicBezTo>
                    <a:pt x="11146" y="13572"/>
                    <a:pt x="11357" y="13255"/>
                    <a:pt x="11285" y="12933"/>
                  </a:cubicBezTo>
                  <a:lnTo>
                    <a:pt x="10718" y="10330"/>
                  </a:lnTo>
                  <a:lnTo>
                    <a:pt x="10622" y="8658"/>
                  </a:lnTo>
                  <a:lnTo>
                    <a:pt x="11563" y="8298"/>
                  </a:lnTo>
                  <a:cubicBezTo>
                    <a:pt x="11669" y="8346"/>
                    <a:pt x="11781" y="8369"/>
                    <a:pt x="11895" y="8369"/>
                  </a:cubicBezTo>
                  <a:cubicBezTo>
                    <a:pt x="12296" y="8369"/>
                    <a:pt x="12713" y="8080"/>
                    <a:pt x="12923" y="7615"/>
                  </a:cubicBezTo>
                  <a:cubicBezTo>
                    <a:pt x="13058" y="7318"/>
                    <a:pt x="13082" y="6981"/>
                    <a:pt x="12981" y="6664"/>
                  </a:cubicBezTo>
                  <a:cubicBezTo>
                    <a:pt x="13192" y="6472"/>
                    <a:pt x="13336" y="6217"/>
                    <a:pt x="13394" y="5939"/>
                  </a:cubicBezTo>
                  <a:cubicBezTo>
                    <a:pt x="13504" y="5415"/>
                    <a:pt x="13317" y="4916"/>
                    <a:pt x="12961" y="4690"/>
                  </a:cubicBezTo>
                  <a:cubicBezTo>
                    <a:pt x="13048" y="4363"/>
                    <a:pt x="12976" y="3960"/>
                    <a:pt x="12721" y="3623"/>
                  </a:cubicBezTo>
                  <a:cubicBezTo>
                    <a:pt x="12543" y="3378"/>
                    <a:pt x="12284" y="3201"/>
                    <a:pt x="11986" y="3119"/>
                  </a:cubicBezTo>
                  <a:cubicBezTo>
                    <a:pt x="12068" y="2835"/>
                    <a:pt x="12001" y="2504"/>
                    <a:pt x="11799" y="2221"/>
                  </a:cubicBezTo>
                  <a:cubicBezTo>
                    <a:pt x="11799" y="2221"/>
                    <a:pt x="11439" y="1793"/>
                    <a:pt x="11203" y="1740"/>
                  </a:cubicBezTo>
                  <a:cubicBezTo>
                    <a:pt x="11011" y="1694"/>
                    <a:pt x="10829" y="1630"/>
                    <a:pt x="10656" y="1630"/>
                  </a:cubicBezTo>
                  <a:cubicBezTo>
                    <a:pt x="10630" y="1630"/>
                    <a:pt x="10604" y="1631"/>
                    <a:pt x="10579" y="1634"/>
                  </a:cubicBezTo>
                  <a:cubicBezTo>
                    <a:pt x="10492" y="1308"/>
                    <a:pt x="10233" y="995"/>
                    <a:pt x="9853" y="827"/>
                  </a:cubicBezTo>
                  <a:cubicBezTo>
                    <a:pt x="9677" y="744"/>
                    <a:pt x="9485" y="702"/>
                    <a:pt x="9293" y="702"/>
                  </a:cubicBezTo>
                  <a:cubicBezTo>
                    <a:pt x="9186" y="702"/>
                    <a:pt x="9079" y="715"/>
                    <a:pt x="8974" y="741"/>
                  </a:cubicBezTo>
                  <a:cubicBezTo>
                    <a:pt x="8811" y="400"/>
                    <a:pt x="8412" y="150"/>
                    <a:pt x="7932" y="121"/>
                  </a:cubicBezTo>
                  <a:cubicBezTo>
                    <a:pt x="7901" y="119"/>
                    <a:pt x="7870" y="118"/>
                    <a:pt x="7840" y="118"/>
                  </a:cubicBezTo>
                  <a:cubicBezTo>
                    <a:pt x="7531" y="118"/>
                    <a:pt x="7231" y="228"/>
                    <a:pt x="6995" y="429"/>
                  </a:cubicBezTo>
                  <a:cubicBezTo>
                    <a:pt x="6808" y="162"/>
                    <a:pt x="6461" y="1"/>
                    <a:pt x="6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3"/>
            <p:cNvSpPr/>
            <p:nvPr/>
          </p:nvSpPr>
          <p:spPr>
            <a:xfrm>
              <a:off x="6247920" y="3365674"/>
              <a:ext cx="305782" cy="218498"/>
            </a:xfrm>
            <a:custGeom>
              <a:avLst/>
              <a:gdLst/>
              <a:ahLst/>
              <a:cxnLst/>
              <a:rect l="l" t="t" r="r" b="b"/>
              <a:pathLst>
                <a:path w="11680" h="8346" extrusionOk="0">
                  <a:moveTo>
                    <a:pt x="4251" y="1"/>
                  </a:moveTo>
                  <a:cubicBezTo>
                    <a:pt x="4150" y="1"/>
                    <a:pt x="4045" y="12"/>
                    <a:pt x="3940" y="34"/>
                  </a:cubicBezTo>
                  <a:cubicBezTo>
                    <a:pt x="3652" y="97"/>
                    <a:pt x="3392" y="251"/>
                    <a:pt x="3200" y="476"/>
                  </a:cubicBezTo>
                  <a:cubicBezTo>
                    <a:pt x="3028" y="355"/>
                    <a:pt x="2802" y="288"/>
                    <a:pt x="2560" y="288"/>
                  </a:cubicBezTo>
                  <a:cubicBezTo>
                    <a:pt x="2391" y="288"/>
                    <a:pt x="2214" y="321"/>
                    <a:pt x="2042" y="390"/>
                  </a:cubicBezTo>
                  <a:cubicBezTo>
                    <a:pt x="1773" y="496"/>
                    <a:pt x="1548" y="683"/>
                    <a:pt x="1394" y="928"/>
                  </a:cubicBezTo>
                  <a:cubicBezTo>
                    <a:pt x="1314" y="904"/>
                    <a:pt x="1231" y="893"/>
                    <a:pt x="1145" y="893"/>
                  </a:cubicBezTo>
                  <a:cubicBezTo>
                    <a:pt x="812" y="893"/>
                    <a:pt x="449" y="1068"/>
                    <a:pt x="193" y="1389"/>
                  </a:cubicBezTo>
                  <a:cubicBezTo>
                    <a:pt x="116" y="1480"/>
                    <a:pt x="53" y="1581"/>
                    <a:pt x="1" y="1687"/>
                  </a:cubicBezTo>
                  <a:cubicBezTo>
                    <a:pt x="63" y="1673"/>
                    <a:pt x="121" y="1658"/>
                    <a:pt x="178" y="1649"/>
                  </a:cubicBezTo>
                  <a:cubicBezTo>
                    <a:pt x="414" y="1620"/>
                    <a:pt x="635" y="1524"/>
                    <a:pt x="817" y="1370"/>
                  </a:cubicBezTo>
                  <a:cubicBezTo>
                    <a:pt x="933" y="1274"/>
                    <a:pt x="1058" y="1197"/>
                    <a:pt x="1197" y="1144"/>
                  </a:cubicBezTo>
                  <a:cubicBezTo>
                    <a:pt x="1358" y="1074"/>
                    <a:pt x="1531" y="1038"/>
                    <a:pt x="1707" y="1038"/>
                  </a:cubicBezTo>
                  <a:cubicBezTo>
                    <a:pt x="1782" y="1038"/>
                    <a:pt x="1857" y="1045"/>
                    <a:pt x="1932" y="1058"/>
                  </a:cubicBezTo>
                  <a:cubicBezTo>
                    <a:pt x="2003" y="1070"/>
                    <a:pt x="2075" y="1077"/>
                    <a:pt x="2146" y="1077"/>
                  </a:cubicBezTo>
                  <a:cubicBezTo>
                    <a:pt x="2344" y="1077"/>
                    <a:pt x="2538" y="1028"/>
                    <a:pt x="2715" y="933"/>
                  </a:cubicBezTo>
                  <a:cubicBezTo>
                    <a:pt x="2835" y="866"/>
                    <a:pt x="2965" y="818"/>
                    <a:pt x="3099" y="784"/>
                  </a:cubicBezTo>
                  <a:cubicBezTo>
                    <a:pt x="3198" y="761"/>
                    <a:pt x="3298" y="750"/>
                    <a:pt x="3398" y="750"/>
                  </a:cubicBezTo>
                  <a:cubicBezTo>
                    <a:pt x="3590" y="750"/>
                    <a:pt x="3782" y="791"/>
                    <a:pt x="3959" y="870"/>
                  </a:cubicBezTo>
                  <a:cubicBezTo>
                    <a:pt x="4111" y="941"/>
                    <a:pt x="4275" y="977"/>
                    <a:pt x="4440" y="977"/>
                  </a:cubicBezTo>
                  <a:cubicBezTo>
                    <a:pt x="4556" y="977"/>
                    <a:pt x="4672" y="959"/>
                    <a:pt x="4785" y="923"/>
                  </a:cubicBezTo>
                  <a:cubicBezTo>
                    <a:pt x="4913" y="887"/>
                    <a:pt x="5048" y="868"/>
                    <a:pt x="5183" y="868"/>
                  </a:cubicBezTo>
                  <a:cubicBezTo>
                    <a:pt x="5211" y="868"/>
                    <a:pt x="5238" y="869"/>
                    <a:pt x="5266" y="870"/>
                  </a:cubicBezTo>
                  <a:cubicBezTo>
                    <a:pt x="5559" y="885"/>
                    <a:pt x="5838" y="990"/>
                    <a:pt x="6063" y="1178"/>
                  </a:cubicBezTo>
                  <a:cubicBezTo>
                    <a:pt x="6251" y="1341"/>
                    <a:pt x="6486" y="1437"/>
                    <a:pt x="6736" y="1456"/>
                  </a:cubicBezTo>
                  <a:cubicBezTo>
                    <a:pt x="6894" y="1471"/>
                    <a:pt x="7043" y="1514"/>
                    <a:pt x="7188" y="1577"/>
                  </a:cubicBezTo>
                  <a:cubicBezTo>
                    <a:pt x="7399" y="1673"/>
                    <a:pt x="7586" y="1817"/>
                    <a:pt x="7726" y="2004"/>
                  </a:cubicBezTo>
                  <a:cubicBezTo>
                    <a:pt x="7889" y="2225"/>
                    <a:pt x="8124" y="2384"/>
                    <a:pt x="8389" y="2451"/>
                  </a:cubicBezTo>
                  <a:lnTo>
                    <a:pt x="8537" y="2489"/>
                  </a:lnTo>
                  <a:cubicBezTo>
                    <a:pt x="8773" y="2542"/>
                    <a:pt x="9128" y="2970"/>
                    <a:pt x="9128" y="2970"/>
                  </a:cubicBezTo>
                  <a:cubicBezTo>
                    <a:pt x="9224" y="3109"/>
                    <a:pt x="9292" y="3258"/>
                    <a:pt x="9330" y="3421"/>
                  </a:cubicBezTo>
                  <a:cubicBezTo>
                    <a:pt x="9388" y="3690"/>
                    <a:pt x="9541" y="3926"/>
                    <a:pt x="9762" y="4084"/>
                  </a:cubicBezTo>
                  <a:cubicBezTo>
                    <a:pt x="9873" y="4171"/>
                    <a:pt x="9969" y="4267"/>
                    <a:pt x="10056" y="4377"/>
                  </a:cubicBezTo>
                  <a:cubicBezTo>
                    <a:pt x="10209" y="4589"/>
                    <a:pt x="10305" y="4834"/>
                    <a:pt x="10325" y="5093"/>
                  </a:cubicBezTo>
                  <a:cubicBezTo>
                    <a:pt x="10344" y="5309"/>
                    <a:pt x="10421" y="5521"/>
                    <a:pt x="10546" y="5694"/>
                  </a:cubicBezTo>
                  <a:cubicBezTo>
                    <a:pt x="10738" y="5991"/>
                    <a:pt x="10800" y="6352"/>
                    <a:pt x="10718" y="6693"/>
                  </a:cubicBezTo>
                  <a:cubicBezTo>
                    <a:pt x="10680" y="6899"/>
                    <a:pt x="10589" y="7092"/>
                    <a:pt x="10459" y="7255"/>
                  </a:cubicBezTo>
                  <a:cubicBezTo>
                    <a:pt x="10377" y="7361"/>
                    <a:pt x="10339" y="7495"/>
                    <a:pt x="10358" y="7630"/>
                  </a:cubicBezTo>
                  <a:cubicBezTo>
                    <a:pt x="10387" y="7875"/>
                    <a:pt x="10353" y="8120"/>
                    <a:pt x="10252" y="8345"/>
                  </a:cubicBezTo>
                  <a:cubicBezTo>
                    <a:pt x="10589" y="8269"/>
                    <a:pt x="10911" y="8004"/>
                    <a:pt x="11088" y="7615"/>
                  </a:cubicBezTo>
                  <a:cubicBezTo>
                    <a:pt x="11228" y="7317"/>
                    <a:pt x="11252" y="6976"/>
                    <a:pt x="11151" y="6664"/>
                  </a:cubicBezTo>
                  <a:cubicBezTo>
                    <a:pt x="11362" y="6472"/>
                    <a:pt x="11506" y="6217"/>
                    <a:pt x="11564" y="5939"/>
                  </a:cubicBezTo>
                  <a:cubicBezTo>
                    <a:pt x="11679" y="5415"/>
                    <a:pt x="11497" y="4915"/>
                    <a:pt x="11141" y="4694"/>
                  </a:cubicBezTo>
                  <a:cubicBezTo>
                    <a:pt x="11233" y="4368"/>
                    <a:pt x="11151" y="3964"/>
                    <a:pt x="10901" y="3623"/>
                  </a:cubicBezTo>
                  <a:cubicBezTo>
                    <a:pt x="10718" y="3378"/>
                    <a:pt x="10459" y="3200"/>
                    <a:pt x="10161" y="3123"/>
                  </a:cubicBezTo>
                  <a:cubicBezTo>
                    <a:pt x="10248" y="2835"/>
                    <a:pt x="10176" y="2499"/>
                    <a:pt x="9974" y="2220"/>
                  </a:cubicBezTo>
                  <a:cubicBezTo>
                    <a:pt x="9974" y="2220"/>
                    <a:pt x="9618" y="1793"/>
                    <a:pt x="9383" y="1740"/>
                  </a:cubicBezTo>
                  <a:cubicBezTo>
                    <a:pt x="9186" y="1697"/>
                    <a:pt x="9000" y="1631"/>
                    <a:pt x="8819" y="1631"/>
                  </a:cubicBezTo>
                  <a:cubicBezTo>
                    <a:pt x="8797" y="1631"/>
                    <a:pt x="8775" y="1632"/>
                    <a:pt x="8754" y="1634"/>
                  </a:cubicBezTo>
                  <a:cubicBezTo>
                    <a:pt x="8672" y="1308"/>
                    <a:pt x="8413" y="995"/>
                    <a:pt x="8033" y="827"/>
                  </a:cubicBezTo>
                  <a:cubicBezTo>
                    <a:pt x="7857" y="744"/>
                    <a:pt x="7665" y="702"/>
                    <a:pt x="7473" y="702"/>
                  </a:cubicBezTo>
                  <a:cubicBezTo>
                    <a:pt x="7366" y="702"/>
                    <a:pt x="7259" y="715"/>
                    <a:pt x="7154" y="741"/>
                  </a:cubicBezTo>
                  <a:cubicBezTo>
                    <a:pt x="6986" y="400"/>
                    <a:pt x="6587" y="145"/>
                    <a:pt x="6111" y="121"/>
                  </a:cubicBezTo>
                  <a:cubicBezTo>
                    <a:pt x="6081" y="119"/>
                    <a:pt x="6050" y="118"/>
                    <a:pt x="6019" y="118"/>
                  </a:cubicBezTo>
                  <a:cubicBezTo>
                    <a:pt x="5710" y="118"/>
                    <a:pt x="5410" y="227"/>
                    <a:pt x="5170" y="428"/>
                  </a:cubicBezTo>
                  <a:cubicBezTo>
                    <a:pt x="4983" y="162"/>
                    <a:pt x="4639" y="1"/>
                    <a:pt x="4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3"/>
            <p:cNvSpPr/>
            <p:nvPr/>
          </p:nvSpPr>
          <p:spPr>
            <a:xfrm>
              <a:off x="6221007" y="3434108"/>
              <a:ext cx="3299" cy="6571"/>
            </a:xfrm>
            <a:custGeom>
              <a:avLst/>
              <a:gdLst/>
              <a:ahLst/>
              <a:cxnLst/>
              <a:rect l="l" t="t" r="r" b="b"/>
              <a:pathLst>
                <a:path w="126" h="251" extrusionOk="0">
                  <a:moveTo>
                    <a:pt x="125" y="0"/>
                  </a:moveTo>
                  <a:lnTo>
                    <a:pt x="125" y="0"/>
                  </a:lnTo>
                  <a:cubicBezTo>
                    <a:pt x="73" y="82"/>
                    <a:pt x="34" y="164"/>
                    <a:pt x="1" y="250"/>
                  </a:cubicBezTo>
                  <a:cubicBezTo>
                    <a:pt x="25" y="250"/>
                    <a:pt x="49" y="245"/>
                    <a:pt x="77" y="245"/>
                  </a:cubicBezTo>
                  <a:cubicBezTo>
                    <a:pt x="82" y="164"/>
                    <a:pt x="101" y="82"/>
                    <a:pt x="125"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3"/>
            <p:cNvSpPr/>
            <p:nvPr/>
          </p:nvSpPr>
          <p:spPr>
            <a:xfrm>
              <a:off x="6360363" y="3584905"/>
              <a:ext cx="137105" cy="137759"/>
            </a:xfrm>
            <a:custGeom>
              <a:avLst/>
              <a:gdLst/>
              <a:ahLst/>
              <a:cxnLst/>
              <a:rect l="l" t="t" r="r" b="b"/>
              <a:pathLst>
                <a:path w="5237" h="5262" extrusionOk="0">
                  <a:moveTo>
                    <a:pt x="587" y="0"/>
                  </a:moveTo>
                  <a:cubicBezTo>
                    <a:pt x="587" y="0"/>
                    <a:pt x="1" y="1576"/>
                    <a:pt x="1821" y="2623"/>
                  </a:cubicBezTo>
                  <a:cubicBezTo>
                    <a:pt x="3277" y="3459"/>
                    <a:pt x="3921" y="4108"/>
                    <a:pt x="4021" y="4766"/>
                  </a:cubicBezTo>
                  <a:cubicBezTo>
                    <a:pt x="4064" y="5055"/>
                    <a:pt x="4310" y="5262"/>
                    <a:pt x="4593" y="5262"/>
                  </a:cubicBezTo>
                  <a:cubicBezTo>
                    <a:pt x="4629" y="5262"/>
                    <a:pt x="4666" y="5258"/>
                    <a:pt x="4704" y="5251"/>
                  </a:cubicBezTo>
                  <a:cubicBezTo>
                    <a:pt x="5026" y="5193"/>
                    <a:pt x="5237" y="4876"/>
                    <a:pt x="5165" y="4554"/>
                  </a:cubicBezTo>
                  <a:lnTo>
                    <a:pt x="4598" y="1951"/>
                  </a:lnTo>
                  <a:lnTo>
                    <a:pt x="4084" y="658"/>
                  </a:lnTo>
                  <a:cubicBezTo>
                    <a:pt x="4084" y="658"/>
                    <a:pt x="3518" y="696"/>
                    <a:pt x="2889" y="696"/>
                  </a:cubicBezTo>
                  <a:cubicBezTo>
                    <a:pt x="2172" y="696"/>
                    <a:pt x="1373" y="647"/>
                    <a:pt x="1235" y="437"/>
                  </a:cubicBezTo>
                  <a:cubicBezTo>
                    <a:pt x="1091" y="207"/>
                    <a:pt x="856" y="48"/>
                    <a:pt x="587"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3"/>
            <p:cNvSpPr/>
            <p:nvPr/>
          </p:nvSpPr>
          <p:spPr>
            <a:xfrm>
              <a:off x="6451810" y="3602001"/>
              <a:ext cx="46208" cy="120768"/>
            </a:xfrm>
            <a:custGeom>
              <a:avLst/>
              <a:gdLst/>
              <a:ahLst/>
              <a:cxnLst/>
              <a:rect l="l" t="t" r="r" b="b"/>
              <a:pathLst>
                <a:path w="1765" h="4613" extrusionOk="0">
                  <a:moveTo>
                    <a:pt x="596" y="1"/>
                  </a:moveTo>
                  <a:cubicBezTo>
                    <a:pt x="596" y="1"/>
                    <a:pt x="351" y="20"/>
                    <a:pt x="0" y="29"/>
                  </a:cubicBezTo>
                  <a:lnTo>
                    <a:pt x="495" y="1278"/>
                  </a:lnTo>
                  <a:lnTo>
                    <a:pt x="1062" y="3882"/>
                  </a:lnTo>
                  <a:cubicBezTo>
                    <a:pt x="1115" y="4127"/>
                    <a:pt x="1004" y="4382"/>
                    <a:pt x="783" y="4512"/>
                  </a:cubicBezTo>
                  <a:cubicBezTo>
                    <a:pt x="886" y="4581"/>
                    <a:pt x="997" y="4612"/>
                    <a:pt x="1105" y="4612"/>
                  </a:cubicBezTo>
                  <a:cubicBezTo>
                    <a:pt x="1451" y="4612"/>
                    <a:pt x="1764" y="4293"/>
                    <a:pt x="1677" y="3901"/>
                  </a:cubicBezTo>
                  <a:lnTo>
                    <a:pt x="1681" y="3901"/>
                  </a:lnTo>
                  <a:lnTo>
                    <a:pt x="1115" y="1298"/>
                  </a:lnTo>
                  <a:lnTo>
                    <a:pt x="596"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3"/>
            <p:cNvSpPr/>
            <p:nvPr/>
          </p:nvSpPr>
          <p:spPr>
            <a:xfrm>
              <a:off x="6412330" y="3579486"/>
              <a:ext cx="100714" cy="55737"/>
            </a:xfrm>
            <a:custGeom>
              <a:avLst/>
              <a:gdLst/>
              <a:ahLst/>
              <a:cxnLst/>
              <a:rect l="l" t="t" r="r" b="b"/>
              <a:pathLst>
                <a:path w="3847" h="2129" extrusionOk="0">
                  <a:moveTo>
                    <a:pt x="804" y="1"/>
                  </a:moveTo>
                  <a:cubicBezTo>
                    <a:pt x="337" y="1"/>
                    <a:pt x="0" y="440"/>
                    <a:pt x="115" y="894"/>
                  </a:cubicBezTo>
                  <a:lnTo>
                    <a:pt x="192" y="1288"/>
                  </a:lnTo>
                  <a:cubicBezTo>
                    <a:pt x="317" y="1783"/>
                    <a:pt x="763" y="2129"/>
                    <a:pt x="1273" y="2129"/>
                  </a:cubicBezTo>
                  <a:lnTo>
                    <a:pt x="2575" y="2129"/>
                  </a:lnTo>
                  <a:cubicBezTo>
                    <a:pt x="3084" y="2129"/>
                    <a:pt x="3531" y="1783"/>
                    <a:pt x="3655" y="1288"/>
                  </a:cubicBezTo>
                  <a:lnTo>
                    <a:pt x="3732" y="894"/>
                  </a:lnTo>
                  <a:cubicBezTo>
                    <a:pt x="3847" y="440"/>
                    <a:pt x="3510" y="1"/>
                    <a:pt x="3043" y="1"/>
                  </a:cubicBezTo>
                  <a:cubicBezTo>
                    <a:pt x="3041" y="1"/>
                    <a:pt x="3038" y="1"/>
                    <a:pt x="3036" y="1"/>
                  </a:cubicBezTo>
                  <a:lnTo>
                    <a:pt x="811" y="1"/>
                  </a:lnTo>
                  <a:cubicBezTo>
                    <a:pt x="809" y="1"/>
                    <a:pt x="806" y="1"/>
                    <a:pt x="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3"/>
            <p:cNvSpPr/>
            <p:nvPr/>
          </p:nvSpPr>
          <p:spPr>
            <a:xfrm>
              <a:off x="6418587" y="3579748"/>
              <a:ext cx="94117" cy="55475"/>
            </a:xfrm>
            <a:custGeom>
              <a:avLst/>
              <a:gdLst/>
              <a:ahLst/>
              <a:cxnLst/>
              <a:rect l="l" t="t" r="r" b="b"/>
              <a:pathLst>
                <a:path w="3595" h="2119" extrusionOk="0">
                  <a:moveTo>
                    <a:pt x="2898" y="0"/>
                  </a:moveTo>
                  <a:lnTo>
                    <a:pt x="2898" y="0"/>
                  </a:lnTo>
                  <a:cubicBezTo>
                    <a:pt x="2912" y="92"/>
                    <a:pt x="2907" y="188"/>
                    <a:pt x="2883" y="284"/>
                  </a:cubicBezTo>
                  <a:lnTo>
                    <a:pt x="2806" y="678"/>
                  </a:lnTo>
                  <a:cubicBezTo>
                    <a:pt x="2681" y="1172"/>
                    <a:pt x="2235" y="1518"/>
                    <a:pt x="1725" y="1518"/>
                  </a:cubicBezTo>
                  <a:lnTo>
                    <a:pt x="428" y="1518"/>
                  </a:lnTo>
                  <a:cubicBezTo>
                    <a:pt x="279" y="1518"/>
                    <a:pt x="135" y="1490"/>
                    <a:pt x="1" y="1432"/>
                  </a:cubicBezTo>
                  <a:lnTo>
                    <a:pt x="1" y="1432"/>
                  </a:lnTo>
                  <a:cubicBezTo>
                    <a:pt x="174" y="1850"/>
                    <a:pt x="577" y="2119"/>
                    <a:pt x="1029" y="2119"/>
                  </a:cubicBezTo>
                  <a:lnTo>
                    <a:pt x="2336" y="2119"/>
                  </a:lnTo>
                  <a:cubicBezTo>
                    <a:pt x="2845" y="2119"/>
                    <a:pt x="3287" y="1778"/>
                    <a:pt x="3416" y="1283"/>
                  </a:cubicBezTo>
                  <a:lnTo>
                    <a:pt x="3493" y="884"/>
                  </a:lnTo>
                  <a:cubicBezTo>
                    <a:pt x="3594" y="471"/>
                    <a:pt x="3320" y="63"/>
                    <a:pt x="2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3"/>
            <p:cNvSpPr/>
            <p:nvPr/>
          </p:nvSpPr>
          <p:spPr>
            <a:xfrm>
              <a:off x="6373374" y="3416227"/>
              <a:ext cx="99955" cy="61261"/>
            </a:xfrm>
            <a:custGeom>
              <a:avLst/>
              <a:gdLst/>
              <a:ahLst/>
              <a:cxnLst/>
              <a:rect l="l" t="t" r="r" b="b"/>
              <a:pathLst>
                <a:path w="3818" h="2340" extrusionOk="0">
                  <a:moveTo>
                    <a:pt x="900" y="0"/>
                  </a:moveTo>
                  <a:cubicBezTo>
                    <a:pt x="674" y="0"/>
                    <a:pt x="446" y="49"/>
                    <a:pt x="229" y="150"/>
                  </a:cubicBezTo>
                  <a:cubicBezTo>
                    <a:pt x="1" y="241"/>
                    <a:pt x="105" y="550"/>
                    <a:pt x="302" y="550"/>
                  </a:cubicBezTo>
                  <a:cubicBezTo>
                    <a:pt x="333" y="550"/>
                    <a:pt x="367" y="543"/>
                    <a:pt x="402" y="525"/>
                  </a:cubicBezTo>
                  <a:cubicBezTo>
                    <a:pt x="561" y="452"/>
                    <a:pt x="729" y="417"/>
                    <a:pt x="895" y="417"/>
                  </a:cubicBezTo>
                  <a:cubicBezTo>
                    <a:pt x="1307" y="417"/>
                    <a:pt x="1704" y="633"/>
                    <a:pt x="1920" y="1010"/>
                  </a:cubicBezTo>
                  <a:cubicBezTo>
                    <a:pt x="1622" y="1346"/>
                    <a:pt x="1550" y="1822"/>
                    <a:pt x="1737" y="2225"/>
                  </a:cubicBezTo>
                  <a:cubicBezTo>
                    <a:pt x="1778" y="2306"/>
                    <a:pt x="1847" y="2340"/>
                    <a:pt x="1915" y="2340"/>
                  </a:cubicBezTo>
                  <a:cubicBezTo>
                    <a:pt x="2047" y="2340"/>
                    <a:pt x="2178" y="2214"/>
                    <a:pt x="2112" y="2052"/>
                  </a:cubicBezTo>
                  <a:cubicBezTo>
                    <a:pt x="1949" y="1697"/>
                    <a:pt x="2098" y="1279"/>
                    <a:pt x="2453" y="1111"/>
                  </a:cubicBezTo>
                  <a:cubicBezTo>
                    <a:pt x="2551" y="1066"/>
                    <a:pt x="2653" y="1045"/>
                    <a:pt x="2754" y="1045"/>
                  </a:cubicBezTo>
                  <a:cubicBezTo>
                    <a:pt x="3021" y="1045"/>
                    <a:pt x="3276" y="1194"/>
                    <a:pt x="3395" y="1452"/>
                  </a:cubicBezTo>
                  <a:cubicBezTo>
                    <a:pt x="3433" y="1525"/>
                    <a:pt x="3506" y="1568"/>
                    <a:pt x="3582" y="1568"/>
                  </a:cubicBezTo>
                  <a:cubicBezTo>
                    <a:pt x="3611" y="1568"/>
                    <a:pt x="3641" y="1561"/>
                    <a:pt x="3669" y="1548"/>
                  </a:cubicBezTo>
                  <a:cubicBezTo>
                    <a:pt x="3769" y="1500"/>
                    <a:pt x="3818" y="1380"/>
                    <a:pt x="3769" y="1274"/>
                  </a:cubicBezTo>
                  <a:cubicBezTo>
                    <a:pt x="3582" y="869"/>
                    <a:pt x="3182" y="630"/>
                    <a:pt x="2765" y="630"/>
                  </a:cubicBezTo>
                  <a:cubicBezTo>
                    <a:pt x="2594" y="630"/>
                    <a:pt x="2420" y="670"/>
                    <a:pt x="2256" y="755"/>
                  </a:cubicBezTo>
                  <a:cubicBezTo>
                    <a:pt x="1955" y="272"/>
                    <a:pt x="1436"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3"/>
            <p:cNvSpPr/>
            <p:nvPr/>
          </p:nvSpPr>
          <p:spPr>
            <a:xfrm>
              <a:off x="6249517" y="3463456"/>
              <a:ext cx="84771" cy="48093"/>
            </a:xfrm>
            <a:custGeom>
              <a:avLst/>
              <a:gdLst/>
              <a:ahLst/>
              <a:cxnLst/>
              <a:rect l="l" t="t" r="r" b="b"/>
              <a:pathLst>
                <a:path w="3238" h="1837" extrusionOk="0">
                  <a:moveTo>
                    <a:pt x="2481" y="0"/>
                  </a:moveTo>
                  <a:cubicBezTo>
                    <a:pt x="2023" y="0"/>
                    <a:pt x="1585" y="255"/>
                    <a:pt x="1366" y="695"/>
                  </a:cubicBezTo>
                  <a:cubicBezTo>
                    <a:pt x="1212" y="646"/>
                    <a:pt x="1053" y="622"/>
                    <a:pt x="895" y="622"/>
                  </a:cubicBezTo>
                  <a:cubicBezTo>
                    <a:pt x="668" y="622"/>
                    <a:pt x="442" y="671"/>
                    <a:pt x="233" y="767"/>
                  </a:cubicBezTo>
                  <a:cubicBezTo>
                    <a:pt x="1" y="858"/>
                    <a:pt x="105" y="1168"/>
                    <a:pt x="304" y="1168"/>
                  </a:cubicBezTo>
                  <a:cubicBezTo>
                    <a:pt x="336" y="1168"/>
                    <a:pt x="370" y="1160"/>
                    <a:pt x="406" y="1142"/>
                  </a:cubicBezTo>
                  <a:cubicBezTo>
                    <a:pt x="568" y="1066"/>
                    <a:pt x="739" y="1030"/>
                    <a:pt x="907" y="1030"/>
                  </a:cubicBezTo>
                  <a:cubicBezTo>
                    <a:pt x="1355" y="1030"/>
                    <a:pt x="1784" y="1285"/>
                    <a:pt x="1986" y="1718"/>
                  </a:cubicBezTo>
                  <a:cubicBezTo>
                    <a:pt x="2026" y="1802"/>
                    <a:pt x="2095" y="1837"/>
                    <a:pt x="2164" y="1837"/>
                  </a:cubicBezTo>
                  <a:cubicBezTo>
                    <a:pt x="2297" y="1837"/>
                    <a:pt x="2432" y="1707"/>
                    <a:pt x="2356" y="1545"/>
                  </a:cubicBezTo>
                  <a:cubicBezTo>
                    <a:pt x="2226" y="1262"/>
                    <a:pt x="2010" y="1022"/>
                    <a:pt x="1746" y="858"/>
                  </a:cubicBezTo>
                  <a:cubicBezTo>
                    <a:pt x="1894" y="577"/>
                    <a:pt x="2182" y="413"/>
                    <a:pt x="2481" y="413"/>
                  </a:cubicBezTo>
                  <a:cubicBezTo>
                    <a:pt x="2601" y="413"/>
                    <a:pt x="2722" y="439"/>
                    <a:pt x="2836" y="493"/>
                  </a:cubicBezTo>
                  <a:cubicBezTo>
                    <a:pt x="2871" y="511"/>
                    <a:pt x="2905" y="519"/>
                    <a:pt x="2936" y="519"/>
                  </a:cubicBezTo>
                  <a:cubicBezTo>
                    <a:pt x="3133" y="519"/>
                    <a:pt x="3237" y="210"/>
                    <a:pt x="3009" y="119"/>
                  </a:cubicBezTo>
                  <a:cubicBezTo>
                    <a:pt x="2838" y="38"/>
                    <a:pt x="2658" y="0"/>
                    <a:pt x="2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3"/>
            <p:cNvSpPr/>
            <p:nvPr/>
          </p:nvSpPr>
          <p:spPr>
            <a:xfrm>
              <a:off x="6412618" y="3514821"/>
              <a:ext cx="53407" cy="22305"/>
            </a:xfrm>
            <a:custGeom>
              <a:avLst/>
              <a:gdLst/>
              <a:ahLst/>
              <a:cxnLst/>
              <a:rect l="l" t="t" r="r" b="b"/>
              <a:pathLst>
                <a:path w="2040" h="852" extrusionOk="0">
                  <a:moveTo>
                    <a:pt x="918" y="1"/>
                  </a:moveTo>
                  <a:cubicBezTo>
                    <a:pt x="662" y="1"/>
                    <a:pt x="404" y="78"/>
                    <a:pt x="181" y="237"/>
                  </a:cubicBezTo>
                  <a:cubicBezTo>
                    <a:pt x="1" y="370"/>
                    <a:pt x="127" y="615"/>
                    <a:pt x="300" y="615"/>
                  </a:cubicBezTo>
                  <a:cubicBezTo>
                    <a:pt x="339" y="615"/>
                    <a:pt x="380" y="602"/>
                    <a:pt x="421" y="573"/>
                  </a:cubicBezTo>
                  <a:cubicBezTo>
                    <a:pt x="572" y="465"/>
                    <a:pt x="746" y="413"/>
                    <a:pt x="917" y="413"/>
                  </a:cubicBezTo>
                  <a:cubicBezTo>
                    <a:pt x="1182" y="413"/>
                    <a:pt x="1443" y="537"/>
                    <a:pt x="1612" y="770"/>
                  </a:cubicBezTo>
                  <a:cubicBezTo>
                    <a:pt x="1651" y="823"/>
                    <a:pt x="1708" y="852"/>
                    <a:pt x="1776" y="852"/>
                  </a:cubicBezTo>
                  <a:cubicBezTo>
                    <a:pt x="1944" y="852"/>
                    <a:pt x="2040" y="664"/>
                    <a:pt x="1944" y="525"/>
                  </a:cubicBezTo>
                  <a:cubicBezTo>
                    <a:pt x="1697" y="182"/>
                    <a:pt x="1310"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3"/>
            <p:cNvSpPr/>
            <p:nvPr/>
          </p:nvSpPr>
          <p:spPr>
            <a:xfrm>
              <a:off x="6337848" y="3489086"/>
              <a:ext cx="45475" cy="33720"/>
            </a:xfrm>
            <a:custGeom>
              <a:avLst/>
              <a:gdLst/>
              <a:ahLst/>
              <a:cxnLst/>
              <a:rect l="l" t="t" r="r" b="b"/>
              <a:pathLst>
                <a:path w="1737" h="1288" extrusionOk="0">
                  <a:moveTo>
                    <a:pt x="1513" y="0"/>
                  </a:moveTo>
                  <a:cubicBezTo>
                    <a:pt x="1425" y="0"/>
                    <a:pt x="1337" y="51"/>
                    <a:pt x="1312" y="163"/>
                  </a:cubicBezTo>
                  <a:cubicBezTo>
                    <a:pt x="1247" y="577"/>
                    <a:pt x="884" y="871"/>
                    <a:pt x="477" y="871"/>
                  </a:cubicBezTo>
                  <a:cubicBezTo>
                    <a:pt x="431" y="871"/>
                    <a:pt x="384" y="867"/>
                    <a:pt x="337" y="860"/>
                  </a:cubicBezTo>
                  <a:cubicBezTo>
                    <a:pt x="318" y="855"/>
                    <a:pt x="300" y="853"/>
                    <a:pt x="283" y="853"/>
                  </a:cubicBezTo>
                  <a:cubicBezTo>
                    <a:pt x="45" y="853"/>
                    <a:pt x="0" y="1236"/>
                    <a:pt x="270" y="1268"/>
                  </a:cubicBezTo>
                  <a:cubicBezTo>
                    <a:pt x="342" y="1277"/>
                    <a:pt x="409" y="1287"/>
                    <a:pt x="481" y="1287"/>
                  </a:cubicBezTo>
                  <a:cubicBezTo>
                    <a:pt x="1096" y="1282"/>
                    <a:pt x="1620" y="835"/>
                    <a:pt x="1720" y="225"/>
                  </a:cubicBezTo>
                  <a:cubicBezTo>
                    <a:pt x="1737" y="83"/>
                    <a:pt x="1624"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3"/>
            <p:cNvSpPr/>
            <p:nvPr/>
          </p:nvSpPr>
          <p:spPr>
            <a:xfrm>
              <a:off x="6192470" y="3360516"/>
              <a:ext cx="368510" cy="367750"/>
            </a:xfrm>
            <a:custGeom>
              <a:avLst/>
              <a:gdLst/>
              <a:ahLst/>
              <a:cxnLst/>
              <a:rect l="l" t="t" r="r" b="b"/>
              <a:pathLst>
                <a:path w="14076" h="14047" extrusionOk="0">
                  <a:moveTo>
                    <a:pt x="6375" y="1"/>
                  </a:moveTo>
                  <a:cubicBezTo>
                    <a:pt x="5984" y="1"/>
                    <a:pt x="5582" y="142"/>
                    <a:pt x="5285" y="419"/>
                  </a:cubicBezTo>
                  <a:cubicBezTo>
                    <a:pt x="5101" y="330"/>
                    <a:pt x="4898" y="288"/>
                    <a:pt x="4691" y="288"/>
                  </a:cubicBezTo>
                  <a:cubicBezTo>
                    <a:pt x="4215" y="288"/>
                    <a:pt x="3723" y="511"/>
                    <a:pt x="3425" y="899"/>
                  </a:cubicBezTo>
                  <a:cubicBezTo>
                    <a:pt x="3375" y="893"/>
                    <a:pt x="3325" y="889"/>
                    <a:pt x="3274" y="889"/>
                  </a:cubicBezTo>
                  <a:cubicBezTo>
                    <a:pt x="2625" y="889"/>
                    <a:pt x="1977" y="1421"/>
                    <a:pt x="1826" y="2134"/>
                  </a:cubicBezTo>
                  <a:cubicBezTo>
                    <a:pt x="1119" y="2283"/>
                    <a:pt x="639" y="3138"/>
                    <a:pt x="822" y="3931"/>
                  </a:cubicBezTo>
                  <a:cubicBezTo>
                    <a:pt x="125" y="4300"/>
                    <a:pt x="0" y="5405"/>
                    <a:pt x="581" y="6097"/>
                  </a:cubicBezTo>
                  <a:cubicBezTo>
                    <a:pt x="441" y="6985"/>
                    <a:pt x="1099" y="7830"/>
                    <a:pt x="1847" y="7830"/>
                  </a:cubicBezTo>
                  <a:cubicBezTo>
                    <a:pt x="1942" y="7830"/>
                    <a:pt x="2037" y="7817"/>
                    <a:pt x="2133" y="7788"/>
                  </a:cubicBezTo>
                  <a:cubicBezTo>
                    <a:pt x="2332" y="8037"/>
                    <a:pt x="2719" y="8215"/>
                    <a:pt x="3096" y="8215"/>
                  </a:cubicBezTo>
                  <a:cubicBezTo>
                    <a:pt x="3155" y="8215"/>
                    <a:pt x="3214" y="8210"/>
                    <a:pt x="3272" y="8201"/>
                  </a:cubicBezTo>
                  <a:cubicBezTo>
                    <a:pt x="3850" y="9401"/>
                    <a:pt x="4710" y="9900"/>
                    <a:pt x="5845" y="9900"/>
                  </a:cubicBezTo>
                  <a:cubicBezTo>
                    <a:pt x="6142" y="9900"/>
                    <a:pt x="6458" y="9866"/>
                    <a:pt x="6793" y="9801"/>
                  </a:cubicBezTo>
                  <a:cubicBezTo>
                    <a:pt x="6932" y="10291"/>
                    <a:pt x="7283" y="10887"/>
                    <a:pt x="8129" y="11377"/>
                  </a:cubicBezTo>
                  <a:cubicBezTo>
                    <a:pt x="9493" y="12160"/>
                    <a:pt x="10137" y="12775"/>
                    <a:pt x="10228" y="13375"/>
                  </a:cubicBezTo>
                  <a:cubicBezTo>
                    <a:pt x="10288" y="13768"/>
                    <a:pt x="10624" y="14047"/>
                    <a:pt x="11005" y="14047"/>
                  </a:cubicBezTo>
                  <a:cubicBezTo>
                    <a:pt x="11053" y="14047"/>
                    <a:pt x="11102" y="14043"/>
                    <a:pt x="11150" y="14033"/>
                  </a:cubicBezTo>
                  <a:cubicBezTo>
                    <a:pt x="11592" y="13957"/>
                    <a:pt x="11876" y="13524"/>
                    <a:pt x="11780" y="13092"/>
                  </a:cubicBezTo>
                  <a:lnTo>
                    <a:pt x="11251" y="10661"/>
                  </a:lnTo>
                  <a:cubicBezTo>
                    <a:pt x="11799" y="10541"/>
                    <a:pt x="12174" y="10104"/>
                    <a:pt x="12250" y="9700"/>
                  </a:cubicBezTo>
                  <a:cubicBezTo>
                    <a:pt x="12289" y="9345"/>
                    <a:pt x="12423" y="9177"/>
                    <a:pt x="12270" y="8759"/>
                  </a:cubicBezTo>
                  <a:cubicBezTo>
                    <a:pt x="13101" y="8691"/>
                    <a:pt x="13696" y="7759"/>
                    <a:pt x="13504" y="6933"/>
                  </a:cubicBezTo>
                  <a:cubicBezTo>
                    <a:pt x="14066" y="6328"/>
                    <a:pt x="14076" y="5300"/>
                    <a:pt x="13490" y="4800"/>
                  </a:cubicBezTo>
                  <a:cubicBezTo>
                    <a:pt x="13586" y="4142"/>
                    <a:pt x="13158" y="3431"/>
                    <a:pt x="12519" y="3172"/>
                  </a:cubicBezTo>
                  <a:cubicBezTo>
                    <a:pt x="12539" y="2917"/>
                    <a:pt x="12486" y="2662"/>
                    <a:pt x="12356" y="2441"/>
                  </a:cubicBezTo>
                  <a:cubicBezTo>
                    <a:pt x="12317" y="2350"/>
                    <a:pt x="12246" y="2313"/>
                    <a:pt x="12175" y="2313"/>
                  </a:cubicBezTo>
                  <a:cubicBezTo>
                    <a:pt x="12029" y="2313"/>
                    <a:pt x="11879" y="2472"/>
                    <a:pt x="11996" y="2643"/>
                  </a:cubicBezTo>
                  <a:cubicBezTo>
                    <a:pt x="12106" y="2826"/>
                    <a:pt x="12140" y="3047"/>
                    <a:pt x="12087" y="3258"/>
                  </a:cubicBezTo>
                  <a:cubicBezTo>
                    <a:pt x="12053" y="3373"/>
                    <a:pt x="12121" y="3489"/>
                    <a:pt x="12236" y="3517"/>
                  </a:cubicBezTo>
                  <a:cubicBezTo>
                    <a:pt x="12803" y="3652"/>
                    <a:pt x="13206" y="4315"/>
                    <a:pt x="13062" y="4839"/>
                  </a:cubicBezTo>
                  <a:cubicBezTo>
                    <a:pt x="13038" y="4925"/>
                    <a:pt x="13072" y="5016"/>
                    <a:pt x="13149" y="5069"/>
                  </a:cubicBezTo>
                  <a:cubicBezTo>
                    <a:pt x="13519" y="5305"/>
                    <a:pt x="13644" y="5929"/>
                    <a:pt x="13360" y="6438"/>
                  </a:cubicBezTo>
                  <a:cubicBezTo>
                    <a:pt x="13245" y="6169"/>
                    <a:pt x="13067" y="5929"/>
                    <a:pt x="12841" y="5737"/>
                  </a:cubicBezTo>
                  <a:cubicBezTo>
                    <a:pt x="12795" y="5691"/>
                    <a:pt x="12744" y="5671"/>
                    <a:pt x="12696" y="5671"/>
                  </a:cubicBezTo>
                  <a:cubicBezTo>
                    <a:pt x="12529" y="5671"/>
                    <a:pt x="12392" y="5903"/>
                    <a:pt x="12567" y="6044"/>
                  </a:cubicBezTo>
                  <a:cubicBezTo>
                    <a:pt x="12832" y="6265"/>
                    <a:pt x="13009" y="6568"/>
                    <a:pt x="13077" y="6904"/>
                  </a:cubicBezTo>
                  <a:cubicBezTo>
                    <a:pt x="13081" y="6914"/>
                    <a:pt x="13072" y="6923"/>
                    <a:pt x="13081" y="6933"/>
                  </a:cubicBezTo>
                  <a:cubicBezTo>
                    <a:pt x="13303" y="7586"/>
                    <a:pt x="12760" y="8366"/>
                    <a:pt x="12190" y="8366"/>
                  </a:cubicBezTo>
                  <a:cubicBezTo>
                    <a:pt x="12106" y="8366"/>
                    <a:pt x="12021" y="8349"/>
                    <a:pt x="11938" y="8312"/>
                  </a:cubicBezTo>
                  <a:cubicBezTo>
                    <a:pt x="11935" y="8311"/>
                    <a:pt x="11932" y="8310"/>
                    <a:pt x="11930" y="8310"/>
                  </a:cubicBezTo>
                  <a:cubicBezTo>
                    <a:pt x="11922" y="8310"/>
                    <a:pt x="11916" y="8313"/>
                    <a:pt x="11908" y="8313"/>
                  </a:cubicBezTo>
                  <a:cubicBezTo>
                    <a:pt x="11906" y="8313"/>
                    <a:pt x="11903" y="8313"/>
                    <a:pt x="11900" y="8312"/>
                  </a:cubicBezTo>
                  <a:cubicBezTo>
                    <a:pt x="11760" y="8216"/>
                    <a:pt x="11597" y="8168"/>
                    <a:pt x="11429" y="8163"/>
                  </a:cubicBezTo>
                  <a:lnTo>
                    <a:pt x="10410" y="8163"/>
                  </a:lnTo>
                  <a:cubicBezTo>
                    <a:pt x="10137" y="8163"/>
                    <a:pt x="10137" y="8571"/>
                    <a:pt x="10410" y="8571"/>
                  </a:cubicBezTo>
                  <a:lnTo>
                    <a:pt x="11424" y="8571"/>
                  </a:lnTo>
                  <a:cubicBezTo>
                    <a:pt x="11760" y="8571"/>
                    <a:pt x="12005" y="8888"/>
                    <a:pt x="11924" y="9210"/>
                  </a:cubicBezTo>
                  <a:cubicBezTo>
                    <a:pt x="11919" y="9220"/>
                    <a:pt x="11904" y="9301"/>
                    <a:pt x="11847" y="9614"/>
                  </a:cubicBezTo>
                  <a:cubicBezTo>
                    <a:pt x="11741" y="10012"/>
                    <a:pt x="11381" y="10291"/>
                    <a:pt x="10968" y="10291"/>
                  </a:cubicBezTo>
                  <a:lnTo>
                    <a:pt x="9666" y="10291"/>
                  </a:lnTo>
                  <a:cubicBezTo>
                    <a:pt x="9248" y="10291"/>
                    <a:pt x="8888" y="10012"/>
                    <a:pt x="8787" y="9614"/>
                  </a:cubicBezTo>
                  <a:cubicBezTo>
                    <a:pt x="8724" y="9301"/>
                    <a:pt x="8715" y="9225"/>
                    <a:pt x="8710" y="9210"/>
                  </a:cubicBezTo>
                  <a:cubicBezTo>
                    <a:pt x="8628" y="8888"/>
                    <a:pt x="8873" y="8571"/>
                    <a:pt x="9205" y="8571"/>
                  </a:cubicBezTo>
                  <a:lnTo>
                    <a:pt x="9526" y="8571"/>
                  </a:lnTo>
                  <a:cubicBezTo>
                    <a:pt x="9800" y="8571"/>
                    <a:pt x="9800" y="8163"/>
                    <a:pt x="9526" y="8163"/>
                  </a:cubicBezTo>
                  <a:lnTo>
                    <a:pt x="9205" y="8163"/>
                  </a:lnTo>
                  <a:cubicBezTo>
                    <a:pt x="8604" y="8163"/>
                    <a:pt x="8167" y="8725"/>
                    <a:pt x="8311" y="9306"/>
                  </a:cubicBezTo>
                  <a:cubicBezTo>
                    <a:pt x="8364" y="9609"/>
                    <a:pt x="8383" y="9700"/>
                    <a:pt x="8383" y="9710"/>
                  </a:cubicBezTo>
                  <a:cubicBezTo>
                    <a:pt x="8532" y="10296"/>
                    <a:pt x="9060" y="10704"/>
                    <a:pt x="9666" y="10704"/>
                  </a:cubicBezTo>
                  <a:lnTo>
                    <a:pt x="10843" y="10704"/>
                  </a:lnTo>
                  <a:lnTo>
                    <a:pt x="11381" y="13174"/>
                  </a:lnTo>
                  <a:cubicBezTo>
                    <a:pt x="11429" y="13380"/>
                    <a:pt x="11290" y="13587"/>
                    <a:pt x="11078" y="13625"/>
                  </a:cubicBezTo>
                  <a:cubicBezTo>
                    <a:pt x="11056" y="13629"/>
                    <a:pt x="11033" y="13631"/>
                    <a:pt x="11011" y="13631"/>
                  </a:cubicBezTo>
                  <a:cubicBezTo>
                    <a:pt x="10830" y="13631"/>
                    <a:pt x="10667" y="13496"/>
                    <a:pt x="10641" y="13308"/>
                  </a:cubicBezTo>
                  <a:cubicBezTo>
                    <a:pt x="10521" y="12559"/>
                    <a:pt x="9834" y="11876"/>
                    <a:pt x="8340" y="11017"/>
                  </a:cubicBezTo>
                  <a:cubicBezTo>
                    <a:pt x="7326" y="10430"/>
                    <a:pt x="7019" y="9590"/>
                    <a:pt x="7144" y="8864"/>
                  </a:cubicBezTo>
                  <a:lnTo>
                    <a:pt x="7144" y="8864"/>
                  </a:lnTo>
                  <a:cubicBezTo>
                    <a:pt x="7518" y="9037"/>
                    <a:pt x="7456" y="9215"/>
                    <a:pt x="7653" y="9215"/>
                  </a:cubicBezTo>
                  <a:cubicBezTo>
                    <a:pt x="7816" y="9210"/>
                    <a:pt x="7912" y="9023"/>
                    <a:pt x="7816" y="8888"/>
                  </a:cubicBezTo>
                  <a:cubicBezTo>
                    <a:pt x="7648" y="8663"/>
                    <a:pt x="7408" y="8499"/>
                    <a:pt x="7134" y="8432"/>
                  </a:cubicBezTo>
                  <a:cubicBezTo>
                    <a:pt x="7115" y="8413"/>
                    <a:pt x="7105" y="8389"/>
                    <a:pt x="7076" y="8379"/>
                  </a:cubicBezTo>
                  <a:cubicBezTo>
                    <a:pt x="7051" y="8370"/>
                    <a:pt x="7025" y="8365"/>
                    <a:pt x="7000" y="8365"/>
                  </a:cubicBezTo>
                  <a:cubicBezTo>
                    <a:pt x="6971" y="8365"/>
                    <a:pt x="6943" y="8371"/>
                    <a:pt x="6918" y="8384"/>
                  </a:cubicBezTo>
                  <a:cubicBezTo>
                    <a:pt x="6871" y="8379"/>
                    <a:pt x="6825" y="8376"/>
                    <a:pt x="6778" y="8376"/>
                  </a:cubicBezTo>
                  <a:cubicBezTo>
                    <a:pt x="6522" y="8376"/>
                    <a:pt x="6269" y="8454"/>
                    <a:pt x="6058" y="8600"/>
                  </a:cubicBezTo>
                  <a:cubicBezTo>
                    <a:pt x="5877" y="8730"/>
                    <a:pt x="6005" y="8978"/>
                    <a:pt x="6178" y="8978"/>
                  </a:cubicBezTo>
                  <a:cubicBezTo>
                    <a:pt x="6217" y="8978"/>
                    <a:pt x="6258" y="8965"/>
                    <a:pt x="6298" y="8936"/>
                  </a:cubicBezTo>
                  <a:cubicBezTo>
                    <a:pt x="6428" y="8845"/>
                    <a:pt x="6582" y="8797"/>
                    <a:pt x="6740" y="8792"/>
                  </a:cubicBezTo>
                  <a:lnTo>
                    <a:pt x="6740" y="8792"/>
                  </a:lnTo>
                  <a:cubicBezTo>
                    <a:pt x="6711" y="8989"/>
                    <a:pt x="6707" y="9191"/>
                    <a:pt x="6726" y="9388"/>
                  </a:cubicBezTo>
                  <a:cubicBezTo>
                    <a:pt x="6409" y="9450"/>
                    <a:pt x="6118" y="9482"/>
                    <a:pt x="5850" y="9482"/>
                  </a:cubicBezTo>
                  <a:cubicBezTo>
                    <a:pt x="4775" y="9482"/>
                    <a:pt x="4069" y="8972"/>
                    <a:pt x="3589" y="7884"/>
                  </a:cubicBezTo>
                  <a:cubicBezTo>
                    <a:pt x="3536" y="7678"/>
                    <a:pt x="3488" y="7341"/>
                    <a:pt x="3536" y="7197"/>
                  </a:cubicBezTo>
                  <a:cubicBezTo>
                    <a:pt x="3569" y="7092"/>
                    <a:pt x="3512" y="6976"/>
                    <a:pt x="3406" y="6938"/>
                  </a:cubicBezTo>
                  <a:cubicBezTo>
                    <a:pt x="3385" y="6931"/>
                    <a:pt x="3364" y="6928"/>
                    <a:pt x="3343" y="6928"/>
                  </a:cubicBezTo>
                  <a:cubicBezTo>
                    <a:pt x="3254" y="6928"/>
                    <a:pt x="3173" y="6983"/>
                    <a:pt x="3142" y="7072"/>
                  </a:cubicBezTo>
                  <a:cubicBezTo>
                    <a:pt x="3075" y="7274"/>
                    <a:pt x="3108" y="7572"/>
                    <a:pt x="3147" y="7779"/>
                  </a:cubicBezTo>
                  <a:cubicBezTo>
                    <a:pt x="3122" y="7780"/>
                    <a:pt x="3097" y="7781"/>
                    <a:pt x="3073" y="7781"/>
                  </a:cubicBezTo>
                  <a:cubicBezTo>
                    <a:pt x="2722" y="7781"/>
                    <a:pt x="2466" y="7592"/>
                    <a:pt x="2412" y="7457"/>
                  </a:cubicBezTo>
                  <a:cubicBezTo>
                    <a:pt x="2392" y="7399"/>
                    <a:pt x="2349" y="7356"/>
                    <a:pt x="2292" y="7337"/>
                  </a:cubicBezTo>
                  <a:cubicBezTo>
                    <a:pt x="2264" y="7325"/>
                    <a:pt x="2240" y="7321"/>
                    <a:pt x="2218" y="7321"/>
                  </a:cubicBezTo>
                  <a:cubicBezTo>
                    <a:pt x="2147" y="7321"/>
                    <a:pt x="2095" y="7368"/>
                    <a:pt x="2003" y="7389"/>
                  </a:cubicBezTo>
                  <a:cubicBezTo>
                    <a:pt x="1950" y="7405"/>
                    <a:pt x="1896" y="7412"/>
                    <a:pt x="1843" y="7412"/>
                  </a:cubicBezTo>
                  <a:cubicBezTo>
                    <a:pt x="1320" y="7412"/>
                    <a:pt x="851" y="6719"/>
                    <a:pt x="1004" y="6073"/>
                  </a:cubicBezTo>
                  <a:cubicBezTo>
                    <a:pt x="1057" y="5862"/>
                    <a:pt x="798" y="5862"/>
                    <a:pt x="668" y="5377"/>
                  </a:cubicBezTo>
                  <a:cubicBezTo>
                    <a:pt x="524" y="4863"/>
                    <a:pt x="725" y="4353"/>
                    <a:pt x="1129" y="4243"/>
                  </a:cubicBezTo>
                  <a:cubicBezTo>
                    <a:pt x="1244" y="4209"/>
                    <a:pt x="1312" y="4084"/>
                    <a:pt x="1264" y="3969"/>
                  </a:cubicBezTo>
                  <a:cubicBezTo>
                    <a:pt x="1023" y="3340"/>
                    <a:pt x="1441" y="2537"/>
                    <a:pt x="2013" y="2513"/>
                  </a:cubicBezTo>
                  <a:cubicBezTo>
                    <a:pt x="2119" y="2509"/>
                    <a:pt x="2205" y="2427"/>
                    <a:pt x="2215" y="2326"/>
                  </a:cubicBezTo>
                  <a:cubicBezTo>
                    <a:pt x="2261" y="1771"/>
                    <a:pt x="2775" y="1290"/>
                    <a:pt x="3265" y="1290"/>
                  </a:cubicBezTo>
                  <a:cubicBezTo>
                    <a:pt x="3331" y="1290"/>
                    <a:pt x="3396" y="1299"/>
                    <a:pt x="3459" y="1317"/>
                  </a:cubicBezTo>
                  <a:cubicBezTo>
                    <a:pt x="3479" y="1324"/>
                    <a:pt x="3500" y="1327"/>
                    <a:pt x="3520" y="1327"/>
                  </a:cubicBezTo>
                  <a:cubicBezTo>
                    <a:pt x="3591" y="1327"/>
                    <a:pt x="3657" y="1289"/>
                    <a:pt x="3694" y="1226"/>
                  </a:cubicBezTo>
                  <a:cubicBezTo>
                    <a:pt x="3893" y="896"/>
                    <a:pt x="4299" y="689"/>
                    <a:pt x="4687" y="689"/>
                  </a:cubicBezTo>
                  <a:cubicBezTo>
                    <a:pt x="4796" y="689"/>
                    <a:pt x="4904" y="706"/>
                    <a:pt x="5006" y="741"/>
                  </a:cubicBezTo>
                  <a:cubicBezTo>
                    <a:pt x="4915" y="870"/>
                    <a:pt x="4862" y="1019"/>
                    <a:pt x="4847" y="1173"/>
                  </a:cubicBezTo>
                  <a:cubicBezTo>
                    <a:pt x="4804" y="1183"/>
                    <a:pt x="4761" y="1192"/>
                    <a:pt x="4722" y="1202"/>
                  </a:cubicBezTo>
                  <a:cubicBezTo>
                    <a:pt x="4530" y="1269"/>
                    <a:pt x="4353" y="1375"/>
                    <a:pt x="4204" y="1509"/>
                  </a:cubicBezTo>
                  <a:cubicBezTo>
                    <a:pt x="4127" y="1591"/>
                    <a:pt x="4122" y="1721"/>
                    <a:pt x="4204" y="1802"/>
                  </a:cubicBezTo>
                  <a:cubicBezTo>
                    <a:pt x="4242" y="1843"/>
                    <a:pt x="4295" y="1864"/>
                    <a:pt x="4348" y="1864"/>
                  </a:cubicBezTo>
                  <a:cubicBezTo>
                    <a:pt x="4402" y="1864"/>
                    <a:pt x="4456" y="1843"/>
                    <a:pt x="4497" y="1802"/>
                  </a:cubicBezTo>
                  <a:cubicBezTo>
                    <a:pt x="4509" y="1790"/>
                    <a:pt x="4748" y="1559"/>
                    <a:pt x="5067" y="1559"/>
                  </a:cubicBezTo>
                  <a:cubicBezTo>
                    <a:pt x="5231" y="1559"/>
                    <a:pt x="5416" y="1620"/>
                    <a:pt x="5602" y="1802"/>
                  </a:cubicBezTo>
                  <a:cubicBezTo>
                    <a:pt x="5640" y="1841"/>
                    <a:pt x="5693" y="1865"/>
                    <a:pt x="5746" y="1865"/>
                  </a:cubicBezTo>
                  <a:cubicBezTo>
                    <a:pt x="5928" y="1865"/>
                    <a:pt x="6020" y="1644"/>
                    <a:pt x="5890" y="1514"/>
                  </a:cubicBezTo>
                  <a:cubicBezTo>
                    <a:pt x="5722" y="1336"/>
                    <a:pt x="5505" y="1216"/>
                    <a:pt x="5265" y="1168"/>
                  </a:cubicBezTo>
                  <a:cubicBezTo>
                    <a:pt x="5304" y="1039"/>
                    <a:pt x="5376" y="918"/>
                    <a:pt x="5472" y="822"/>
                  </a:cubicBezTo>
                  <a:cubicBezTo>
                    <a:pt x="5472" y="818"/>
                    <a:pt x="5477" y="818"/>
                    <a:pt x="5477" y="813"/>
                  </a:cubicBezTo>
                  <a:cubicBezTo>
                    <a:pt x="5735" y="530"/>
                    <a:pt x="6073" y="404"/>
                    <a:pt x="6385" y="404"/>
                  </a:cubicBezTo>
                  <a:cubicBezTo>
                    <a:pt x="6694" y="404"/>
                    <a:pt x="6976" y="528"/>
                    <a:pt x="7129" y="746"/>
                  </a:cubicBezTo>
                  <a:cubicBezTo>
                    <a:pt x="7163" y="794"/>
                    <a:pt x="7216" y="822"/>
                    <a:pt x="7273" y="827"/>
                  </a:cubicBezTo>
                  <a:cubicBezTo>
                    <a:pt x="7283" y="829"/>
                    <a:pt x="7293" y="830"/>
                    <a:pt x="7303" y="830"/>
                  </a:cubicBezTo>
                  <a:cubicBezTo>
                    <a:pt x="7352" y="830"/>
                    <a:pt x="7401" y="811"/>
                    <a:pt x="7437" y="779"/>
                  </a:cubicBezTo>
                  <a:cubicBezTo>
                    <a:pt x="7631" y="605"/>
                    <a:pt x="7894" y="523"/>
                    <a:pt x="8157" y="523"/>
                  </a:cubicBezTo>
                  <a:cubicBezTo>
                    <a:pt x="8546" y="523"/>
                    <a:pt x="8934" y="702"/>
                    <a:pt x="9094" y="1029"/>
                  </a:cubicBezTo>
                  <a:cubicBezTo>
                    <a:pt x="9129" y="1102"/>
                    <a:pt x="9201" y="1148"/>
                    <a:pt x="9278" y="1148"/>
                  </a:cubicBezTo>
                  <a:cubicBezTo>
                    <a:pt x="9297" y="1148"/>
                    <a:pt x="9316" y="1145"/>
                    <a:pt x="9334" y="1139"/>
                  </a:cubicBezTo>
                  <a:cubicBezTo>
                    <a:pt x="9419" y="1117"/>
                    <a:pt x="9506" y="1106"/>
                    <a:pt x="9593" y="1106"/>
                  </a:cubicBezTo>
                  <a:cubicBezTo>
                    <a:pt x="10077" y="1106"/>
                    <a:pt x="10570" y="1436"/>
                    <a:pt x="10684" y="1884"/>
                  </a:cubicBezTo>
                  <a:cubicBezTo>
                    <a:pt x="10707" y="1978"/>
                    <a:pt x="10792" y="2039"/>
                    <a:pt x="10885" y="2039"/>
                  </a:cubicBezTo>
                  <a:cubicBezTo>
                    <a:pt x="10892" y="2039"/>
                    <a:pt x="10898" y="2038"/>
                    <a:pt x="10905" y="2038"/>
                  </a:cubicBezTo>
                  <a:cubicBezTo>
                    <a:pt x="10935" y="2035"/>
                    <a:pt x="10965" y="2034"/>
                    <a:pt x="10994" y="2034"/>
                  </a:cubicBezTo>
                  <a:cubicBezTo>
                    <a:pt x="11142" y="2034"/>
                    <a:pt x="11288" y="2064"/>
                    <a:pt x="11424" y="2124"/>
                  </a:cubicBezTo>
                  <a:cubicBezTo>
                    <a:pt x="11458" y="2140"/>
                    <a:pt x="11491" y="2147"/>
                    <a:pt x="11521" y="2147"/>
                  </a:cubicBezTo>
                  <a:cubicBezTo>
                    <a:pt x="11720" y="2147"/>
                    <a:pt x="11817" y="1841"/>
                    <a:pt x="11587" y="1750"/>
                  </a:cubicBezTo>
                  <a:cubicBezTo>
                    <a:pt x="11414" y="1673"/>
                    <a:pt x="11222" y="1629"/>
                    <a:pt x="11030" y="1620"/>
                  </a:cubicBezTo>
                  <a:cubicBezTo>
                    <a:pt x="10801" y="1071"/>
                    <a:pt x="10196" y="697"/>
                    <a:pt x="9587" y="697"/>
                  </a:cubicBezTo>
                  <a:cubicBezTo>
                    <a:pt x="9519" y="697"/>
                    <a:pt x="9450" y="702"/>
                    <a:pt x="9382" y="712"/>
                  </a:cubicBezTo>
                  <a:cubicBezTo>
                    <a:pt x="9118" y="327"/>
                    <a:pt x="8639" y="116"/>
                    <a:pt x="8156" y="116"/>
                  </a:cubicBezTo>
                  <a:cubicBezTo>
                    <a:pt x="7866" y="116"/>
                    <a:pt x="7575" y="191"/>
                    <a:pt x="7326" y="352"/>
                  </a:cubicBezTo>
                  <a:cubicBezTo>
                    <a:pt x="7075" y="116"/>
                    <a:pt x="6729" y="1"/>
                    <a:pt x="6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63"/>
          <p:cNvGrpSpPr/>
          <p:nvPr/>
        </p:nvGrpSpPr>
        <p:grpSpPr>
          <a:xfrm>
            <a:off x="6291860" y="2010951"/>
            <a:ext cx="310890" cy="373067"/>
            <a:chOff x="1759349" y="3365144"/>
            <a:chExt cx="304525" cy="365394"/>
          </a:xfrm>
        </p:grpSpPr>
        <p:sp>
          <p:nvSpPr>
            <p:cNvPr id="2407" name="Google Shape;2407;p63"/>
            <p:cNvSpPr/>
            <p:nvPr/>
          </p:nvSpPr>
          <p:spPr>
            <a:xfrm>
              <a:off x="1884125" y="3689584"/>
              <a:ext cx="57121" cy="35504"/>
            </a:xfrm>
            <a:custGeom>
              <a:avLst/>
              <a:gdLst/>
              <a:ahLst/>
              <a:cxnLst/>
              <a:rect l="l" t="t" r="r" b="b"/>
              <a:pathLst>
                <a:path w="2180" h="1355" extrusionOk="0">
                  <a:moveTo>
                    <a:pt x="0" y="1"/>
                  </a:moveTo>
                  <a:lnTo>
                    <a:pt x="0" y="265"/>
                  </a:lnTo>
                  <a:cubicBezTo>
                    <a:pt x="0" y="870"/>
                    <a:pt x="485" y="1354"/>
                    <a:pt x="1090" y="1354"/>
                  </a:cubicBezTo>
                  <a:cubicBezTo>
                    <a:pt x="1690" y="1354"/>
                    <a:pt x="2179" y="870"/>
                    <a:pt x="2179" y="265"/>
                  </a:cubicBezTo>
                  <a:lnTo>
                    <a:pt x="2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1912659" y="3689584"/>
              <a:ext cx="28587" cy="31731"/>
            </a:xfrm>
            <a:custGeom>
              <a:avLst/>
              <a:gdLst/>
              <a:ahLst/>
              <a:cxnLst/>
              <a:rect l="l" t="t" r="r" b="b"/>
              <a:pathLst>
                <a:path w="1091" h="1211" extrusionOk="0">
                  <a:moveTo>
                    <a:pt x="1" y="1"/>
                  </a:moveTo>
                  <a:lnTo>
                    <a:pt x="1" y="265"/>
                  </a:lnTo>
                  <a:cubicBezTo>
                    <a:pt x="1" y="654"/>
                    <a:pt x="207" y="1014"/>
                    <a:pt x="548" y="1210"/>
                  </a:cubicBezTo>
                  <a:cubicBezTo>
                    <a:pt x="884" y="1014"/>
                    <a:pt x="1090" y="654"/>
                    <a:pt x="1090" y="265"/>
                  </a:cubicBezTo>
                  <a:lnTo>
                    <a:pt x="10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1814688" y="3423786"/>
              <a:ext cx="194475" cy="268733"/>
            </a:xfrm>
            <a:custGeom>
              <a:avLst/>
              <a:gdLst/>
              <a:ahLst/>
              <a:cxnLst/>
              <a:rect l="l" t="t" r="r" b="b"/>
              <a:pathLst>
                <a:path w="7422" h="10256" extrusionOk="0">
                  <a:moveTo>
                    <a:pt x="3729" y="1"/>
                  </a:moveTo>
                  <a:cubicBezTo>
                    <a:pt x="2326" y="1"/>
                    <a:pt x="1059" y="856"/>
                    <a:pt x="538" y="2167"/>
                  </a:cubicBezTo>
                  <a:cubicBezTo>
                    <a:pt x="0" y="3506"/>
                    <a:pt x="356" y="5037"/>
                    <a:pt x="1421" y="6007"/>
                  </a:cubicBezTo>
                  <a:cubicBezTo>
                    <a:pt x="1844" y="6391"/>
                    <a:pt x="2084" y="6938"/>
                    <a:pt x="2079" y="7514"/>
                  </a:cubicBezTo>
                  <a:lnTo>
                    <a:pt x="2079" y="9665"/>
                  </a:lnTo>
                  <a:cubicBezTo>
                    <a:pt x="2079" y="9991"/>
                    <a:pt x="2343" y="10255"/>
                    <a:pt x="2669" y="10255"/>
                  </a:cubicBezTo>
                  <a:lnTo>
                    <a:pt x="4810" y="10255"/>
                  </a:lnTo>
                  <a:cubicBezTo>
                    <a:pt x="5137" y="10255"/>
                    <a:pt x="5401" y="9991"/>
                    <a:pt x="5401" y="9665"/>
                  </a:cubicBezTo>
                  <a:lnTo>
                    <a:pt x="5401" y="7505"/>
                  </a:lnTo>
                  <a:cubicBezTo>
                    <a:pt x="5401" y="6924"/>
                    <a:pt x="5650" y="6372"/>
                    <a:pt x="6078" y="5983"/>
                  </a:cubicBezTo>
                  <a:cubicBezTo>
                    <a:pt x="7052" y="5080"/>
                    <a:pt x="7422" y="3708"/>
                    <a:pt x="7038" y="2440"/>
                  </a:cubicBezTo>
                  <a:cubicBezTo>
                    <a:pt x="6654" y="1178"/>
                    <a:pt x="5578" y="242"/>
                    <a:pt x="4268" y="40"/>
                  </a:cubicBezTo>
                  <a:cubicBezTo>
                    <a:pt x="4124" y="16"/>
                    <a:pt x="3970" y="2"/>
                    <a:pt x="3821" y="2"/>
                  </a:cubicBezTo>
                  <a:cubicBezTo>
                    <a:pt x="3791" y="1"/>
                    <a:pt x="3760" y="1"/>
                    <a:pt x="3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1843878" y="3424834"/>
              <a:ext cx="165154" cy="267685"/>
            </a:xfrm>
            <a:custGeom>
              <a:avLst/>
              <a:gdLst/>
              <a:ahLst/>
              <a:cxnLst/>
              <a:rect l="l" t="t" r="r" b="b"/>
              <a:pathLst>
                <a:path w="6303" h="10216" extrusionOk="0">
                  <a:moveTo>
                    <a:pt x="3149" y="0"/>
                  </a:moveTo>
                  <a:cubicBezTo>
                    <a:pt x="1839" y="207"/>
                    <a:pt x="759" y="1147"/>
                    <a:pt x="379" y="2420"/>
                  </a:cubicBezTo>
                  <a:cubicBezTo>
                    <a:pt x="0" y="3692"/>
                    <a:pt x="384" y="5074"/>
                    <a:pt x="1368" y="5967"/>
                  </a:cubicBezTo>
                  <a:cubicBezTo>
                    <a:pt x="1791" y="6351"/>
                    <a:pt x="2031" y="6898"/>
                    <a:pt x="2026" y="7474"/>
                  </a:cubicBezTo>
                  <a:lnTo>
                    <a:pt x="2026" y="9625"/>
                  </a:lnTo>
                  <a:cubicBezTo>
                    <a:pt x="2026" y="9951"/>
                    <a:pt x="2290" y="10215"/>
                    <a:pt x="2616" y="10215"/>
                  </a:cubicBezTo>
                  <a:lnTo>
                    <a:pt x="3696" y="10215"/>
                  </a:lnTo>
                  <a:cubicBezTo>
                    <a:pt x="4023" y="10215"/>
                    <a:pt x="4287" y="9951"/>
                    <a:pt x="4287" y="9625"/>
                  </a:cubicBezTo>
                  <a:lnTo>
                    <a:pt x="4287" y="7465"/>
                  </a:lnTo>
                  <a:cubicBezTo>
                    <a:pt x="4287" y="6884"/>
                    <a:pt x="4536" y="6332"/>
                    <a:pt x="4964" y="5943"/>
                  </a:cubicBezTo>
                  <a:lnTo>
                    <a:pt x="4964" y="5938"/>
                  </a:lnTo>
                  <a:cubicBezTo>
                    <a:pt x="5933" y="5040"/>
                    <a:pt x="6303" y="3668"/>
                    <a:pt x="5919" y="2400"/>
                  </a:cubicBezTo>
                  <a:cubicBezTo>
                    <a:pt x="5535" y="1138"/>
                    <a:pt x="4460" y="202"/>
                    <a:pt x="31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1869137" y="3623815"/>
              <a:ext cx="87071" cy="34482"/>
            </a:xfrm>
            <a:custGeom>
              <a:avLst/>
              <a:gdLst/>
              <a:ahLst/>
              <a:cxnLst/>
              <a:rect l="l" t="t" r="r" b="b"/>
              <a:pathLst>
                <a:path w="3323" h="1316" extrusionOk="0">
                  <a:moveTo>
                    <a:pt x="1" y="0"/>
                  </a:moveTo>
                  <a:lnTo>
                    <a:pt x="1" y="1315"/>
                  </a:lnTo>
                  <a:lnTo>
                    <a:pt x="3323" y="1315"/>
                  </a:ln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1869137" y="3658272"/>
              <a:ext cx="87071" cy="34247"/>
            </a:xfrm>
            <a:custGeom>
              <a:avLst/>
              <a:gdLst/>
              <a:ahLst/>
              <a:cxnLst/>
              <a:rect l="l" t="t" r="r" b="b"/>
              <a:pathLst>
                <a:path w="3323" h="1307" extrusionOk="0">
                  <a:moveTo>
                    <a:pt x="1" y="0"/>
                  </a:moveTo>
                  <a:lnTo>
                    <a:pt x="1" y="716"/>
                  </a:lnTo>
                  <a:cubicBezTo>
                    <a:pt x="1" y="1042"/>
                    <a:pt x="265" y="1306"/>
                    <a:pt x="591" y="1306"/>
                  </a:cubicBezTo>
                  <a:lnTo>
                    <a:pt x="2732" y="1306"/>
                  </a:lnTo>
                  <a:cubicBezTo>
                    <a:pt x="3059" y="1306"/>
                    <a:pt x="3323" y="1042"/>
                    <a:pt x="3323" y="716"/>
                  </a:cubicBez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1896938" y="3623815"/>
              <a:ext cx="59270" cy="34482"/>
            </a:xfrm>
            <a:custGeom>
              <a:avLst/>
              <a:gdLst/>
              <a:ahLst/>
              <a:cxnLst/>
              <a:rect l="l" t="t" r="r" b="b"/>
              <a:pathLst>
                <a:path w="2262" h="1316" extrusionOk="0">
                  <a:moveTo>
                    <a:pt x="1" y="0"/>
                  </a:moveTo>
                  <a:lnTo>
                    <a:pt x="1" y="1315"/>
                  </a:lnTo>
                  <a:lnTo>
                    <a:pt x="2262" y="1315"/>
                  </a:ln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1896938" y="3658272"/>
              <a:ext cx="59270" cy="34247"/>
            </a:xfrm>
            <a:custGeom>
              <a:avLst/>
              <a:gdLst/>
              <a:ahLst/>
              <a:cxnLst/>
              <a:rect l="l" t="t" r="r" b="b"/>
              <a:pathLst>
                <a:path w="2262" h="1307" extrusionOk="0">
                  <a:moveTo>
                    <a:pt x="1" y="0"/>
                  </a:moveTo>
                  <a:lnTo>
                    <a:pt x="1" y="716"/>
                  </a:lnTo>
                  <a:cubicBezTo>
                    <a:pt x="1" y="1042"/>
                    <a:pt x="265" y="1306"/>
                    <a:pt x="591" y="1306"/>
                  </a:cubicBezTo>
                  <a:lnTo>
                    <a:pt x="1671" y="1306"/>
                  </a:lnTo>
                  <a:cubicBezTo>
                    <a:pt x="1998" y="1306"/>
                    <a:pt x="2262" y="1042"/>
                    <a:pt x="2262" y="716"/>
                  </a:cubicBez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1777061" y="3569524"/>
              <a:ext cx="37155" cy="23215"/>
            </a:xfrm>
            <a:custGeom>
              <a:avLst/>
              <a:gdLst/>
              <a:ahLst/>
              <a:cxnLst/>
              <a:rect l="l" t="t" r="r" b="b"/>
              <a:pathLst>
                <a:path w="1418" h="886" extrusionOk="0">
                  <a:moveTo>
                    <a:pt x="1121" y="0"/>
                  </a:moveTo>
                  <a:cubicBezTo>
                    <a:pt x="1088" y="0"/>
                    <a:pt x="1054" y="9"/>
                    <a:pt x="1019" y="27"/>
                  </a:cubicBezTo>
                  <a:lnTo>
                    <a:pt x="217" y="488"/>
                  </a:lnTo>
                  <a:cubicBezTo>
                    <a:pt x="1" y="600"/>
                    <a:pt x="119" y="886"/>
                    <a:pt x="306" y="886"/>
                  </a:cubicBezTo>
                  <a:cubicBezTo>
                    <a:pt x="343" y="886"/>
                    <a:pt x="383" y="874"/>
                    <a:pt x="424" y="848"/>
                  </a:cubicBezTo>
                  <a:lnTo>
                    <a:pt x="1230" y="387"/>
                  </a:lnTo>
                  <a:cubicBezTo>
                    <a:pt x="1418" y="265"/>
                    <a:pt x="1304"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2007015" y="3571201"/>
              <a:ext cx="36998" cy="23320"/>
            </a:xfrm>
            <a:custGeom>
              <a:avLst/>
              <a:gdLst/>
              <a:ahLst/>
              <a:cxnLst/>
              <a:rect l="l" t="t" r="r" b="b"/>
              <a:pathLst>
                <a:path w="1412" h="890" extrusionOk="0">
                  <a:moveTo>
                    <a:pt x="307" y="1"/>
                  </a:moveTo>
                  <a:cubicBezTo>
                    <a:pt x="120" y="1"/>
                    <a:pt x="1" y="288"/>
                    <a:pt x="216" y="400"/>
                  </a:cubicBezTo>
                  <a:cubicBezTo>
                    <a:pt x="1046" y="866"/>
                    <a:pt x="1027" y="890"/>
                    <a:pt x="1128" y="890"/>
                  </a:cubicBezTo>
                  <a:cubicBezTo>
                    <a:pt x="1334" y="885"/>
                    <a:pt x="1411" y="611"/>
                    <a:pt x="1229" y="501"/>
                  </a:cubicBezTo>
                  <a:lnTo>
                    <a:pt x="427" y="40"/>
                  </a:lnTo>
                  <a:cubicBezTo>
                    <a:pt x="386" y="13"/>
                    <a:pt x="345"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1822601" y="3479911"/>
              <a:ext cx="155171" cy="250627"/>
            </a:xfrm>
            <a:custGeom>
              <a:avLst/>
              <a:gdLst/>
              <a:ahLst/>
              <a:cxnLst/>
              <a:rect l="l" t="t" r="r" b="b"/>
              <a:pathLst>
                <a:path w="5922" h="9565" extrusionOk="0">
                  <a:moveTo>
                    <a:pt x="4691" y="418"/>
                  </a:moveTo>
                  <a:cubicBezTo>
                    <a:pt x="4907" y="418"/>
                    <a:pt x="5084" y="596"/>
                    <a:pt x="5084" y="817"/>
                  </a:cubicBezTo>
                  <a:cubicBezTo>
                    <a:pt x="5084" y="1033"/>
                    <a:pt x="4907" y="1210"/>
                    <a:pt x="4691" y="1210"/>
                  </a:cubicBezTo>
                  <a:lnTo>
                    <a:pt x="4244" y="1210"/>
                  </a:lnTo>
                  <a:lnTo>
                    <a:pt x="4244" y="817"/>
                  </a:lnTo>
                  <a:cubicBezTo>
                    <a:pt x="4244" y="596"/>
                    <a:pt x="4422" y="418"/>
                    <a:pt x="4638" y="418"/>
                  </a:cubicBezTo>
                  <a:close/>
                  <a:moveTo>
                    <a:pt x="2238" y="418"/>
                  </a:moveTo>
                  <a:cubicBezTo>
                    <a:pt x="2459" y="418"/>
                    <a:pt x="2636" y="596"/>
                    <a:pt x="2636" y="817"/>
                  </a:cubicBezTo>
                  <a:lnTo>
                    <a:pt x="2636" y="1215"/>
                  </a:lnTo>
                  <a:lnTo>
                    <a:pt x="2190" y="1215"/>
                  </a:lnTo>
                  <a:cubicBezTo>
                    <a:pt x="1969" y="1215"/>
                    <a:pt x="1791" y="1033"/>
                    <a:pt x="1791" y="817"/>
                  </a:cubicBezTo>
                  <a:cubicBezTo>
                    <a:pt x="1791" y="596"/>
                    <a:pt x="1969" y="418"/>
                    <a:pt x="2190" y="418"/>
                  </a:cubicBezTo>
                  <a:close/>
                  <a:moveTo>
                    <a:pt x="4892" y="5699"/>
                  </a:moveTo>
                  <a:lnTo>
                    <a:pt x="4892" y="6596"/>
                  </a:lnTo>
                  <a:lnTo>
                    <a:pt x="1988" y="6596"/>
                  </a:lnTo>
                  <a:lnTo>
                    <a:pt x="1988" y="5699"/>
                  </a:lnTo>
                  <a:close/>
                  <a:moveTo>
                    <a:pt x="4892" y="7014"/>
                  </a:moveTo>
                  <a:lnTo>
                    <a:pt x="4892" y="7585"/>
                  </a:lnTo>
                  <a:cubicBezTo>
                    <a:pt x="4892" y="7758"/>
                    <a:pt x="4748" y="7902"/>
                    <a:pt x="4571" y="7902"/>
                  </a:cubicBezTo>
                  <a:lnTo>
                    <a:pt x="2305" y="7902"/>
                  </a:lnTo>
                  <a:cubicBezTo>
                    <a:pt x="2132" y="7902"/>
                    <a:pt x="1988" y="7758"/>
                    <a:pt x="1988" y="7585"/>
                  </a:cubicBezTo>
                  <a:lnTo>
                    <a:pt x="1988" y="7014"/>
                  </a:lnTo>
                  <a:close/>
                  <a:moveTo>
                    <a:pt x="2190" y="1"/>
                  </a:moveTo>
                  <a:cubicBezTo>
                    <a:pt x="1743" y="1"/>
                    <a:pt x="1378" y="366"/>
                    <a:pt x="1378" y="812"/>
                  </a:cubicBezTo>
                  <a:cubicBezTo>
                    <a:pt x="1378" y="1263"/>
                    <a:pt x="1743" y="1628"/>
                    <a:pt x="2190" y="1628"/>
                  </a:cubicBezTo>
                  <a:lnTo>
                    <a:pt x="2636" y="1628"/>
                  </a:lnTo>
                  <a:lnTo>
                    <a:pt x="2636" y="3322"/>
                  </a:lnTo>
                  <a:cubicBezTo>
                    <a:pt x="2636" y="3462"/>
                    <a:pt x="2741" y="3531"/>
                    <a:pt x="2845" y="3531"/>
                  </a:cubicBezTo>
                  <a:cubicBezTo>
                    <a:pt x="2949" y="3531"/>
                    <a:pt x="3054" y="3462"/>
                    <a:pt x="3054" y="3322"/>
                  </a:cubicBezTo>
                  <a:lnTo>
                    <a:pt x="3054" y="1628"/>
                  </a:lnTo>
                  <a:lnTo>
                    <a:pt x="3822" y="1628"/>
                  </a:lnTo>
                  <a:lnTo>
                    <a:pt x="3822" y="5281"/>
                  </a:lnTo>
                  <a:lnTo>
                    <a:pt x="3059" y="5281"/>
                  </a:lnTo>
                  <a:lnTo>
                    <a:pt x="3059" y="4158"/>
                  </a:lnTo>
                  <a:cubicBezTo>
                    <a:pt x="3059" y="4019"/>
                    <a:pt x="2954" y="3949"/>
                    <a:pt x="2850" y="3949"/>
                  </a:cubicBezTo>
                  <a:cubicBezTo>
                    <a:pt x="2745" y="3949"/>
                    <a:pt x="2641" y="4019"/>
                    <a:pt x="2641" y="4158"/>
                  </a:cubicBezTo>
                  <a:lnTo>
                    <a:pt x="2641" y="5281"/>
                  </a:lnTo>
                  <a:lnTo>
                    <a:pt x="1988" y="5281"/>
                  </a:lnTo>
                  <a:cubicBezTo>
                    <a:pt x="1969" y="4676"/>
                    <a:pt x="1705" y="4105"/>
                    <a:pt x="1258" y="3697"/>
                  </a:cubicBezTo>
                  <a:cubicBezTo>
                    <a:pt x="913" y="3380"/>
                    <a:pt x="639" y="2996"/>
                    <a:pt x="452" y="2564"/>
                  </a:cubicBezTo>
                  <a:cubicBezTo>
                    <a:pt x="414" y="2472"/>
                    <a:pt x="341" y="2433"/>
                    <a:pt x="268" y="2433"/>
                  </a:cubicBezTo>
                  <a:cubicBezTo>
                    <a:pt x="135" y="2433"/>
                    <a:pt x="0" y="2559"/>
                    <a:pt x="68" y="2722"/>
                  </a:cubicBezTo>
                  <a:cubicBezTo>
                    <a:pt x="274" y="3212"/>
                    <a:pt x="586" y="3649"/>
                    <a:pt x="975" y="4004"/>
                  </a:cubicBezTo>
                  <a:cubicBezTo>
                    <a:pt x="1354" y="4350"/>
                    <a:pt x="1571" y="4835"/>
                    <a:pt x="1575" y="5348"/>
                  </a:cubicBezTo>
                  <a:lnTo>
                    <a:pt x="1575" y="7585"/>
                  </a:lnTo>
                  <a:cubicBezTo>
                    <a:pt x="1575" y="7926"/>
                    <a:pt x="1811" y="8224"/>
                    <a:pt x="2147" y="8300"/>
                  </a:cubicBezTo>
                  <a:cubicBezTo>
                    <a:pt x="2147" y="8483"/>
                    <a:pt x="2190" y="8660"/>
                    <a:pt x="2271" y="8824"/>
                  </a:cubicBezTo>
                  <a:cubicBezTo>
                    <a:pt x="2311" y="8910"/>
                    <a:pt x="2380" y="8946"/>
                    <a:pt x="2451" y="8946"/>
                  </a:cubicBezTo>
                  <a:cubicBezTo>
                    <a:pt x="2587" y="8946"/>
                    <a:pt x="2725" y="8811"/>
                    <a:pt x="2646" y="8646"/>
                  </a:cubicBezTo>
                  <a:cubicBezTo>
                    <a:pt x="2598" y="8545"/>
                    <a:pt x="2569" y="8430"/>
                    <a:pt x="2564" y="8320"/>
                  </a:cubicBezTo>
                  <a:lnTo>
                    <a:pt x="4326" y="8320"/>
                  </a:lnTo>
                  <a:cubicBezTo>
                    <a:pt x="4295" y="8803"/>
                    <a:pt x="3893" y="9150"/>
                    <a:pt x="3444" y="9150"/>
                  </a:cubicBezTo>
                  <a:cubicBezTo>
                    <a:pt x="3341" y="9150"/>
                    <a:pt x="3235" y="9132"/>
                    <a:pt x="3131" y="9092"/>
                  </a:cubicBezTo>
                  <a:cubicBezTo>
                    <a:pt x="3101" y="9081"/>
                    <a:pt x="3073" y="9076"/>
                    <a:pt x="3047" y="9076"/>
                  </a:cubicBezTo>
                  <a:cubicBezTo>
                    <a:pt x="2843" y="9076"/>
                    <a:pt x="2752" y="9392"/>
                    <a:pt x="2982" y="9481"/>
                  </a:cubicBezTo>
                  <a:cubicBezTo>
                    <a:pt x="3133" y="9538"/>
                    <a:pt x="3287" y="9564"/>
                    <a:pt x="3437" y="9564"/>
                  </a:cubicBezTo>
                  <a:cubicBezTo>
                    <a:pt x="4113" y="9564"/>
                    <a:pt x="4715" y="9027"/>
                    <a:pt x="4739" y="8300"/>
                  </a:cubicBezTo>
                  <a:cubicBezTo>
                    <a:pt x="5070" y="8219"/>
                    <a:pt x="5305" y="7921"/>
                    <a:pt x="5305" y="7580"/>
                  </a:cubicBezTo>
                  <a:lnTo>
                    <a:pt x="5305" y="5377"/>
                  </a:lnTo>
                  <a:cubicBezTo>
                    <a:pt x="5305" y="4916"/>
                    <a:pt x="5473" y="4470"/>
                    <a:pt x="5780" y="4124"/>
                  </a:cubicBezTo>
                  <a:cubicBezTo>
                    <a:pt x="5922" y="3968"/>
                    <a:pt x="5781" y="3771"/>
                    <a:pt x="5623" y="3771"/>
                  </a:cubicBezTo>
                  <a:cubicBezTo>
                    <a:pt x="5572" y="3771"/>
                    <a:pt x="5519" y="3792"/>
                    <a:pt x="5473" y="3841"/>
                  </a:cubicBezTo>
                  <a:lnTo>
                    <a:pt x="5478" y="3846"/>
                  </a:lnTo>
                  <a:cubicBezTo>
                    <a:pt x="5118" y="4244"/>
                    <a:pt x="4911" y="4748"/>
                    <a:pt x="4892" y="5281"/>
                  </a:cubicBezTo>
                  <a:lnTo>
                    <a:pt x="4244" y="5281"/>
                  </a:lnTo>
                  <a:lnTo>
                    <a:pt x="4244" y="1628"/>
                  </a:lnTo>
                  <a:lnTo>
                    <a:pt x="4691" y="1628"/>
                  </a:lnTo>
                  <a:cubicBezTo>
                    <a:pt x="5137" y="1628"/>
                    <a:pt x="5502" y="1263"/>
                    <a:pt x="5502" y="812"/>
                  </a:cubicBezTo>
                  <a:cubicBezTo>
                    <a:pt x="5502" y="366"/>
                    <a:pt x="5137" y="1"/>
                    <a:pt x="4691" y="1"/>
                  </a:cubicBezTo>
                  <a:lnTo>
                    <a:pt x="4638" y="1"/>
                  </a:lnTo>
                  <a:cubicBezTo>
                    <a:pt x="4191" y="1"/>
                    <a:pt x="3827" y="366"/>
                    <a:pt x="3827" y="812"/>
                  </a:cubicBezTo>
                  <a:lnTo>
                    <a:pt x="3827" y="1210"/>
                  </a:lnTo>
                  <a:lnTo>
                    <a:pt x="3059" y="1210"/>
                  </a:lnTo>
                  <a:lnTo>
                    <a:pt x="3059" y="812"/>
                  </a:lnTo>
                  <a:cubicBezTo>
                    <a:pt x="3054" y="366"/>
                    <a:pt x="2689" y="1"/>
                    <a:pt x="2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1816837" y="3418152"/>
              <a:ext cx="191829" cy="155721"/>
            </a:xfrm>
            <a:custGeom>
              <a:avLst/>
              <a:gdLst/>
              <a:ahLst/>
              <a:cxnLst/>
              <a:rect l="l" t="t" r="r" b="b"/>
              <a:pathLst>
                <a:path w="7321" h="5943" extrusionOk="0">
                  <a:moveTo>
                    <a:pt x="3691" y="1"/>
                  </a:moveTo>
                  <a:cubicBezTo>
                    <a:pt x="1810" y="1"/>
                    <a:pt x="0" y="1459"/>
                    <a:pt x="0" y="3659"/>
                  </a:cubicBezTo>
                  <a:cubicBezTo>
                    <a:pt x="0" y="3851"/>
                    <a:pt x="14" y="4043"/>
                    <a:pt x="43" y="4230"/>
                  </a:cubicBezTo>
                  <a:cubicBezTo>
                    <a:pt x="58" y="4358"/>
                    <a:pt x="153" y="4416"/>
                    <a:pt x="248" y="4416"/>
                  </a:cubicBezTo>
                  <a:cubicBezTo>
                    <a:pt x="367" y="4416"/>
                    <a:pt x="488" y="4325"/>
                    <a:pt x="456" y="4167"/>
                  </a:cubicBezTo>
                  <a:cubicBezTo>
                    <a:pt x="182" y="2319"/>
                    <a:pt x="1522" y="620"/>
                    <a:pt x="3384" y="457"/>
                  </a:cubicBezTo>
                  <a:cubicBezTo>
                    <a:pt x="3478" y="449"/>
                    <a:pt x="3571" y="445"/>
                    <a:pt x="3663" y="445"/>
                  </a:cubicBezTo>
                  <a:cubicBezTo>
                    <a:pt x="5405" y="445"/>
                    <a:pt x="6862" y="1838"/>
                    <a:pt x="6903" y="3615"/>
                  </a:cubicBezTo>
                  <a:lnTo>
                    <a:pt x="6903" y="3659"/>
                  </a:lnTo>
                  <a:cubicBezTo>
                    <a:pt x="6903" y="4359"/>
                    <a:pt x="6672" y="5046"/>
                    <a:pt x="6250" y="5607"/>
                  </a:cubicBezTo>
                  <a:cubicBezTo>
                    <a:pt x="6128" y="5768"/>
                    <a:pt x="6271" y="5943"/>
                    <a:pt x="6422" y="5943"/>
                  </a:cubicBezTo>
                  <a:cubicBezTo>
                    <a:pt x="6478" y="5943"/>
                    <a:pt x="6536" y="5918"/>
                    <a:pt x="6581" y="5857"/>
                  </a:cubicBezTo>
                  <a:cubicBezTo>
                    <a:pt x="7061" y="5223"/>
                    <a:pt x="7320" y="4451"/>
                    <a:pt x="7316" y="3659"/>
                  </a:cubicBezTo>
                  <a:lnTo>
                    <a:pt x="7316" y="3606"/>
                  </a:lnTo>
                  <a:cubicBezTo>
                    <a:pt x="7306" y="2655"/>
                    <a:pt x="6922" y="1748"/>
                    <a:pt x="6245" y="1076"/>
                  </a:cubicBezTo>
                  <a:cubicBezTo>
                    <a:pt x="5504" y="333"/>
                    <a:pt x="4589" y="1"/>
                    <a:pt x="3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1907262" y="3365144"/>
              <a:ext cx="10979" cy="35295"/>
            </a:xfrm>
            <a:custGeom>
              <a:avLst/>
              <a:gdLst/>
              <a:ahLst/>
              <a:cxnLst/>
              <a:rect l="l" t="t" r="r" b="b"/>
              <a:pathLst>
                <a:path w="419" h="1347" extrusionOk="0">
                  <a:moveTo>
                    <a:pt x="209" y="1"/>
                  </a:moveTo>
                  <a:cubicBezTo>
                    <a:pt x="105" y="1"/>
                    <a:pt x="0" y="70"/>
                    <a:pt x="0" y="209"/>
                  </a:cubicBezTo>
                  <a:lnTo>
                    <a:pt x="0" y="1141"/>
                  </a:lnTo>
                  <a:cubicBezTo>
                    <a:pt x="0" y="1256"/>
                    <a:pt x="92" y="1347"/>
                    <a:pt x="207" y="1347"/>
                  </a:cubicBezTo>
                  <a:cubicBezTo>
                    <a:pt x="322" y="1347"/>
                    <a:pt x="418" y="1256"/>
                    <a:pt x="418" y="1141"/>
                  </a:cubicBezTo>
                  <a:lnTo>
                    <a:pt x="418" y="209"/>
                  </a:lnTo>
                  <a:cubicBezTo>
                    <a:pt x="418" y="70"/>
                    <a:pt x="314"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1833135" y="3384194"/>
              <a:ext cx="26674" cy="32203"/>
            </a:xfrm>
            <a:custGeom>
              <a:avLst/>
              <a:gdLst/>
              <a:ahLst/>
              <a:cxnLst/>
              <a:rect l="l" t="t" r="r" b="b"/>
              <a:pathLst>
                <a:path w="1018" h="1229" extrusionOk="0">
                  <a:moveTo>
                    <a:pt x="275" y="0"/>
                  </a:moveTo>
                  <a:cubicBezTo>
                    <a:pt x="136" y="0"/>
                    <a:pt x="1" y="145"/>
                    <a:pt x="84" y="308"/>
                  </a:cubicBezTo>
                  <a:lnTo>
                    <a:pt x="549" y="1110"/>
                  </a:lnTo>
                  <a:cubicBezTo>
                    <a:pt x="592" y="1194"/>
                    <a:pt x="660" y="1228"/>
                    <a:pt x="728" y="1228"/>
                  </a:cubicBezTo>
                  <a:cubicBezTo>
                    <a:pt x="873" y="1228"/>
                    <a:pt x="1017" y="1070"/>
                    <a:pt x="909" y="903"/>
                  </a:cubicBezTo>
                  <a:lnTo>
                    <a:pt x="444" y="97"/>
                  </a:lnTo>
                  <a:cubicBezTo>
                    <a:pt x="399" y="29"/>
                    <a:pt x="33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1778214" y="3436415"/>
              <a:ext cx="37155" cy="23320"/>
            </a:xfrm>
            <a:custGeom>
              <a:avLst/>
              <a:gdLst/>
              <a:ahLst/>
              <a:cxnLst/>
              <a:rect l="l" t="t" r="r" b="b"/>
              <a:pathLst>
                <a:path w="1418" h="890" extrusionOk="0">
                  <a:moveTo>
                    <a:pt x="305" y="1"/>
                  </a:moveTo>
                  <a:cubicBezTo>
                    <a:pt x="118" y="1"/>
                    <a:pt x="0" y="286"/>
                    <a:pt x="216" y="398"/>
                  </a:cubicBezTo>
                  <a:lnTo>
                    <a:pt x="1023" y="864"/>
                  </a:lnTo>
                  <a:cubicBezTo>
                    <a:pt x="1057" y="882"/>
                    <a:pt x="1091" y="889"/>
                    <a:pt x="1122" y="889"/>
                  </a:cubicBezTo>
                  <a:cubicBezTo>
                    <a:pt x="1306" y="889"/>
                    <a:pt x="1418" y="627"/>
                    <a:pt x="1229" y="504"/>
                  </a:cubicBezTo>
                  <a:lnTo>
                    <a:pt x="423" y="38"/>
                  </a:lnTo>
                  <a:cubicBezTo>
                    <a:pt x="382" y="12"/>
                    <a:pt x="342"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1759349" y="3508970"/>
              <a:ext cx="37129" cy="10979"/>
            </a:xfrm>
            <a:custGeom>
              <a:avLst/>
              <a:gdLst/>
              <a:ahLst/>
              <a:cxnLst/>
              <a:rect l="l" t="t" r="r" b="b"/>
              <a:pathLst>
                <a:path w="1417" h="419" extrusionOk="0">
                  <a:moveTo>
                    <a:pt x="279" y="1"/>
                  </a:moveTo>
                  <a:cubicBezTo>
                    <a:pt x="0" y="1"/>
                    <a:pt x="0" y="418"/>
                    <a:pt x="279" y="418"/>
                  </a:cubicBezTo>
                  <a:lnTo>
                    <a:pt x="1205" y="418"/>
                  </a:lnTo>
                  <a:cubicBezTo>
                    <a:pt x="1320" y="418"/>
                    <a:pt x="1416" y="327"/>
                    <a:pt x="1416" y="212"/>
                  </a:cubicBezTo>
                  <a:cubicBezTo>
                    <a:pt x="1416" y="97"/>
                    <a:pt x="1320"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2024858" y="3511354"/>
              <a:ext cx="39016" cy="10848"/>
            </a:xfrm>
            <a:custGeom>
              <a:avLst/>
              <a:gdLst/>
              <a:ahLst/>
              <a:cxnLst/>
              <a:rect l="l" t="t" r="r" b="b"/>
              <a:pathLst>
                <a:path w="1489" h="414" extrusionOk="0">
                  <a:moveTo>
                    <a:pt x="279" y="1"/>
                  </a:moveTo>
                  <a:cubicBezTo>
                    <a:pt x="1" y="1"/>
                    <a:pt x="1" y="414"/>
                    <a:pt x="279" y="414"/>
                  </a:cubicBezTo>
                  <a:lnTo>
                    <a:pt x="1210" y="414"/>
                  </a:lnTo>
                  <a:cubicBezTo>
                    <a:pt x="1489" y="414"/>
                    <a:pt x="1489"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2008875" y="3438826"/>
              <a:ext cx="36526" cy="22927"/>
            </a:xfrm>
            <a:custGeom>
              <a:avLst/>
              <a:gdLst/>
              <a:ahLst/>
              <a:cxnLst/>
              <a:rect l="l" t="t" r="r" b="b"/>
              <a:pathLst>
                <a:path w="1394" h="875" extrusionOk="0">
                  <a:moveTo>
                    <a:pt x="1097" y="1"/>
                  </a:moveTo>
                  <a:cubicBezTo>
                    <a:pt x="1064" y="1"/>
                    <a:pt x="1030" y="9"/>
                    <a:pt x="995" y="28"/>
                  </a:cubicBezTo>
                  <a:lnTo>
                    <a:pt x="193" y="489"/>
                  </a:lnTo>
                  <a:cubicBezTo>
                    <a:pt x="1" y="612"/>
                    <a:pt x="116" y="874"/>
                    <a:pt x="299" y="874"/>
                  </a:cubicBezTo>
                  <a:cubicBezTo>
                    <a:pt x="331" y="874"/>
                    <a:pt x="365" y="866"/>
                    <a:pt x="399" y="849"/>
                  </a:cubicBezTo>
                  <a:lnTo>
                    <a:pt x="1206" y="388"/>
                  </a:lnTo>
                  <a:cubicBezTo>
                    <a:pt x="1394" y="265"/>
                    <a:pt x="128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1966008" y="3385373"/>
              <a:ext cx="25967" cy="31810"/>
            </a:xfrm>
            <a:custGeom>
              <a:avLst/>
              <a:gdLst/>
              <a:ahLst/>
              <a:cxnLst/>
              <a:rect l="l" t="t" r="r" b="b"/>
              <a:pathLst>
                <a:path w="991" h="1214" extrusionOk="0">
                  <a:moveTo>
                    <a:pt x="718" y="0"/>
                  </a:moveTo>
                  <a:cubicBezTo>
                    <a:pt x="655" y="0"/>
                    <a:pt x="592" y="30"/>
                    <a:pt x="547" y="100"/>
                  </a:cubicBezTo>
                  <a:lnTo>
                    <a:pt x="82" y="901"/>
                  </a:lnTo>
                  <a:cubicBezTo>
                    <a:pt x="0" y="1041"/>
                    <a:pt x="101" y="1213"/>
                    <a:pt x="264" y="1213"/>
                  </a:cubicBezTo>
                  <a:cubicBezTo>
                    <a:pt x="336" y="1213"/>
                    <a:pt x="403" y="1175"/>
                    <a:pt x="442" y="1113"/>
                  </a:cubicBezTo>
                  <a:lnTo>
                    <a:pt x="907" y="306"/>
                  </a:lnTo>
                  <a:cubicBezTo>
                    <a:pt x="990" y="144"/>
                    <a:pt x="856"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28" name="Google Shape;2428;p63"/>
          <p:cNvCxnSpPr>
            <a:cxnSpLocks/>
            <a:stCxn id="2350" idx="6"/>
          </p:cNvCxnSpPr>
          <p:nvPr/>
        </p:nvCxnSpPr>
        <p:spPr>
          <a:xfrm>
            <a:off x="4017948" y="2137460"/>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429" name="Google Shape;2429;p63"/>
          <p:cNvCxnSpPr>
            <a:cxnSpLocks/>
          </p:cNvCxnSpPr>
          <p:nvPr/>
        </p:nvCxnSpPr>
        <p:spPr>
          <a:xfrm>
            <a:off x="5034048" y="2138471"/>
            <a:ext cx="10161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7"/>
        <p:cNvGrpSpPr/>
        <p:nvPr/>
      </p:nvGrpSpPr>
      <p:grpSpPr>
        <a:xfrm>
          <a:off x="0" y="0"/>
          <a:ext cx="0" cy="0"/>
          <a:chOff x="0" y="0"/>
          <a:chExt cx="0" cy="0"/>
        </a:xfrm>
      </p:grpSpPr>
      <p:sp>
        <p:nvSpPr>
          <p:cNvPr id="2048" name="Google Shape;2048;p52"/>
          <p:cNvSpPr/>
          <p:nvPr/>
        </p:nvSpPr>
        <p:spPr>
          <a:xfrm>
            <a:off x="4116742" y="1172246"/>
            <a:ext cx="914400" cy="91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2"/>
          <p:cNvSpPr txBox="1">
            <a:spLocks noGrp="1"/>
          </p:cNvSpPr>
          <p:nvPr>
            <p:ph type="title"/>
          </p:nvPr>
        </p:nvSpPr>
        <p:spPr>
          <a:xfrm>
            <a:off x="4058250" y="1261046"/>
            <a:ext cx="10275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01</a:t>
            </a:r>
            <a:endParaRPr sz="3200" dirty="0"/>
          </a:p>
        </p:txBody>
      </p:sp>
      <p:sp>
        <p:nvSpPr>
          <p:cNvPr id="2053" name="Google Shape;2053;p52"/>
          <p:cNvSpPr/>
          <p:nvPr/>
        </p:nvSpPr>
        <p:spPr>
          <a:xfrm rot="376391">
            <a:off x="631151" y="1027256"/>
            <a:ext cx="526799" cy="526816"/>
          </a:xfrm>
          <a:prstGeom prst="rect">
            <a:avLst/>
          </a:prstGeom>
        </p:spPr>
        <p:txBody>
          <a:bodyPr>
            <a:prstTxWarp prst="textPlain">
              <a:avLst/>
            </a:prstTxWarp>
          </a:bodyPr>
          <a:lstStyle/>
          <a:p>
            <a:pPr lvl="0" algn="ctr"/>
            <a:endParaRPr b="0" i="0" dirty="0">
              <a:ln w="19050" cap="flat" cmpd="sng">
                <a:solidFill>
                  <a:schemeClr val="dk1"/>
                </a:solidFill>
                <a:prstDash val="solid"/>
                <a:round/>
                <a:headEnd type="none" w="sm" len="sm"/>
                <a:tailEnd type="none" w="sm" len="sm"/>
              </a:ln>
              <a:noFill/>
              <a:latin typeface="Varela Round"/>
            </a:endParaRPr>
          </a:p>
        </p:txBody>
      </p:sp>
      <p:sp>
        <p:nvSpPr>
          <p:cNvPr id="13" name="TextBox 12">
            <a:extLst>
              <a:ext uri="{FF2B5EF4-FFF2-40B4-BE49-F238E27FC236}">
                <a16:creationId xmlns:a16="http://schemas.microsoft.com/office/drawing/2014/main" id="{52EAA7FF-C1CD-4C2C-93F2-F93D5E6DCE2A}"/>
              </a:ext>
            </a:extLst>
          </p:cNvPr>
          <p:cNvSpPr txBox="1"/>
          <p:nvPr/>
        </p:nvSpPr>
        <p:spPr>
          <a:xfrm>
            <a:off x="1061809" y="2175446"/>
            <a:ext cx="7020381" cy="1478418"/>
          </a:xfrm>
          <a:prstGeom prst="rect">
            <a:avLst/>
          </a:prstGeom>
          <a:noFill/>
        </p:spPr>
        <p:txBody>
          <a:bodyPr wrap="square">
            <a:spAutoFit/>
          </a:bodyPr>
          <a:lstStyle/>
          <a:p>
            <a:pPr algn="ctr">
              <a:lnSpc>
                <a:spcPct val="150000"/>
              </a:lnSpc>
            </a:pPr>
            <a:r>
              <a:rPr lang="en-US" sz="3200" b="1" dirty="0">
                <a:solidFill>
                  <a:srgbClr val="F5865B"/>
                </a:solidFill>
              </a:rPr>
              <a:t>PHÂN TÍCH VÀ XỬ LÍ </a:t>
            </a:r>
            <a:br>
              <a:rPr lang="en-US" sz="3200" b="1" dirty="0">
                <a:solidFill>
                  <a:srgbClr val="F5865B"/>
                </a:solidFill>
              </a:rPr>
            </a:br>
            <a:r>
              <a:rPr lang="en-US" sz="3200" b="1" dirty="0">
                <a:solidFill>
                  <a:srgbClr val="F5865B"/>
                </a:solidFill>
              </a:rPr>
              <a:t>DỮ LIỆU ĐỂ RÚT RA KẾT LUẬN</a:t>
            </a:r>
            <a:endParaRPr lang="en-US" sz="32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48"/>
                                        </p:tgtEl>
                                        <p:attrNameLst>
                                          <p:attrName>style.visibility</p:attrName>
                                        </p:attrNameLst>
                                      </p:cBhvr>
                                      <p:to>
                                        <p:strVal val="visible"/>
                                      </p:to>
                                    </p:set>
                                    <p:anim calcmode="lin" valueType="num">
                                      <p:cBhvr additive="base">
                                        <p:cTn id="12" dur="500" fill="hold"/>
                                        <p:tgtEl>
                                          <p:spTgt spid="2048"/>
                                        </p:tgtEl>
                                        <p:attrNameLst>
                                          <p:attrName>ppt_x</p:attrName>
                                        </p:attrNameLst>
                                      </p:cBhvr>
                                      <p:tavLst>
                                        <p:tav tm="0">
                                          <p:val>
                                            <p:strVal val="#ppt_x"/>
                                          </p:val>
                                        </p:tav>
                                        <p:tav tm="100000">
                                          <p:val>
                                            <p:strVal val="#ppt_x"/>
                                          </p:val>
                                        </p:tav>
                                      </p:tavLst>
                                    </p:anim>
                                    <p:anim calcmode="lin" valueType="num">
                                      <p:cBhvr additive="base">
                                        <p:cTn id="13" dur="500" fill="hold"/>
                                        <p:tgtEl>
                                          <p:spTgt spid="204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animBg="1"/>
      <p:bldP spid="204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1" name="Google Shape;1921;p47"/>
          <p:cNvSpPr txBox="1">
            <a:spLocks noGrp="1"/>
          </p:cNvSpPr>
          <p:nvPr>
            <p:ph type="body" idx="1"/>
          </p:nvPr>
        </p:nvSpPr>
        <p:spPr>
          <a:xfrm>
            <a:off x="3647418" y="265444"/>
            <a:ext cx="3013073" cy="4948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a:latin typeface="+mn-lt"/>
              </a:rPr>
              <a:t>Đọc</a:t>
            </a:r>
            <a:r>
              <a:rPr lang="en-US" sz="2000" dirty="0">
                <a:latin typeface="+mn-lt"/>
              </a:rPr>
              <a:t> </a:t>
            </a:r>
            <a:r>
              <a:rPr lang="en-US" sz="2000" dirty="0" err="1">
                <a:latin typeface="+mn-lt"/>
              </a:rPr>
              <a:t>kĩ</a:t>
            </a:r>
            <a:r>
              <a:rPr lang="en-US" sz="2000" dirty="0">
                <a:latin typeface="+mn-lt"/>
              </a:rPr>
              <a:t> </a:t>
            </a:r>
            <a:r>
              <a:rPr lang="en-US" sz="2000" dirty="0" err="1">
                <a:latin typeface="+mn-lt"/>
              </a:rPr>
              <a:t>các</a:t>
            </a:r>
            <a:r>
              <a:rPr lang="en-US" sz="2000" dirty="0">
                <a:latin typeface="+mn-lt"/>
              </a:rPr>
              <a:t> </a:t>
            </a:r>
            <a:r>
              <a:rPr lang="en-US" sz="2000" dirty="0" err="1">
                <a:latin typeface="+mn-lt"/>
              </a:rPr>
              <a:t>nội</a:t>
            </a:r>
            <a:r>
              <a:rPr lang="en-US" sz="2000" dirty="0">
                <a:latin typeface="+mn-lt"/>
              </a:rPr>
              <a:t> dung </a:t>
            </a:r>
            <a:r>
              <a:rPr lang="en-US" sz="2000" dirty="0" err="1">
                <a:latin typeface="+mn-lt"/>
              </a:rPr>
              <a:t>sau</a:t>
            </a:r>
            <a:r>
              <a:rPr lang="en-US" sz="2000" dirty="0">
                <a:latin typeface="+mn-lt"/>
              </a:rPr>
              <a:t>:</a:t>
            </a:r>
            <a:endParaRPr sz="2000" dirty="0">
              <a:latin typeface="+mn-lt"/>
            </a:endParaRPr>
          </a:p>
        </p:txBody>
      </p:sp>
      <p:sp>
        <p:nvSpPr>
          <p:cNvPr id="6" name="Rectangle: Rounded Corners 5">
            <a:extLst>
              <a:ext uri="{FF2B5EF4-FFF2-40B4-BE49-F238E27FC236}">
                <a16:creationId xmlns:a16="http://schemas.microsoft.com/office/drawing/2014/main" id="{A5C000A9-FDB5-4FA8-88E8-3B643C5FF1B3}"/>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HĐ1</a:t>
            </a:r>
          </a:p>
        </p:txBody>
      </p:sp>
      <p:sp>
        <p:nvSpPr>
          <p:cNvPr id="20" name="Google Shape;1921;p47">
            <a:extLst>
              <a:ext uri="{FF2B5EF4-FFF2-40B4-BE49-F238E27FC236}">
                <a16:creationId xmlns:a16="http://schemas.microsoft.com/office/drawing/2014/main" id="{FA7CD260-8D20-4C31-BFF3-AC90E00C4F0E}"/>
              </a:ext>
            </a:extLst>
          </p:cNvPr>
          <p:cNvSpPr txBox="1">
            <a:spLocks/>
          </p:cNvSpPr>
          <p:nvPr/>
        </p:nvSpPr>
        <p:spPr>
          <a:xfrm>
            <a:off x="669669" y="805194"/>
            <a:ext cx="7804662" cy="1974711"/>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Font typeface="Varela Round"/>
              <a:buNone/>
            </a:pPr>
            <a:r>
              <a:rPr lang="en-US" sz="2000" dirty="0">
                <a:latin typeface="+mn-lt"/>
              </a:rPr>
              <a:t>Khi </a:t>
            </a:r>
            <a:r>
              <a:rPr lang="en-US" sz="2000" dirty="0" err="1">
                <a:latin typeface="+mn-lt"/>
              </a:rPr>
              <a:t>thu</a:t>
            </a:r>
            <a:r>
              <a:rPr lang="en-US" sz="2000" dirty="0">
                <a:latin typeface="+mn-lt"/>
              </a:rPr>
              <a:t> </a:t>
            </a:r>
            <a:r>
              <a:rPr lang="en-US" sz="2000" dirty="0" err="1">
                <a:latin typeface="+mn-lt"/>
              </a:rPr>
              <a:t>thập</a:t>
            </a:r>
            <a:r>
              <a:rPr lang="en-US" sz="2000" dirty="0">
                <a:latin typeface="+mn-lt"/>
              </a:rPr>
              <a:t>, </a:t>
            </a:r>
            <a:r>
              <a:rPr lang="en-US" sz="2000" dirty="0" err="1">
                <a:latin typeface="+mn-lt"/>
              </a:rPr>
              <a:t>tổ</a:t>
            </a:r>
            <a:r>
              <a:rPr lang="en-US" sz="2000" dirty="0">
                <a:latin typeface="+mn-lt"/>
              </a:rPr>
              <a:t> </a:t>
            </a:r>
            <a:r>
              <a:rPr lang="en-US" sz="2000" dirty="0" err="1">
                <a:latin typeface="+mn-lt"/>
              </a:rPr>
              <a:t>chức</a:t>
            </a:r>
            <a:r>
              <a:rPr lang="en-US" sz="2000" dirty="0">
                <a:latin typeface="+mn-lt"/>
              </a:rPr>
              <a:t>, </a:t>
            </a:r>
            <a:r>
              <a:rPr lang="en-US" sz="2000" dirty="0" err="1">
                <a:latin typeface="+mn-lt"/>
              </a:rPr>
              <a:t>phân</a:t>
            </a:r>
            <a:r>
              <a:rPr lang="en-US" sz="2000" dirty="0">
                <a:latin typeface="+mn-lt"/>
              </a:rPr>
              <a:t> </a:t>
            </a:r>
            <a:r>
              <a:rPr lang="en-US" sz="2000" dirty="0" err="1">
                <a:latin typeface="+mn-lt"/>
              </a:rPr>
              <a:t>loại</a:t>
            </a:r>
            <a:r>
              <a:rPr lang="en-US" sz="2000" dirty="0">
                <a:latin typeface="+mn-lt"/>
              </a:rPr>
              <a:t>, </a:t>
            </a:r>
            <a:r>
              <a:rPr lang="en-US" sz="2000" dirty="0" err="1">
                <a:latin typeface="+mn-lt"/>
              </a:rPr>
              <a:t>biểu</a:t>
            </a:r>
            <a:r>
              <a:rPr lang="en-US" sz="2000" dirty="0">
                <a:latin typeface="+mn-lt"/>
              </a:rPr>
              <a:t> </a:t>
            </a:r>
            <a:r>
              <a:rPr lang="en-US" sz="2000" dirty="0" err="1">
                <a:latin typeface="+mn-lt"/>
              </a:rPr>
              <a:t>diễn</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bằng</a:t>
            </a:r>
            <a:r>
              <a:rPr lang="en-US" sz="2000" dirty="0">
                <a:latin typeface="+mn-lt"/>
              </a:rPr>
              <a:t> </a:t>
            </a:r>
            <a:r>
              <a:rPr lang="en-US" sz="2000" dirty="0" err="1">
                <a:latin typeface="+mn-lt"/>
              </a:rPr>
              <a:t>bảng</a:t>
            </a:r>
            <a:r>
              <a:rPr lang="en-US" sz="2000" dirty="0">
                <a:latin typeface="+mn-lt"/>
              </a:rPr>
              <a:t> </a:t>
            </a:r>
            <a:r>
              <a:rPr lang="en-US" sz="2000" dirty="0" err="1">
                <a:latin typeface="+mn-lt"/>
              </a:rPr>
              <a:t>hoặc</a:t>
            </a:r>
            <a:r>
              <a:rPr lang="en-US" sz="2000" dirty="0">
                <a:latin typeface="+mn-lt"/>
              </a:rPr>
              <a:t>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ta </a:t>
            </a:r>
            <a:r>
              <a:rPr lang="en-US" sz="2000" dirty="0" err="1">
                <a:latin typeface="+mn-lt"/>
              </a:rPr>
              <a:t>cần</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các</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đó</a:t>
            </a:r>
            <a:r>
              <a:rPr lang="en-US" sz="2000" dirty="0">
                <a:latin typeface="+mn-lt"/>
              </a:rPr>
              <a:t> </a:t>
            </a:r>
            <a:r>
              <a:rPr lang="en-US" sz="2000" dirty="0" err="1">
                <a:latin typeface="+mn-lt"/>
              </a:rPr>
              <a:t>để</a:t>
            </a:r>
            <a:r>
              <a:rPr lang="en-US" sz="2000" dirty="0">
                <a:latin typeface="+mn-lt"/>
              </a:rPr>
              <a:t> </a:t>
            </a:r>
            <a:r>
              <a:rPr lang="en-US" sz="2000" dirty="0" err="1">
                <a:latin typeface="+mn-lt"/>
              </a:rPr>
              <a:t>tìm</a:t>
            </a:r>
            <a:r>
              <a:rPr lang="en-US" sz="2000" dirty="0">
                <a:latin typeface="+mn-lt"/>
              </a:rPr>
              <a:t> ra </a:t>
            </a:r>
            <a:r>
              <a:rPr lang="en-US" sz="2000" dirty="0" err="1">
                <a:latin typeface="+mn-lt"/>
              </a:rPr>
              <a:t>những</a:t>
            </a:r>
            <a:r>
              <a:rPr lang="en-US" sz="2000" dirty="0">
                <a:latin typeface="+mn-lt"/>
              </a:rPr>
              <a:t> </a:t>
            </a:r>
            <a:r>
              <a:rPr lang="en-US" sz="2000" dirty="0" err="1">
                <a:latin typeface="+mn-lt"/>
              </a:rPr>
              <a:t>thông</a:t>
            </a:r>
            <a:r>
              <a:rPr lang="en-US" sz="2000" dirty="0">
                <a:latin typeface="+mn-lt"/>
              </a:rPr>
              <a:t> tin </a:t>
            </a:r>
            <a:r>
              <a:rPr lang="en-US" sz="2000" dirty="0" err="1">
                <a:latin typeface="+mn-lt"/>
              </a:rPr>
              <a:t>hữu</a:t>
            </a:r>
            <a:r>
              <a:rPr lang="en-US" sz="2000" dirty="0">
                <a:latin typeface="+mn-lt"/>
              </a:rPr>
              <a:t> </a:t>
            </a:r>
            <a:r>
              <a:rPr lang="en-US" sz="2000" dirty="0" err="1">
                <a:latin typeface="+mn-lt"/>
              </a:rPr>
              <a:t>ích</a:t>
            </a:r>
            <a:r>
              <a:rPr lang="en-US" sz="2000" dirty="0">
                <a:latin typeface="+mn-lt"/>
              </a:rPr>
              <a:t> </a:t>
            </a:r>
            <a:r>
              <a:rPr lang="en-US" sz="2000" dirty="0" err="1">
                <a:latin typeface="+mn-lt"/>
              </a:rPr>
              <a:t>và</a:t>
            </a:r>
            <a:r>
              <a:rPr lang="en-US" sz="2000" dirty="0">
                <a:latin typeface="+mn-lt"/>
              </a:rPr>
              <a:t> </a:t>
            </a:r>
            <a:r>
              <a:rPr lang="en-US" sz="2000" dirty="0" err="1">
                <a:latin typeface="+mn-lt"/>
              </a:rPr>
              <a:t>rút</a:t>
            </a:r>
            <a:r>
              <a:rPr lang="en-US" sz="2000" dirty="0">
                <a:latin typeface="+mn-lt"/>
              </a:rPr>
              <a:t> ra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p:txBody>
      </p:sp>
      <p:sp>
        <p:nvSpPr>
          <p:cNvPr id="8" name="Rectangle: Rounded Corners 7">
            <a:extLst>
              <a:ext uri="{FF2B5EF4-FFF2-40B4-BE49-F238E27FC236}">
                <a16:creationId xmlns:a16="http://schemas.microsoft.com/office/drawing/2014/main" id="{3697FB83-DE02-4797-9B31-5C80BF9DAFC7}"/>
              </a:ext>
            </a:extLst>
          </p:cNvPr>
          <p:cNvSpPr/>
          <p:nvPr/>
        </p:nvSpPr>
        <p:spPr>
          <a:xfrm>
            <a:off x="1197031" y="2944873"/>
            <a:ext cx="6806416" cy="808925"/>
          </a:xfrm>
          <a:prstGeom prst="round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tx1"/>
                </a:solidFill>
                <a:effectLst/>
                <a:ea typeface="Calibri" panose="020F0502020204030204" pitchFamily="34" charset="0"/>
                <a:cs typeface="Times New Roman" panose="02020603050405020304" pitchFamily="18" charset="0"/>
              </a:rPr>
              <a:t>Cần</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làm</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gì</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sau</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khi</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thu</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thập</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tổ</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chức</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phân</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loại</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biểu</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diễn</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dữ</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liệu</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bằng</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bảng</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hoặc</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biểu</a:t>
            </a:r>
            <a:r>
              <a:rPr lang="en-US" sz="2000" i="1" dirty="0">
                <a:solidFill>
                  <a:schemeClr val="tx1"/>
                </a:solidFill>
                <a:effectLst/>
                <a:ea typeface="Calibri" panose="020F0502020204030204" pitchFamily="34" charset="0"/>
                <a:cs typeface="Times New Roman" panose="02020603050405020304" pitchFamily="18" charset="0"/>
              </a:rPr>
              <a:t> </a:t>
            </a:r>
            <a:r>
              <a:rPr lang="en-US" sz="2000" i="1" dirty="0" err="1">
                <a:solidFill>
                  <a:schemeClr val="tx1"/>
                </a:solidFill>
                <a:effectLst/>
                <a:ea typeface="Calibri" panose="020F0502020204030204" pitchFamily="34" charset="0"/>
                <a:cs typeface="Times New Roman" panose="02020603050405020304" pitchFamily="18" charset="0"/>
              </a:rPr>
              <a:t>đồ</a:t>
            </a:r>
            <a:r>
              <a:rPr lang="en-US" sz="2000" i="1" dirty="0">
                <a:solidFill>
                  <a:schemeClr val="tx1"/>
                </a:solidFill>
                <a:effectLst/>
                <a:ea typeface="Calibri" panose="020F0502020204030204" pitchFamily="34" charset="0"/>
                <a:cs typeface="Times New Roman" panose="02020603050405020304" pitchFamily="18" charset="0"/>
              </a:rPr>
              <a:t> ?</a:t>
            </a:r>
          </a:p>
        </p:txBody>
      </p:sp>
      <p:sp>
        <p:nvSpPr>
          <p:cNvPr id="24" name="Rectangle: Rounded Corners 23">
            <a:extLst>
              <a:ext uri="{FF2B5EF4-FFF2-40B4-BE49-F238E27FC236}">
                <a16:creationId xmlns:a16="http://schemas.microsoft.com/office/drawing/2014/main" id="{0EDC1E75-4DEB-4746-8F13-203BE658D0CD}"/>
              </a:ext>
            </a:extLst>
          </p:cNvPr>
          <p:cNvSpPr/>
          <p:nvPr/>
        </p:nvSpPr>
        <p:spPr>
          <a:xfrm>
            <a:off x="1197031" y="3918767"/>
            <a:ext cx="6806416" cy="808925"/>
          </a:xfrm>
          <a:prstGeom prst="round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tx1"/>
                </a:solidFill>
              </a:rPr>
              <a:t>Theo </a:t>
            </a:r>
            <a:r>
              <a:rPr lang="en-US" sz="2000" dirty="0" err="1">
                <a:solidFill>
                  <a:schemeClr val="tx1"/>
                </a:solidFill>
              </a:rPr>
              <a:t>em</a:t>
            </a:r>
            <a:r>
              <a:rPr lang="en-US" sz="2000" dirty="0">
                <a:solidFill>
                  <a:schemeClr val="tx1"/>
                </a:solidFill>
              </a:rPr>
              <a:t> </a:t>
            </a:r>
            <a:r>
              <a:rPr lang="en-US" sz="2000" dirty="0" err="1">
                <a:solidFill>
                  <a:schemeClr val="tx1"/>
                </a:solidFill>
              </a:rPr>
              <a:t>tại</a:t>
            </a:r>
            <a:r>
              <a:rPr lang="en-US" sz="2000" dirty="0">
                <a:solidFill>
                  <a:schemeClr val="tx1"/>
                </a:solidFill>
              </a:rPr>
              <a:t> </a:t>
            </a:r>
            <a:r>
              <a:rPr lang="en-US" sz="2000" dirty="0" err="1">
                <a:solidFill>
                  <a:schemeClr val="tx1"/>
                </a:solidFill>
              </a:rPr>
              <a:t>sao</a:t>
            </a:r>
            <a:r>
              <a:rPr lang="en-US" sz="2000" dirty="0">
                <a:solidFill>
                  <a:schemeClr val="tx1"/>
                </a:solidFill>
              </a:rPr>
              <a:t> ta </a:t>
            </a:r>
            <a:r>
              <a:rPr lang="en-US" sz="2000" dirty="0" err="1">
                <a:solidFill>
                  <a:schemeClr val="tx1"/>
                </a:solidFill>
              </a:rPr>
              <a:t>cần</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tích</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xử</a:t>
            </a:r>
            <a:r>
              <a:rPr lang="en-US" sz="2000" dirty="0">
                <a:solidFill>
                  <a:schemeClr val="tx1"/>
                </a:solidFill>
              </a:rPr>
              <a:t> </a:t>
            </a:r>
            <a:r>
              <a:rPr lang="en-US" sz="2000" dirty="0" err="1">
                <a:solidFill>
                  <a:schemeClr val="tx1"/>
                </a:solidFill>
              </a:rPr>
              <a:t>lí</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lí</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endParaRPr lang="en-US" sz="3200" i="1" dirty="0">
              <a:solidFill>
                <a:schemeClr val="tx1"/>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21">
                                            <p:txEl>
                                              <p:pRg st="0" end="0"/>
                                            </p:txEl>
                                          </p:spTgt>
                                        </p:tgtEl>
                                        <p:attrNameLst>
                                          <p:attrName>style.visibility</p:attrName>
                                        </p:attrNameLst>
                                      </p:cBhvr>
                                      <p:to>
                                        <p:strVal val="visible"/>
                                      </p:to>
                                    </p:set>
                                    <p:anim calcmode="lin" valueType="num">
                                      <p:cBhvr additive="base">
                                        <p:cTn id="11" dur="500" fill="hold"/>
                                        <p:tgtEl>
                                          <p:spTgt spid="192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1" grpId="0" build="p"/>
      <p:bldP spid="6" grpId="0" animBg="1"/>
      <p:bldP spid="20" grpId="0" animBg="1"/>
      <p:bldP spid="8"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83"/>
        <p:cNvGrpSpPr/>
        <p:nvPr/>
      </p:nvGrpSpPr>
      <p:grpSpPr>
        <a:xfrm>
          <a:off x="0" y="0"/>
          <a:ext cx="0" cy="0"/>
          <a:chOff x="0" y="0"/>
          <a:chExt cx="0" cy="0"/>
        </a:xfrm>
      </p:grpSpPr>
      <p:sp>
        <p:nvSpPr>
          <p:cNvPr id="20" name="Rectangle 19">
            <a:extLst>
              <a:ext uri="{FF2B5EF4-FFF2-40B4-BE49-F238E27FC236}">
                <a16:creationId xmlns:a16="http://schemas.microsoft.com/office/drawing/2014/main" id="{0F67DA82-4C22-4830-9AF7-2240C92DAF34}"/>
              </a:ext>
            </a:extLst>
          </p:cNvPr>
          <p:cNvSpPr/>
          <p:nvPr/>
        </p:nvSpPr>
        <p:spPr>
          <a:xfrm>
            <a:off x="98332" y="127383"/>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1</a:t>
            </a:r>
          </a:p>
        </p:txBody>
      </p:sp>
      <p:sp>
        <p:nvSpPr>
          <p:cNvPr id="21" name="TextBox 20">
            <a:extLst>
              <a:ext uri="{FF2B5EF4-FFF2-40B4-BE49-F238E27FC236}">
                <a16:creationId xmlns:a16="http://schemas.microsoft.com/office/drawing/2014/main" id="{8AC52724-EF9B-426D-987B-B0E57ED05FD8}"/>
              </a:ext>
            </a:extLst>
          </p:cNvPr>
          <p:cNvSpPr txBox="1"/>
          <p:nvPr/>
        </p:nvSpPr>
        <p:spPr>
          <a:xfrm>
            <a:off x="1215492" y="-50171"/>
            <a:ext cx="7230317" cy="872034"/>
          </a:xfrm>
          <a:prstGeom prst="rect">
            <a:avLst/>
          </a:prstGeom>
          <a:noFill/>
        </p:spPr>
        <p:txBody>
          <a:bodyPr wrap="square" rtlCol="0">
            <a:spAutoFit/>
          </a:bodyPr>
          <a:lstStyle/>
          <a:p>
            <a:pPr algn="just">
              <a:lnSpc>
                <a:spcPct val="15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5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a:t>
            </a:r>
          </a:p>
        </p:txBody>
      </p:sp>
      <p:pic>
        <p:nvPicPr>
          <p:cNvPr id="22" name="Picture 21">
            <a:extLst>
              <a:ext uri="{FF2B5EF4-FFF2-40B4-BE49-F238E27FC236}">
                <a16:creationId xmlns:a16="http://schemas.microsoft.com/office/drawing/2014/main" id="{08EF9DF5-407B-4861-AB23-F31B200543A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50853" y="737163"/>
            <a:ext cx="2386125" cy="2543021"/>
          </a:xfrm>
          <a:prstGeom prst="rect">
            <a:avLst/>
          </a:prstGeom>
        </p:spPr>
      </p:pic>
      <p:pic>
        <p:nvPicPr>
          <p:cNvPr id="23" name="Picture 22">
            <a:extLst>
              <a:ext uri="{FF2B5EF4-FFF2-40B4-BE49-F238E27FC236}">
                <a16:creationId xmlns:a16="http://schemas.microsoft.com/office/drawing/2014/main" id="{988C7EC0-02C1-4A77-885E-7B9046A24623}"/>
              </a:ext>
            </a:extLst>
          </p:cNvPr>
          <p:cNvPicPr>
            <a:picLocks noChangeAspect="1"/>
          </p:cNvPicPr>
          <p:nvPr/>
        </p:nvPicPr>
        <p:blipFill>
          <a:blip r:embed="rId4"/>
          <a:stretch>
            <a:fillRect/>
          </a:stretch>
        </p:blipFill>
        <p:spPr>
          <a:xfrm>
            <a:off x="4537719" y="810083"/>
            <a:ext cx="2446852" cy="2414868"/>
          </a:xfrm>
          <a:prstGeom prst="rect">
            <a:avLst/>
          </a:prstGeom>
        </p:spPr>
      </p:pic>
      <p:sp>
        <p:nvSpPr>
          <p:cNvPr id="24" name="TextBox 23">
            <a:extLst>
              <a:ext uri="{FF2B5EF4-FFF2-40B4-BE49-F238E27FC236}">
                <a16:creationId xmlns:a16="http://schemas.microsoft.com/office/drawing/2014/main" id="{42E61FEA-14B4-443F-9FB0-891DA8E1AFDC}"/>
              </a:ext>
            </a:extLst>
          </p:cNvPr>
          <p:cNvSpPr txBox="1"/>
          <p:nvPr/>
        </p:nvSpPr>
        <p:spPr>
          <a:xfrm>
            <a:off x="81746" y="3281850"/>
            <a:ext cx="8911946" cy="872034"/>
          </a:xfrm>
          <a:prstGeom prst="rect">
            <a:avLst/>
          </a:prstGeom>
          <a:solidFill>
            <a:schemeClr val="bg1"/>
          </a:solidFill>
          <a:ln>
            <a:solidFill>
              <a:schemeClr val="tx1"/>
            </a:solidFill>
            <a:prstDash val="dashDot"/>
          </a:ln>
        </p:spPr>
        <p:txBody>
          <a:bodyPr wrap="square" rtlCol="0">
            <a:spAutoFit/>
          </a:bodyPr>
          <a:lstStyle/>
          <a:p>
            <a:pPr algn="just">
              <a:lnSpc>
                <a:spcPct val="150000"/>
              </a:lnSpc>
            </a:pPr>
            <a:r>
              <a:rPr lang="en-US" sz="1800" i="1" dirty="0">
                <a:solidFill>
                  <a:schemeClr val="tx1">
                    <a:lumMod val="95000"/>
                    <a:lumOff val="5000"/>
                  </a:schemeClr>
                </a:solidFill>
              </a:rPr>
              <a:t>a) </a:t>
            </a:r>
            <a:r>
              <a:rPr lang="en-US" sz="1800" i="1" dirty="0" err="1">
                <a:solidFill>
                  <a:schemeClr val="tx1">
                    <a:lumMod val="95000"/>
                    <a:lumOff val="5000"/>
                  </a:schemeClr>
                </a:solidFill>
              </a:rPr>
              <a:t>Số</a:t>
            </a:r>
            <a:r>
              <a:rPr lang="en-US" sz="1800" i="1" dirty="0">
                <a:solidFill>
                  <a:schemeClr val="tx1">
                    <a:lumMod val="95000"/>
                    <a:lumOff val="5000"/>
                  </a:schemeClr>
                </a:solidFill>
              </a:rPr>
              <a:t> </a:t>
            </a:r>
            <a:r>
              <a:rPr lang="en-US" sz="1800" i="1" dirty="0" err="1">
                <a:solidFill>
                  <a:schemeClr val="tx1">
                    <a:lumMod val="95000"/>
                    <a:lumOff val="5000"/>
                  </a:schemeClr>
                </a:solidFill>
              </a:rPr>
              <a:t>lượt</a:t>
            </a:r>
            <a:r>
              <a:rPr lang="en-US" sz="1800" i="1" dirty="0">
                <a:solidFill>
                  <a:schemeClr val="tx1">
                    <a:lumMod val="95000"/>
                    <a:lumOff val="5000"/>
                  </a:schemeClr>
                </a:solidFill>
              </a:rPr>
              <a:t> </a:t>
            </a:r>
            <a:r>
              <a:rPr lang="en-US" sz="1800" i="1" dirty="0" err="1">
                <a:solidFill>
                  <a:schemeClr val="tx1">
                    <a:lumMod val="95000"/>
                    <a:lumOff val="5000"/>
                  </a:schemeClr>
                </a:solidFill>
              </a:rPr>
              <a:t>khách</a:t>
            </a:r>
            <a:r>
              <a:rPr lang="en-US" sz="1800" i="1" dirty="0">
                <a:solidFill>
                  <a:schemeClr val="tx1">
                    <a:lumMod val="95000"/>
                    <a:lumOff val="5000"/>
                  </a:schemeClr>
                </a:solidFill>
              </a:rPr>
              <a:t> du </a:t>
            </a:r>
            <a:r>
              <a:rPr lang="en-US" sz="1800" i="1" dirty="0" err="1">
                <a:solidFill>
                  <a:schemeClr val="tx1">
                    <a:lumMod val="95000"/>
                    <a:lumOff val="5000"/>
                  </a:schemeClr>
                </a:solidFill>
              </a:rPr>
              <a:t>lịch</a:t>
            </a:r>
            <a:r>
              <a:rPr lang="en-US" sz="1800" i="1" dirty="0">
                <a:solidFill>
                  <a:schemeClr val="tx1">
                    <a:lumMod val="95000"/>
                    <a:lumOff val="5000"/>
                  </a:schemeClr>
                </a:solidFill>
              </a:rPr>
              <a:t> </a:t>
            </a:r>
            <a:r>
              <a:rPr lang="en-US" sz="1800" i="1" dirty="0" err="1">
                <a:solidFill>
                  <a:schemeClr val="tx1">
                    <a:lumMod val="95000"/>
                    <a:lumOff val="5000"/>
                  </a:schemeClr>
                </a:solidFill>
              </a:rPr>
              <a:t>đến</a:t>
            </a:r>
            <a:r>
              <a:rPr lang="en-US" sz="1800" i="1" dirty="0">
                <a:solidFill>
                  <a:schemeClr val="tx1">
                    <a:lumMod val="95000"/>
                    <a:lumOff val="5000"/>
                  </a:schemeClr>
                </a:solidFill>
              </a:rPr>
              <a:t> </a:t>
            </a:r>
            <a:r>
              <a:rPr lang="en-US" sz="1800" i="1" dirty="0" err="1">
                <a:solidFill>
                  <a:schemeClr val="tx1">
                    <a:lumMod val="95000"/>
                    <a:lumOff val="5000"/>
                  </a:schemeClr>
                </a:solidFill>
              </a:rPr>
              <a:t>Ninh</a:t>
            </a:r>
            <a:r>
              <a:rPr lang="en-US" sz="1800" i="1" dirty="0">
                <a:solidFill>
                  <a:schemeClr val="tx1">
                    <a:lumMod val="95000"/>
                    <a:lumOff val="5000"/>
                  </a:schemeClr>
                </a:solidFill>
              </a:rPr>
              <a:t> </a:t>
            </a:r>
            <a:r>
              <a:rPr lang="en-US" sz="1800" i="1" dirty="0" err="1">
                <a:solidFill>
                  <a:schemeClr val="tx1">
                    <a:lumMod val="95000"/>
                    <a:lumOff val="5000"/>
                  </a:schemeClr>
                </a:solidFill>
              </a:rPr>
              <a:t>Bình</a:t>
            </a:r>
            <a:r>
              <a:rPr lang="en-US" sz="1800" i="1" dirty="0">
                <a:solidFill>
                  <a:schemeClr val="tx1">
                    <a:lumMod val="95000"/>
                    <a:lumOff val="5000"/>
                  </a:schemeClr>
                </a:solidFill>
              </a:rPr>
              <a:t> </a:t>
            </a:r>
            <a:r>
              <a:rPr lang="en-US" sz="1800" i="1" dirty="0" err="1">
                <a:solidFill>
                  <a:schemeClr val="tx1">
                    <a:lumMod val="95000"/>
                    <a:lumOff val="5000"/>
                  </a:schemeClr>
                </a:solidFill>
              </a:rPr>
              <a:t>trong</a:t>
            </a:r>
            <a:r>
              <a:rPr lang="en-US" sz="1800" i="1" dirty="0">
                <a:solidFill>
                  <a:schemeClr val="tx1">
                    <a:lumMod val="95000"/>
                    <a:lumOff val="5000"/>
                  </a:schemeClr>
                </a:solidFill>
              </a:rPr>
              <a:t> </a:t>
            </a:r>
            <a:r>
              <a:rPr lang="en-US" sz="1800" i="1" dirty="0" err="1">
                <a:solidFill>
                  <a:schemeClr val="tx1">
                    <a:lumMod val="95000"/>
                    <a:lumOff val="5000"/>
                  </a:schemeClr>
                </a:solidFill>
              </a:rPr>
              <a:t>năm</a:t>
            </a:r>
            <a:r>
              <a:rPr lang="en-US" sz="1800" i="1" dirty="0">
                <a:solidFill>
                  <a:schemeClr val="tx1">
                    <a:lumMod val="95000"/>
                    <a:lumOff val="5000"/>
                  </a:schemeClr>
                </a:solidFill>
              </a:rPr>
              <a:t> 2017 </a:t>
            </a:r>
            <a:r>
              <a:rPr lang="en-US" sz="1800" i="1" dirty="0" err="1">
                <a:solidFill>
                  <a:schemeClr val="tx1">
                    <a:lumMod val="95000"/>
                    <a:lumOff val="5000"/>
                  </a:schemeClr>
                </a:solidFill>
              </a:rPr>
              <a:t>tăng</a:t>
            </a:r>
            <a:r>
              <a:rPr lang="en-US" sz="1800" i="1" dirty="0">
                <a:solidFill>
                  <a:schemeClr val="tx1">
                    <a:lumMod val="95000"/>
                    <a:lumOff val="5000"/>
                  </a:schemeClr>
                </a:solidFill>
              </a:rPr>
              <a:t> bao </a:t>
            </a:r>
            <a:r>
              <a:rPr lang="en-US" sz="1800" i="1" dirty="0" err="1">
                <a:solidFill>
                  <a:schemeClr val="tx1">
                    <a:lumMod val="95000"/>
                    <a:lumOff val="5000"/>
                  </a:schemeClr>
                </a:solidFill>
              </a:rPr>
              <a:t>nhiêu</a:t>
            </a:r>
            <a:r>
              <a:rPr lang="en-US" sz="1800" i="1" dirty="0">
                <a:solidFill>
                  <a:schemeClr val="tx1">
                    <a:lumMod val="95000"/>
                    <a:lumOff val="5000"/>
                  </a:schemeClr>
                </a:solidFill>
              </a:rPr>
              <a:t> </a:t>
            </a:r>
            <a:r>
              <a:rPr lang="en-US" sz="1800" i="1" dirty="0" err="1">
                <a:solidFill>
                  <a:schemeClr val="tx1">
                    <a:lumMod val="95000"/>
                    <a:lumOff val="5000"/>
                  </a:schemeClr>
                </a:solidFill>
              </a:rPr>
              <a:t>phần</a:t>
            </a:r>
            <a:r>
              <a:rPr lang="en-US" sz="1800" i="1" dirty="0">
                <a:solidFill>
                  <a:schemeClr val="tx1">
                    <a:lumMod val="95000"/>
                    <a:lumOff val="5000"/>
                  </a:schemeClr>
                </a:solidFill>
              </a:rPr>
              <a:t> </a:t>
            </a:r>
            <a:r>
              <a:rPr lang="en-US" sz="1800" i="1" dirty="0" err="1">
                <a:solidFill>
                  <a:schemeClr val="tx1">
                    <a:lumMod val="95000"/>
                    <a:lumOff val="5000"/>
                  </a:schemeClr>
                </a:solidFill>
              </a:rPr>
              <a:t>trăm</a:t>
            </a:r>
            <a:r>
              <a:rPr lang="en-US" sz="1800" i="1" dirty="0">
                <a:solidFill>
                  <a:schemeClr val="tx1">
                    <a:lumMod val="95000"/>
                    <a:lumOff val="5000"/>
                  </a:schemeClr>
                </a:solidFill>
              </a:rPr>
              <a:t> so </a:t>
            </a:r>
            <a:r>
              <a:rPr lang="en-US" sz="1800" i="1" dirty="0" err="1">
                <a:solidFill>
                  <a:schemeClr val="tx1">
                    <a:lumMod val="95000"/>
                    <a:lumOff val="5000"/>
                  </a:schemeClr>
                </a:solidFill>
              </a:rPr>
              <a:t>với</a:t>
            </a:r>
            <a:r>
              <a:rPr lang="en-US" sz="1800" i="1" dirty="0">
                <a:solidFill>
                  <a:schemeClr val="tx1">
                    <a:lumMod val="95000"/>
                    <a:lumOff val="5000"/>
                  </a:schemeClr>
                </a:solidFill>
              </a:rPr>
              <a:t> </a:t>
            </a:r>
            <a:r>
              <a:rPr lang="en-US" sz="1800" i="1" dirty="0" err="1">
                <a:solidFill>
                  <a:schemeClr val="tx1">
                    <a:lumMod val="95000"/>
                    <a:lumOff val="5000"/>
                  </a:schemeClr>
                </a:solidFill>
              </a:rPr>
              <a:t>năm</a:t>
            </a:r>
            <a:r>
              <a:rPr lang="en-US" sz="1800" i="1" dirty="0">
                <a:solidFill>
                  <a:schemeClr val="tx1">
                    <a:lumMod val="95000"/>
                    <a:lumOff val="5000"/>
                  </a:schemeClr>
                </a:solidFill>
              </a:rPr>
              <a:t> 2016 (</a:t>
            </a:r>
            <a:r>
              <a:rPr lang="en-US" sz="1800" i="1" dirty="0" err="1">
                <a:solidFill>
                  <a:schemeClr val="tx1">
                    <a:lumMod val="95000"/>
                    <a:lumOff val="5000"/>
                  </a:schemeClr>
                </a:solidFill>
              </a:rPr>
              <a:t>làm</a:t>
            </a:r>
            <a:r>
              <a:rPr lang="en-US" sz="1800" i="1" dirty="0">
                <a:solidFill>
                  <a:schemeClr val="tx1">
                    <a:lumMod val="95000"/>
                    <a:lumOff val="5000"/>
                  </a:schemeClr>
                </a:solidFill>
              </a:rPr>
              <a:t> </a:t>
            </a:r>
            <a:r>
              <a:rPr lang="en-US" sz="1800" i="1" dirty="0" err="1">
                <a:solidFill>
                  <a:schemeClr val="tx1">
                    <a:lumMod val="95000"/>
                    <a:lumOff val="5000"/>
                  </a:schemeClr>
                </a:solidFill>
              </a:rPr>
              <a:t>tròn</a:t>
            </a:r>
            <a:r>
              <a:rPr lang="en-US" sz="1800" i="1" dirty="0">
                <a:solidFill>
                  <a:schemeClr val="tx1">
                    <a:lumMod val="95000"/>
                    <a:lumOff val="5000"/>
                  </a:schemeClr>
                </a:solidFill>
              </a:rPr>
              <a:t> </a:t>
            </a:r>
            <a:r>
              <a:rPr lang="en-US" sz="1800" i="1" dirty="0" err="1">
                <a:solidFill>
                  <a:schemeClr val="tx1">
                    <a:lumMod val="95000"/>
                    <a:lumOff val="5000"/>
                  </a:schemeClr>
                </a:solidFill>
              </a:rPr>
              <a:t>kết</a:t>
            </a:r>
            <a:r>
              <a:rPr lang="en-US" sz="1800" i="1" dirty="0">
                <a:solidFill>
                  <a:schemeClr val="tx1">
                    <a:lumMod val="95000"/>
                    <a:lumOff val="5000"/>
                  </a:schemeClr>
                </a:solidFill>
              </a:rPr>
              <a:t> </a:t>
            </a:r>
            <a:r>
              <a:rPr lang="en-US" sz="1800" i="1" dirty="0" err="1">
                <a:solidFill>
                  <a:schemeClr val="tx1">
                    <a:lumMod val="95000"/>
                    <a:lumOff val="5000"/>
                  </a:schemeClr>
                </a:solidFill>
              </a:rPr>
              <a:t>quả</a:t>
            </a:r>
            <a:r>
              <a:rPr lang="en-US" sz="1800" i="1" dirty="0">
                <a:solidFill>
                  <a:schemeClr val="tx1">
                    <a:lumMod val="95000"/>
                    <a:lumOff val="5000"/>
                  </a:schemeClr>
                </a:solidFill>
              </a:rPr>
              <a:t> </a:t>
            </a:r>
            <a:r>
              <a:rPr lang="en-US" sz="1800" i="1" dirty="0" err="1">
                <a:solidFill>
                  <a:schemeClr val="tx1">
                    <a:lumMod val="95000"/>
                    <a:lumOff val="5000"/>
                  </a:schemeClr>
                </a:solidFill>
              </a:rPr>
              <a:t>đến</a:t>
            </a:r>
            <a:r>
              <a:rPr lang="en-US" sz="1800" i="1" dirty="0">
                <a:solidFill>
                  <a:schemeClr val="tx1">
                    <a:lumMod val="95000"/>
                    <a:lumOff val="5000"/>
                  </a:schemeClr>
                </a:solidFill>
              </a:rPr>
              <a:t> </a:t>
            </a:r>
            <a:r>
              <a:rPr lang="en-US" sz="1800" i="1" dirty="0" err="1">
                <a:solidFill>
                  <a:schemeClr val="tx1">
                    <a:lumMod val="95000"/>
                    <a:lumOff val="5000"/>
                  </a:schemeClr>
                </a:solidFill>
              </a:rPr>
              <a:t>hàng</a:t>
            </a:r>
            <a:r>
              <a:rPr lang="en-US" sz="1800" i="1" dirty="0">
                <a:solidFill>
                  <a:schemeClr val="tx1">
                    <a:lumMod val="95000"/>
                    <a:lumOff val="5000"/>
                  </a:schemeClr>
                </a:solidFill>
              </a:rPr>
              <a:t> </a:t>
            </a:r>
            <a:r>
              <a:rPr lang="en-US" sz="1800" i="1" dirty="0" err="1">
                <a:solidFill>
                  <a:schemeClr val="tx1">
                    <a:lumMod val="95000"/>
                    <a:lumOff val="5000"/>
                  </a:schemeClr>
                </a:solidFill>
              </a:rPr>
              <a:t>phần</a:t>
            </a:r>
            <a:r>
              <a:rPr lang="en-US" sz="1800" i="1" dirty="0">
                <a:solidFill>
                  <a:schemeClr val="tx1">
                    <a:lumMod val="95000"/>
                    <a:lumOff val="5000"/>
                  </a:schemeClr>
                </a:solidFill>
              </a:rPr>
              <a:t> </a:t>
            </a:r>
            <a:r>
              <a:rPr lang="en-US" sz="1800" i="1" dirty="0" err="1">
                <a:solidFill>
                  <a:schemeClr val="tx1">
                    <a:lumMod val="95000"/>
                    <a:lumOff val="5000"/>
                  </a:schemeClr>
                </a:solidFill>
              </a:rPr>
              <a:t>mười</a:t>
            </a:r>
            <a:r>
              <a:rPr lang="en-US" sz="1800" i="1" dirty="0">
                <a:solidFill>
                  <a:schemeClr val="tx1">
                    <a:lumMod val="95000"/>
                    <a:lumOff val="5000"/>
                  </a:schemeClr>
                </a:solidFill>
              </a:rPr>
              <a:t>)?</a:t>
            </a:r>
          </a:p>
        </p:txBody>
      </p:sp>
      <p:sp>
        <p:nvSpPr>
          <p:cNvPr id="47" name="TextBox 46">
            <a:extLst>
              <a:ext uri="{FF2B5EF4-FFF2-40B4-BE49-F238E27FC236}">
                <a16:creationId xmlns:a16="http://schemas.microsoft.com/office/drawing/2014/main" id="{B89C35C1-82D4-4D5B-8F2A-9727C17BD9BE}"/>
              </a:ext>
            </a:extLst>
          </p:cNvPr>
          <p:cNvSpPr txBox="1"/>
          <p:nvPr/>
        </p:nvSpPr>
        <p:spPr>
          <a:xfrm>
            <a:off x="51580" y="4196863"/>
            <a:ext cx="8911946" cy="872034"/>
          </a:xfrm>
          <a:prstGeom prst="rect">
            <a:avLst/>
          </a:prstGeom>
          <a:solidFill>
            <a:schemeClr val="bg1"/>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11" name="Thought Bubble: Cloud 10">
            <a:extLst>
              <a:ext uri="{FF2B5EF4-FFF2-40B4-BE49-F238E27FC236}">
                <a16:creationId xmlns:a16="http://schemas.microsoft.com/office/drawing/2014/main" id="{242F1B05-3802-40EB-8998-13A67F6A6DA3}"/>
              </a:ext>
            </a:extLst>
          </p:cNvPr>
          <p:cNvSpPr/>
          <p:nvPr/>
        </p:nvSpPr>
        <p:spPr>
          <a:xfrm>
            <a:off x="958637" y="434453"/>
            <a:ext cx="5523570" cy="2495780"/>
          </a:xfrm>
          <a:prstGeom prst="cloudCallout">
            <a:avLst>
              <a:gd name="adj1" fmla="val 54735"/>
              <a:gd name="adj2" fmla="val 562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7030A0"/>
                </a:solidFill>
              </a:rPr>
              <a:t>Em</a:t>
            </a:r>
            <a:r>
              <a:rPr lang="en-US" sz="2400" dirty="0">
                <a:solidFill>
                  <a:srgbClr val="7030A0"/>
                </a:solidFill>
              </a:rPr>
              <a:t> </a:t>
            </a:r>
            <a:r>
              <a:rPr lang="en-US" sz="2400" dirty="0" err="1">
                <a:solidFill>
                  <a:srgbClr val="7030A0"/>
                </a:solidFill>
              </a:rPr>
              <a:t>hãy</a:t>
            </a:r>
            <a:r>
              <a:rPr lang="en-US" sz="2400" dirty="0">
                <a:solidFill>
                  <a:srgbClr val="7030A0"/>
                </a:solidFill>
              </a:rPr>
              <a:t> </a:t>
            </a:r>
            <a:r>
              <a:rPr lang="en-US" sz="2400" dirty="0" err="1">
                <a:solidFill>
                  <a:srgbClr val="7030A0"/>
                </a:solidFill>
              </a:rPr>
              <a:t>nêu</a:t>
            </a:r>
            <a:r>
              <a:rPr lang="en-US" sz="2400" dirty="0">
                <a:solidFill>
                  <a:srgbClr val="7030A0"/>
                </a:solidFill>
              </a:rPr>
              <a:t> </a:t>
            </a:r>
            <a:r>
              <a:rPr lang="en-US" sz="2400" dirty="0" err="1">
                <a:solidFill>
                  <a:srgbClr val="7030A0"/>
                </a:solidFill>
              </a:rPr>
              <a:t>lại</a:t>
            </a:r>
            <a:r>
              <a:rPr lang="en-US" sz="2400" dirty="0">
                <a:solidFill>
                  <a:srgbClr val="7030A0"/>
                </a:solidFill>
              </a:rPr>
              <a:t> </a:t>
            </a:r>
            <a:r>
              <a:rPr lang="en-US" sz="2400" dirty="0" err="1">
                <a:solidFill>
                  <a:srgbClr val="7030A0"/>
                </a:solidFill>
              </a:rPr>
              <a:t>công</a:t>
            </a:r>
            <a:r>
              <a:rPr lang="en-US" sz="2400" dirty="0">
                <a:solidFill>
                  <a:srgbClr val="7030A0"/>
                </a:solidFill>
              </a:rPr>
              <a:t> </a:t>
            </a:r>
            <a:r>
              <a:rPr lang="en-US" sz="2400" dirty="0" err="1">
                <a:solidFill>
                  <a:srgbClr val="7030A0"/>
                </a:solidFill>
              </a:rPr>
              <a:t>thức</a:t>
            </a:r>
            <a:r>
              <a:rPr lang="en-US" sz="2400" dirty="0">
                <a:solidFill>
                  <a:srgbClr val="7030A0"/>
                </a:solidFill>
              </a:rPr>
              <a:t> </a:t>
            </a:r>
            <a:r>
              <a:rPr lang="en-US" sz="2400" dirty="0" err="1">
                <a:solidFill>
                  <a:srgbClr val="7030A0"/>
                </a:solidFill>
              </a:rPr>
              <a:t>tính</a:t>
            </a:r>
            <a:r>
              <a:rPr lang="en-US" sz="2400" dirty="0">
                <a:solidFill>
                  <a:srgbClr val="7030A0"/>
                </a:solidFill>
              </a:rPr>
              <a:t> </a:t>
            </a:r>
            <a:r>
              <a:rPr lang="en-US" sz="2400" dirty="0" err="1">
                <a:solidFill>
                  <a:srgbClr val="7030A0"/>
                </a:solidFill>
              </a:rPr>
              <a:t>tỉ</a:t>
            </a:r>
            <a:r>
              <a:rPr lang="en-US" sz="2400" dirty="0">
                <a:solidFill>
                  <a:srgbClr val="7030A0"/>
                </a:solidFill>
              </a:rPr>
              <a:t> </a:t>
            </a:r>
            <a:r>
              <a:rPr lang="en-US" sz="2400" dirty="0" err="1">
                <a:solidFill>
                  <a:srgbClr val="7030A0"/>
                </a:solidFill>
              </a:rPr>
              <a:t>số</a:t>
            </a:r>
            <a:r>
              <a:rPr lang="en-US" sz="2400" dirty="0">
                <a:solidFill>
                  <a:srgbClr val="7030A0"/>
                </a:solidFill>
              </a:rPr>
              <a:t> </a:t>
            </a:r>
            <a:r>
              <a:rPr lang="en-US" sz="2400" dirty="0" err="1">
                <a:solidFill>
                  <a:srgbClr val="7030A0"/>
                </a:solidFill>
              </a:rPr>
              <a:t>phần</a:t>
            </a:r>
            <a:r>
              <a:rPr lang="en-US" sz="2400" dirty="0">
                <a:solidFill>
                  <a:srgbClr val="7030A0"/>
                </a:solidFill>
              </a:rPr>
              <a:t> </a:t>
            </a:r>
            <a:r>
              <a:rPr lang="en-US" sz="2400" dirty="0" err="1">
                <a:solidFill>
                  <a:srgbClr val="7030A0"/>
                </a:solidFill>
              </a:rPr>
              <a:t>trăm</a:t>
            </a:r>
            <a:r>
              <a:rPr lang="en-US" sz="2400" dirty="0">
                <a:solidFill>
                  <a:srgbClr val="7030A0"/>
                </a:solidFill>
              </a:rPr>
              <a:t> </a:t>
            </a:r>
            <a:r>
              <a:rPr lang="en-US" sz="2400" dirty="0" err="1">
                <a:solidFill>
                  <a:srgbClr val="7030A0"/>
                </a:solidFill>
              </a:rPr>
              <a:t>của</a:t>
            </a:r>
            <a:r>
              <a:rPr lang="en-US" sz="2400" dirty="0">
                <a:solidFill>
                  <a:srgbClr val="7030A0"/>
                </a:solidFill>
              </a:rPr>
              <a:t> </a:t>
            </a:r>
            <a:r>
              <a:rPr lang="en-US" sz="2400" dirty="0" err="1">
                <a:solidFill>
                  <a:srgbClr val="7030A0"/>
                </a:solidFill>
              </a:rPr>
              <a:t>hai</a:t>
            </a:r>
            <a:r>
              <a:rPr lang="en-US" sz="2400" dirty="0">
                <a:solidFill>
                  <a:srgbClr val="7030A0"/>
                </a:solidFill>
              </a:rPr>
              <a:t> </a:t>
            </a:r>
            <a:r>
              <a:rPr lang="en-US" sz="2400" dirty="0" err="1">
                <a:solidFill>
                  <a:srgbClr val="7030A0"/>
                </a:solidFill>
              </a:rPr>
              <a:t>số</a:t>
            </a:r>
            <a:r>
              <a:rPr lang="en-US" sz="2400" dirty="0">
                <a:solidFill>
                  <a:srgbClr val="7030A0"/>
                </a:solidFill>
              </a:rPr>
              <a:t> a </a:t>
            </a:r>
            <a:r>
              <a:rPr lang="en-US" sz="2400" dirty="0" err="1">
                <a:solidFill>
                  <a:srgbClr val="7030A0"/>
                </a:solidFill>
              </a:rPr>
              <a:t>và</a:t>
            </a:r>
            <a:r>
              <a:rPr lang="en-US" sz="2400" dirty="0">
                <a:solidFill>
                  <a:srgbClr val="7030A0"/>
                </a:solidFill>
              </a:rPr>
              <a:t> b.</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BE10B-C2B3-40A4-B07F-C0AF94C595A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id="{67275873-9AB8-4567-AC1B-4C4BDB1DCFF8}"/>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id="{DAE73331-8C2A-42DB-915E-AADDEC9A1EAD}"/>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354180-B43D-4655-ADB0-E5E412EB8A3F}"/>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t>
                </a:r>
                <a:r>
                  <a:rPr lang="en-US" sz="1800" dirty="0" err="1"/>
                  <a:t>phần</a:t>
                </a:r>
                <a:r>
                  <a:rPr lang="en-US" sz="1800" dirty="0"/>
                  <a:t> </a:t>
                </a:r>
                <a:r>
                  <a:rPr lang="en-US" sz="1800" dirty="0" err="1"/>
                  <a:t>trăm</a:t>
                </a:r>
                <a:r>
                  <a:rPr lang="en-US" sz="1800" dirty="0"/>
                  <a:t> </a:t>
                </a:r>
                <a:r>
                  <a:rPr lang="en-US" sz="1800" dirty="0" err="1"/>
                  <a:t>của</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và</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2016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r>
                            <a:rPr lang="en-US" sz="1800" b="1" i="1" smtClean="0">
                              <a:latin typeface="Cambria Math" panose="02040503050406030204" pitchFamily="18" charset="0"/>
                            </a:rPr>
                            <m:t>.</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𝟔</m:t>
                          </m:r>
                          <m:r>
                            <a:rPr lang="en-US" sz="1800" b="1" i="1" smtClean="0">
                              <a:latin typeface="Cambria Math" panose="02040503050406030204" pitchFamily="18" charset="0"/>
                            </a:rPr>
                            <m:t>,</m:t>
                          </m:r>
                          <m:r>
                            <a:rPr lang="en-US" sz="1800" b="1" i="1" smtClean="0">
                              <a:latin typeface="Cambria Math" panose="02040503050406030204" pitchFamily="18" charset="0"/>
                            </a:rPr>
                            <m:t>𝟒𝟒</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𝟏𝟎𝟗</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𝟔</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tăng</a:t>
                </a:r>
                <a:r>
                  <a:rPr lang="en-US" sz="1800" dirty="0"/>
                  <a:t> </a:t>
                </a:r>
                <a:r>
                  <a:rPr lang="en-US" sz="1800" dirty="0" err="1"/>
                  <a:t>khoảng</a:t>
                </a:r>
                <a:r>
                  <a:rPr lang="en-US" sz="1800" dirty="0"/>
                  <a:t> 9,6% so </a:t>
                </a:r>
                <a:r>
                  <a:rPr lang="en-US" sz="1800" dirty="0" err="1"/>
                  <a:t>với</a:t>
                </a:r>
                <a:r>
                  <a:rPr lang="en-US" sz="1800" dirty="0"/>
                  <a:t> </a:t>
                </a:r>
                <a:r>
                  <a:rPr lang="en-US" sz="1800" dirty="0" err="1"/>
                  <a:t>năm</a:t>
                </a:r>
                <a:r>
                  <a:rPr lang="en-US" sz="1800" dirty="0"/>
                  <a:t> 2016.</a:t>
                </a:r>
              </a:p>
              <a:p>
                <a:pPr algn="ctr">
                  <a:lnSpc>
                    <a:spcPct val="150000"/>
                  </a:lnSpc>
                </a:pPr>
                <a:endParaRPr lang="en-US" sz="1800" dirty="0"/>
              </a:p>
            </p:txBody>
          </p:sp>
        </mc:Choice>
        <mc:Fallback xmlns="">
          <p:sp>
            <p:nvSpPr>
              <p:cNvPr id="7" name="TextBox 6">
                <a:extLst>
                  <a:ext uri="{FF2B5EF4-FFF2-40B4-BE49-F238E27FC236}">
                    <a16:creationId xmlns:a16="http://schemas.microsoft.com/office/drawing/2014/main" id="{67354180-B43D-4655-ADB0-E5E412EB8A3F}"/>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val="413976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32951-E746-4D52-8161-0417593E9A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id="{3BB27876-AB04-440F-9E89-5A8F84047F74}"/>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id="{F8F3F0B3-D71D-449A-8628-737D30100F6E}"/>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769011F-F933-4861-92B6-566A4341A02A}"/>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t>
                </a:r>
                <a:r>
                  <a:rPr lang="en-US" sz="1800" dirty="0" err="1"/>
                  <a:t>phần</a:t>
                </a:r>
                <a:r>
                  <a:rPr lang="en-US" sz="1800" dirty="0"/>
                  <a:t> </a:t>
                </a:r>
                <a:r>
                  <a:rPr lang="en-US" sz="1800" dirty="0" err="1"/>
                  <a:t>trăm</a:t>
                </a:r>
                <a:r>
                  <a:rPr lang="en-US" sz="1800" dirty="0"/>
                  <a:t> </a:t>
                </a:r>
                <a:r>
                  <a:rPr lang="en-US" sz="1800" dirty="0" err="1"/>
                  <a:t>của</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2018 </a:t>
                </a:r>
                <a:r>
                  <a:rPr lang="en-US" sz="1800" dirty="0" err="1"/>
                  <a:t>và</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𝟑</m:t>
                          </m:r>
                          <m:r>
                            <a:rPr lang="en-US" sz="1800" b="1" i="1" smtClean="0">
                              <a:latin typeface="Cambria Math" panose="02040503050406030204" pitchFamily="18" charset="0"/>
                            </a:rPr>
                            <m:t> .</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𝟏𝟎𝟑</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𝟒</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2018 </a:t>
                </a:r>
                <a:r>
                  <a:rPr lang="en-US" sz="1800" dirty="0" err="1"/>
                  <a:t>tăng</a:t>
                </a:r>
                <a:r>
                  <a:rPr lang="en-US" sz="1800" dirty="0"/>
                  <a:t> </a:t>
                </a:r>
                <a:r>
                  <a:rPr lang="en-US" sz="1800" dirty="0" err="1"/>
                  <a:t>khoảng</a:t>
                </a:r>
                <a:r>
                  <a:rPr lang="en-US" sz="1800" dirty="0"/>
                  <a:t> 3,4% so </a:t>
                </a:r>
                <a:r>
                  <a:rPr lang="en-US" sz="1800" dirty="0" err="1"/>
                  <a:t>với</a:t>
                </a:r>
                <a:r>
                  <a:rPr lang="en-US" sz="1800" dirty="0"/>
                  <a:t> </a:t>
                </a:r>
                <a:r>
                  <a:rPr lang="en-US" sz="1800" dirty="0" err="1"/>
                  <a:t>năm</a:t>
                </a:r>
                <a:r>
                  <a:rPr lang="en-US" sz="1800" dirty="0"/>
                  <a:t> 2017.</a:t>
                </a:r>
              </a:p>
              <a:p>
                <a:pPr algn="ctr">
                  <a:lnSpc>
                    <a:spcPct val="150000"/>
                  </a:lnSpc>
                </a:pPr>
                <a:endParaRPr lang="en-US" sz="1800" dirty="0"/>
              </a:p>
            </p:txBody>
          </p:sp>
        </mc:Choice>
        <mc:Fallback xmlns="">
          <p:sp>
            <p:nvSpPr>
              <p:cNvPr id="6" name="TextBox 5">
                <a:extLst>
                  <a:ext uri="{FF2B5EF4-FFF2-40B4-BE49-F238E27FC236}">
                    <a16:creationId xmlns:a16="http://schemas.microsoft.com/office/drawing/2014/main" id="{F769011F-F933-4861-92B6-566A4341A02A}"/>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val="37929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1533</TotalTime>
  <Words>2235</Words>
  <Application>Microsoft Office PowerPoint</Application>
  <PresentationFormat>On-screen Show (16:9)</PresentationFormat>
  <Paragraphs>303</Paragraphs>
  <Slides>36</Slides>
  <Notes>21</Notes>
  <HiddenSlides>0</HiddenSlides>
  <MMClips>14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Cambria Math</vt:lpstr>
      <vt:lpstr>Coiny</vt:lpstr>
      <vt:lpstr>Arial</vt:lpstr>
      <vt:lpstr>汉仪小麦体简</vt:lpstr>
      <vt:lpstr>Times New Roman</vt:lpstr>
      <vt:lpstr>Calibri Light</vt:lpstr>
      <vt:lpstr>Calibri</vt:lpstr>
      <vt:lpstr>Wingdings</vt:lpstr>
      <vt:lpstr>Varela Round</vt:lpstr>
      <vt:lpstr>Office Theme</vt:lpstr>
      <vt:lpstr>KHỞI ĐỘNG</vt:lpstr>
      <vt:lpstr>BÀI 2:  PHÂN TÍCH VÀ XỬ LÍ DỮ LIỆU (2 tiết)</vt:lpstr>
      <vt:lpstr>PHÂN TÍCH  VÀ XỬ LÍ  DỮ LIỆU ĐỂ  RÚT RA KẾT LUẬN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TÍNH HỢP LÍ CỦA  KẾT LUẬN THỐNG KÊ</vt:lpstr>
      <vt:lpstr>PowerPoint Presentation</vt:lpstr>
      <vt:lpstr>PowerPoint Presentation</vt:lpstr>
      <vt:lpstr>PowerPoint Presentation</vt:lpstr>
      <vt:lpstr>Giải: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dc:title>
  <cp:lastModifiedBy>pc</cp:lastModifiedBy>
  <cp:revision>61</cp:revision>
  <dcterms:modified xsi:type="dcterms:W3CDTF">2024-01-21T13:45:19Z</dcterms:modified>
</cp:coreProperties>
</file>