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40"/>
  </p:notesMasterIdLst>
  <p:sldIdLst>
    <p:sldId id="259" r:id="rId3"/>
    <p:sldId id="257" r:id="rId4"/>
    <p:sldId id="262" r:id="rId5"/>
    <p:sldId id="258" r:id="rId6"/>
    <p:sldId id="260" r:id="rId7"/>
    <p:sldId id="270" r:id="rId8"/>
    <p:sldId id="265" r:id="rId9"/>
    <p:sldId id="304" r:id="rId10"/>
    <p:sldId id="305" r:id="rId11"/>
    <p:sldId id="272" r:id="rId12"/>
    <p:sldId id="267" r:id="rId13"/>
    <p:sldId id="268" r:id="rId14"/>
    <p:sldId id="261" r:id="rId15"/>
    <p:sldId id="264" r:id="rId16"/>
    <p:sldId id="275" r:id="rId17"/>
    <p:sldId id="266" r:id="rId18"/>
    <p:sldId id="278" r:id="rId19"/>
    <p:sldId id="279" r:id="rId20"/>
    <p:sldId id="274" r:id="rId21"/>
    <p:sldId id="276" r:id="rId22"/>
    <p:sldId id="308" r:id="rId23"/>
    <p:sldId id="306" r:id="rId24"/>
    <p:sldId id="309" r:id="rId25"/>
    <p:sldId id="307" r:id="rId26"/>
    <p:sldId id="280" r:id="rId27"/>
    <p:sldId id="273" r:id="rId28"/>
    <p:sldId id="281" r:id="rId29"/>
    <p:sldId id="310" r:id="rId30"/>
    <p:sldId id="285" r:id="rId31"/>
    <p:sldId id="311" r:id="rId32"/>
    <p:sldId id="312" r:id="rId33"/>
    <p:sldId id="314" r:id="rId34"/>
    <p:sldId id="315" r:id="rId35"/>
    <p:sldId id="317" r:id="rId36"/>
    <p:sldId id="322" r:id="rId37"/>
    <p:sldId id="319" r:id="rId38"/>
    <p:sldId id="263" r:id="rId39"/>
  </p:sldIdLst>
  <p:sldSz cx="9144000" cy="5143500" type="screen16x9"/>
  <p:notesSz cx="6858000" cy="9144000"/>
  <p:embeddedFontLst>
    <p:embeddedFont>
      <p:font typeface="Calibri Light" panose="020F0302020204030204" pitchFamily="34" charset="0"/>
      <p:regular r:id="rId41"/>
      <p:italic r:id="rId42"/>
    </p:embeddedFont>
    <p:embeddedFont>
      <p:font typeface="Tenor Sans" panose="020B0604020202020204" charset="0"/>
      <p:regular r:id="rId43"/>
    </p:embeddedFont>
    <p:embeddedFont>
      <p:font typeface="Poppins" panose="020B060402020202020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
      <p:font typeface="Quicksand Medium" panose="020B0604020202020204" charset="0"/>
      <p:regular r:id="rId53"/>
      <p:bold r:id="rId54"/>
    </p:embeddedFont>
    <p:embeddedFont>
      <p:font typeface="Concert One" panose="020B0604020202020204" charset="0"/>
      <p:regular r:id="rId55"/>
    </p:embeddedFont>
    <p:embeddedFont>
      <p:font typeface="Quicksand" panose="020B0604020202020204"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05602E-AF20-4AA7-913D-A00B4CCD4658}">
  <a:tblStyle styleId="{6105602E-AF20-4AA7-913D-A00B4CCD46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snapToGrid="0">
      <p:cViewPr varScale="1">
        <p:scale>
          <a:sx n="84" d="100"/>
          <a:sy n="84" d="100"/>
        </p:scale>
        <p:origin x="79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946093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beee71bed4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beee71bed4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61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be8f754290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be8f754290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799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gbe8f754290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4" name="Google Shape;2094;gbe8f754290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6985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be81f707bc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be81f707b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808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c03ac8c684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c03ac8c684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498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348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be8f75429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be8f75429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954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1"/>
        <p:cNvGrpSpPr/>
        <p:nvPr/>
      </p:nvGrpSpPr>
      <p:grpSpPr>
        <a:xfrm>
          <a:off x="0" y="0"/>
          <a:ext cx="0" cy="0"/>
          <a:chOff x="0" y="0"/>
          <a:chExt cx="0" cy="0"/>
        </a:xfrm>
      </p:grpSpPr>
      <p:sp>
        <p:nvSpPr>
          <p:cNvPr id="3162" name="Google Shape;3162;g103904d3045_0_3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3" name="Google Shape;3163;g103904d3045_0_3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045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0"/>
        <p:cNvGrpSpPr/>
        <p:nvPr/>
      </p:nvGrpSpPr>
      <p:grpSpPr>
        <a:xfrm>
          <a:off x="0" y="0"/>
          <a:ext cx="0" cy="0"/>
          <a:chOff x="0" y="0"/>
          <a:chExt cx="0" cy="0"/>
        </a:xfrm>
      </p:grpSpPr>
      <p:sp>
        <p:nvSpPr>
          <p:cNvPr id="3241" name="Google Shape;3241;gc03ac8c684_0_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2" name="Google Shape;3242;gc03ac8c684_0_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459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0"/>
        <p:cNvGrpSpPr/>
        <p:nvPr/>
      </p:nvGrpSpPr>
      <p:grpSpPr>
        <a:xfrm>
          <a:off x="0" y="0"/>
          <a:ext cx="0" cy="0"/>
          <a:chOff x="0" y="0"/>
          <a:chExt cx="0" cy="0"/>
        </a:xfrm>
      </p:grpSpPr>
      <p:sp>
        <p:nvSpPr>
          <p:cNvPr id="2391" name="Google Shape;2391;gc03ac8c684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2" name="Google Shape;2392;gc03ac8c684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8034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102bcffb606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102bcffb60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738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be81f707bc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be81f707bc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683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8566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chOff x="0" y="0"/>
          <a:chExt cx="0" cy="0"/>
        </a:xfrm>
      </p:grpSpPr>
      <p:sp>
        <p:nvSpPr>
          <p:cNvPr id="3522" name="Google Shape;3522;gc09d3f796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3" name="Google Shape;3523;gc09d3f796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011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3933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chOff x="0" y="0"/>
          <a:chExt cx="0" cy="0"/>
        </a:xfrm>
      </p:grpSpPr>
      <p:sp>
        <p:nvSpPr>
          <p:cNvPr id="3522" name="Google Shape;3522;gc09d3f796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3" name="Google Shape;3523;gc09d3f796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9450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2"/>
        <p:cNvGrpSpPr/>
        <p:nvPr/>
      </p:nvGrpSpPr>
      <p:grpSpPr>
        <a:xfrm>
          <a:off x="0" y="0"/>
          <a:ext cx="0" cy="0"/>
          <a:chOff x="0" y="0"/>
          <a:chExt cx="0" cy="0"/>
        </a:xfrm>
      </p:grpSpPr>
      <p:sp>
        <p:nvSpPr>
          <p:cNvPr id="3293" name="Google Shape;3293;gc03ac8c684_0_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4" name="Google Shape;3294;gc03ac8c684_0_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9687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103904d304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103904d304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742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1"/>
        <p:cNvGrpSpPr/>
        <p:nvPr/>
      </p:nvGrpSpPr>
      <p:grpSpPr>
        <a:xfrm>
          <a:off x="0" y="0"/>
          <a:ext cx="0" cy="0"/>
          <a:chOff x="0" y="0"/>
          <a:chExt cx="0" cy="0"/>
        </a:xfrm>
      </p:grpSpPr>
      <p:sp>
        <p:nvSpPr>
          <p:cNvPr id="3322" name="Google Shape;3322;gc03ac8c684_0_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3" name="Google Shape;3323;gc03ac8c684_0_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848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102bcffb606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102bcffb60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7475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6"/>
        <p:cNvGrpSpPr/>
        <p:nvPr/>
      </p:nvGrpSpPr>
      <p:grpSpPr>
        <a:xfrm>
          <a:off x="0" y="0"/>
          <a:ext cx="0" cy="0"/>
          <a:chOff x="0" y="0"/>
          <a:chExt cx="0" cy="0"/>
        </a:xfrm>
      </p:grpSpPr>
      <p:sp>
        <p:nvSpPr>
          <p:cNvPr id="3727" name="Google Shape;3727;gc03ac8c684_0_1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8" name="Google Shape;3728;gc03ac8c684_0_1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932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355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gc03ac8c68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9" name="Google Shape;1759;gc03ac8c68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0107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c03ac8c684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c03ac8c684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276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be81f707bc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6" name="Google Shape;1816;gbe81f707bc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691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103904d3045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6" name="Google Shape;1556;g103904d3045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90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gbe81f707bc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be81f707bc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08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beee71bed4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beee71bed4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40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895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412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Google Shape;2268;gbeee71bed4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9" name="Google Shape;2269;gbeee71bed4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77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grpSp>
        <p:nvGrpSpPr>
          <p:cNvPr id="58" name="Google Shape;58;p3"/>
          <p:cNvGrpSpPr/>
          <p:nvPr/>
        </p:nvGrpSpPr>
        <p:grpSpPr>
          <a:xfrm>
            <a:off x="-72533" y="-54200"/>
            <a:ext cx="9281436" cy="5227800"/>
            <a:chOff x="-72533" y="-54200"/>
            <a:chExt cx="9281436" cy="5227800"/>
          </a:xfrm>
        </p:grpSpPr>
        <p:grpSp>
          <p:nvGrpSpPr>
            <p:cNvPr id="59" name="Google Shape;59;p3"/>
            <p:cNvGrpSpPr/>
            <p:nvPr/>
          </p:nvGrpSpPr>
          <p:grpSpPr>
            <a:xfrm>
              <a:off x="204800" y="-54200"/>
              <a:ext cx="8645725" cy="5227800"/>
              <a:chOff x="204800" y="-54200"/>
              <a:chExt cx="8645725" cy="5227800"/>
            </a:xfrm>
          </p:grpSpPr>
          <p:cxnSp>
            <p:nvCxnSpPr>
              <p:cNvPr id="60" name="Google Shape;60;p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 name="Google Shape;61;p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 name="Google Shape;62;p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 name="Google Shape;63;p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 name="Google Shape;64;p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 name="Google Shape;65;p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6" name="Google Shape;66;p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 name="Google Shape;67;p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 name="Google Shape;68;p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 name="Google Shape;69;p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 name="Google Shape;70;p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 name="Google Shape;71;p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 name="Google Shape;72;p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 name="Google Shape;73;p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 name="Google Shape;74;p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 name="Google Shape;75;p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6" name="Google Shape;76;p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7" name="Google Shape;77;p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8" name="Google Shape;78;p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9" name="Google Shape;79;p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0" name="Google Shape;80;p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 name="Google Shape;81;p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 name="Google Shape;82;p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 name="Google Shape;83;p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 name="Google Shape;84;p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 name="Google Shape;85;p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6" name="Google Shape;86;p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7" name="Google Shape;87;p3"/>
            <p:cNvGrpSpPr/>
            <p:nvPr/>
          </p:nvGrpSpPr>
          <p:grpSpPr>
            <a:xfrm rot="5400000">
              <a:off x="2240490" y="-2028759"/>
              <a:ext cx="4655390" cy="9281436"/>
              <a:chOff x="204800" y="-54200"/>
              <a:chExt cx="4655390" cy="5227800"/>
            </a:xfrm>
          </p:grpSpPr>
          <p:cxnSp>
            <p:nvCxnSpPr>
              <p:cNvPr id="88" name="Google Shape;88;p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 name="Google Shape;89;p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 name="Google Shape;90;p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 name="Google Shape;91;p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 name="Google Shape;92;p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 name="Google Shape;93;p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 name="Google Shape;94;p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 name="Google Shape;95;p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 name="Google Shape;96;p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 name="Google Shape;97;p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 name="Google Shape;98;p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 name="Google Shape;99;p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 name="Google Shape;100;p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 name="Google Shape;101;p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2" name="Google Shape;102;p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3" name="Google Shape;103;p3"/>
          <p:cNvSpPr/>
          <p:nvPr/>
        </p:nvSpPr>
        <p:spPr>
          <a:xfrm>
            <a:off x="2704672" y="928485"/>
            <a:ext cx="3739500" cy="3414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241879">
            <a:off x="4100750" y="809151"/>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txBox="1">
            <a:spLocks noGrp="1"/>
          </p:cNvSpPr>
          <p:nvPr>
            <p:ph type="title"/>
          </p:nvPr>
        </p:nvSpPr>
        <p:spPr>
          <a:xfrm>
            <a:off x="2841022" y="1672831"/>
            <a:ext cx="3466800" cy="136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6" name="Google Shape;106;p3"/>
          <p:cNvSpPr txBox="1">
            <a:spLocks noGrp="1"/>
          </p:cNvSpPr>
          <p:nvPr>
            <p:ph type="subTitle" idx="1"/>
          </p:nvPr>
        </p:nvSpPr>
        <p:spPr>
          <a:xfrm>
            <a:off x="3079672" y="3087581"/>
            <a:ext cx="2989500" cy="528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
          <p:cNvSpPr txBox="1">
            <a:spLocks noGrp="1"/>
          </p:cNvSpPr>
          <p:nvPr>
            <p:ph type="title" idx="2" hasCustomPrompt="1"/>
          </p:nvPr>
        </p:nvSpPr>
        <p:spPr>
          <a:xfrm>
            <a:off x="1986818" y="622075"/>
            <a:ext cx="1207200" cy="11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458"/>
        <p:cNvGrpSpPr/>
        <p:nvPr/>
      </p:nvGrpSpPr>
      <p:grpSpPr>
        <a:xfrm>
          <a:off x="0" y="0"/>
          <a:ext cx="0" cy="0"/>
          <a:chOff x="0" y="0"/>
          <a:chExt cx="0" cy="0"/>
        </a:xfrm>
      </p:grpSpPr>
      <p:grpSp>
        <p:nvGrpSpPr>
          <p:cNvPr id="459" name="Google Shape;459;p13"/>
          <p:cNvGrpSpPr/>
          <p:nvPr/>
        </p:nvGrpSpPr>
        <p:grpSpPr>
          <a:xfrm>
            <a:off x="-72533" y="-54200"/>
            <a:ext cx="9281436" cy="5227800"/>
            <a:chOff x="-72533" y="-54200"/>
            <a:chExt cx="9281436" cy="5227800"/>
          </a:xfrm>
        </p:grpSpPr>
        <p:grpSp>
          <p:nvGrpSpPr>
            <p:cNvPr id="460" name="Google Shape;460;p13"/>
            <p:cNvGrpSpPr/>
            <p:nvPr/>
          </p:nvGrpSpPr>
          <p:grpSpPr>
            <a:xfrm>
              <a:off x="204800" y="-54200"/>
              <a:ext cx="8645725" cy="5227800"/>
              <a:chOff x="204800" y="-54200"/>
              <a:chExt cx="8645725" cy="5227800"/>
            </a:xfrm>
          </p:grpSpPr>
          <p:cxnSp>
            <p:nvCxnSpPr>
              <p:cNvPr id="461" name="Google Shape;461;p1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2" name="Google Shape;462;p1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3" name="Google Shape;463;p1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4" name="Google Shape;464;p1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5" name="Google Shape;465;p1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6" name="Google Shape;466;p1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7" name="Google Shape;467;p1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8" name="Google Shape;468;p1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9" name="Google Shape;469;p1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0" name="Google Shape;470;p1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1" name="Google Shape;471;p1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2" name="Google Shape;472;p1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3" name="Google Shape;473;p1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4" name="Google Shape;474;p1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5" name="Google Shape;475;p1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6" name="Google Shape;476;p1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7" name="Google Shape;477;p1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8" name="Google Shape;478;p1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9" name="Google Shape;479;p1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0" name="Google Shape;480;p1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1" name="Google Shape;481;p1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2" name="Google Shape;482;p1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3" name="Google Shape;483;p1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4" name="Google Shape;484;p1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5" name="Google Shape;485;p1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6" name="Google Shape;486;p1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7" name="Google Shape;487;p1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488" name="Google Shape;488;p13"/>
            <p:cNvGrpSpPr/>
            <p:nvPr/>
          </p:nvGrpSpPr>
          <p:grpSpPr>
            <a:xfrm rot="5400000">
              <a:off x="2240490" y="-2028759"/>
              <a:ext cx="4655390" cy="9281436"/>
              <a:chOff x="204800" y="-54200"/>
              <a:chExt cx="4655390" cy="5227800"/>
            </a:xfrm>
          </p:grpSpPr>
          <p:cxnSp>
            <p:nvCxnSpPr>
              <p:cNvPr id="489" name="Google Shape;489;p1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0" name="Google Shape;490;p1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1" name="Google Shape;491;p1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2" name="Google Shape;492;p1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3" name="Google Shape;493;p1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4" name="Google Shape;494;p1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5" name="Google Shape;495;p1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6" name="Google Shape;496;p1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7" name="Google Shape;497;p1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8" name="Google Shape;498;p1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9" name="Google Shape;499;p1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0" name="Google Shape;500;p1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1" name="Google Shape;501;p1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2" name="Google Shape;502;p1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3" name="Google Shape;503;p1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04" name="Google Shape;504;p13"/>
          <p:cNvSpPr txBox="1">
            <a:spLocks noGrp="1"/>
          </p:cNvSpPr>
          <p:nvPr>
            <p:ph type="title"/>
          </p:nvPr>
        </p:nvSpPr>
        <p:spPr>
          <a:xfrm>
            <a:off x="805700" y="1384300"/>
            <a:ext cx="3165000" cy="14634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5" name="Google Shape;505;p13"/>
          <p:cNvSpPr txBox="1">
            <a:spLocks noGrp="1"/>
          </p:cNvSpPr>
          <p:nvPr>
            <p:ph type="subTitle" idx="1"/>
          </p:nvPr>
        </p:nvSpPr>
        <p:spPr>
          <a:xfrm>
            <a:off x="5728225" y="883450"/>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06" name="Google Shape;506;p13"/>
          <p:cNvSpPr txBox="1">
            <a:spLocks noGrp="1"/>
          </p:cNvSpPr>
          <p:nvPr>
            <p:ph type="subTitle" idx="2"/>
          </p:nvPr>
        </p:nvSpPr>
        <p:spPr>
          <a:xfrm>
            <a:off x="5728225" y="1271992"/>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7" name="Google Shape;507;p13"/>
          <p:cNvSpPr txBox="1">
            <a:spLocks noGrp="1"/>
          </p:cNvSpPr>
          <p:nvPr>
            <p:ph type="title" idx="3" hasCustomPrompt="1"/>
          </p:nvPr>
        </p:nvSpPr>
        <p:spPr>
          <a:xfrm>
            <a:off x="5016075" y="876271"/>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08" name="Google Shape;508;p13"/>
          <p:cNvSpPr txBox="1">
            <a:spLocks noGrp="1"/>
          </p:cNvSpPr>
          <p:nvPr>
            <p:ph type="subTitle" idx="4"/>
          </p:nvPr>
        </p:nvSpPr>
        <p:spPr>
          <a:xfrm>
            <a:off x="5728225" y="2729130"/>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09" name="Google Shape;509;p13"/>
          <p:cNvSpPr txBox="1">
            <a:spLocks noGrp="1"/>
          </p:cNvSpPr>
          <p:nvPr>
            <p:ph type="subTitle" idx="5"/>
          </p:nvPr>
        </p:nvSpPr>
        <p:spPr>
          <a:xfrm>
            <a:off x="5728225" y="3120693"/>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0" name="Google Shape;510;p13"/>
          <p:cNvSpPr txBox="1">
            <a:spLocks noGrp="1"/>
          </p:cNvSpPr>
          <p:nvPr>
            <p:ph type="title" idx="6" hasCustomPrompt="1"/>
          </p:nvPr>
        </p:nvSpPr>
        <p:spPr>
          <a:xfrm>
            <a:off x="5016075" y="2721950"/>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11" name="Google Shape;511;p13"/>
          <p:cNvSpPr txBox="1">
            <a:spLocks noGrp="1"/>
          </p:cNvSpPr>
          <p:nvPr>
            <p:ph type="subTitle" idx="7"/>
          </p:nvPr>
        </p:nvSpPr>
        <p:spPr>
          <a:xfrm>
            <a:off x="5728225" y="1808895"/>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12" name="Google Shape;512;p13"/>
          <p:cNvSpPr txBox="1">
            <a:spLocks noGrp="1"/>
          </p:cNvSpPr>
          <p:nvPr>
            <p:ph type="subTitle" idx="8"/>
          </p:nvPr>
        </p:nvSpPr>
        <p:spPr>
          <a:xfrm>
            <a:off x="5728225" y="2200454"/>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3" name="Google Shape;513;p13"/>
          <p:cNvSpPr txBox="1">
            <a:spLocks noGrp="1"/>
          </p:cNvSpPr>
          <p:nvPr>
            <p:ph type="title" idx="9" hasCustomPrompt="1"/>
          </p:nvPr>
        </p:nvSpPr>
        <p:spPr>
          <a:xfrm>
            <a:off x="5016075" y="1801736"/>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14" name="Google Shape;514;p13"/>
          <p:cNvSpPr txBox="1">
            <a:spLocks noGrp="1"/>
          </p:cNvSpPr>
          <p:nvPr>
            <p:ph type="subTitle" idx="13"/>
          </p:nvPr>
        </p:nvSpPr>
        <p:spPr>
          <a:xfrm>
            <a:off x="5728225" y="3654575"/>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15" name="Google Shape;515;p13"/>
          <p:cNvSpPr txBox="1">
            <a:spLocks noGrp="1"/>
          </p:cNvSpPr>
          <p:nvPr>
            <p:ph type="subTitle" idx="14"/>
          </p:nvPr>
        </p:nvSpPr>
        <p:spPr>
          <a:xfrm>
            <a:off x="5728225" y="4046122"/>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6" name="Google Shape;516;p13"/>
          <p:cNvSpPr txBox="1">
            <a:spLocks noGrp="1"/>
          </p:cNvSpPr>
          <p:nvPr>
            <p:ph type="title" idx="15" hasCustomPrompt="1"/>
          </p:nvPr>
        </p:nvSpPr>
        <p:spPr>
          <a:xfrm>
            <a:off x="5016075" y="3647400"/>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17"/>
        <p:cNvGrpSpPr/>
        <p:nvPr/>
      </p:nvGrpSpPr>
      <p:grpSpPr>
        <a:xfrm>
          <a:off x="0" y="0"/>
          <a:ext cx="0" cy="0"/>
          <a:chOff x="0" y="0"/>
          <a:chExt cx="0" cy="0"/>
        </a:xfrm>
      </p:grpSpPr>
      <p:grpSp>
        <p:nvGrpSpPr>
          <p:cNvPr id="518" name="Google Shape;518;p14"/>
          <p:cNvGrpSpPr/>
          <p:nvPr/>
        </p:nvGrpSpPr>
        <p:grpSpPr>
          <a:xfrm>
            <a:off x="-72533" y="-54200"/>
            <a:ext cx="9281436" cy="5227800"/>
            <a:chOff x="-72533" y="-54200"/>
            <a:chExt cx="9281436" cy="5227800"/>
          </a:xfrm>
        </p:grpSpPr>
        <p:grpSp>
          <p:nvGrpSpPr>
            <p:cNvPr id="519" name="Google Shape;519;p14"/>
            <p:cNvGrpSpPr/>
            <p:nvPr/>
          </p:nvGrpSpPr>
          <p:grpSpPr>
            <a:xfrm>
              <a:off x="204800" y="-54200"/>
              <a:ext cx="8645725" cy="5227800"/>
              <a:chOff x="204800" y="-54200"/>
              <a:chExt cx="8645725" cy="5227800"/>
            </a:xfrm>
          </p:grpSpPr>
          <p:cxnSp>
            <p:nvCxnSpPr>
              <p:cNvPr id="520" name="Google Shape;520;p1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1" name="Google Shape;521;p1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2" name="Google Shape;522;p1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3" name="Google Shape;523;p1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4" name="Google Shape;524;p1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5" name="Google Shape;525;p1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6" name="Google Shape;526;p1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7" name="Google Shape;527;p1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8" name="Google Shape;528;p1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9" name="Google Shape;529;p1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0" name="Google Shape;530;p1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1" name="Google Shape;531;p1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2" name="Google Shape;532;p1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3" name="Google Shape;533;p1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4" name="Google Shape;534;p1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5" name="Google Shape;535;p1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6" name="Google Shape;536;p1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7" name="Google Shape;537;p1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8" name="Google Shape;538;p1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9" name="Google Shape;539;p1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0" name="Google Shape;540;p1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1" name="Google Shape;541;p1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2" name="Google Shape;542;p1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3" name="Google Shape;543;p1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4" name="Google Shape;544;p1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5" name="Google Shape;545;p1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6" name="Google Shape;546;p1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547" name="Google Shape;547;p14"/>
            <p:cNvGrpSpPr/>
            <p:nvPr/>
          </p:nvGrpSpPr>
          <p:grpSpPr>
            <a:xfrm rot="5400000">
              <a:off x="2240490" y="-2028759"/>
              <a:ext cx="4655390" cy="9281436"/>
              <a:chOff x="204800" y="-54200"/>
              <a:chExt cx="4655390" cy="5227800"/>
            </a:xfrm>
          </p:grpSpPr>
          <p:cxnSp>
            <p:nvCxnSpPr>
              <p:cNvPr id="548" name="Google Shape;548;p1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9" name="Google Shape;549;p1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0" name="Google Shape;550;p1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1" name="Google Shape;551;p1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2" name="Google Shape;552;p1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3" name="Google Shape;553;p1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4" name="Google Shape;554;p1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5" name="Google Shape;555;p1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6" name="Google Shape;556;p1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7" name="Google Shape;557;p1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8" name="Google Shape;558;p1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9" name="Google Shape;559;p1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0" name="Google Shape;560;p1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1" name="Google Shape;561;p1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2" name="Google Shape;562;p1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63" name="Google Shape;563;p14"/>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564" name="Google Shape;564;p14"/>
          <p:cNvSpPr txBox="1">
            <a:spLocks noGrp="1"/>
          </p:cNvSpPr>
          <p:nvPr>
            <p:ph type="subTitle" idx="1"/>
          </p:nvPr>
        </p:nvSpPr>
        <p:spPr>
          <a:xfrm>
            <a:off x="5067421" y="2096925"/>
            <a:ext cx="3203400" cy="1308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_2">
    <p:spTree>
      <p:nvGrpSpPr>
        <p:cNvPr id="1" name="Shape 565"/>
        <p:cNvGrpSpPr/>
        <p:nvPr/>
      </p:nvGrpSpPr>
      <p:grpSpPr>
        <a:xfrm>
          <a:off x="0" y="0"/>
          <a:ext cx="0" cy="0"/>
          <a:chOff x="0" y="0"/>
          <a:chExt cx="0" cy="0"/>
        </a:xfrm>
      </p:grpSpPr>
      <p:grpSp>
        <p:nvGrpSpPr>
          <p:cNvPr id="566" name="Google Shape;566;p15"/>
          <p:cNvGrpSpPr/>
          <p:nvPr/>
        </p:nvGrpSpPr>
        <p:grpSpPr>
          <a:xfrm>
            <a:off x="-72533" y="-54200"/>
            <a:ext cx="9281436" cy="5227800"/>
            <a:chOff x="-72533" y="-54200"/>
            <a:chExt cx="9281436" cy="5227800"/>
          </a:xfrm>
        </p:grpSpPr>
        <p:grpSp>
          <p:nvGrpSpPr>
            <p:cNvPr id="567" name="Google Shape;567;p15"/>
            <p:cNvGrpSpPr/>
            <p:nvPr/>
          </p:nvGrpSpPr>
          <p:grpSpPr>
            <a:xfrm>
              <a:off x="204800" y="-54200"/>
              <a:ext cx="8645725" cy="5227800"/>
              <a:chOff x="204800" y="-54200"/>
              <a:chExt cx="8645725" cy="5227800"/>
            </a:xfrm>
          </p:grpSpPr>
          <p:cxnSp>
            <p:nvCxnSpPr>
              <p:cNvPr id="568" name="Google Shape;568;p1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9" name="Google Shape;569;p1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0" name="Google Shape;570;p1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1" name="Google Shape;571;p1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2" name="Google Shape;572;p1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3" name="Google Shape;573;p1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4" name="Google Shape;574;p1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5" name="Google Shape;575;p1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6" name="Google Shape;576;p1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7" name="Google Shape;577;p1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8" name="Google Shape;578;p1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9" name="Google Shape;579;p1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0" name="Google Shape;580;p1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1" name="Google Shape;581;p1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2" name="Google Shape;582;p1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3" name="Google Shape;583;p1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4" name="Google Shape;584;p1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5" name="Google Shape;585;p1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6" name="Google Shape;586;p1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7" name="Google Shape;587;p1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8" name="Google Shape;588;p1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9" name="Google Shape;589;p1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0" name="Google Shape;590;p1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1" name="Google Shape;591;p1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2" name="Google Shape;592;p1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3" name="Google Shape;593;p1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4" name="Google Shape;594;p1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595" name="Google Shape;595;p15"/>
            <p:cNvGrpSpPr/>
            <p:nvPr/>
          </p:nvGrpSpPr>
          <p:grpSpPr>
            <a:xfrm rot="5400000">
              <a:off x="2240490" y="-2028759"/>
              <a:ext cx="4655390" cy="9281436"/>
              <a:chOff x="204800" y="-54200"/>
              <a:chExt cx="4655390" cy="5227800"/>
            </a:xfrm>
          </p:grpSpPr>
          <p:cxnSp>
            <p:nvCxnSpPr>
              <p:cNvPr id="596" name="Google Shape;596;p1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7" name="Google Shape;597;p1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8" name="Google Shape;598;p1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9" name="Google Shape;599;p1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0" name="Google Shape;600;p1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1" name="Google Shape;601;p1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2" name="Google Shape;602;p1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3" name="Google Shape;603;p1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4" name="Google Shape;604;p1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5" name="Google Shape;605;p1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6" name="Google Shape;606;p1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7" name="Google Shape;607;p1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8" name="Google Shape;608;p1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9" name="Google Shape;609;p1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0" name="Google Shape;610;p1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611" name="Google Shape;611;p15"/>
          <p:cNvSpPr txBox="1">
            <a:spLocks noGrp="1"/>
          </p:cNvSpPr>
          <p:nvPr>
            <p:ph type="title"/>
          </p:nvPr>
        </p:nvSpPr>
        <p:spPr>
          <a:xfrm>
            <a:off x="719925" y="444975"/>
            <a:ext cx="3852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612" name="Google Shape;612;p15"/>
          <p:cNvSpPr txBox="1">
            <a:spLocks noGrp="1"/>
          </p:cNvSpPr>
          <p:nvPr>
            <p:ph type="subTitle" idx="1"/>
          </p:nvPr>
        </p:nvSpPr>
        <p:spPr>
          <a:xfrm>
            <a:off x="724025" y="1419125"/>
            <a:ext cx="3852000" cy="274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sz="1400"/>
            </a:lvl1pPr>
            <a:lvl2pPr lvl="1" rtl="0">
              <a:spcBef>
                <a:spcPts val="0"/>
              </a:spcBef>
              <a:spcAft>
                <a:spcPts val="0"/>
              </a:spcAft>
              <a:buClr>
                <a:schemeClr val="lt1"/>
              </a:buClr>
              <a:buSzPts val="1400"/>
              <a:buChar char="○"/>
              <a:defRPr/>
            </a:lvl2pPr>
            <a:lvl3pPr lvl="2" rtl="0">
              <a:spcBef>
                <a:spcPts val="0"/>
              </a:spcBef>
              <a:spcAft>
                <a:spcPts val="0"/>
              </a:spcAft>
              <a:buClr>
                <a:schemeClr val="lt1"/>
              </a:buClr>
              <a:buSzPts val="1400"/>
              <a:buChar char="■"/>
              <a:defRPr/>
            </a:lvl3pPr>
            <a:lvl4pPr lvl="3" rtl="0">
              <a:spcBef>
                <a:spcPts val="0"/>
              </a:spcBef>
              <a:spcAft>
                <a:spcPts val="0"/>
              </a:spcAft>
              <a:buClr>
                <a:schemeClr val="lt1"/>
              </a:buClr>
              <a:buSzPts val="1400"/>
              <a:buChar char="●"/>
              <a:defRPr/>
            </a:lvl4pPr>
            <a:lvl5pPr lvl="4" rtl="0">
              <a:spcBef>
                <a:spcPts val="0"/>
              </a:spcBef>
              <a:spcAft>
                <a:spcPts val="0"/>
              </a:spcAft>
              <a:buClr>
                <a:schemeClr val="lt1"/>
              </a:buClr>
              <a:buSzPts val="1400"/>
              <a:buChar char="○"/>
              <a:defRPr/>
            </a:lvl5pPr>
            <a:lvl6pPr lvl="5" rtl="0">
              <a:spcBef>
                <a:spcPts val="0"/>
              </a:spcBef>
              <a:spcAft>
                <a:spcPts val="0"/>
              </a:spcAft>
              <a:buClr>
                <a:schemeClr val="lt1"/>
              </a:buClr>
              <a:buSzPts val="1400"/>
              <a:buChar char="■"/>
              <a:defRPr/>
            </a:lvl6pPr>
            <a:lvl7pPr lvl="6" rtl="0">
              <a:spcBef>
                <a:spcPts val="0"/>
              </a:spcBef>
              <a:spcAft>
                <a:spcPts val="0"/>
              </a:spcAft>
              <a:buClr>
                <a:schemeClr val="lt1"/>
              </a:buClr>
              <a:buSzPts val="1400"/>
              <a:buChar char="●"/>
              <a:defRPr/>
            </a:lvl7pPr>
            <a:lvl8pPr lvl="7" rtl="0">
              <a:spcBef>
                <a:spcPts val="0"/>
              </a:spcBef>
              <a:spcAft>
                <a:spcPts val="0"/>
              </a:spcAft>
              <a:buClr>
                <a:schemeClr val="lt1"/>
              </a:buClr>
              <a:buSzPts val="1400"/>
              <a:buChar char="○"/>
              <a:defRPr/>
            </a:lvl8pPr>
            <a:lvl9pPr lvl="8" rtl="0">
              <a:spcBef>
                <a:spcPts val="0"/>
              </a:spcBef>
              <a:spcAft>
                <a:spcPts val="0"/>
              </a:spcAft>
              <a:buClr>
                <a:schemeClr val="lt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16">
    <p:spTree>
      <p:nvGrpSpPr>
        <p:cNvPr id="1" name="Shape 613"/>
        <p:cNvGrpSpPr/>
        <p:nvPr/>
      </p:nvGrpSpPr>
      <p:grpSpPr>
        <a:xfrm>
          <a:off x="0" y="0"/>
          <a:ext cx="0" cy="0"/>
          <a:chOff x="0" y="0"/>
          <a:chExt cx="0" cy="0"/>
        </a:xfrm>
      </p:grpSpPr>
      <p:grpSp>
        <p:nvGrpSpPr>
          <p:cNvPr id="614" name="Google Shape;614;p16"/>
          <p:cNvGrpSpPr/>
          <p:nvPr/>
        </p:nvGrpSpPr>
        <p:grpSpPr>
          <a:xfrm>
            <a:off x="-72533" y="-54200"/>
            <a:ext cx="9281436" cy="5227800"/>
            <a:chOff x="-72533" y="-54200"/>
            <a:chExt cx="9281436" cy="5227800"/>
          </a:xfrm>
        </p:grpSpPr>
        <p:grpSp>
          <p:nvGrpSpPr>
            <p:cNvPr id="615" name="Google Shape;615;p16"/>
            <p:cNvGrpSpPr/>
            <p:nvPr/>
          </p:nvGrpSpPr>
          <p:grpSpPr>
            <a:xfrm>
              <a:off x="204800" y="-54200"/>
              <a:ext cx="8645725" cy="5227800"/>
              <a:chOff x="204800" y="-54200"/>
              <a:chExt cx="8645725" cy="5227800"/>
            </a:xfrm>
          </p:grpSpPr>
          <p:cxnSp>
            <p:nvCxnSpPr>
              <p:cNvPr id="616" name="Google Shape;616;p1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7" name="Google Shape;617;p1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8" name="Google Shape;618;p1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9" name="Google Shape;619;p1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0" name="Google Shape;620;p1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1" name="Google Shape;621;p1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2" name="Google Shape;622;p1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3" name="Google Shape;623;p1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4" name="Google Shape;624;p1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5" name="Google Shape;625;p1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6" name="Google Shape;626;p1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7" name="Google Shape;627;p1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8" name="Google Shape;628;p1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9" name="Google Shape;629;p1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0" name="Google Shape;630;p16"/>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1" name="Google Shape;631;p16"/>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2" name="Google Shape;632;p16"/>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3" name="Google Shape;633;p16"/>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4" name="Google Shape;634;p16"/>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5" name="Google Shape;635;p16"/>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6" name="Google Shape;636;p16"/>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7" name="Google Shape;637;p16"/>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8" name="Google Shape;638;p16"/>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9" name="Google Shape;639;p16"/>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0" name="Google Shape;640;p16"/>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1" name="Google Shape;641;p16"/>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2" name="Google Shape;642;p1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643" name="Google Shape;643;p16"/>
            <p:cNvGrpSpPr/>
            <p:nvPr/>
          </p:nvGrpSpPr>
          <p:grpSpPr>
            <a:xfrm rot="5400000">
              <a:off x="2240490" y="-2028759"/>
              <a:ext cx="4655390" cy="9281436"/>
              <a:chOff x="204800" y="-54200"/>
              <a:chExt cx="4655390" cy="5227800"/>
            </a:xfrm>
          </p:grpSpPr>
          <p:cxnSp>
            <p:nvCxnSpPr>
              <p:cNvPr id="644" name="Google Shape;644;p1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5" name="Google Shape;645;p1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6" name="Google Shape;646;p1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7" name="Google Shape;647;p1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8" name="Google Shape;648;p1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9" name="Google Shape;649;p1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0" name="Google Shape;650;p1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1" name="Google Shape;651;p1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2" name="Google Shape;652;p1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3" name="Google Shape;653;p1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4" name="Google Shape;654;p1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5" name="Google Shape;655;p1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6" name="Google Shape;656;p1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7" name="Google Shape;657;p1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8" name="Google Shape;658;p1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659" name="Google Shape;659;p16"/>
          <p:cNvSpPr/>
          <p:nvPr/>
        </p:nvSpPr>
        <p:spPr>
          <a:xfrm>
            <a:off x="591200" y="1088575"/>
            <a:ext cx="37869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661" name="Google Shape;661;p16"/>
          <p:cNvSpPr txBox="1">
            <a:spLocks noGrp="1"/>
          </p:cNvSpPr>
          <p:nvPr>
            <p:ph type="subTitle" idx="1"/>
          </p:nvPr>
        </p:nvSpPr>
        <p:spPr>
          <a:xfrm>
            <a:off x="719925" y="1419125"/>
            <a:ext cx="3539400" cy="305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62" name="Google Shape;662;p16"/>
          <p:cNvSpPr/>
          <p:nvPr/>
        </p:nvSpPr>
        <p:spPr>
          <a:xfrm>
            <a:off x="-51625" y="0"/>
            <a:ext cx="1484325" cy="1019675"/>
          </a:xfrm>
          <a:custGeom>
            <a:avLst/>
            <a:gdLst/>
            <a:ahLst/>
            <a:cxnLst/>
            <a:rect l="l" t="t" r="r" b="b"/>
            <a:pathLst>
              <a:path w="59373" h="40787" extrusionOk="0">
                <a:moveTo>
                  <a:pt x="59373" y="0"/>
                </a:moveTo>
                <a:cubicBezTo>
                  <a:pt x="56413" y="8139"/>
                  <a:pt x="44933" y="13605"/>
                  <a:pt x="36398" y="12133"/>
                </a:cubicBezTo>
                <a:cubicBezTo>
                  <a:pt x="33834" y="11691"/>
                  <a:pt x="28502" y="9909"/>
                  <a:pt x="29944" y="7744"/>
                </a:cubicBezTo>
                <a:cubicBezTo>
                  <a:pt x="31145" y="5941"/>
                  <a:pt x="34779" y="7079"/>
                  <a:pt x="36398" y="8519"/>
                </a:cubicBezTo>
                <a:cubicBezTo>
                  <a:pt x="38267" y="10181"/>
                  <a:pt x="37715" y="14303"/>
                  <a:pt x="35882" y="16005"/>
                </a:cubicBezTo>
                <a:cubicBezTo>
                  <a:pt x="29109" y="22295"/>
                  <a:pt x="18276" y="22236"/>
                  <a:pt x="10584" y="27363"/>
                </a:cubicBezTo>
                <a:cubicBezTo>
                  <a:pt x="5843" y="30523"/>
                  <a:pt x="4738" y="37622"/>
                  <a:pt x="0" y="40787"/>
                </a:cubicBezTo>
              </a:path>
            </a:pathLst>
          </a:custGeom>
          <a:noFill/>
          <a:ln w="19050" cap="flat" cmpd="sng">
            <a:solidFill>
              <a:schemeClr val="accent6"/>
            </a:solidFill>
            <a:prstDash val="dot"/>
            <a:round/>
            <a:headEnd type="none" w="med" len="med"/>
            <a:tailEnd type="none" w="med" len="med"/>
          </a:ln>
        </p:spPr>
      </p:sp>
      <p:sp>
        <p:nvSpPr>
          <p:cNvPr id="663" name="Google Shape;663;p16"/>
          <p:cNvSpPr/>
          <p:nvPr/>
        </p:nvSpPr>
        <p:spPr>
          <a:xfrm>
            <a:off x="6679450" y="-45175"/>
            <a:ext cx="2458825" cy="1549900"/>
          </a:xfrm>
          <a:custGeom>
            <a:avLst/>
            <a:gdLst/>
            <a:ahLst/>
            <a:cxnLst/>
            <a:rect l="l" t="t" r="r" b="b"/>
            <a:pathLst>
              <a:path w="98353" h="61996" extrusionOk="0">
                <a:moveTo>
                  <a:pt x="0" y="0"/>
                </a:moveTo>
                <a:cubicBezTo>
                  <a:pt x="6988" y="11656"/>
                  <a:pt x="22428" y="17436"/>
                  <a:pt x="35882" y="19361"/>
                </a:cubicBezTo>
                <a:cubicBezTo>
                  <a:pt x="38226" y="19696"/>
                  <a:pt x="40259" y="17427"/>
                  <a:pt x="42594" y="17037"/>
                </a:cubicBezTo>
                <a:cubicBezTo>
                  <a:pt x="49124" y="15947"/>
                  <a:pt x="57043" y="15999"/>
                  <a:pt x="62213" y="20135"/>
                </a:cubicBezTo>
                <a:cubicBezTo>
                  <a:pt x="64837" y="22234"/>
                  <a:pt x="64884" y="29140"/>
                  <a:pt x="61696" y="30203"/>
                </a:cubicBezTo>
                <a:cubicBezTo>
                  <a:pt x="59103" y="31068"/>
                  <a:pt x="52760" y="28465"/>
                  <a:pt x="54468" y="26331"/>
                </a:cubicBezTo>
                <a:cubicBezTo>
                  <a:pt x="56872" y="23326"/>
                  <a:pt x="63692" y="25194"/>
                  <a:pt x="65827" y="28396"/>
                </a:cubicBezTo>
                <a:cubicBezTo>
                  <a:pt x="70864" y="35949"/>
                  <a:pt x="68221" y="46884"/>
                  <a:pt x="72796" y="54726"/>
                </a:cubicBezTo>
                <a:cubicBezTo>
                  <a:pt x="77160" y="62205"/>
                  <a:pt x="91146" y="64172"/>
                  <a:pt x="98353" y="59373"/>
                </a:cubicBezTo>
              </a:path>
            </a:pathLst>
          </a:custGeom>
          <a:noFill/>
          <a:ln w="19050" cap="flat" cmpd="sng">
            <a:solidFill>
              <a:schemeClr val="accent6"/>
            </a:solidFill>
            <a:prstDash val="dot"/>
            <a:round/>
            <a:headEnd type="none" w="med" len="med"/>
            <a:tailEnd type="none" w="med" len="med"/>
          </a:ln>
        </p:spPr>
      </p:sp>
      <p:sp>
        <p:nvSpPr>
          <p:cNvPr id="664" name="Google Shape;664;p16"/>
          <p:cNvSpPr/>
          <p:nvPr/>
        </p:nvSpPr>
        <p:spPr>
          <a:xfrm rot="-1587574">
            <a:off x="286412" y="1099975"/>
            <a:ext cx="947334" cy="25276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1_1">
    <p:spTree>
      <p:nvGrpSpPr>
        <p:cNvPr id="1" name="Shape 665"/>
        <p:cNvGrpSpPr/>
        <p:nvPr/>
      </p:nvGrpSpPr>
      <p:grpSpPr>
        <a:xfrm>
          <a:off x="0" y="0"/>
          <a:ext cx="0" cy="0"/>
          <a:chOff x="0" y="0"/>
          <a:chExt cx="0" cy="0"/>
        </a:xfrm>
      </p:grpSpPr>
      <p:grpSp>
        <p:nvGrpSpPr>
          <p:cNvPr id="666" name="Google Shape;666;p17"/>
          <p:cNvGrpSpPr/>
          <p:nvPr/>
        </p:nvGrpSpPr>
        <p:grpSpPr>
          <a:xfrm>
            <a:off x="-72533" y="-54200"/>
            <a:ext cx="9281436" cy="5227800"/>
            <a:chOff x="-72533" y="-54200"/>
            <a:chExt cx="9281436" cy="5227800"/>
          </a:xfrm>
        </p:grpSpPr>
        <p:grpSp>
          <p:nvGrpSpPr>
            <p:cNvPr id="667" name="Google Shape;667;p17"/>
            <p:cNvGrpSpPr/>
            <p:nvPr/>
          </p:nvGrpSpPr>
          <p:grpSpPr>
            <a:xfrm>
              <a:off x="204800" y="-54200"/>
              <a:ext cx="8645725" cy="5227800"/>
              <a:chOff x="204800" y="-54200"/>
              <a:chExt cx="8645725" cy="5227800"/>
            </a:xfrm>
          </p:grpSpPr>
          <p:cxnSp>
            <p:nvCxnSpPr>
              <p:cNvPr id="668" name="Google Shape;668;p1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69" name="Google Shape;669;p1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0" name="Google Shape;670;p1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1" name="Google Shape;671;p1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2" name="Google Shape;672;p1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3" name="Google Shape;673;p1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4" name="Google Shape;674;p1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5" name="Google Shape;675;p1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6" name="Google Shape;676;p1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7" name="Google Shape;677;p1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8" name="Google Shape;678;p1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9" name="Google Shape;679;p1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0" name="Google Shape;680;p1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1" name="Google Shape;681;p1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2" name="Google Shape;682;p1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3" name="Google Shape;683;p1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4" name="Google Shape;684;p1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5" name="Google Shape;685;p1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6" name="Google Shape;686;p1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7" name="Google Shape;687;p1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8" name="Google Shape;688;p1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9" name="Google Shape;689;p1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0" name="Google Shape;690;p1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1" name="Google Shape;691;p1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2" name="Google Shape;692;p1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3" name="Google Shape;693;p1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4" name="Google Shape;694;p1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695" name="Google Shape;695;p17"/>
            <p:cNvGrpSpPr/>
            <p:nvPr/>
          </p:nvGrpSpPr>
          <p:grpSpPr>
            <a:xfrm rot="5400000">
              <a:off x="2240490" y="-2028759"/>
              <a:ext cx="4655390" cy="9281436"/>
              <a:chOff x="204800" y="-54200"/>
              <a:chExt cx="4655390" cy="5227800"/>
            </a:xfrm>
          </p:grpSpPr>
          <p:cxnSp>
            <p:nvCxnSpPr>
              <p:cNvPr id="696" name="Google Shape;696;p1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7" name="Google Shape;697;p1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8" name="Google Shape;698;p1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9" name="Google Shape;699;p1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0" name="Google Shape;700;p1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1" name="Google Shape;701;p1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2" name="Google Shape;702;p1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3" name="Google Shape;703;p1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4" name="Google Shape;704;p1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5" name="Google Shape;705;p1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6" name="Google Shape;706;p1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7" name="Google Shape;707;p1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8" name="Google Shape;708;p1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9" name="Google Shape;709;p1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0" name="Google Shape;710;p1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711" name="Google Shape;711;p17"/>
          <p:cNvSpPr txBox="1">
            <a:spLocks noGrp="1"/>
          </p:cNvSpPr>
          <p:nvPr>
            <p:ph type="title"/>
          </p:nvPr>
        </p:nvSpPr>
        <p:spPr>
          <a:xfrm>
            <a:off x="720000" y="902200"/>
            <a:ext cx="2965800" cy="21672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712" name="Google Shape;712;p17"/>
          <p:cNvSpPr txBox="1">
            <a:spLocks noGrp="1"/>
          </p:cNvSpPr>
          <p:nvPr>
            <p:ph type="subTitle" idx="1"/>
          </p:nvPr>
        </p:nvSpPr>
        <p:spPr>
          <a:xfrm>
            <a:off x="720000" y="3363836"/>
            <a:ext cx="2965800" cy="102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3" name="Google Shape;713;p17"/>
          <p:cNvSpPr/>
          <p:nvPr/>
        </p:nvSpPr>
        <p:spPr>
          <a:xfrm>
            <a:off x="-115600" y="-122000"/>
            <a:ext cx="2061250" cy="2106200"/>
          </a:xfrm>
          <a:custGeom>
            <a:avLst/>
            <a:gdLst/>
            <a:ahLst/>
            <a:cxnLst/>
            <a:rect l="l" t="t" r="r" b="b"/>
            <a:pathLst>
              <a:path w="82450" h="84248" extrusionOk="0">
                <a:moveTo>
                  <a:pt x="82450" y="0"/>
                </a:moveTo>
                <a:cubicBezTo>
                  <a:pt x="80283" y="8679"/>
                  <a:pt x="74444" y="20805"/>
                  <a:pt x="65498" y="20805"/>
                </a:cubicBezTo>
                <a:cubicBezTo>
                  <a:pt x="59211" y="20805"/>
                  <a:pt x="45403" y="16674"/>
                  <a:pt x="49059" y="11559"/>
                </a:cubicBezTo>
                <a:cubicBezTo>
                  <a:pt x="52082" y="7329"/>
                  <a:pt x="61632" y="11531"/>
                  <a:pt x="63957" y="16182"/>
                </a:cubicBezTo>
                <a:cubicBezTo>
                  <a:pt x="65843" y="19954"/>
                  <a:pt x="65307" y="25475"/>
                  <a:pt x="62673" y="28768"/>
                </a:cubicBezTo>
                <a:cubicBezTo>
                  <a:pt x="52410" y="41598"/>
                  <a:pt x="29517" y="33888"/>
                  <a:pt x="15155" y="41868"/>
                </a:cubicBezTo>
                <a:cubicBezTo>
                  <a:pt x="4774" y="47636"/>
                  <a:pt x="14136" y="65720"/>
                  <a:pt x="11559" y="77313"/>
                </a:cubicBezTo>
                <a:cubicBezTo>
                  <a:pt x="10584" y="81699"/>
                  <a:pt x="4493" y="84248"/>
                  <a:pt x="0" y="84248"/>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CUSTOM_3">
    <p:spTree>
      <p:nvGrpSpPr>
        <p:cNvPr id="1" name="Shape 714"/>
        <p:cNvGrpSpPr/>
        <p:nvPr/>
      </p:nvGrpSpPr>
      <p:grpSpPr>
        <a:xfrm>
          <a:off x="0" y="0"/>
          <a:ext cx="0" cy="0"/>
          <a:chOff x="0" y="0"/>
          <a:chExt cx="0" cy="0"/>
        </a:xfrm>
      </p:grpSpPr>
      <p:grpSp>
        <p:nvGrpSpPr>
          <p:cNvPr id="715" name="Google Shape;715;p18"/>
          <p:cNvGrpSpPr/>
          <p:nvPr/>
        </p:nvGrpSpPr>
        <p:grpSpPr>
          <a:xfrm>
            <a:off x="-72533" y="-54200"/>
            <a:ext cx="9281436" cy="5227800"/>
            <a:chOff x="-72533" y="-54200"/>
            <a:chExt cx="9281436" cy="5227800"/>
          </a:xfrm>
        </p:grpSpPr>
        <p:grpSp>
          <p:nvGrpSpPr>
            <p:cNvPr id="716" name="Google Shape;716;p18"/>
            <p:cNvGrpSpPr/>
            <p:nvPr/>
          </p:nvGrpSpPr>
          <p:grpSpPr>
            <a:xfrm>
              <a:off x="204800" y="-54200"/>
              <a:ext cx="8645725" cy="5227800"/>
              <a:chOff x="204800" y="-54200"/>
              <a:chExt cx="8645725" cy="5227800"/>
            </a:xfrm>
          </p:grpSpPr>
          <p:cxnSp>
            <p:nvCxnSpPr>
              <p:cNvPr id="717" name="Google Shape;717;p1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8" name="Google Shape;718;p1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9" name="Google Shape;719;p1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0" name="Google Shape;720;p1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1" name="Google Shape;721;p1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2" name="Google Shape;722;p1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3" name="Google Shape;723;p1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4" name="Google Shape;724;p1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5" name="Google Shape;725;p1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6" name="Google Shape;726;p1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7" name="Google Shape;727;p1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8" name="Google Shape;728;p1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9" name="Google Shape;729;p1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0" name="Google Shape;730;p1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1" name="Google Shape;731;p1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2" name="Google Shape;732;p1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3" name="Google Shape;733;p1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4" name="Google Shape;734;p1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5" name="Google Shape;735;p1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6" name="Google Shape;736;p1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7" name="Google Shape;737;p1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8" name="Google Shape;738;p1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9" name="Google Shape;739;p1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0" name="Google Shape;740;p1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1" name="Google Shape;741;p1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2" name="Google Shape;742;p1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3" name="Google Shape;743;p1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744" name="Google Shape;744;p18"/>
            <p:cNvGrpSpPr/>
            <p:nvPr/>
          </p:nvGrpSpPr>
          <p:grpSpPr>
            <a:xfrm rot="5400000">
              <a:off x="2240490" y="-2028759"/>
              <a:ext cx="4655390" cy="9281436"/>
              <a:chOff x="204800" y="-54200"/>
              <a:chExt cx="4655390" cy="5227800"/>
            </a:xfrm>
          </p:grpSpPr>
          <p:cxnSp>
            <p:nvCxnSpPr>
              <p:cNvPr id="745" name="Google Shape;745;p1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6" name="Google Shape;746;p1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7" name="Google Shape;747;p1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8" name="Google Shape;748;p1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9" name="Google Shape;749;p1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0" name="Google Shape;750;p1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1" name="Google Shape;751;p1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2" name="Google Shape;752;p1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3" name="Google Shape;753;p1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4" name="Google Shape;754;p1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5" name="Google Shape;755;p1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6" name="Google Shape;756;p1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7" name="Google Shape;757;p1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8" name="Google Shape;758;p1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9" name="Google Shape;759;p1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760" name="Google Shape;760;p18"/>
          <p:cNvSpPr txBox="1">
            <a:spLocks noGrp="1"/>
          </p:cNvSpPr>
          <p:nvPr>
            <p:ph type="title"/>
          </p:nvPr>
        </p:nvSpPr>
        <p:spPr>
          <a:xfrm>
            <a:off x="5139600" y="1505070"/>
            <a:ext cx="2808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1" name="Google Shape;761;p18"/>
          <p:cNvSpPr txBox="1">
            <a:spLocks noGrp="1"/>
          </p:cNvSpPr>
          <p:nvPr>
            <p:ph type="subTitle" idx="1"/>
          </p:nvPr>
        </p:nvSpPr>
        <p:spPr>
          <a:xfrm>
            <a:off x="5139600" y="2061564"/>
            <a:ext cx="2808000" cy="185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2" name="Google Shape;762;p18"/>
          <p:cNvSpPr/>
          <p:nvPr/>
        </p:nvSpPr>
        <p:spPr>
          <a:xfrm>
            <a:off x="-167800" y="25825"/>
            <a:ext cx="1846850" cy="2277350"/>
          </a:xfrm>
          <a:custGeom>
            <a:avLst/>
            <a:gdLst/>
            <a:ahLst/>
            <a:cxnLst/>
            <a:rect l="l" t="t" r="r" b="b"/>
            <a:pathLst>
              <a:path w="73874" h="91094" extrusionOk="0">
                <a:moveTo>
                  <a:pt x="73313" y="0"/>
                </a:moveTo>
                <a:cubicBezTo>
                  <a:pt x="74842" y="9180"/>
                  <a:pt x="73118" y="22427"/>
                  <a:pt x="64794" y="26588"/>
                </a:cubicBezTo>
                <a:cubicBezTo>
                  <a:pt x="51799" y="33084"/>
                  <a:pt x="31919" y="26705"/>
                  <a:pt x="22717" y="37947"/>
                </a:cubicBezTo>
                <a:cubicBezTo>
                  <a:pt x="13583" y="49105"/>
                  <a:pt x="29827" y="67066"/>
                  <a:pt x="26331" y="81056"/>
                </a:cubicBezTo>
                <a:cubicBezTo>
                  <a:pt x="24068" y="90114"/>
                  <a:pt x="9210" y="92142"/>
                  <a:pt x="0" y="90608"/>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CUSTOM_17">
    <p:spTree>
      <p:nvGrpSpPr>
        <p:cNvPr id="1" name="Shape 813"/>
        <p:cNvGrpSpPr/>
        <p:nvPr/>
      </p:nvGrpSpPr>
      <p:grpSpPr>
        <a:xfrm>
          <a:off x="0" y="0"/>
          <a:ext cx="0" cy="0"/>
          <a:chOff x="0" y="0"/>
          <a:chExt cx="0" cy="0"/>
        </a:xfrm>
      </p:grpSpPr>
      <p:grpSp>
        <p:nvGrpSpPr>
          <p:cNvPr id="814" name="Google Shape;814;p20"/>
          <p:cNvGrpSpPr/>
          <p:nvPr/>
        </p:nvGrpSpPr>
        <p:grpSpPr>
          <a:xfrm>
            <a:off x="-72533" y="-54200"/>
            <a:ext cx="9281436" cy="5227800"/>
            <a:chOff x="-72533" y="-54200"/>
            <a:chExt cx="9281436" cy="5227800"/>
          </a:xfrm>
        </p:grpSpPr>
        <p:grpSp>
          <p:nvGrpSpPr>
            <p:cNvPr id="815" name="Google Shape;815;p20"/>
            <p:cNvGrpSpPr/>
            <p:nvPr/>
          </p:nvGrpSpPr>
          <p:grpSpPr>
            <a:xfrm>
              <a:off x="204800" y="-54200"/>
              <a:ext cx="8645725" cy="5227800"/>
              <a:chOff x="204800" y="-54200"/>
              <a:chExt cx="8645725" cy="5227800"/>
            </a:xfrm>
          </p:grpSpPr>
          <p:cxnSp>
            <p:nvCxnSpPr>
              <p:cNvPr id="816" name="Google Shape;816;p2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7" name="Google Shape;817;p2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8" name="Google Shape;818;p2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9" name="Google Shape;819;p2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0" name="Google Shape;820;p2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1" name="Google Shape;821;p2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2" name="Google Shape;822;p2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3" name="Google Shape;823;p2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4" name="Google Shape;824;p2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5" name="Google Shape;825;p2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6" name="Google Shape;826;p2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7" name="Google Shape;827;p2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8" name="Google Shape;828;p2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9" name="Google Shape;829;p2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0" name="Google Shape;830;p20"/>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1" name="Google Shape;831;p20"/>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2" name="Google Shape;832;p20"/>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3" name="Google Shape;833;p20"/>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4" name="Google Shape;834;p20"/>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5" name="Google Shape;835;p20"/>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6" name="Google Shape;836;p20"/>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7" name="Google Shape;837;p20"/>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8" name="Google Shape;838;p20"/>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9" name="Google Shape;839;p20"/>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0" name="Google Shape;840;p20"/>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1" name="Google Shape;841;p20"/>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2" name="Google Shape;842;p2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43" name="Google Shape;843;p20"/>
            <p:cNvGrpSpPr/>
            <p:nvPr/>
          </p:nvGrpSpPr>
          <p:grpSpPr>
            <a:xfrm rot="5400000">
              <a:off x="2240490" y="-2028759"/>
              <a:ext cx="4655390" cy="9281436"/>
              <a:chOff x="204800" y="-54200"/>
              <a:chExt cx="4655390" cy="5227800"/>
            </a:xfrm>
          </p:grpSpPr>
          <p:cxnSp>
            <p:nvCxnSpPr>
              <p:cNvPr id="844" name="Google Shape;844;p2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5" name="Google Shape;845;p2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6" name="Google Shape;846;p2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7" name="Google Shape;847;p2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8" name="Google Shape;848;p2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9" name="Google Shape;849;p2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0" name="Google Shape;850;p2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1" name="Google Shape;851;p2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2" name="Google Shape;852;p2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3" name="Google Shape;853;p2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4" name="Google Shape;854;p2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5" name="Google Shape;855;p2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6" name="Google Shape;856;p2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7" name="Google Shape;857;p2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8" name="Google Shape;858;p2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859" name="Google Shape;859;p20"/>
          <p:cNvSpPr/>
          <p:nvPr/>
        </p:nvSpPr>
        <p:spPr>
          <a:xfrm>
            <a:off x="591200" y="1088575"/>
            <a:ext cx="7957200" cy="37491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txBox="1">
            <a:spLocks noGrp="1"/>
          </p:cNvSpPr>
          <p:nvPr>
            <p:ph type="title"/>
          </p:nvPr>
        </p:nvSpPr>
        <p:spPr>
          <a:xfrm>
            <a:off x="720000" y="442676"/>
            <a:ext cx="6738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1" name="Google Shape;861;p20"/>
          <p:cNvSpPr txBox="1">
            <a:spLocks noGrp="1"/>
          </p:cNvSpPr>
          <p:nvPr>
            <p:ph type="body" idx="1"/>
          </p:nvPr>
        </p:nvSpPr>
        <p:spPr>
          <a:xfrm>
            <a:off x="720000" y="1185500"/>
            <a:ext cx="3852000" cy="3513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Char char="●"/>
              <a:defRPr sz="1200"/>
            </a:lvl1pPr>
            <a:lvl2pPr marL="914400" lvl="1" indent="-317500" rtl="0">
              <a:lnSpc>
                <a:spcPct val="100000"/>
              </a:lnSpc>
              <a:spcBef>
                <a:spcPts val="0"/>
              </a:spcBef>
              <a:spcAft>
                <a:spcPts val="0"/>
              </a:spcAft>
              <a:buClr>
                <a:srgbClr val="434343"/>
              </a:buClr>
              <a:buSzPts val="1400"/>
              <a:buFont typeface="Anaheim"/>
              <a:buChar char="○"/>
              <a:defRPr/>
            </a:lvl2pPr>
            <a:lvl3pPr marL="1371600" lvl="2" indent="-317500" rtl="0">
              <a:lnSpc>
                <a:spcPct val="100000"/>
              </a:lnSpc>
              <a:spcBef>
                <a:spcPts val="0"/>
              </a:spcBef>
              <a:spcAft>
                <a:spcPts val="0"/>
              </a:spcAft>
              <a:buClr>
                <a:srgbClr val="434343"/>
              </a:buClr>
              <a:buSzPts val="1400"/>
              <a:buFont typeface="Anaheim"/>
              <a:buChar char="■"/>
              <a:defRPr/>
            </a:lvl3pPr>
            <a:lvl4pPr marL="1828800" lvl="3" indent="-317500" rtl="0">
              <a:lnSpc>
                <a:spcPct val="100000"/>
              </a:lnSpc>
              <a:spcBef>
                <a:spcPts val="0"/>
              </a:spcBef>
              <a:spcAft>
                <a:spcPts val="0"/>
              </a:spcAft>
              <a:buClr>
                <a:srgbClr val="434343"/>
              </a:buClr>
              <a:buSzPts val="1400"/>
              <a:buFont typeface="Anaheim"/>
              <a:buChar char="●"/>
              <a:defRPr/>
            </a:lvl4pPr>
            <a:lvl5pPr marL="2286000" lvl="4" indent="-317500" rtl="0">
              <a:lnSpc>
                <a:spcPct val="100000"/>
              </a:lnSpc>
              <a:spcBef>
                <a:spcPts val="0"/>
              </a:spcBef>
              <a:spcAft>
                <a:spcPts val="0"/>
              </a:spcAft>
              <a:buClr>
                <a:srgbClr val="434343"/>
              </a:buClr>
              <a:buSzPts val="1400"/>
              <a:buFont typeface="Anaheim"/>
              <a:buChar char="○"/>
              <a:defRPr/>
            </a:lvl5pPr>
            <a:lvl6pPr marL="2743200" lvl="5" indent="-317500" rtl="0">
              <a:lnSpc>
                <a:spcPct val="100000"/>
              </a:lnSpc>
              <a:spcBef>
                <a:spcPts val="0"/>
              </a:spcBef>
              <a:spcAft>
                <a:spcPts val="0"/>
              </a:spcAft>
              <a:buClr>
                <a:srgbClr val="434343"/>
              </a:buClr>
              <a:buSzPts val="1400"/>
              <a:buFont typeface="Anaheim"/>
              <a:buChar char="■"/>
              <a:defRPr/>
            </a:lvl6pPr>
            <a:lvl7pPr marL="3200400" lvl="6" indent="-317500" rtl="0">
              <a:lnSpc>
                <a:spcPct val="100000"/>
              </a:lnSpc>
              <a:spcBef>
                <a:spcPts val="0"/>
              </a:spcBef>
              <a:spcAft>
                <a:spcPts val="0"/>
              </a:spcAft>
              <a:buClr>
                <a:srgbClr val="434343"/>
              </a:buClr>
              <a:buSzPts val="1400"/>
              <a:buFont typeface="Anaheim"/>
              <a:buChar char="●"/>
              <a:defRPr/>
            </a:lvl7pPr>
            <a:lvl8pPr marL="3657600" lvl="7" indent="-317500" rtl="0">
              <a:lnSpc>
                <a:spcPct val="100000"/>
              </a:lnSpc>
              <a:spcBef>
                <a:spcPts val="0"/>
              </a:spcBef>
              <a:spcAft>
                <a:spcPts val="0"/>
              </a:spcAft>
              <a:buClr>
                <a:srgbClr val="434343"/>
              </a:buClr>
              <a:buSzPts val="1400"/>
              <a:buFont typeface="Anaheim"/>
              <a:buChar char="○"/>
              <a:defRPr/>
            </a:lvl8pPr>
            <a:lvl9pPr marL="4114800" lvl="8" indent="-317500" rtl="0">
              <a:lnSpc>
                <a:spcPct val="100000"/>
              </a:lnSpc>
              <a:spcBef>
                <a:spcPts val="0"/>
              </a:spcBef>
              <a:spcAft>
                <a:spcPts val="0"/>
              </a:spcAft>
              <a:buClr>
                <a:srgbClr val="434343"/>
              </a:buClr>
              <a:buSzPts val="1400"/>
              <a:buFont typeface="Anaheim"/>
              <a:buChar char="■"/>
              <a:defRPr/>
            </a:lvl9pPr>
          </a:lstStyle>
          <a:p>
            <a:endParaRPr/>
          </a:p>
        </p:txBody>
      </p:sp>
      <p:sp>
        <p:nvSpPr>
          <p:cNvPr id="862" name="Google Shape;862;p20"/>
          <p:cNvSpPr txBox="1">
            <a:spLocks noGrp="1"/>
          </p:cNvSpPr>
          <p:nvPr>
            <p:ph type="body" idx="2"/>
          </p:nvPr>
        </p:nvSpPr>
        <p:spPr>
          <a:xfrm>
            <a:off x="4572000" y="1185500"/>
            <a:ext cx="3852000" cy="3368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Char char="●"/>
              <a:defRPr sz="1200"/>
            </a:lvl1pPr>
            <a:lvl2pPr marL="914400" lvl="1" indent="-317500" rtl="0">
              <a:lnSpc>
                <a:spcPct val="100000"/>
              </a:lnSpc>
              <a:spcBef>
                <a:spcPts val="0"/>
              </a:spcBef>
              <a:spcAft>
                <a:spcPts val="0"/>
              </a:spcAft>
              <a:buClr>
                <a:srgbClr val="434343"/>
              </a:buClr>
              <a:buSzPts val="1400"/>
              <a:buFont typeface="Anaheim"/>
              <a:buChar char="○"/>
              <a:defRPr/>
            </a:lvl2pPr>
            <a:lvl3pPr marL="1371600" lvl="2" indent="-317500" rtl="0">
              <a:lnSpc>
                <a:spcPct val="100000"/>
              </a:lnSpc>
              <a:spcBef>
                <a:spcPts val="0"/>
              </a:spcBef>
              <a:spcAft>
                <a:spcPts val="0"/>
              </a:spcAft>
              <a:buClr>
                <a:srgbClr val="434343"/>
              </a:buClr>
              <a:buSzPts val="1400"/>
              <a:buFont typeface="Anaheim"/>
              <a:buChar char="■"/>
              <a:defRPr/>
            </a:lvl3pPr>
            <a:lvl4pPr marL="1828800" lvl="3" indent="-317500" rtl="0">
              <a:lnSpc>
                <a:spcPct val="100000"/>
              </a:lnSpc>
              <a:spcBef>
                <a:spcPts val="0"/>
              </a:spcBef>
              <a:spcAft>
                <a:spcPts val="0"/>
              </a:spcAft>
              <a:buClr>
                <a:srgbClr val="434343"/>
              </a:buClr>
              <a:buSzPts val="1400"/>
              <a:buFont typeface="Anaheim"/>
              <a:buChar char="●"/>
              <a:defRPr/>
            </a:lvl4pPr>
            <a:lvl5pPr marL="2286000" lvl="4" indent="-317500" rtl="0">
              <a:lnSpc>
                <a:spcPct val="100000"/>
              </a:lnSpc>
              <a:spcBef>
                <a:spcPts val="0"/>
              </a:spcBef>
              <a:spcAft>
                <a:spcPts val="0"/>
              </a:spcAft>
              <a:buClr>
                <a:srgbClr val="434343"/>
              </a:buClr>
              <a:buSzPts val="1400"/>
              <a:buFont typeface="Anaheim"/>
              <a:buChar char="○"/>
              <a:defRPr/>
            </a:lvl5pPr>
            <a:lvl6pPr marL="2743200" lvl="5" indent="-317500" rtl="0">
              <a:lnSpc>
                <a:spcPct val="100000"/>
              </a:lnSpc>
              <a:spcBef>
                <a:spcPts val="0"/>
              </a:spcBef>
              <a:spcAft>
                <a:spcPts val="0"/>
              </a:spcAft>
              <a:buClr>
                <a:srgbClr val="434343"/>
              </a:buClr>
              <a:buSzPts val="1400"/>
              <a:buFont typeface="Anaheim"/>
              <a:buChar char="■"/>
              <a:defRPr/>
            </a:lvl6pPr>
            <a:lvl7pPr marL="3200400" lvl="6" indent="-317500" rtl="0">
              <a:lnSpc>
                <a:spcPct val="100000"/>
              </a:lnSpc>
              <a:spcBef>
                <a:spcPts val="0"/>
              </a:spcBef>
              <a:spcAft>
                <a:spcPts val="0"/>
              </a:spcAft>
              <a:buClr>
                <a:srgbClr val="434343"/>
              </a:buClr>
              <a:buSzPts val="1400"/>
              <a:buFont typeface="Anaheim"/>
              <a:buChar char="●"/>
              <a:defRPr/>
            </a:lvl7pPr>
            <a:lvl8pPr marL="3657600" lvl="7" indent="-317500" rtl="0">
              <a:lnSpc>
                <a:spcPct val="100000"/>
              </a:lnSpc>
              <a:spcBef>
                <a:spcPts val="0"/>
              </a:spcBef>
              <a:spcAft>
                <a:spcPts val="0"/>
              </a:spcAft>
              <a:buClr>
                <a:srgbClr val="434343"/>
              </a:buClr>
              <a:buSzPts val="1400"/>
              <a:buFont typeface="Anaheim"/>
              <a:buChar char="○"/>
              <a:defRPr/>
            </a:lvl8pPr>
            <a:lvl9pPr marL="4114800" lvl="8" indent="-317500" rtl="0">
              <a:lnSpc>
                <a:spcPct val="100000"/>
              </a:lnSpc>
              <a:spcBef>
                <a:spcPts val="0"/>
              </a:spcBef>
              <a:spcAft>
                <a:spcPts val="0"/>
              </a:spcAft>
              <a:buClr>
                <a:srgbClr val="434343"/>
              </a:buClr>
              <a:buSzPts val="1400"/>
              <a:buFont typeface="Anaheim"/>
              <a:buChar char="■"/>
              <a:defRPr/>
            </a:lvl9pPr>
          </a:lstStyle>
          <a:p>
            <a:endParaRPr/>
          </a:p>
        </p:txBody>
      </p:sp>
      <p:sp>
        <p:nvSpPr>
          <p:cNvPr id="863" name="Google Shape;863;p20"/>
          <p:cNvSpPr/>
          <p:nvPr/>
        </p:nvSpPr>
        <p:spPr>
          <a:xfrm>
            <a:off x="6401950" y="-45175"/>
            <a:ext cx="2749225" cy="1807070"/>
          </a:xfrm>
          <a:custGeom>
            <a:avLst/>
            <a:gdLst/>
            <a:ahLst/>
            <a:cxnLst/>
            <a:rect l="l" t="t" r="r" b="b"/>
            <a:pathLst>
              <a:path w="109969" h="91811" extrusionOk="0">
                <a:moveTo>
                  <a:pt x="0" y="0"/>
                </a:moveTo>
                <a:cubicBezTo>
                  <a:pt x="8686" y="12406"/>
                  <a:pt x="24693" y="19258"/>
                  <a:pt x="39496" y="22458"/>
                </a:cubicBezTo>
                <a:cubicBezTo>
                  <a:pt x="45221" y="23696"/>
                  <a:pt x="52177" y="26482"/>
                  <a:pt x="57050" y="23233"/>
                </a:cubicBezTo>
                <a:cubicBezTo>
                  <a:pt x="60964" y="20623"/>
                  <a:pt x="50848" y="13425"/>
                  <a:pt x="46207" y="14198"/>
                </a:cubicBezTo>
                <a:cubicBezTo>
                  <a:pt x="43510" y="14647"/>
                  <a:pt x="42403" y="18987"/>
                  <a:pt x="42852" y="21684"/>
                </a:cubicBezTo>
                <a:cubicBezTo>
                  <a:pt x="44209" y="29834"/>
                  <a:pt x="54944" y="34249"/>
                  <a:pt x="62987" y="36140"/>
                </a:cubicBezTo>
                <a:cubicBezTo>
                  <a:pt x="67670" y="37241"/>
                  <a:pt x="73127" y="36139"/>
                  <a:pt x="77185" y="38721"/>
                </a:cubicBezTo>
                <a:cubicBezTo>
                  <a:pt x="88528" y="45938"/>
                  <a:pt x="86054" y="64143"/>
                  <a:pt x="89317" y="77185"/>
                </a:cubicBezTo>
                <a:cubicBezTo>
                  <a:pt x="91310" y="85150"/>
                  <a:pt x="103135" y="95158"/>
                  <a:pt x="109969" y="90608"/>
                </a:cubicBezTo>
              </a:path>
            </a:pathLst>
          </a:custGeom>
          <a:noFill/>
          <a:ln w="19050" cap="flat" cmpd="sng">
            <a:solidFill>
              <a:schemeClr val="accent6"/>
            </a:solidFill>
            <a:prstDash val="dot"/>
            <a:round/>
            <a:headEnd type="none" w="med" len="med"/>
            <a:tailEnd type="none" w="med" len="med"/>
          </a:ln>
        </p:spPr>
      </p:sp>
      <p:sp>
        <p:nvSpPr>
          <p:cNvPr id="864" name="Google Shape;864;p20"/>
          <p:cNvSpPr/>
          <p:nvPr/>
        </p:nvSpPr>
        <p:spPr>
          <a:xfrm rot="-1398063">
            <a:off x="294382" y="899913"/>
            <a:ext cx="947259" cy="25262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rot="-2018083">
            <a:off x="7793384" y="4572178"/>
            <a:ext cx="947290" cy="25269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866"/>
        <p:cNvGrpSpPr/>
        <p:nvPr/>
      </p:nvGrpSpPr>
      <p:grpSpPr>
        <a:xfrm>
          <a:off x="0" y="0"/>
          <a:ext cx="0" cy="0"/>
          <a:chOff x="0" y="0"/>
          <a:chExt cx="0" cy="0"/>
        </a:xfrm>
      </p:grpSpPr>
      <p:grpSp>
        <p:nvGrpSpPr>
          <p:cNvPr id="867" name="Google Shape;867;p21"/>
          <p:cNvGrpSpPr/>
          <p:nvPr/>
        </p:nvGrpSpPr>
        <p:grpSpPr>
          <a:xfrm>
            <a:off x="-72533" y="-54200"/>
            <a:ext cx="9281436" cy="5227800"/>
            <a:chOff x="-72533" y="-54200"/>
            <a:chExt cx="9281436" cy="5227800"/>
          </a:xfrm>
        </p:grpSpPr>
        <p:grpSp>
          <p:nvGrpSpPr>
            <p:cNvPr id="868" name="Google Shape;868;p21"/>
            <p:cNvGrpSpPr/>
            <p:nvPr/>
          </p:nvGrpSpPr>
          <p:grpSpPr>
            <a:xfrm>
              <a:off x="204800" y="-54200"/>
              <a:ext cx="8645725" cy="5227800"/>
              <a:chOff x="204800" y="-54200"/>
              <a:chExt cx="8645725" cy="5227800"/>
            </a:xfrm>
          </p:grpSpPr>
          <p:cxnSp>
            <p:nvCxnSpPr>
              <p:cNvPr id="869" name="Google Shape;869;p2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0" name="Google Shape;870;p2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1" name="Google Shape;871;p2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2" name="Google Shape;872;p2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3" name="Google Shape;873;p2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4" name="Google Shape;874;p2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5" name="Google Shape;875;p2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6" name="Google Shape;876;p2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7" name="Google Shape;877;p2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8" name="Google Shape;878;p2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9" name="Google Shape;879;p2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0" name="Google Shape;880;p2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1" name="Google Shape;881;p2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2" name="Google Shape;882;p2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3" name="Google Shape;883;p2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4" name="Google Shape;884;p2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5" name="Google Shape;885;p2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6" name="Google Shape;886;p2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7" name="Google Shape;887;p2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8" name="Google Shape;888;p2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9" name="Google Shape;889;p2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0" name="Google Shape;890;p2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1" name="Google Shape;891;p2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2" name="Google Shape;892;p2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3" name="Google Shape;893;p2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4" name="Google Shape;894;p2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5" name="Google Shape;895;p2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96" name="Google Shape;896;p21"/>
            <p:cNvGrpSpPr/>
            <p:nvPr/>
          </p:nvGrpSpPr>
          <p:grpSpPr>
            <a:xfrm rot="5400000">
              <a:off x="2240490" y="-2028759"/>
              <a:ext cx="4655390" cy="9281436"/>
              <a:chOff x="204800" y="-54200"/>
              <a:chExt cx="4655390" cy="5227800"/>
            </a:xfrm>
          </p:grpSpPr>
          <p:cxnSp>
            <p:nvCxnSpPr>
              <p:cNvPr id="897" name="Google Shape;897;p2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8" name="Google Shape;898;p2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9" name="Google Shape;899;p2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0" name="Google Shape;900;p2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1" name="Google Shape;901;p2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2" name="Google Shape;902;p2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3" name="Google Shape;903;p2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4" name="Google Shape;904;p2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5" name="Google Shape;905;p2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6" name="Google Shape;906;p2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7" name="Google Shape;907;p2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8" name="Google Shape;908;p2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9" name="Google Shape;909;p2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0" name="Google Shape;910;p2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1" name="Google Shape;911;p2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912" name="Google Shape;912;p21"/>
          <p:cNvSpPr txBox="1">
            <a:spLocks noGrp="1"/>
          </p:cNvSpPr>
          <p:nvPr>
            <p:ph type="title"/>
          </p:nvPr>
        </p:nvSpPr>
        <p:spPr>
          <a:xfrm>
            <a:off x="720000"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913" name="Google Shape;913;p21"/>
          <p:cNvSpPr txBox="1">
            <a:spLocks noGrp="1"/>
          </p:cNvSpPr>
          <p:nvPr>
            <p:ph type="title" idx="2"/>
          </p:nvPr>
        </p:nvSpPr>
        <p:spPr>
          <a:xfrm rot="-1170">
            <a:off x="1068815" y="24502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4" name="Google Shape;914;p21"/>
          <p:cNvSpPr txBox="1">
            <a:spLocks noGrp="1"/>
          </p:cNvSpPr>
          <p:nvPr>
            <p:ph type="subTitle" idx="1"/>
          </p:nvPr>
        </p:nvSpPr>
        <p:spPr>
          <a:xfrm rot="585">
            <a:off x="1068815" y="2905443"/>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5" name="Google Shape;915;p21"/>
          <p:cNvSpPr txBox="1">
            <a:spLocks noGrp="1"/>
          </p:cNvSpPr>
          <p:nvPr>
            <p:ph type="title" idx="3"/>
          </p:nvPr>
        </p:nvSpPr>
        <p:spPr>
          <a:xfrm>
            <a:off x="3692283" y="24490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6" name="Google Shape;916;p21"/>
          <p:cNvSpPr txBox="1">
            <a:spLocks noGrp="1"/>
          </p:cNvSpPr>
          <p:nvPr>
            <p:ph type="subTitle" idx="4"/>
          </p:nvPr>
        </p:nvSpPr>
        <p:spPr>
          <a:xfrm>
            <a:off x="3692283" y="2906396"/>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7" name="Google Shape;917;p21"/>
          <p:cNvSpPr txBox="1">
            <a:spLocks noGrp="1"/>
          </p:cNvSpPr>
          <p:nvPr>
            <p:ph type="title" idx="5"/>
          </p:nvPr>
        </p:nvSpPr>
        <p:spPr>
          <a:xfrm>
            <a:off x="6345466" y="244968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8" name="Google Shape;918;p21"/>
          <p:cNvSpPr txBox="1">
            <a:spLocks noGrp="1"/>
          </p:cNvSpPr>
          <p:nvPr>
            <p:ph type="subTitle" idx="6"/>
          </p:nvPr>
        </p:nvSpPr>
        <p:spPr>
          <a:xfrm>
            <a:off x="6345466" y="290591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9" name="Google Shape;919;p21"/>
          <p:cNvSpPr/>
          <p:nvPr/>
        </p:nvSpPr>
        <p:spPr>
          <a:xfrm>
            <a:off x="-32100" y="3628050"/>
            <a:ext cx="1841275" cy="1515450"/>
          </a:xfrm>
          <a:custGeom>
            <a:avLst/>
            <a:gdLst/>
            <a:ahLst/>
            <a:cxnLst/>
            <a:rect l="l" t="t" r="r" b="b"/>
            <a:pathLst>
              <a:path w="73651" h="60618" extrusionOk="0">
                <a:moveTo>
                  <a:pt x="0" y="0"/>
                </a:moveTo>
                <a:cubicBezTo>
                  <a:pt x="9863" y="2692"/>
                  <a:pt x="21812" y="5108"/>
                  <a:pt x="27483" y="13614"/>
                </a:cubicBezTo>
                <a:cubicBezTo>
                  <a:pt x="30893" y="18729"/>
                  <a:pt x="24016" y="25480"/>
                  <a:pt x="23373" y="31594"/>
                </a:cubicBezTo>
                <a:cubicBezTo>
                  <a:pt x="22673" y="38258"/>
                  <a:pt x="27233" y="45263"/>
                  <a:pt x="32363" y="49573"/>
                </a:cubicBezTo>
                <a:cubicBezTo>
                  <a:pt x="35724" y="52396"/>
                  <a:pt x="40341" y="54777"/>
                  <a:pt x="44692" y="54197"/>
                </a:cubicBezTo>
                <a:cubicBezTo>
                  <a:pt x="50602" y="53409"/>
                  <a:pt x="55431" y="47516"/>
                  <a:pt x="61388" y="47775"/>
                </a:cubicBezTo>
                <a:cubicBezTo>
                  <a:pt x="67142" y="48025"/>
                  <a:pt x="76141" y="55826"/>
                  <a:pt x="72946" y="60618"/>
                </a:cubicBezTo>
              </a:path>
            </a:pathLst>
          </a:custGeom>
          <a:noFill/>
          <a:ln w="19050" cap="flat" cmpd="sng">
            <a:solidFill>
              <a:schemeClr val="accent6"/>
            </a:solidFill>
            <a:prstDash val="dot"/>
            <a:round/>
            <a:headEnd type="none" w="med" len="med"/>
            <a:tailEnd type="none" w="med" len="med"/>
          </a:ln>
        </p:spPr>
      </p:sp>
      <p:sp>
        <p:nvSpPr>
          <p:cNvPr id="920" name="Google Shape;920;p21"/>
          <p:cNvSpPr/>
          <p:nvPr/>
        </p:nvSpPr>
        <p:spPr>
          <a:xfrm>
            <a:off x="6530500" y="-70625"/>
            <a:ext cx="2639175" cy="2138325"/>
          </a:xfrm>
          <a:custGeom>
            <a:avLst/>
            <a:gdLst/>
            <a:ahLst/>
            <a:cxnLst/>
            <a:rect l="l" t="t" r="r" b="b"/>
            <a:pathLst>
              <a:path w="105567" h="112307" extrusionOk="0">
                <a:moveTo>
                  <a:pt x="0" y="0"/>
                </a:moveTo>
                <a:cubicBezTo>
                  <a:pt x="2687" y="9401"/>
                  <a:pt x="9588" y="17949"/>
                  <a:pt x="17723" y="23373"/>
                </a:cubicBezTo>
                <a:cubicBezTo>
                  <a:pt x="26419" y="29171"/>
                  <a:pt x="44682" y="31836"/>
                  <a:pt x="49060" y="22346"/>
                </a:cubicBezTo>
                <a:cubicBezTo>
                  <a:pt x="50501" y="19223"/>
                  <a:pt x="48636" y="14407"/>
                  <a:pt x="45720" y="12585"/>
                </a:cubicBezTo>
                <a:cubicBezTo>
                  <a:pt x="42670" y="10679"/>
                  <a:pt x="38290" y="11551"/>
                  <a:pt x="34933" y="12842"/>
                </a:cubicBezTo>
                <a:cubicBezTo>
                  <a:pt x="26632" y="16034"/>
                  <a:pt x="21703" y="28692"/>
                  <a:pt x="24145" y="37243"/>
                </a:cubicBezTo>
                <a:cubicBezTo>
                  <a:pt x="27155" y="47784"/>
                  <a:pt x="43235" y="50600"/>
                  <a:pt x="54197" y="50600"/>
                </a:cubicBezTo>
                <a:cubicBezTo>
                  <a:pt x="59420" y="50600"/>
                  <a:pt x="65093" y="48220"/>
                  <a:pt x="69865" y="50343"/>
                </a:cubicBezTo>
                <a:cubicBezTo>
                  <a:pt x="75508" y="52853"/>
                  <a:pt x="82150" y="57548"/>
                  <a:pt x="82707" y="63699"/>
                </a:cubicBezTo>
                <a:cubicBezTo>
                  <a:pt x="83787" y="75615"/>
                  <a:pt x="73622" y="87684"/>
                  <a:pt x="77057" y="99145"/>
                </a:cubicBezTo>
                <a:cubicBezTo>
                  <a:pt x="79137" y="106083"/>
                  <a:pt x="88266" y="109205"/>
                  <a:pt x="95293" y="110961"/>
                </a:cubicBezTo>
                <a:cubicBezTo>
                  <a:pt x="98617" y="111791"/>
                  <a:pt x="103668" y="113555"/>
                  <a:pt x="105567" y="110704"/>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921"/>
        <p:cNvGrpSpPr/>
        <p:nvPr/>
      </p:nvGrpSpPr>
      <p:grpSpPr>
        <a:xfrm>
          <a:off x="0" y="0"/>
          <a:ext cx="0" cy="0"/>
          <a:chOff x="0" y="0"/>
          <a:chExt cx="0" cy="0"/>
        </a:xfrm>
      </p:grpSpPr>
      <p:grpSp>
        <p:nvGrpSpPr>
          <p:cNvPr id="922" name="Google Shape;922;p22"/>
          <p:cNvGrpSpPr/>
          <p:nvPr/>
        </p:nvGrpSpPr>
        <p:grpSpPr>
          <a:xfrm>
            <a:off x="-72533" y="-54200"/>
            <a:ext cx="9281436" cy="5227800"/>
            <a:chOff x="-72533" y="-54200"/>
            <a:chExt cx="9281436" cy="5227800"/>
          </a:xfrm>
        </p:grpSpPr>
        <p:grpSp>
          <p:nvGrpSpPr>
            <p:cNvPr id="923" name="Google Shape;923;p22"/>
            <p:cNvGrpSpPr/>
            <p:nvPr/>
          </p:nvGrpSpPr>
          <p:grpSpPr>
            <a:xfrm>
              <a:off x="204800" y="-54200"/>
              <a:ext cx="8645725" cy="5227800"/>
              <a:chOff x="204800" y="-54200"/>
              <a:chExt cx="8645725" cy="5227800"/>
            </a:xfrm>
          </p:grpSpPr>
          <p:cxnSp>
            <p:nvCxnSpPr>
              <p:cNvPr id="924" name="Google Shape;924;p2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5" name="Google Shape;925;p2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6" name="Google Shape;926;p2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7" name="Google Shape;927;p2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8" name="Google Shape;928;p2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9" name="Google Shape;929;p2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0" name="Google Shape;930;p2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1" name="Google Shape;931;p2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2" name="Google Shape;932;p2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3" name="Google Shape;933;p2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4" name="Google Shape;934;p2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5" name="Google Shape;935;p2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6" name="Google Shape;936;p2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7" name="Google Shape;937;p2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8" name="Google Shape;938;p22"/>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9" name="Google Shape;939;p22"/>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0" name="Google Shape;940;p22"/>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1" name="Google Shape;941;p22"/>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2" name="Google Shape;942;p22"/>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3" name="Google Shape;943;p22"/>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4" name="Google Shape;944;p22"/>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5" name="Google Shape;945;p22"/>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6" name="Google Shape;946;p22"/>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7" name="Google Shape;947;p22"/>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8" name="Google Shape;948;p22"/>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9" name="Google Shape;949;p22"/>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0" name="Google Shape;950;p2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951" name="Google Shape;951;p22"/>
            <p:cNvGrpSpPr/>
            <p:nvPr/>
          </p:nvGrpSpPr>
          <p:grpSpPr>
            <a:xfrm rot="5400000">
              <a:off x="2240490" y="-2028759"/>
              <a:ext cx="4655390" cy="9281436"/>
              <a:chOff x="204800" y="-54200"/>
              <a:chExt cx="4655390" cy="5227800"/>
            </a:xfrm>
          </p:grpSpPr>
          <p:cxnSp>
            <p:nvCxnSpPr>
              <p:cNvPr id="952" name="Google Shape;952;p2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3" name="Google Shape;953;p2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4" name="Google Shape;954;p2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5" name="Google Shape;955;p2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6" name="Google Shape;956;p2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7" name="Google Shape;957;p2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8" name="Google Shape;958;p2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9" name="Google Shape;959;p2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0" name="Google Shape;960;p2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1" name="Google Shape;961;p2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2" name="Google Shape;962;p2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3" name="Google Shape;963;p2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4" name="Google Shape;964;p2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5" name="Google Shape;965;p2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6" name="Google Shape;966;p2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967" name="Google Shape;967;p22"/>
          <p:cNvSpPr txBox="1">
            <a:spLocks noGrp="1"/>
          </p:cNvSpPr>
          <p:nvPr>
            <p:ph type="title"/>
          </p:nvPr>
        </p:nvSpPr>
        <p:spPr>
          <a:xfrm>
            <a:off x="2983368" y="3117125"/>
            <a:ext cx="3177900" cy="42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968" name="Google Shape;968;p22"/>
          <p:cNvSpPr txBox="1">
            <a:spLocks noGrp="1"/>
          </p:cNvSpPr>
          <p:nvPr>
            <p:ph type="subTitle" idx="1"/>
          </p:nvPr>
        </p:nvSpPr>
        <p:spPr>
          <a:xfrm>
            <a:off x="1915500" y="1614157"/>
            <a:ext cx="5313000" cy="150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500"/>
              <a:buFont typeface="Cormorant"/>
              <a:buNone/>
              <a:defRPr sz="23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69" name="Google Shape;969;p22"/>
          <p:cNvSpPr/>
          <p:nvPr/>
        </p:nvSpPr>
        <p:spPr>
          <a:xfrm>
            <a:off x="1302325" y="1275050"/>
            <a:ext cx="6539400" cy="26502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rot="-1622659">
            <a:off x="1093322" y="1284974"/>
            <a:ext cx="882160" cy="235199"/>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971"/>
        <p:cNvGrpSpPr/>
        <p:nvPr/>
      </p:nvGrpSpPr>
      <p:grpSpPr>
        <a:xfrm>
          <a:off x="0" y="0"/>
          <a:ext cx="0" cy="0"/>
          <a:chOff x="0" y="0"/>
          <a:chExt cx="0" cy="0"/>
        </a:xfrm>
      </p:grpSpPr>
      <p:grpSp>
        <p:nvGrpSpPr>
          <p:cNvPr id="972" name="Google Shape;972;p23"/>
          <p:cNvGrpSpPr/>
          <p:nvPr/>
        </p:nvGrpSpPr>
        <p:grpSpPr>
          <a:xfrm>
            <a:off x="-72533" y="-54200"/>
            <a:ext cx="9281436" cy="5227800"/>
            <a:chOff x="-72533" y="-54200"/>
            <a:chExt cx="9281436" cy="5227800"/>
          </a:xfrm>
        </p:grpSpPr>
        <p:grpSp>
          <p:nvGrpSpPr>
            <p:cNvPr id="973" name="Google Shape;973;p23"/>
            <p:cNvGrpSpPr/>
            <p:nvPr/>
          </p:nvGrpSpPr>
          <p:grpSpPr>
            <a:xfrm>
              <a:off x="204800" y="-54200"/>
              <a:ext cx="8645725" cy="5227800"/>
              <a:chOff x="204800" y="-54200"/>
              <a:chExt cx="8645725" cy="5227800"/>
            </a:xfrm>
          </p:grpSpPr>
          <p:cxnSp>
            <p:nvCxnSpPr>
              <p:cNvPr id="974" name="Google Shape;974;p2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5" name="Google Shape;975;p2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6" name="Google Shape;976;p2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7" name="Google Shape;977;p2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8" name="Google Shape;978;p2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9" name="Google Shape;979;p2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0" name="Google Shape;980;p2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1" name="Google Shape;981;p2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2" name="Google Shape;982;p2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3" name="Google Shape;983;p2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4" name="Google Shape;984;p2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5" name="Google Shape;985;p2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6" name="Google Shape;986;p2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7" name="Google Shape;987;p2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8" name="Google Shape;988;p2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9" name="Google Shape;989;p2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0" name="Google Shape;990;p2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1" name="Google Shape;991;p2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2" name="Google Shape;992;p2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3" name="Google Shape;993;p2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4" name="Google Shape;994;p2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5" name="Google Shape;995;p2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6" name="Google Shape;996;p2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7" name="Google Shape;997;p2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8" name="Google Shape;998;p2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9" name="Google Shape;999;p2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0" name="Google Shape;1000;p2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001" name="Google Shape;1001;p23"/>
            <p:cNvGrpSpPr/>
            <p:nvPr/>
          </p:nvGrpSpPr>
          <p:grpSpPr>
            <a:xfrm rot="5400000">
              <a:off x="2240490" y="-2028759"/>
              <a:ext cx="4655390" cy="9281436"/>
              <a:chOff x="204800" y="-54200"/>
              <a:chExt cx="4655390" cy="5227800"/>
            </a:xfrm>
          </p:grpSpPr>
          <p:cxnSp>
            <p:nvCxnSpPr>
              <p:cNvPr id="1002" name="Google Shape;1002;p2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3" name="Google Shape;1003;p2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4" name="Google Shape;1004;p2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5" name="Google Shape;1005;p2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6" name="Google Shape;1006;p2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7" name="Google Shape;1007;p2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8" name="Google Shape;1008;p2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9" name="Google Shape;1009;p2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0" name="Google Shape;1010;p2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1" name="Google Shape;1011;p2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2" name="Google Shape;1012;p2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3" name="Google Shape;1013;p2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4" name="Google Shape;1014;p2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5" name="Google Shape;1015;p2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6" name="Google Shape;1016;p2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17" name="Google Shape;1017;p23"/>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1018" name="Google Shape;1018;p23"/>
          <p:cNvSpPr txBox="1">
            <a:spLocks noGrp="1"/>
          </p:cNvSpPr>
          <p:nvPr>
            <p:ph type="title" idx="2"/>
          </p:nvPr>
        </p:nvSpPr>
        <p:spPr>
          <a:xfrm rot="-1170">
            <a:off x="1054460" y="16120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19" name="Google Shape;1019;p23"/>
          <p:cNvSpPr txBox="1">
            <a:spLocks noGrp="1"/>
          </p:cNvSpPr>
          <p:nvPr>
            <p:ph type="subTitle" idx="1"/>
          </p:nvPr>
        </p:nvSpPr>
        <p:spPr>
          <a:xfrm rot="585">
            <a:off x="1054460" y="2067243"/>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0" name="Google Shape;1020;p23"/>
          <p:cNvSpPr txBox="1">
            <a:spLocks noGrp="1"/>
          </p:cNvSpPr>
          <p:nvPr>
            <p:ph type="title" idx="3"/>
          </p:nvPr>
        </p:nvSpPr>
        <p:spPr>
          <a:xfrm>
            <a:off x="3677928" y="16108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1" name="Google Shape;1021;p23"/>
          <p:cNvSpPr txBox="1">
            <a:spLocks noGrp="1"/>
          </p:cNvSpPr>
          <p:nvPr>
            <p:ph type="subTitle" idx="4"/>
          </p:nvPr>
        </p:nvSpPr>
        <p:spPr>
          <a:xfrm>
            <a:off x="3677928" y="2068196"/>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2" name="Google Shape;1022;p23"/>
          <p:cNvSpPr txBox="1">
            <a:spLocks noGrp="1"/>
          </p:cNvSpPr>
          <p:nvPr>
            <p:ph type="title" idx="5"/>
          </p:nvPr>
        </p:nvSpPr>
        <p:spPr>
          <a:xfrm>
            <a:off x="6331111" y="161148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3" name="Google Shape;1023;p23"/>
          <p:cNvSpPr txBox="1">
            <a:spLocks noGrp="1"/>
          </p:cNvSpPr>
          <p:nvPr>
            <p:ph type="subTitle" idx="6"/>
          </p:nvPr>
        </p:nvSpPr>
        <p:spPr>
          <a:xfrm>
            <a:off x="6331111" y="206771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4" name="Google Shape;1024;p23"/>
          <p:cNvSpPr txBox="1">
            <a:spLocks noGrp="1"/>
          </p:cNvSpPr>
          <p:nvPr>
            <p:ph type="title" idx="7"/>
          </p:nvPr>
        </p:nvSpPr>
        <p:spPr>
          <a:xfrm rot="-1170">
            <a:off x="1054460" y="337311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5" name="Google Shape;1025;p23"/>
          <p:cNvSpPr txBox="1">
            <a:spLocks noGrp="1"/>
          </p:cNvSpPr>
          <p:nvPr>
            <p:ph type="subTitle" idx="8"/>
          </p:nvPr>
        </p:nvSpPr>
        <p:spPr>
          <a:xfrm rot="585">
            <a:off x="1054460" y="382832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6" name="Google Shape;1026;p23"/>
          <p:cNvSpPr txBox="1">
            <a:spLocks noGrp="1"/>
          </p:cNvSpPr>
          <p:nvPr>
            <p:ph type="title" idx="9"/>
          </p:nvPr>
        </p:nvSpPr>
        <p:spPr>
          <a:xfrm>
            <a:off x="3677928" y="337191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7" name="Google Shape;1027;p23"/>
          <p:cNvSpPr txBox="1">
            <a:spLocks noGrp="1"/>
          </p:cNvSpPr>
          <p:nvPr>
            <p:ph type="subTitle" idx="13"/>
          </p:nvPr>
        </p:nvSpPr>
        <p:spPr>
          <a:xfrm>
            <a:off x="3677928" y="3829274"/>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8" name="Google Shape;1028;p23"/>
          <p:cNvSpPr txBox="1">
            <a:spLocks noGrp="1"/>
          </p:cNvSpPr>
          <p:nvPr>
            <p:ph type="title" idx="14"/>
          </p:nvPr>
        </p:nvSpPr>
        <p:spPr>
          <a:xfrm>
            <a:off x="6331111" y="337256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9" name="Google Shape;1029;p23"/>
          <p:cNvSpPr txBox="1">
            <a:spLocks noGrp="1"/>
          </p:cNvSpPr>
          <p:nvPr>
            <p:ph type="subTitle" idx="15"/>
          </p:nvPr>
        </p:nvSpPr>
        <p:spPr>
          <a:xfrm>
            <a:off x="6331111" y="3828789"/>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0" name="Google Shape;1030;p23"/>
          <p:cNvSpPr/>
          <p:nvPr/>
        </p:nvSpPr>
        <p:spPr>
          <a:xfrm>
            <a:off x="6589100" y="-6450"/>
            <a:ext cx="2574975" cy="1819925"/>
          </a:xfrm>
          <a:custGeom>
            <a:avLst/>
            <a:gdLst/>
            <a:ahLst/>
            <a:cxnLst/>
            <a:rect l="l" t="t" r="r" b="b"/>
            <a:pathLst>
              <a:path w="102999" h="72797" extrusionOk="0">
                <a:moveTo>
                  <a:pt x="0" y="0"/>
                </a:moveTo>
                <a:cubicBezTo>
                  <a:pt x="4178" y="7308"/>
                  <a:pt x="9081" y="15163"/>
                  <a:pt x="16521" y="19102"/>
                </a:cubicBezTo>
                <a:cubicBezTo>
                  <a:pt x="24658" y="23410"/>
                  <a:pt x="37328" y="25294"/>
                  <a:pt x="44142" y="19102"/>
                </a:cubicBezTo>
                <a:cubicBezTo>
                  <a:pt x="45773" y="17620"/>
                  <a:pt x="41071" y="14275"/>
                  <a:pt x="38980" y="14972"/>
                </a:cubicBezTo>
                <a:cubicBezTo>
                  <a:pt x="35694" y="16067"/>
                  <a:pt x="32473" y="21343"/>
                  <a:pt x="34333" y="24265"/>
                </a:cubicBezTo>
                <a:cubicBezTo>
                  <a:pt x="40242" y="33548"/>
                  <a:pt x="55968" y="28401"/>
                  <a:pt x="66601" y="31235"/>
                </a:cubicBezTo>
                <a:cubicBezTo>
                  <a:pt x="71590" y="32565"/>
                  <a:pt x="77145" y="38617"/>
                  <a:pt x="75894" y="43626"/>
                </a:cubicBezTo>
                <a:cubicBezTo>
                  <a:pt x="74018" y="51135"/>
                  <a:pt x="69077" y="59678"/>
                  <a:pt x="72538" y="66601"/>
                </a:cubicBezTo>
                <a:cubicBezTo>
                  <a:pt x="77102" y="75730"/>
                  <a:pt x="93320" y="72937"/>
                  <a:pt x="102999" y="69698"/>
                </a:cubicBezTo>
              </a:path>
            </a:pathLst>
          </a:custGeom>
          <a:noFill/>
          <a:ln w="19050" cap="flat" cmpd="sng">
            <a:solidFill>
              <a:schemeClr val="accent6"/>
            </a:solidFill>
            <a:prstDash val="dot"/>
            <a:round/>
            <a:headEnd type="none" w="med" len="med"/>
            <a:tailEnd type="none" w="med" len="med"/>
          </a:ln>
        </p:spPr>
      </p:sp>
      <p:sp>
        <p:nvSpPr>
          <p:cNvPr id="1031" name="Google Shape;1031;p23"/>
          <p:cNvSpPr/>
          <p:nvPr/>
        </p:nvSpPr>
        <p:spPr>
          <a:xfrm>
            <a:off x="-96800" y="19350"/>
            <a:ext cx="2129675" cy="1613400"/>
          </a:xfrm>
          <a:custGeom>
            <a:avLst/>
            <a:gdLst/>
            <a:ahLst/>
            <a:cxnLst/>
            <a:rect l="l" t="t" r="r" b="b"/>
            <a:pathLst>
              <a:path w="85187" h="64536" extrusionOk="0">
                <a:moveTo>
                  <a:pt x="85187" y="0"/>
                </a:moveTo>
                <a:cubicBezTo>
                  <a:pt x="85187" y="7889"/>
                  <a:pt x="82400" y="19969"/>
                  <a:pt x="74603" y="21168"/>
                </a:cubicBezTo>
                <a:cubicBezTo>
                  <a:pt x="58863" y="23588"/>
                  <a:pt x="41277" y="13143"/>
                  <a:pt x="26847" y="19877"/>
                </a:cubicBezTo>
                <a:cubicBezTo>
                  <a:pt x="16505" y="24704"/>
                  <a:pt x="33814" y="43125"/>
                  <a:pt x="30203" y="53952"/>
                </a:cubicBezTo>
                <a:cubicBezTo>
                  <a:pt x="26828" y="64072"/>
                  <a:pt x="10668" y="64536"/>
                  <a:pt x="0" y="6453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grpSp>
        <p:nvGrpSpPr>
          <p:cNvPr id="109" name="Google Shape;109;p4"/>
          <p:cNvGrpSpPr/>
          <p:nvPr/>
        </p:nvGrpSpPr>
        <p:grpSpPr>
          <a:xfrm>
            <a:off x="-72533" y="-54200"/>
            <a:ext cx="9281436" cy="5227800"/>
            <a:chOff x="-72533" y="-54200"/>
            <a:chExt cx="9281436" cy="5227800"/>
          </a:xfrm>
        </p:grpSpPr>
        <p:grpSp>
          <p:nvGrpSpPr>
            <p:cNvPr id="110" name="Google Shape;110;p4"/>
            <p:cNvGrpSpPr/>
            <p:nvPr/>
          </p:nvGrpSpPr>
          <p:grpSpPr>
            <a:xfrm>
              <a:off x="204800" y="-54200"/>
              <a:ext cx="8645725" cy="5227800"/>
              <a:chOff x="204800" y="-54200"/>
              <a:chExt cx="8645725" cy="5227800"/>
            </a:xfrm>
          </p:grpSpPr>
          <p:cxnSp>
            <p:nvCxnSpPr>
              <p:cNvPr id="111" name="Google Shape;111;p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 name="Google Shape;112;p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 name="Google Shape;113;p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4" name="Google Shape;114;p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5" name="Google Shape;115;p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6" name="Google Shape;116;p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7" name="Google Shape;117;p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8" name="Google Shape;118;p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9" name="Google Shape;119;p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 name="Google Shape;120;p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 name="Google Shape;121;p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 name="Google Shape;122;p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 name="Google Shape;123;p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 name="Google Shape;124;p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 name="Google Shape;125;p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 name="Google Shape;126;p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 name="Google Shape;127;p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 name="Google Shape;128;p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 name="Google Shape;129;p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0" name="Google Shape;130;p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1" name="Google Shape;131;p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2" name="Google Shape;132;p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3" name="Google Shape;133;p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4" name="Google Shape;134;p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 name="Google Shape;135;p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 name="Google Shape;136;p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 name="Google Shape;137;p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38" name="Google Shape;138;p4"/>
            <p:cNvGrpSpPr/>
            <p:nvPr/>
          </p:nvGrpSpPr>
          <p:grpSpPr>
            <a:xfrm rot="5400000">
              <a:off x="2240490" y="-2028759"/>
              <a:ext cx="4655390" cy="9281436"/>
              <a:chOff x="204800" y="-54200"/>
              <a:chExt cx="4655390" cy="5227800"/>
            </a:xfrm>
          </p:grpSpPr>
          <p:cxnSp>
            <p:nvCxnSpPr>
              <p:cNvPr id="139" name="Google Shape;139;p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 name="Google Shape;140;p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 name="Google Shape;141;p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 name="Google Shape;142;p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 name="Google Shape;143;p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 name="Google Shape;144;p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5" name="Google Shape;145;p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6" name="Google Shape;146;p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7" name="Google Shape;147;p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8" name="Google Shape;148;p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9" name="Google Shape;149;p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0" name="Google Shape;150;p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1" name="Google Shape;151;p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2" name="Google Shape;152;p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3" name="Google Shape;153;p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54" name="Google Shape;154;p4"/>
          <p:cNvSpPr/>
          <p:nvPr/>
        </p:nvSpPr>
        <p:spPr>
          <a:xfrm>
            <a:off x="591200" y="1088575"/>
            <a:ext cx="79644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txBox="1">
            <a:spLocks noGrp="1"/>
          </p:cNvSpPr>
          <p:nvPr>
            <p:ph type="title"/>
          </p:nvPr>
        </p:nvSpPr>
        <p:spPr>
          <a:xfrm>
            <a:off x="720000" y="442676"/>
            <a:ext cx="67389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6" name="Google Shape;156;p4"/>
          <p:cNvSpPr txBox="1">
            <a:spLocks noGrp="1"/>
          </p:cNvSpPr>
          <p:nvPr>
            <p:ph type="body" idx="1"/>
          </p:nvPr>
        </p:nvSpPr>
        <p:spPr>
          <a:xfrm>
            <a:off x="720000" y="1185500"/>
            <a:ext cx="7704000" cy="33684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AutoNum type="arabicPeriod"/>
              <a:defRPr sz="1200"/>
            </a:lvl1pPr>
            <a:lvl2pPr marL="914400" lvl="1" indent="-317500">
              <a:lnSpc>
                <a:spcPct val="100000"/>
              </a:lnSpc>
              <a:spcBef>
                <a:spcPts val="0"/>
              </a:spcBef>
              <a:spcAft>
                <a:spcPts val="0"/>
              </a:spcAft>
              <a:buSzPts val="1400"/>
              <a:buAutoNum type="alphaLcPeriod"/>
              <a:defRPr/>
            </a:lvl2pPr>
            <a:lvl3pPr marL="1371600" lvl="2" indent="-317500">
              <a:lnSpc>
                <a:spcPct val="100000"/>
              </a:lnSpc>
              <a:spcBef>
                <a:spcPts val="0"/>
              </a:spcBef>
              <a:spcAft>
                <a:spcPts val="0"/>
              </a:spcAft>
              <a:buSzPts val="1400"/>
              <a:buAutoNum type="romanLcPeriod"/>
              <a:defRPr/>
            </a:lvl3pPr>
            <a:lvl4pPr marL="1828800" lvl="3" indent="-317500">
              <a:lnSpc>
                <a:spcPct val="100000"/>
              </a:lnSpc>
              <a:spcBef>
                <a:spcPts val="0"/>
              </a:spcBef>
              <a:spcAft>
                <a:spcPts val="0"/>
              </a:spcAft>
              <a:buSzPts val="1400"/>
              <a:buAutoNum type="arabicPeriod"/>
              <a:defRPr/>
            </a:lvl4pPr>
            <a:lvl5pPr marL="2286000" lvl="4" indent="-317500">
              <a:lnSpc>
                <a:spcPct val="100000"/>
              </a:lnSpc>
              <a:spcBef>
                <a:spcPts val="0"/>
              </a:spcBef>
              <a:spcAft>
                <a:spcPts val="0"/>
              </a:spcAft>
              <a:buSzPts val="1400"/>
              <a:buAutoNum type="alphaLcPeriod"/>
              <a:defRPr/>
            </a:lvl5pPr>
            <a:lvl6pPr marL="2743200" lvl="5" indent="-317500">
              <a:lnSpc>
                <a:spcPct val="100000"/>
              </a:lnSpc>
              <a:spcBef>
                <a:spcPts val="0"/>
              </a:spcBef>
              <a:spcAft>
                <a:spcPts val="0"/>
              </a:spcAft>
              <a:buSzPts val="1400"/>
              <a:buAutoNum type="romanLcPeriod"/>
              <a:defRPr/>
            </a:lvl6pPr>
            <a:lvl7pPr marL="3200400" lvl="6" indent="-317500">
              <a:lnSpc>
                <a:spcPct val="100000"/>
              </a:lnSpc>
              <a:spcBef>
                <a:spcPts val="0"/>
              </a:spcBef>
              <a:spcAft>
                <a:spcPts val="0"/>
              </a:spcAft>
              <a:buSzPts val="1400"/>
              <a:buAutoNum type="arabicPeriod"/>
              <a:defRPr/>
            </a:lvl7pPr>
            <a:lvl8pPr marL="3657600" lvl="7" indent="-317500">
              <a:lnSpc>
                <a:spcPct val="100000"/>
              </a:lnSpc>
              <a:spcBef>
                <a:spcPts val="0"/>
              </a:spcBef>
              <a:spcAft>
                <a:spcPts val="0"/>
              </a:spcAft>
              <a:buSzPts val="1400"/>
              <a:buAutoNum type="alphaLcPeriod"/>
              <a:defRPr/>
            </a:lvl8pPr>
            <a:lvl9pPr marL="4114800" lvl="8" indent="-317500">
              <a:lnSpc>
                <a:spcPct val="100000"/>
              </a:lnSpc>
              <a:spcBef>
                <a:spcPts val="0"/>
              </a:spcBef>
              <a:spcAft>
                <a:spcPts val="0"/>
              </a:spcAft>
              <a:buSzPts val="1400"/>
              <a:buAutoNum type="romanLcPeriod"/>
              <a:defRPr/>
            </a:lvl9pPr>
          </a:lstStyle>
          <a:p>
            <a:endParaRPr/>
          </a:p>
        </p:txBody>
      </p:sp>
      <p:sp>
        <p:nvSpPr>
          <p:cNvPr id="157" name="Google Shape;157;p4"/>
          <p:cNvSpPr/>
          <p:nvPr/>
        </p:nvSpPr>
        <p:spPr>
          <a:xfrm rot="-1587574">
            <a:off x="7791912" y="4344350"/>
            <a:ext cx="947334" cy="25276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CUSTOM_7">
    <p:spTree>
      <p:nvGrpSpPr>
        <p:cNvPr id="1" name="Shape 1032"/>
        <p:cNvGrpSpPr/>
        <p:nvPr/>
      </p:nvGrpSpPr>
      <p:grpSpPr>
        <a:xfrm>
          <a:off x="0" y="0"/>
          <a:ext cx="0" cy="0"/>
          <a:chOff x="0" y="0"/>
          <a:chExt cx="0" cy="0"/>
        </a:xfrm>
      </p:grpSpPr>
      <p:grpSp>
        <p:nvGrpSpPr>
          <p:cNvPr id="1033" name="Google Shape;1033;p24"/>
          <p:cNvGrpSpPr/>
          <p:nvPr/>
        </p:nvGrpSpPr>
        <p:grpSpPr>
          <a:xfrm>
            <a:off x="-72533" y="-54200"/>
            <a:ext cx="9281436" cy="5227800"/>
            <a:chOff x="-72533" y="-54200"/>
            <a:chExt cx="9281436" cy="5227800"/>
          </a:xfrm>
        </p:grpSpPr>
        <p:grpSp>
          <p:nvGrpSpPr>
            <p:cNvPr id="1034" name="Google Shape;1034;p24"/>
            <p:cNvGrpSpPr/>
            <p:nvPr/>
          </p:nvGrpSpPr>
          <p:grpSpPr>
            <a:xfrm>
              <a:off x="204800" y="-54200"/>
              <a:ext cx="8645725" cy="5227800"/>
              <a:chOff x="204800" y="-54200"/>
              <a:chExt cx="8645725" cy="5227800"/>
            </a:xfrm>
          </p:grpSpPr>
          <p:cxnSp>
            <p:nvCxnSpPr>
              <p:cNvPr id="1035" name="Google Shape;1035;p2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6" name="Google Shape;1036;p2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7" name="Google Shape;1037;p2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8" name="Google Shape;1038;p2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9" name="Google Shape;1039;p2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0" name="Google Shape;1040;p2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1" name="Google Shape;1041;p2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2" name="Google Shape;1042;p2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3" name="Google Shape;1043;p2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4" name="Google Shape;1044;p2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5" name="Google Shape;1045;p2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6" name="Google Shape;1046;p2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7" name="Google Shape;1047;p2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8" name="Google Shape;1048;p2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9" name="Google Shape;1049;p2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0" name="Google Shape;1050;p2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1" name="Google Shape;1051;p2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2" name="Google Shape;1052;p2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3" name="Google Shape;1053;p2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4" name="Google Shape;1054;p2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5" name="Google Shape;1055;p2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6" name="Google Shape;1056;p2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7" name="Google Shape;1057;p2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8" name="Google Shape;1058;p2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9" name="Google Shape;1059;p2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0" name="Google Shape;1060;p2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1" name="Google Shape;1061;p2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062" name="Google Shape;1062;p24"/>
            <p:cNvGrpSpPr/>
            <p:nvPr/>
          </p:nvGrpSpPr>
          <p:grpSpPr>
            <a:xfrm rot="5400000">
              <a:off x="2240490" y="-2028759"/>
              <a:ext cx="4655390" cy="9281436"/>
              <a:chOff x="204800" y="-54200"/>
              <a:chExt cx="4655390" cy="5227800"/>
            </a:xfrm>
          </p:grpSpPr>
          <p:cxnSp>
            <p:nvCxnSpPr>
              <p:cNvPr id="1063" name="Google Shape;1063;p2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4" name="Google Shape;1064;p2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5" name="Google Shape;1065;p2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6" name="Google Shape;1066;p2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7" name="Google Shape;1067;p2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8" name="Google Shape;1068;p2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9" name="Google Shape;1069;p2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0" name="Google Shape;1070;p2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1" name="Google Shape;1071;p2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2" name="Google Shape;1072;p2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3" name="Google Shape;1073;p2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4" name="Google Shape;1074;p2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5" name="Google Shape;1075;p2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6" name="Google Shape;1076;p2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7" name="Google Shape;1077;p2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78" name="Google Shape;1078;p24"/>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1079" name="Google Shape;1079;p24"/>
          <p:cNvSpPr txBox="1">
            <a:spLocks noGrp="1"/>
          </p:cNvSpPr>
          <p:nvPr>
            <p:ph type="title" idx="2" hasCustomPrompt="1"/>
          </p:nvPr>
        </p:nvSpPr>
        <p:spPr>
          <a:xfrm>
            <a:off x="1248750" y="1586075"/>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0" name="Google Shape;1080;p24"/>
          <p:cNvSpPr txBox="1">
            <a:spLocks noGrp="1"/>
          </p:cNvSpPr>
          <p:nvPr>
            <p:ph type="title" idx="3" hasCustomPrompt="1"/>
          </p:nvPr>
        </p:nvSpPr>
        <p:spPr>
          <a:xfrm>
            <a:off x="3926343" y="1586650"/>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1" name="Google Shape;1081;p24"/>
          <p:cNvSpPr txBox="1">
            <a:spLocks noGrp="1"/>
          </p:cNvSpPr>
          <p:nvPr>
            <p:ph type="title" idx="4" hasCustomPrompt="1"/>
          </p:nvPr>
        </p:nvSpPr>
        <p:spPr>
          <a:xfrm>
            <a:off x="6589650" y="1586650"/>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2" name="Google Shape;1082;p24"/>
          <p:cNvSpPr txBox="1">
            <a:spLocks noGrp="1"/>
          </p:cNvSpPr>
          <p:nvPr>
            <p:ph type="subTitle" idx="1"/>
          </p:nvPr>
        </p:nvSpPr>
        <p:spPr>
          <a:xfrm>
            <a:off x="6358800" y="3190550"/>
            <a:ext cx="1765200" cy="457200"/>
          </a:xfrm>
          <a:prstGeom prst="rect">
            <a:avLst/>
          </a:prstGeom>
        </p:spPr>
        <p:txBody>
          <a:bodyPr spcFirstLastPara="1" wrap="square" lIns="91425" tIns="91425" rIns="91425" bIns="91425" anchor="ctr" anchorCtr="0">
            <a:noAutofit/>
          </a:bodyPr>
          <a:lstStyle>
            <a:lvl1pPr marR="215900" lvl="0" rtl="0">
              <a:spcBef>
                <a:spcPts val="1500"/>
              </a:spcBef>
              <a:spcAft>
                <a:spcPts val="0"/>
              </a:spcAft>
              <a:buClr>
                <a:srgbClr val="222222"/>
              </a:buClr>
              <a:buSzPts val="1300"/>
              <a:buFont typeface="Arial"/>
              <a:buNone/>
              <a:defRPr sz="2400">
                <a:latin typeface="Concert One"/>
                <a:ea typeface="Concert One"/>
                <a:cs typeface="Concert One"/>
                <a:sym typeface="Concert One"/>
              </a:defRPr>
            </a:lvl1pPr>
            <a:lvl2pPr lvl="1" algn="ctr" rtl="0">
              <a:spcBef>
                <a:spcPts val="0"/>
              </a:spcBef>
              <a:spcAft>
                <a:spcPts val="0"/>
              </a:spcAft>
              <a:buSzPts val="1100"/>
              <a:buFont typeface="Arial"/>
              <a:buAutoNum type="alphaLcPeriod"/>
              <a:defRPr sz="1800">
                <a:latin typeface="Tenor Sans"/>
                <a:ea typeface="Tenor Sans"/>
                <a:cs typeface="Tenor Sans"/>
                <a:sym typeface="Tenor Sans"/>
              </a:defRPr>
            </a:lvl2pPr>
            <a:lvl3pPr lvl="2" algn="ctr" rtl="0">
              <a:spcBef>
                <a:spcPts val="0"/>
              </a:spcBef>
              <a:spcAft>
                <a:spcPts val="0"/>
              </a:spcAft>
              <a:buSzPts val="1100"/>
              <a:buFont typeface="Arial"/>
              <a:buAutoNum type="romanLcPeriod"/>
              <a:defRPr sz="1800">
                <a:latin typeface="Tenor Sans"/>
                <a:ea typeface="Tenor Sans"/>
                <a:cs typeface="Tenor Sans"/>
                <a:sym typeface="Tenor Sans"/>
              </a:defRPr>
            </a:lvl3pPr>
            <a:lvl4pPr lvl="3" algn="ctr" rtl="0">
              <a:spcBef>
                <a:spcPts val="0"/>
              </a:spcBef>
              <a:spcAft>
                <a:spcPts val="0"/>
              </a:spcAft>
              <a:buSzPts val="1100"/>
              <a:buFont typeface="Arial"/>
              <a:buAutoNum type="arabicPeriod"/>
              <a:defRPr sz="1800">
                <a:latin typeface="Tenor Sans"/>
                <a:ea typeface="Tenor Sans"/>
                <a:cs typeface="Tenor Sans"/>
                <a:sym typeface="Tenor Sans"/>
              </a:defRPr>
            </a:lvl4pPr>
            <a:lvl5pPr lvl="4" algn="ctr" rtl="0">
              <a:spcBef>
                <a:spcPts val="0"/>
              </a:spcBef>
              <a:spcAft>
                <a:spcPts val="0"/>
              </a:spcAft>
              <a:buSzPts val="1100"/>
              <a:buFont typeface="Arial"/>
              <a:buAutoNum type="alphaLcPeriod"/>
              <a:defRPr sz="1800">
                <a:latin typeface="Tenor Sans"/>
                <a:ea typeface="Tenor Sans"/>
                <a:cs typeface="Tenor Sans"/>
                <a:sym typeface="Tenor Sans"/>
              </a:defRPr>
            </a:lvl5pPr>
            <a:lvl6pPr lvl="5" algn="ctr" rtl="0">
              <a:spcBef>
                <a:spcPts val="0"/>
              </a:spcBef>
              <a:spcAft>
                <a:spcPts val="0"/>
              </a:spcAft>
              <a:buSzPts val="1100"/>
              <a:buFont typeface="Arial"/>
              <a:buAutoNum type="romanLcPeriod"/>
              <a:defRPr sz="1800">
                <a:latin typeface="Tenor Sans"/>
                <a:ea typeface="Tenor Sans"/>
                <a:cs typeface="Tenor Sans"/>
                <a:sym typeface="Tenor Sans"/>
              </a:defRPr>
            </a:lvl6pPr>
            <a:lvl7pPr lvl="6" algn="ctr" rtl="0">
              <a:spcBef>
                <a:spcPts val="0"/>
              </a:spcBef>
              <a:spcAft>
                <a:spcPts val="0"/>
              </a:spcAft>
              <a:buSzPts val="1100"/>
              <a:buFont typeface="Arial"/>
              <a:buAutoNum type="arabicPeriod"/>
              <a:defRPr sz="1800">
                <a:latin typeface="Tenor Sans"/>
                <a:ea typeface="Tenor Sans"/>
                <a:cs typeface="Tenor Sans"/>
                <a:sym typeface="Tenor Sans"/>
              </a:defRPr>
            </a:lvl7pPr>
            <a:lvl8pPr lvl="7" algn="ctr" rtl="0">
              <a:spcBef>
                <a:spcPts val="0"/>
              </a:spcBef>
              <a:spcAft>
                <a:spcPts val="0"/>
              </a:spcAft>
              <a:buSzPts val="1100"/>
              <a:buFont typeface="Arial"/>
              <a:buAutoNum type="alphaLcPeriod"/>
              <a:defRPr sz="1800">
                <a:latin typeface="Tenor Sans"/>
                <a:ea typeface="Tenor Sans"/>
                <a:cs typeface="Tenor Sans"/>
                <a:sym typeface="Tenor Sans"/>
              </a:defRPr>
            </a:lvl8pPr>
            <a:lvl9pPr lvl="8" algn="ctr" rtl="0">
              <a:spcBef>
                <a:spcPts val="0"/>
              </a:spcBef>
              <a:spcAft>
                <a:spcPts val="0"/>
              </a:spcAft>
              <a:buSzPts val="1100"/>
              <a:buFont typeface="Arial"/>
              <a:buAutoNum type="romanLcPeriod"/>
              <a:defRPr sz="1800">
                <a:latin typeface="Tenor Sans"/>
                <a:ea typeface="Tenor Sans"/>
                <a:cs typeface="Tenor Sans"/>
                <a:sym typeface="Tenor Sans"/>
              </a:defRPr>
            </a:lvl9pPr>
          </a:lstStyle>
          <a:p>
            <a:endParaRPr/>
          </a:p>
        </p:txBody>
      </p:sp>
      <p:sp>
        <p:nvSpPr>
          <p:cNvPr id="1083" name="Google Shape;1083;p24"/>
          <p:cNvSpPr txBox="1">
            <a:spLocks noGrp="1"/>
          </p:cNvSpPr>
          <p:nvPr>
            <p:ph type="subTitle" idx="5"/>
          </p:nvPr>
        </p:nvSpPr>
        <p:spPr>
          <a:xfrm>
            <a:off x="6358800" y="3646193"/>
            <a:ext cx="17652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4" name="Google Shape;1084;p24"/>
          <p:cNvSpPr txBox="1">
            <a:spLocks noGrp="1"/>
          </p:cNvSpPr>
          <p:nvPr>
            <p:ph type="subTitle" idx="6"/>
          </p:nvPr>
        </p:nvSpPr>
        <p:spPr>
          <a:xfrm>
            <a:off x="1017000" y="3190550"/>
            <a:ext cx="17670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gn="ctr" rtl="0">
              <a:spcBef>
                <a:spcPts val="0"/>
              </a:spcBef>
              <a:spcAft>
                <a:spcPts val="0"/>
              </a:spcAft>
              <a:buSzPts val="1800"/>
              <a:buFont typeface="Tenor Sans"/>
              <a:buNone/>
              <a:defRPr sz="1800">
                <a:latin typeface="Tenor Sans"/>
                <a:ea typeface="Tenor Sans"/>
                <a:cs typeface="Tenor Sans"/>
                <a:sym typeface="Tenor Sans"/>
              </a:defRPr>
            </a:lvl2pPr>
            <a:lvl3pPr lvl="2" algn="ctr" rtl="0">
              <a:spcBef>
                <a:spcPts val="0"/>
              </a:spcBef>
              <a:spcAft>
                <a:spcPts val="0"/>
              </a:spcAft>
              <a:buSzPts val="1800"/>
              <a:buFont typeface="Tenor Sans"/>
              <a:buNone/>
              <a:defRPr sz="1800">
                <a:latin typeface="Tenor Sans"/>
                <a:ea typeface="Tenor Sans"/>
                <a:cs typeface="Tenor Sans"/>
                <a:sym typeface="Tenor Sans"/>
              </a:defRPr>
            </a:lvl3pPr>
            <a:lvl4pPr lvl="3" algn="ctr" rtl="0">
              <a:spcBef>
                <a:spcPts val="0"/>
              </a:spcBef>
              <a:spcAft>
                <a:spcPts val="0"/>
              </a:spcAft>
              <a:buSzPts val="1800"/>
              <a:buFont typeface="Tenor Sans"/>
              <a:buNone/>
              <a:defRPr sz="1800">
                <a:latin typeface="Tenor Sans"/>
                <a:ea typeface="Tenor Sans"/>
                <a:cs typeface="Tenor Sans"/>
                <a:sym typeface="Tenor Sans"/>
              </a:defRPr>
            </a:lvl4pPr>
            <a:lvl5pPr lvl="4" algn="ctr" rtl="0">
              <a:spcBef>
                <a:spcPts val="0"/>
              </a:spcBef>
              <a:spcAft>
                <a:spcPts val="0"/>
              </a:spcAft>
              <a:buSzPts val="1800"/>
              <a:buFont typeface="Tenor Sans"/>
              <a:buNone/>
              <a:defRPr sz="1800">
                <a:latin typeface="Tenor Sans"/>
                <a:ea typeface="Tenor Sans"/>
                <a:cs typeface="Tenor Sans"/>
                <a:sym typeface="Tenor Sans"/>
              </a:defRPr>
            </a:lvl5pPr>
            <a:lvl6pPr lvl="5" algn="ctr" rtl="0">
              <a:spcBef>
                <a:spcPts val="0"/>
              </a:spcBef>
              <a:spcAft>
                <a:spcPts val="0"/>
              </a:spcAft>
              <a:buSzPts val="1800"/>
              <a:buFont typeface="Tenor Sans"/>
              <a:buNone/>
              <a:defRPr sz="1800">
                <a:latin typeface="Tenor Sans"/>
                <a:ea typeface="Tenor Sans"/>
                <a:cs typeface="Tenor Sans"/>
                <a:sym typeface="Tenor Sans"/>
              </a:defRPr>
            </a:lvl6pPr>
            <a:lvl7pPr lvl="6" algn="ctr" rtl="0">
              <a:spcBef>
                <a:spcPts val="0"/>
              </a:spcBef>
              <a:spcAft>
                <a:spcPts val="0"/>
              </a:spcAft>
              <a:buSzPts val="1800"/>
              <a:buFont typeface="Tenor Sans"/>
              <a:buNone/>
              <a:defRPr sz="1800">
                <a:latin typeface="Tenor Sans"/>
                <a:ea typeface="Tenor Sans"/>
                <a:cs typeface="Tenor Sans"/>
                <a:sym typeface="Tenor Sans"/>
              </a:defRPr>
            </a:lvl7pPr>
            <a:lvl8pPr lvl="7" algn="ctr" rtl="0">
              <a:spcBef>
                <a:spcPts val="0"/>
              </a:spcBef>
              <a:spcAft>
                <a:spcPts val="0"/>
              </a:spcAft>
              <a:buSzPts val="1800"/>
              <a:buFont typeface="Tenor Sans"/>
              <a:buNone/>
              <a:defRPr sz="1800">
                <a:latin typeface="Tenor Sans"/>
                <a:ea typeface="Tenor Sans"/>
                <a:cs typeface="Tenor Sans"/>
                <a:sym typeface="Tenor Sans"/>
              </a:defRPr>
            </a:lvl8pPr>
            <a:lvl9pPr lvl="8" algn="ctr" rtl="0">
              <a:spcBef>
                <a:spcPts val="0"/>
              </a:spcBef>
              <a:spcAft>
                <a:spcPts val="0"/>
              </a:spcAft>
              <a:buSzPts val="1800"/>
              <a:buFont typeface="Tenor Sans"/>
              <a:buNone/>
              <a:defRPr sz="1800">
                <a:latin typeface="Tenor Sans"/>
                <a:ea typeface="Tenor Sans"/>
                <a:cs typeface="Tenor Sans"/>
                <a:sym typeface="Tenor Sans"/>
              </a:defRPr>
            </a:lvl9pPr>
          </a:lstStyle>
          <a:p>
            <a:endParaRPr/>
          </a:p>
        </p:txBody>
      </p:sp>
      <p:sp>
        <p:nvSpPr>
          <p:cNvPr id="1085" name="Google Shape;1085;p24"/>
          <p:cNvSpPr txBox="1">
            <a:spLocks noGrp="1"/>
          </p:cNvSpPr>
          <p:nvPr>
            <p:ph type="subTitle" idx="7"/>
          </p:nvPr>
        </p:nvSpPr>
        <p:spPr>
          <a:xfrm>
            <a:off x="1017000" y="3646193"/>
            <a:ext cx="17670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6" name="Google Shape;1086;p24"/>
          <p:cNvSpPr txBox="1">
            <a:spLocks noGrp="1"/>
          </p:cNvSpPr>
          <p:nvPr>
            <p:ph type="subTitle" idx="8"/>
          </p:nvPr>
        </p:nvSpPr>
        <p:spPr>
          <a:xfrm>
            <a:off x="3690387" y="3190550"/>
            <a:ext cx="17652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gn="ctr" rtl="0">
              <a:spcBef>
                <a:spcPts val="0"/>
              </a:spcBef>
              <a:spcAft>
                <a:spcPts val="0"/>
              </a:spcAft>
              <a:buSzPts val="1800"/>
              <a:buFont typeface="Tenor Sans"/>
              <a:buNone/>
              <a:defRPr sz="1800">
                <a:latin typeface="Tenor Sans"/>
                <a:ea typeface="Tenor Sans"/>
                <a:cs typeface="Tenor Sans"/>
                <a:sym typeface="Tenor Sans"/>
              </a:defRPr>
            </a:lvl2pPr>
            <a:lvl3pPr lvl="2" algn="ctr" rtl="0">
              <a:spcBef>
                <a:spcPts val="0"/>
              </a:spcBef>
              <a:spcAft>
                <a:spcPts val="0"/>
              </a:spcAft>
              <a:buSzPts val="1800"/>
              <a:buFont typeface="Tenor Sans"/>
              <a:buNone/>
              <a:defRPr sz="1800">
                <a:latin typeface="Tenor Sans"/>
                <a:ea typeface="Tenor Sans"/>
                <a:cs typeface="Tenor Sans"/>
                <a:sym typeface="Tenor Sans"/>
              </a:defRPr>
            </a:lvl3pPr>
            <a:lvl4pPr lvl="3" algn="ctr" rtl="0">
              <a:spcBef>
                <a:spcPts val="0"/>
              </a:spcBef>
              <a:spcAft>
                <a:spcPts val="0"/>
              </a:spcAft>
              <a:buSzPts val="1800"/>
              <a:buFont typeface="Tenor Sans"/>
              <a:buNone/>
              <a:defRPr sz="1800">
                <a:latin typeface="Tenor Sans"/>
                <a:ea typeface="Tenor Sans"/>
                <a:cs typeface="Tenor Sans"/>
                <a:sym typeface="Tenor Sans"/>
              </a:defRPr>
            </a:lvl4pPr>
            <a:lvl5pPr lvl="4" algn="ctr" rtl="0">
              <a:spcBef>
                <a:spcPts val="0"/>
              </a:spcBef>
              <a:spcAft>
                <a:spcPts val="0"/>
              </a:spcAft>
              <a:buSzPts val="1800"/>
              <a:buFont typeface="Tenor Sans"/>
              <a:buNone/>
              <a:defRPr sz="1800">
                <a:latin typeface="Tenor Sans"/>
                <a:ea typeface="Tenor Sans"/>
                <a:cs typeface="Tenor Sans"/>
                <a:sym typeface="Tenor Sans"/>
              </a:defRPr>
            </a:lvl5pPr>
            <a:lvl6pPr lvl="5" algn="ctr" rtl="0">
              <a:spcBef>
                <a:spcPts val="0"/>
              </a:spcBef>
              <a:spcAft>
                <a:spcPts val="0"/>
              </a:spcAft>
              <a:buSzPts val="1800"/>
              <a:buFont typeface="Tenor Sans"/>
              <a:buNone/>
              <a:defRPr sz="1800">
                <a:latin typeface="Tenor Sans"/>
                <a:ea typeface="Tenor Sans"/>
                <a:cs typeface="Tenor Sans"/>
                <a:sym typeface="Tenor Sans"/>
              </a:defRPr>
            </a:lvl6pPr>
            <a:lvl7pPr lvl="6" algn="ctr" rtl="0">
              <a:spcBef>
                <a:spcPts val="0"/>
              </a:spcBef>
              <a:spcAft>
                <a:spcPts val="0"/>
              </a:spcAft>
              <a:buSzPts val="1800"/>
              <a:buFont typeface="Tenor Sans"/>
              <a:buNone/>
              <a:defRPr sz="1800">
                <a:latin typeface="Tenor Sans"/>
                <a:ea typeface="Tenor Sans"/>
                <a:cs typeface="Tenor Sans"/>
                <a:sym typeface="Tenor Sans"/>
              </a:defRPr>
            </a:lvl7pPr>
            <a:lvl8pPr lvl="7" algn="ctr" rtl="0">
              <a:spcBef>
                <a:spcPts val="0"/>
              </a:spcBef>
              <a:spcAft>
                <a:spcPts val="0"/>
              </a:spcAft>
              <a:buSzPts val="1800"/>
              <a:buFont typeface="Tenor Sans"/>
              <a:buNone/>
              <a:defRPr sz="1800">
                <a:latin typeface="Tenor Sans"/>
                <a:ea typeface="Tenor Sans"/>
                <a:cs typeface="Tenor Sans"/>
                <a:sym typeface="Tenor Sans"/>
              </a:defRPr>
            </a:lvl8pPr>
            <a:lvl9pPr lvl="8" algn="ctr" rtl="0">
              <a:spcBef>
                <a:spcPts val="0"/>
              </a:spcBef>
              <a:spcAft>
                <a:spcPts val="0"/>
              </a:spcAft>
              <a:buSzPts val="1800"/>
              <a:buFont typeface="Tenor Sans"/>
              <a:buNone/>
              <a:defRPr sz="1800">
                <a:latin typeface="Tenor Sans"/>
                <a:ea typeface="Tenor Sans"/>
                <a:cs typeface="Tenor Sans"/>
                <a:sym typeface="Tenor Sans"/>
              </a:defRPr>
            </a:lvl9pPr>
          </a:lstStyle>
          <a:p>
            <a:endParaRPr/>
          </a:p>
        </p:txBody>
      </p:sp>
      <p:sp>
        <p:nvSpPr>
          <p:cNvPr id="1087" name="Google Shape;1087;p24"/>
          <p:cNvSpPr txBox="1">
            <a:spLocks noGrp="1"/>
          </p:cNvSpPr>
          <p:nvPr>
            <p:ph type="subTitle" idx="9"/>
          </p:nvPr>
        </p:nvSpPr>
        <p:spPr>
          <a:xfrm>
            <a:off x="3688574" y="3646193"/>
            <a:ext cx="17652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8" name="Google Shape;1088;p24"/>
          <p:cNvSpPr/>
          <p:nvPr/>
        </p:nvSpPr>
        <p:spPr>
          <a:xfrm rot="-5400000" flipH="1">
            <a:off x="-286350" y="51900"/>
            <a:ext cx="1887875" cy="1506600"/>
          </a:xfrm>
          <a:custGeom>
            <a:avLst/>
            <a:gdLst/>
            <a:ahLst/>
            <a:cxnLst/>
            <a:rect l="l" t="t" r="r" b="b"/>
            <a:pathLst>
              <a:path w="75515" h="60264" extrusionOk="0">
                <a:moveTo>
                  <a:pt x="75515" y="0"/>
                </a:moveTo>
                <a:cubicBezTo>
                  <a:pt x="72564" y="7377"/>
                  <a:pt x="67793" y="14678"/>
                  <a:pt x="61131" y="19008"/>
                </a:cubicBezTo>
                <a:cubicBezTo>
                  <a:pt x="56317" y="22137"/>
                  <a:pt x="46255" y="23484"/>
                  <a:pt x="43922" y="18237"/>
                </a:cubicBezTo>
                <a:cubicBezTo>
                  <a:pt x="42839" y="15800"/>
                  <a:pt x="50101" y="15484"/>
                  <a:pt x="51885" y="17466"/>
                </a:cubicBezTo>
                <a:cubicBezTo>
                  <a:pt x="54462" y="20330"/>
                  <a:pt x="54250" y="25983"/>
                  <a:pt x="51885" y="29025"/>
                </a:cubicBezTo>
                <a:cubicBezTo>
                  <a:pt x="45089" y="37764"/>
                  <a:pt x="29799" y="32362"/>
                  <a:pt x="19521" y="36474"/>
                </a:cubicBezTo>
                <a:cubicBezTo>
                  <a:pt x="14852" y="38342"/>
                  <a:pt x="10345" y="42080"/>
                  <a:pt x="8476" y="46748"/>
                </a:cubicBezTo>
                <a:cubicBezTo>
                  <a:pt x="6516" y="51643"/>
                  <a:pt x="5115" y="61383"/>
                  <a:pt x="0" y="60104"/>
                </a:cubicBezTo>
              </a:path>
            </a:pathLst>
          </a:custGeom>
          <a:noFill/>
          <a:ln w="19050" cap="flat" cmpd="sng">
            <a:solidFill>
              <a:schemeClr val="accent6"/>
            </a:solidFill>
            <a:prstDash val="dot"/>
            <a:round/>
            <a:headEnd type="none" w="med" len="med"/>
            <a:tailEnd type="none" w="med" len="med"/>
          </a:ln>
        </p:spPr>
      </p:sp>
      <p:sp>
        <p:nvSpPr>
          <p:cNvPr id="1089" name="Google Shape;1089;p24"/>
          <p:cNvSpPr/>
          <p:nvPr/>
        </p:nvSpPr>
        <p:spPr>
          <a:xfrm>
            <a:off x="7886275" y="4167973"/>
            <a:ext cx="1276940" cy="975574"/>
          </a:xfrm>
          <a:custGeom>
            <a:avLst/>
            <a:gdLst/>
            <a:ahLst/>
            <a:cxnLst/>
            <a:rect l="l" t="t" r="r" b="b"/>
            <a:pathLst>
              <a:path w="71920" h="51346" extrusionOk="0">
                <a:moveTo>
                  <a:pt x="71920" y="1003"/>
                </a:moveTo>
                <a:cubicBezTo>
                  <a:pt x="64824" y="-1362"/>
                  <a:pt x="53689" y="477"/>
                  <a:pt x="50344" y="7167"/>
                </a:cubicBezTo>
                <a:cubicBezTo>
                  <a:pt x="46745" y="14365"/>
                  <a:pt x="57430" y="27495"/>
                  <a:pt x="50344" y="31311"/>
                </a:cubicBezTo>
                <a:cubicBezTo>
                  <a:pt x="38735" y="37563"/>
                  <a:pt x="23813" y="29000"/>
                  <a:pt x="10788" y="31055"/>
                </a:cubicBezTo>
                <a:cubicBezTo>
                  <a:pt x="3221" y="32249"/>
                  <a:pt x="0" y="43686"/>
                  <a:pt x="0" y="5134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1">
  <p:cSld name="CUSTOM_8">
    <p:spTree>
      <p:nvGrpSpPr>
        <p:cNvPr id="1" name="Shape 1090"/>
        <p:cNvGrpSpPr/>
        <p:nvPr/>
      </p:nvGrpSpPr>
      <p:grpSpPr>
        <a:xfrm>
          <a:off x="0" y="0"/>
          <a:ext cx="0" cy="0"/>
          <a:chOff x="0" y="0"/>
          <a:chExt cx="0" cy="0"/>
        </a:xfrm>
      </p:grpSpPr>
      <p:grpSp>
        <p:nvGrpSpPr>
          <p:cNvPr id="1091" name="Google Shape;1091;p25"/>
          <p:cNvGrpSpPr/>
          <p:nvPr/>
        </p:nvGrpSpPr>
        <p:grpSpPr>
          <a:xfrm>
            <a:off x="-72533" y="-54200"/>
            <a:ext cx="9281436" cy="5227800"/>
            <a:chOff x="-72533" y="-54200"/>
            <a:chExt cx="9281436" cy="5227800"/>
          </a:xfrm>
        </p:grpSpPr>
        <p:grpSp>
          <p:nvGrpSpPr>
            <p:cNvPr id="1092" name="Google Shape;1092;p25"/>
            <p:cNvGrpSpPr/>
            <p:nvPr/>
          </p:nvGrpSpPr>
          <p:grpSpPr>
            <a:xfrm>
              <a:off x="204800" y="-54200"/>
              <a:ext cx="8645725" cy="5227800"/>
              <a:chOff x="204800" y="-54200"/>
              <a:chExt cx="8645725" cy="5227800"/>
            </a:xfrm>
          </p:grpSpPr>
          <p:cxnSp>
            <p:nvCxnSpPr>
              <p:cNvPr id="1093" name="Google Shape;1093;p2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4" name="Google Shape;1094;p2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5" name="Google Shape;1095;p2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6" name="Google Shape;1096;p2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7" name="Google Shape;1097;p2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8" name="Google Shape;1098;p2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9" name="Google Shape;1099;p2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0" name="Google Shape;1100;p2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1" name="Google Shape;1101;p2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2" name="Google Shape;1102;p2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3" name="Google Shape;1103;p2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4" name="Google Shape;1104;p2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5" name="Google Shape;1105;p2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6" name="Google Shape;1106;p2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7" name="Google Shape;1107;p2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8" name="Google Shape;1108;p2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9" name="Google Shape;1109;p2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0" name="Google Shape;1110;p2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1" name="Google Shape;1111;p2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2" name="Google Shape;1112;p2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3" name="Google Shape;1113;p2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4" name="Google Shape;1114;p2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5" name="Google Shape;1115;p2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6" name="Google Shape;1116;p2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7" name="Google Shape;1117;p2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8" name="Google Shape;1118;p2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9" name="Google Shape;1119;p2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120" name="Google Shape;1120;p25"/>
            <p:cNvGrpSpPr/>
            <p:nvPr/>
          </p:nvGrpSpPr>
          <p:grpSpPr>
            <a:xfrm rot="5400000">
              <a:off x="2240490" y="-2028759"/>
              <a:ext cx="4655390" cy="9281436"/>
              <a:chOff x="204800" y="-54200"/>
              <a:chExt cx="4655390" cy="5227800"/>
            </a:xfrm>
          </p:grpSpPr>
          <p:cxnSp>
            <p:nvCxnSpPr>
              <p:cNvPr id="1121" name="Google Shape;1121;p2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2" name="Google Shape;1122;p2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3" name="Google Shape;1123;p2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4" name="Google Shape;1124;p2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5" name="Google Shape;1125;p2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6" name="Google Shape;1126;p2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7" name="Google Shape;1127;p2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8" name="Google Shape;1128;p2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9" name="Google Shape;1129;p2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0" name="Google Shape;1130;p2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1" name="Google Shape;1131;p2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2" name="Google Shape;1132;p2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3" name="Google Shape;1133;p2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4" name="Google Shape;1134;p2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5" name="Google Shape;1135;p2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136" name="Google Shape;1136;p25"/>
          <p:cNvSpPr txBox="1">
            <a:spLocks noGrp="1"/>
          </p:cNvSpPr>
          <p:nvPr>
            <p:ph type="title" hasCustomPrompt="1"/>
          </p:nvPr>
        </p:nvSpPr>
        <p:spPr>
          <a:xfrm>
            <a:off x="4974025" y="3204560"/>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37" name="Google Shape;1137;p25"/>
          <p:cNvSpPr txBox="1">
            <a:spLocks noGrp="1"/>
          </p:cNvSpPr>
          <p:nvPr>
            <p:ph type="subTitle" idx="1"/>
          </p:nvPr>
        </p:nvSpPr>
        <p:spPr>
          <a:xfrm>
            <a:off x="4974025" y="3715700"/>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138" name="Google Shape;1138;p25"/>
          <p:cNvSpPr txBox="1">
            <a:spLocks noGrp="1"/>
          </p:cNvSpPr>
          <p:nvPr>
            <p:ph type="title" idx="2" hasCustomPrompt="1"/>
          </p:nvPr>
        </p:nvSpPr>
        <p:spPr>
          <a:xfrm>
            <a:off x="4974025" y="2196430"/>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39" name="Google Shape;1139;p25"/>
          <p:cNvSpPr txBox="1">
            <a:spLocks noGrp="1"/>
          </p:cNvSpPr>
          <p:nvPr>
            <p:ph type="subTitle" idx="3"/>
          </p:nvPr>
        </p:nvSpPr>
        <p:spPr>
          <a:xfrm>
            <a:off x="4974025" y="2707570"/>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140" name="Google Shape;1140;p25"/>
          <p:cNvSpPr txBox="1">
            <a:spLocks noGrp="1"/>
          </p:cNvSpPr>
          <p:nvPr>
            <p:ph type="title" idx="4" hasCustomPrompt="1"/>
          </p:nvPr>
        </p:nvSpPr>
        <p:spPr>
          <a:xfrm>
            <a:off x="4974025" y="1178118"/>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41" name="Google Shape;1141;p25"/>
          <p:cNvSpPr txBox="1">
            <a:spLocks noGrp="1"/>
          </p:cNvSpPr>
          <p:nvPr>
            <p:ph type="subTitle" idx="5"/>
          </p:nvPr>
        </p:nvSpPr>
        <p:spPr>
          <a:xfrm>
            <a:off x="4974025" y="1689258"/>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2" name="Google Shape;1142;p25"/>
          <p:cNvSpPr/>
          <p:nvPr/>
        </p:nvSpPr>
        <p:spPr>
          <a:xfrm>
            <a:off x="-6450" y="-12900"/>
            <a:ext cx="3388125" cy="1358750"/>
          </a:xfrm>
          <a:custGeom>
            <a:avLst/>
            <a:gdLst/>
            <a:ahLst/>
            <a:cxnLst/>
            <a:rect l="l" t="t" r="r" b="b"/>
            <a:pathLst>
              <a:path w="135525" h="54350" extrusionOk="0">
                <a:moveTo>
                  <a:pt x="135525" y="0"/>
                </a:moveTo>
                <a:cubicBezTo>
                  <a:pt x="133335" y="10952"/>
                  <a:pt x="118587" y="20830"/>
                  <a:pt x="107646" y="18586"/>
                </a:cubicBezTo>
                <a:cubicBezTo>
                  <a:pt x="101588" y="17343"/>
                  <a:pt x="94973" y="15982"/>
                  <a:pt x="90350" y="11874"/>
                </a:cubicBezTo>
                <a:cubicBezTo>
                  <a:pt x="89679" y="11277"/>
                  <a:pt x="88813" y="9769"/>
                  <a:pt x="89575" y="9293"/>
                </a:cubicBezTo>
                <a:cubicBezTo>
                  <a:pt x="93426" y="6887"/>
                  <a:pt x="97691" y="17311"/>
                  <a:pt x="95771" y="21426"/>
                </a:cubicBezTo>
                <a:cubicBezTo>
                  <a:pt x="92843" y="27699"/>
                  <a:pt x="85586" y="32322"/>
                  <a:pt x="78733" y="33300"/>
                </a:cubicBezTo>
                <a:cubicBezTo>
                  <a:pt x="65383" y="35206"/>
                  <a:pt x="51137" y="24822"/>
                  <a:pt x="38463" y="29428"/>
                </a:cubicBezTo>
                <a:cubicBezTo>
                  <a:pt x="32054" y="31757"/>
                  <a:pt x="39411" y="44495"/>
                  <a:pt x="34849" y="49563"/>
                </a:cubicBezTo>
                <a:cubicBezTo>
                  <a:pt x="27052" y="58226"/>
                  <a:pt x="11655" y="52403"/>
                  <a:pt x="0" y="52403"/>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CUSTOM_15">
    <p:spTree>
      <p:nvGrpSpPr>
        <p:cNvPr id="1" name="Shape 1199"/>
        <p:cNvGrpSpPr/>
        <p:nvPr/>
      </p:nvGrpSpPr>
      <p:grpSpPr>
        <a:xfrm>
          <a:off x="0" y="0"/>
          <a:ext cx="0" cy="0"/>
          <a:chOff x="0" y="0"/>
          <a:chExt cx="0" cy="0"/>
        </a:xfrm>
      </p:grpSpPr>
      <p:grpSp>
        <p:nvGrpSpPr>
          <p:cNvPr id="1200" name="Google Shape;1200;p27"/>
          <p:cNvGrpSpPr/>
          <p:nvPr/>
        </p:nvGrpSpPr>
        <p:grpSpPr>
          <a:xfrm>
            <a:off x="-72533" y="-54200"/>
            <a:ext cx="9281436" cy="5227800"/>
            <a:chOff x="-72533" y="-54200"/>
            <a:chExt cx="9281436" cy="5227800"/>
          </a:xfrm>
        </p:grpSpPr>
        <p:grpSp>
          <p:nvGrpSpPr>
            <p:cNvPr id="1201" name="Google Shape;1201;p27"/>
            <p:cNvGrpSpPr/>
            <p:nvPr/>
          </p:nvGrpSpPr>
          <p:grpSpPr>
            <a:xfrm>
              <a:off x="204800" y="-54200"/>
              <a:ext cx="8645725" cy="5227800"/>
              <a:chOff x="204800" y="-54200"/>
              <a:chExt cx="8645725" cy="5227800"/>
            </a:xfrm>
          </p:grpSpPr>
          <p:cxnSp>
            <p:nvCxnSpPr>
              <p:cNvPr id="1202" name="Google Shape;1202;p2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3" name="Google Shape;1203;p2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4" name="Google Shape;1204;p2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5" name="Google Shape;1205;p2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6" name="Google Shape;1206;p2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7" name="Google Shape;1207;p2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8" name="Google Shape;1208;p2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9" name="Google Shape;1209;p2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0" name="Google Shape;1210;p2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1" name="Google Shape;1211;p2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2" name="Google Shape;1212;p2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3" name="Google Shape;1213;p2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4" name="Google Shape;1214;p2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5" name="Google Shape;1215;p2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6" name="Google Shape;1216;p2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7" name="Google Shape;1217;p2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8" name="Google Shape;1218;p2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9" name="Google Shape;1219;p2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0" name="Google Shape;1220;p2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1" name="Google Shape;1221;p2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2" name="Google Shape;1222;p2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3" name="Google Shape;1223;p2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4" name="Google Shape;1224;p2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5" name="Google Shape;1225;p2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6" name="Google Shape;1226;p2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7" name="Google Shape;1227;p2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8" name="Google Shape;1228;p2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229" name="Google Shape;1229;p27"/>
            <p:cNvGrpSpPr/>
            <p:nvPr/>
          </p:nvGrpSpPr>
          <p:grpSpPr>
            <a:xfrm rot="5400000">
              <a:off x="2240490" y="-2028759"/>
              <a:ext cx="4655390" cy="9281436"/>
              <a:chOff x="204800" y="-54200"/>
              <a:chExt cx="4655390" cy="5227800"/>
            </a:xfrm>
          </p:grpSpPr>
          <p:cxnSp>
            <p:nvCxnSpPr>
              <p:cNvPr id="1230" name="Google Shape;1230;p2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1" name="Google Shape;1231;p2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2" name="Google Shape;1232;p2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3" name="Google Shape;1233;p2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4" name="Google Shape;1234;p2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5" name="Google Shape;1235;p2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6" name="Google Shape;1236;p2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7" name="Google Shape;1237;p2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8" name="Google Shape;1238;p2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9" name="Google Shape;1239;p2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0" name="Google Shape;1240;p2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1" name="Google Shape;1241;p2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2" name="Google Shape;1242;p2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3" name="Google Shape;1243;p2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4" name="Google Shape;1244;p2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245" name="Google Shape;1245;p27"/>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1246" name="Google Shape;1246;p27"/>
          <p:cNvSpPr/>
          <p:nvPr/>
        </p:nvSpPr>
        <p:spPr>
          <a:xfrm>
            <a:off x="718075" y="1321400"/>
            <a:ext cx="4330800" cy="33771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7"/>
          <p:cNvSpPr/>
          <p:nvPr/>
        </p:nvSpPr>
        <p:spPr>
          <a:xfrm rot="-1100590">
            <a:off x="4418622" y="4572206"/>
            <a:ext cx="947546" cy="25263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7"/>
          <p:cNvSpPr/>
          <p:nvPr/>
        </p:nvSpPr>
        <p:spPr>
          <a:xfrm rot="-1100590">
            <a:off x="522772" y="1334106"/>
            <a:ext cx="947546" cy="25263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7"/>
          <p:cNvSpPr/>
          <p:nvPr/>
        </p:nvSpPr>
        <p:spPr>
          <a:xfrm flipH="1">
            <a:off x="7453913" y="0"/>
            <a:ext cx="1940887" cy="1619949"/>
          </a:xfrm>
          <a:custGeom>
            <a:avLst/>
            <a:gdLst/>
            <a:ahLst/>
            <a:cxnLst/>
            <a:rect l="l" t="t" r="r" b="b"/>
            <a:pathLst>
              <a:path w="110718" h="83481" extrusionOk="0">
                <a:moveTo>
                  <a:pt x="109162" y="0"/>
                </a:moveTo>
                <a:cubicBezTo>
                  <a:pt x="109989" y="9087"/>
                  <a:pt x="113380" y="21426"/>
                  <a:pt x="106337" y="27226"/>
                </a:cubicBezTo>
                <a:cubicBezTo>
                  <a:pt x="97714" y="34326"/>
                  <a:pt x="72946" y="35571"/>
                  <a:pt x="72946" y="24401"/>
                </a:cubicBezTo>
                <a:cubicBezTo>
                  <a:pt x="72946" y="22903"/>
                  <a:pt x="75301" y="22089"/>
                  <a:pt x="76799" y="22089"/>
                </a:cubicBezTo>
                <a:cubicBezTo>
                  <a:pt x="83768" y="22089"/>
                  <a:pt x="91638" y="21945"/>
                  <a:pt x="97347" y="25942"/>
                </a:cubicBezTo>
                <a:cubicBezTo>
                  <a:pt x="101959" y="29171"/>
                  <a:pt x="104082" y="38850"/>
                  <a:pt x="99916" y="42637"/>
                </a:cubicBezTo>
                <a:cubicBezTo>
                  <a:pt x="82690" y="58296"/>
                  <a:pt x="52391" y="40924"/>
                  <a:pt x="30308" y="48288"/>
                </a:cubicBezTo>
                <a:cubicBezTo>
                  <a:pt x="20998" y="51393"/>
                  <a:pt x="31290" y="68636"/>
                  <a:pt x="27226" y="77569"/>
                </a:cubicBezTo>
                <a:cubicBezTo>
                  <a:pt x="23440" y="85892"/>
                  <a:pt x="8676" y="83794"/>
                  <a:pt x="0" y="80909"/>
                </a:cubicBezTo>
              </a:path>
            </a:pathLst>
          </a:custGeom>
          <a:noFill/>
          <a:ln w="19050" cap="flat" cmpd="sng">
            <a:solidFill>
              <a:schemeClr val="accent6"/>
            </a:solidFill>
            <a:prstDash val="dot"/>
            <a:round/>
            <a:headEnd type="none" w="med" len="med"/>
            <a:tailEnd type="none" w="med" len="med"/>
          </a:ln>
        </p:spPr>
      </p:sp>
      <p:sp>
        <p:nvSpPr>
          <p:cNvPr id="1250" name="Google Shape;1250;p27"/>
          <p:cNvSpPr/>
          <p:nvPr/>
        </p:nvSpPr>
        <p:spPr>
          <a:xfrm>
            <a:off x="5751350" y="1276275"/>
            <a:ext cx="2505300" cy="34008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CUSTOM_15_1">
    <p:spTree>
      <p:nvGrpSpPr>
        <p:cNvPr id="1" name="Shape 1251"/>
        <p:cNvGrpSpPr/>
        <p:nvPr/>
      </p:nvGrpSpPr>
      <p:grpSpPr>
        <a:xfrm>
          <a:off x="0" y="0"/>
          <a:ext cx="0" cy="0"/>
          <a:chOff x="0" y="0"/>
          <a:chExt cx="0" cy="0"/>
        </a:xfrm>
      </p:grpSpPr>
      <p:grpSp>
        <p:nvGrpSpPr>
          <p:cNvPr id="1252" name="Google Shape;1252;p28"/>
          <p:cNvGrpSpPr/>
          <p:nvPr/>
        </p:nvGrpSpPr>
        <p:grpSpPr>
          <a:xfrm>
            <a:off x="-72533" y="-54200"/>
            <a:ext cx="9281436" cy="5227800"/>
            <a:chOff x="-72533" y="-54200"/>
            <a:chExt cx="9281436" cy="5227800"/>
          </a:xfrm>
        </p:grpSpPr>
        <p:grpSp>
          <p:nvGrpSpPr>
            <p:cNvPr id="1253" name="Google Shape;1253;p28"/>
            <p:cNvGrpSpPr/>
            <p:nvPr/>
          </p:nvGrpSpPr>
          <p:grpSpPr>
            <a:xfrm>
              <a:off x="204800" y="-54200"/>
              <a:ext cx="8645725" cy="5227800"/>
              <a:chOff x="204800" y="-54200"/>
              <a:chExt cx="8645725" cy="5227800"/>
            </a:xfrm>
          </p:grpSpPr>
          <p:cxnSp>
            <p:nvCxnSpPr>
              <p:cNvPr id="1254" name="Google Shape;1254;p2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5" name="Google Shape;1255;p2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6" name="Google Shape;1256;p2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7" name="Google Shape;1257;p2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8" name="Google Shape;1258;p2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9" name="Google Shape;1259;p2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0" name="Google Shape;1260;p2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1" name="Google Shape;1261;p2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2" name="Google Shape;1262;p2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3" name="Google Shape;1263;p2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4" name="Google Shape;1264;p2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5" name="Google Shape;1265;p2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6" name="Google Shape;1266;p2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7" name="Google Shape;1267;p2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8" name="Google Shape;1268;p2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9" name="Google Shape;1269;p2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0" name="Google Shape;1270;p2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1" name="Google Shape;1271;p2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2" name="Google Shape;1272;p2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3" name="Google Shape;1273;p2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4" name="Google Shape;1274;p2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5" name="Google Shape;1275;p2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6" name="Google Shape;1276;p2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7" name="Google Shape;1277;p2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8" name="Google Shape;1278;p2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9" name="Google Shape;1279;p2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0" name="Google Shape;1280;p2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281" name="Google Shape;1281;p28"/>
            <p:cNvGrpSpPr/>
            <p:nvPr/>
          </p:nvGrpSpPr>
          <p:grpSpPr>
            <a:xfrm rot="5400000">
              <a:off x="2240490" y="-2028759"/>
              <a:ext cx="4655390" cy="9281436"/>
              <a:chOff x="204800" y="-54200"/>
              <a:chExt cx="4655390" cy="5227800"/>
            </a:xfrm>
          </p:grpSpPr>
          <p:cxnSp>
            <p:nvCxnSpPr>
              <p:cNvPr id="1282" name="Google Shape;1282;p2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3" name="Google Shape;1283;p2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4" name="Google Shape;1284;p2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5" name="Google Shape;1285;p2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6" name="Google Shape;1286;p2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7" name="Google Shape;1287;p2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8" name="Google Shape;1288;p2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9" name="Google Shape;1289;p2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0" name="Google Shape;1290;p2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1" name="Google Shape;1291;p2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2" name="Google Shape;1292;p2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3" name="Google Shape;1293;p2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4" name="Google Shape;1294;p2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5" name="Google Shape;1295;p2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6" name="Google Shape;1296;p2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297" name="Google Shape;1297;p28"/>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1298" name="Google Shape;1298;p28"/>
          <p:cNvSpPr/>
          <p:nvPr/>
        </p:nvSpPr>
        <p:spPr>
          <a:xfrm>
            <a:off x="6602000" y="-6450"/>
            <a:ext cx="2555750" cy="2904100"/>
          </a:xfrm>
          <a:custGeom>
            <a:avLst/>
            <a:gdLst/>
            <a:ahLst/>
            <a:cxnLst/>
            <a:rect l="l" t="t" r="r" b="b"/>
            <a:pathLst>
              <a:path w="102230" h="116164" extrusionOk="0">
                <a:moveTo>
                  <a:pt x="0" y="0"/>
                </a:moveTo>
                <a:cubicBezTo>
                  <a:pt x="3586" y="14324"/>
                  <a:pt x="20870" y="25740"/>
                  <a:pt x="35624" y="26330"/>
                </a:cubicBezTo>
                <a:cubicBezTo>
                  <a:pt x="46173" y="26752"/>
                  <a:pt x="58468" y="16922"/>
                  <a:pt x="67118" y="22975"/>
                </a:cubicBezTo>
                <a:cubicBezTo>
                  <a:pt x="69112" y="24370"/>
                  <a:pt x="68372" y="29371"/>
                  <a:pt x="66085" y="30203"/>
                </a:cubicBezTo>
                <a:cubicBezTo>
                  <a:pt x="62973" y="31335"/>
                  <a:pt x="54190" y="27741"/>
                  <a:pt x="57050" y="26072"/>
                </a:cubicBezTo>
                <a:cubicBezTo>
                  <a:pt x="62111" y="23119"/>
                  <a:pt x="71390" y="29058"/>
                  <a:pt x="72280" y="34849"/>
                </a:cubicBezTo>
                <a:cubicBezTo>
                  <a:pt x="74483" y="49175"/>
                  <a:pt x="65529" y="63505"/>
                  <a:pt x="66601" y="77959"/>
                </a:cubicBezTo>
                <a:cubicBezTo>
                  <a:pt x="67470" y="89670"/>
                  <a:pt x="72978" y="103488"/>
                  <a:pt x="83381" y="108936"/>
                </a:cubicBezTo>
                <a:cubicBezTo>
                  <a:pt x="89270" y="112020"/>
                  <a:pt x="104069" y="109858"/>
                  <a:pt x="101967" y="116164"/>
                </a:cubicBezTo>
              </a:path>
            </a:pathLst>
          </a:custGeom>
          <a:noFill/>
          <a:ln w="19050" cap="flat" cmpd="sng">
            <a:solidFill>
              <a:schemeClr val="accent6"/>
            </a:solidFill>
            <a:prstDash val="dot"/>
            <a:round/>
            <a:headEnd type="none" w="med" len="med"/>
            <a:tailEnd type="none" w="med" len="med"/>
          </a:ln>
        </p:spPr>
      </p:sp>
      <p:sp>
        <p:nvSpPr>
          <p:cNvPr id="1299" name="Google Shape;1299;p28"/>
          <p:cNvSpPr/>
          <p:nvPr/>
        </p:nvSpPr>
        <p:spPr>
          <a:xfrm>
            <a:off x="-12900" y="19350"/>
            <a:ext cx="2594325" cy="1768825"/>
          </a:xfrm>
          <a:custGeom>
            <a:avLst/>
            <a:gdLst/>
            <a:ahLst/>
            <a:cxnLst/>
            <a:rect l="l" t="t" r="r" b="b"/>
            <a:pathLst>
              <a:path w="103773" h="70753" extrusionOk="0">
                <a:moveTo>
                  <a:pt x="103773" y="0"/>
                </a:moveTo>
                <a:cubicBezTo>
                  <a:pt x="102564" y="7860"/>
                  <a:pt x="96946" y="15805"/>
                  <a:pt x="89833" y="19361"/>
                </a:cubicBezTo>
                <a:cubicBezTo>
                  <a:pt x="84210" y="22172"/>
                  <a:pt x="77180" y="21229"/>
                  <a:pt x="70989" y="20136"/>
                </a:cubicBezTo>
                <a:cubicBezTo>
                  <a:pt x="66298" y="19308"/>
                  <a:pt x="56531" y="19881"/>
                  <a:pt x="57566" y="15231"/>
                </a:cubicBezTo>
                <a:cubicBezTo>
                  <a:pt x="58282" y="12012"/>
                  <a:pt x="65043" y="14190"/>
                  <a:pt x="67375" y="16522"/>
                </a:cubicBezTo>
                <a:cubicBezTo>
                  <a:pt x="70258" y="19405"/>
                  <a:pt x="71807" y="25771"/>
                  <a:pt x="68924" y="28654"/>
                </a:cubicBezTo>
                <a:cubicBezTo>
                  <a:pt x="60051" y="37527"/>
                  <a:pt x="42646" y="28367"/>
                  <a:pt x="31751" y="34592"/>
                </a:cubicBezTo>
                <a:cubicBezTo>
                  <a:pt x="27312" y="37128"/>
                  <a:pt x="27868" y="45150"/>
                  <a:pt x="29944" y="49822"/>
                </a:cubicBezTo>
                <a:cubicBezTo>
                  <a:pt x="31911" y="54249"/>
                  <a:pt x="37537" y="59473"/>
                  <a:pt x="34849" y="63504"/>
                </a:cubicBezTo>
                <a:cubicBezTo>
                  <a:pt x="28404" y="73169"/>
                  <a:pt x="6444" y="73169"/>
                  <a:pt x="0" y="63504"/>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1351"/>
        <p:cNvGrpSpPr/>
        <p:nvPr/>
      </p:nvGrpSpPr>
      <p:grpSpPr>
        <a:xfrm>
          <a:off x="0" y="0"/>
          <a:ext cx="0" cy="0"/>
          <a:chOff x="0" y="0"/>
          <a:chExt cx="0" cy="0"/>
        </a:xfrm>
      </p:grpSpPr>
      <p:grpSp>
        <p:nvGrpSpPr>
          <p:cNvPr id="1352" name="Google Shape;1352;p30"/>
          <p:cNvGrpSpPr/>
          <p:nvPr/>
        </p:nvGrpSpPr>
        <p:grpSpPr>
          <a:xfrm>
            <a:off x="-72533" y="-54200"/>
            <a:ext cx="9281436" cy="5227800"/>
            <a:chOff x="-72533" y="-54200"/>
            <a:chExt cx="9281436" cy="5227800"/>
          </a:xfrm>
        </p:grpSpPr>
        <p:grpSp>
          <p:nvGrpSpPr>
            <p:cNvPr id="1353" name="Google Shape;1353;p30"/>
            <p:cNvGrpSpPr/>
            <p:nvPr/>
          </p:nvGrpSpPr>
          <p:grpSpPr>
            <a:xfrm>
              <a:off x="204800" y="-54200"/>
              <a:ext cx="8645725" cy="5227800"/>
              <a:chOff x="204800" y="-54200"/>
              <a:chExt cx="8645725" cy="5227800"/>
            </a:xfrm>
          </p:grpSpPr>
          <p:cxnSp>
            <p:nvCxnSpPr>
              <p:cNvPr id="1354" name="Google Shape;1354;p3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5" name="Google Shape;1355;p3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6" name="Google Shape;1356;p3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7" name="Google Shape;1357;p3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8" name="Google Shape;1358;p3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9" name="Google Shape;1359;p3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0" name="Google Shape;1360;p3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1" name="Google Shape;1361;p3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2" name="Google Shape;1362;p3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3" name="Google Shape;1363;p3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4" name="Google Shape;1364;p3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5" name="Google Shape;1365;p3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6" name="Google Shape;1366;p3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7" name="Google Shape;1367;p3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8" name="Google Shape;1368;p30"/>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9" name="Google Shape;1369;p30"/>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0" name="Google Shape;1370;p30"/>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1" name="Google Shape;1371;p30"/>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2" name="Google Shape;1372;p30"/>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3" name="Google Shape;1373;p30"/>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4" name="Google Shape;1374;p30"/>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5" name="Google Shape;1375;p30"/>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6" name="Google Shape;1376;p30"/>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7" name="Google Shape;1377;p30"/>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8" name="Google Shape;1378;p30"/>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9" name="Google Shape;1379;p30"/>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0" name="Google Shape;1380;p3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381" name="Google Shape;1381;p30"/>
            <p:cNvGrpSpPr/>
            <p:nvPr/>
          </p:nvGrpSpPr>
          <p:grpSpPr>
            <a:xfrm rot="5400000">
              <a:off x="2240490" y="-2028759"/>
              <a:ext cx="4655390" cy="9281436"/>
              <a:chOff x="204800" y="-54200"/>
              <a:chExt cx="4655390" cy="5227800"/>
            </a:xfrm>
          </p:grpSpPr>
          <p:cxnSp>
            <p:nvCxnSpPr>
              <p:cNvPr id="1382" name="Google Shape;1382;p3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3" name="Google Shape;1383;p3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4" name="Google Shape;1384;p3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5" name="Google Shape;1385;p3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6" name="Google Shape;1386;p3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7" name="Google Shape;1387;p3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8" name="Google Shape;1388;p3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9" name="Google Shape;1389;p3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0" name="Google Shape;1390;p3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1" name="Google Shape;1391;p3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2" name="Google Shape;1392;p3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3" name="Google Shape;1393;p3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4" name="Google Shape;1394;p3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5" name="Google Shape;1395;p3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6" name="Google Shape;1396;p3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397" name="Google Shape;1397;p30"/>
          <p:cNvSpPr/>
          <p:nvPr/>
        </p:nvSpPr>
        <p:spPr>
          <a:xfrm>
            <a:off x="5982475" y="0"/>
            <a:ext cx="3213875" cy="3665625"/>
          </a:xfrm>
          <a:custGeom>
            <a:avLst/>
            <a:gdLst/>
            <a:ahLst/>
            <a:cxnLst/>
            <a:rect l="l" t="t" r="r" b="b"/>
            <a:pathLst>
              <a:path w="128555" h="146625" extrusionOk="0">
                <a:moveTo>
                  <a:pt x="0" y="0"/>
                </a:moveTo>
                <a:cubicBezTo>
                  <a:pt x="6371" y="14025"/>
                  <a:pt x="22345" y="23984"/>
                  <a:pt x="37430" y="27105"/>
                </a:cubicBezTo>
                <a:cubicBezTo>
                  <a:pt x="41232" y="27892"/>
                  <a:pt x="46704" y="27800"/>
                  <a:pt x="48789" y="24524"/>
                </a:cubicBezTo>
                <a:cubicBezTo>
                  <a:pt x="50469" y="21884"/>
                  <a:pt x="42445" y="16966"/>
                  <a:pt x="40786" y="19619"/>
                </a:cubicBezTo>
                <a:cubicBezTo>
                  <a:pt x="37069" y="25565"/>
                  <a:pt x="40708" y="35353"/>
                  <a:pt x="45949" y="40012"/>
                </a:cubicBezTo>
                <a:cubicBezTo>
                  <a:pt x="52248" y="45611"/>
                  <a:pt x="60303" y="50067"/>
                  <a:pt x="68666" y="51112"/>
                </a:cubicBezTo>
                <a:cubicBezTo>
                  <a:pt x="78006" y="52279"/>
                  <a:pt x="89734" y="51085"/>
                  <a:pt x="96029" y="58082"/>
                </a:cubicBezTo>
                <a:cubicBezTo>
                  <a:pt x="98682" y="61031"/>
                  <a:pt x="96304" y="66471"/>
                  <a:pt x="98610" y="69699"/>
                </a:cubicBezTo>
                <a:cubicBezTo>
                  <a:pt x="101297" y="73460"/>
                  <a:pt x="107735" y="72901"/>
                  <a:pt x="110743" y="76410"/>
                </a:cubicBezTo>
                <a:cubicBezTo>
                  <a:pt x="114289" y="80547"/>
                  <a:pt x="115471" y="86719"/>
                  <a:pt x="115131" y="92157"/>
                </a:cubicBezTo>
                <a:cubicBezTo>
                  <a:pt x="114452" y="103035"/>
                  <a:pt x="111051" y="113808"/>
                  <a:pt x="111776" y="124683"/>
                </a:cubicBezTo>
                <a:cubicBezTo>
                  <a:pt x="112388" y="133870"/>
                  <a:pt x="119348" y="146625"/>
                  <a:pt x="128555" y="146625"/>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19_1">
    <p:spTree>
      <p:nvGrpSpPr>
        <p:cNvPr id="1" name="Shape 1398"/>
        <p:cNvGrpSpPr/>
        <p:nvPr/>
      </p:nvGrpSpPr>
      <p:grpSpPr>
        <a:xfrm>
          <a:off x="0" y="0"/>
          <a:ext cx="0" cy="0"/>
          <a:chOff x="0" y="0"/>
          <a:chExt cx="0" cy="0"/>
        </a:xfrm>
      </p:grpSpPr>
      <p:grpSp>
        <p:nvGrpSpPr>
          <p:cNvPr id="1399" name="Google Shape;1399;p31"/>
          <p:cNvGrpSpPr/>
          <p:nvPr/>
        </p:nvGrpSpPr>
        <p:grpSpPr>
          <a:xfrm>
            <a:off x="-72533" y="-54200"/>
            <a:ext cx="9281436" cy="5227800"/>
            <a:chOff x="-72533" y="-54200"/>
            <a:chExt cx="9281436" cy="5227800"/>
          </a:xfrm>
        </p:grpSpPr>
        <p:grpSp>
          <p:nvGrpSpPr>
            <p:cNvPr id="1400" name="Google Shape;1400;p31"/>
            <p:cNvGrpSpPr/>
            <p:nvPr/>
          </p:nvGrpSpPr>
          <p:grpSpPr>
            <a:xfrm>
              <a:off x="204800" y="-54200"/>
              <a:ext cx="8645725" cy="5227800"/>
              <a:chOff x="204800" y="-54200"/>
              <a:chExt cx="8645725" cy="5227800"/>
            </a:xfrm>
          </p:grpSpPr>
          <p:cxnSp>
            <p:nvCxnSpPr>
              <p:cNvPr id="1401" name="Google Shape;1401;p3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2" name="Google Shape;1402;p3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3" name="Google Shape;1403;p3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4" name="Google Shape;1404;p3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5" name="Google Shape;1405;p3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6" name="Google Shape;1406;p3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7" name="Google Shape;1407;p3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8" name="Google Shape;1408;p3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9" name="Google Shape;1409;p3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0" name="Google Shape;1410;p3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1" name="Google Shape;1411;p3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2" name="Google Shape;1412;p3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3" name="Google Shape;1413;p3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4" name="Google Shape;1414;p3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5" name="Google Shape;1415;p3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6" name="Google Shape;1416;p3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7" name="Google Shape;1417;p3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8" name="Google Shape;1418;p3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9" name="Google Shape;1419;p3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0" name="Google Shape;1420;p3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1" name="Google Shape;1421;p3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2" name="Google Shape;1422;p3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3" name="Google Shape;1423;p3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4" name="Google Shape;1424;p3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5" name="Google Shape;1425;p3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6" name="Google Shape;1426;p3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7" name="Google Shape;1427;p3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428" name="Google Shape;1428;p31"/>
            <p:cNvGrpSpPr/>
            <p:nvPr/>
          </p:nvGrpSpPr>
          <p:grpSpPr>
            <a:xfrm rot="5400000">
              <a:off x="2240490" y="-2028759"/>
              <a:ext cx="4655390" cy="9281436"/>
              <a:chOff x="204800" y="-54200"/>
              <a:chExt cx="4655390" cy="5227800"/>
            </a:xfrm>
          </p:grpSpPr>
          <p:cxnSp>
            <p:nvCxnSpPr>
              <p:cNvPr id="1429" name="Google Shape;1429;p3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0" name="Google Shape;1430;p3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1" name="Google Shape;1431;p3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2" name="Google Shape;1432;p3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3" name="Google Shape;1433;p3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4" name="Google Shape;1434;p3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5" name="Google Shape;1435;p3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6" name="Google Shape;1436;p3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7" name="Google Shape;1437;p3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8" name="Google Shape;1438;p3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9" name="Google Shape;1439;p3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0" name="Google Shape;1440;p3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1" name="Google Shape;1441;p3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2" name="Google Shape;1442;p3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3" name="Google Shape;1443;p3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444" name="Google Shape;1444;p31"/>
          <p:cNvSpPr/>
          <p:nvPr/>
        </p:nvSpPr>
        <p:spPr>
          <a:xfrm>
            <a:off x="6589100" y="-6450"/>
            <a:ext cx="2574975" cy="1819925"/>
          </a:xfrm>
          <a:custGeom>
            <a:avLst/>
            <a:gdLst/>
            <a:ahLst/>
            <a:cxnLst/>
            <a:rect l="l" t="t" r="r" b="b"/>
            <a:pathLst>
              <a:path w="102999" h="72797" extrusionOk="0">
                <a:moveTo>
                  <a:pt x="0" y="0"/>
                </a:moveTo>
                <a:cubicBezTo>
                  <a:pt x="4178" y="7308"/>
                  <a:pt x="9081" y="15163"/>
                  <a:pt x="16521" y="19102"/>
                </a:cubicBezTo>
                <a:cubicBezTo>
                  <a:pt x="24658" y="23410"/>
                  <a:pt x="37328" y="25294"/>
                  <a:pt x="44142" y="19102"/>
                </a:cubicBezTo>
                <a:cubicBezTo>
                  <a:pt x="45773" y="17620"/>
                  <a:pt x="41071" y="14275"/>
                  <a:pt x="38980" y="14972"/>
                </a:cubicBezTo>
                <a:cubicBezTo>
                  <a:pt x="35694" y="16067"/>
                  <a:pt x="32473" y="21343"/>
                  <a:pt x="34333" y="24265"/>
                </a:cubicBezTo>
                <a:cubicBezTo>
                  <a:pt x="40242" y="33548"/>
                  <a:pt x="55968" y="28401"/>
                  <a:pt x="66601" y="31235"/>
                </a:cubicBezTo>
                <a:cubicBezTo>
                  <a:pt x="71590" y="32565"/>
                  <a:pt x="77145" y="38617"/>
                  <a:pt x="75894" y="43626"/>
                </a:cubicBezTo>
                <a:cubicBezTo>
                  <a:pt x="74018" y="51135"/>
                  <a:pt x="69077" y="59678"/>
                  <a:pt x="72538" y="66601"/>
                </a:cubicBezTo>
                <a:cubicBezTo>
                  <a:pt x="77102" y="75730"/>
                  <a:pt x="93320" y="72937"/>
                  <a:pt x="102999" y="69698"/>
                </a:cubicBezTo>
              </a:path>
            </a:pathLst>
          </a:custGeom>
          <a:noFill/>
          <a:ln w="19050" cap="flat" cmpd="sng">
            <a:solidFill>
              <a:schemeClr val="accent6"/>
            </a:solidFill>
            <a:prstDash val="dot"/>
            <a:round/>
            <a:headEnd type="none" w="med" len="med"/>
            <a:tailEnd type="none" w="med" len="med"/>
          </a:ln>
        </p:spPr>
      </p:sp>
      <p:sp>
        <p:nvSpPr>
          <p:cNvPr id="1445" name="Google Shape;1445;p31"/>
          <p:cNvSpPr/>
          <p:nvPr/>
        </p:nvSpPr>
        <p:spPr>
          <a:xfrm>
            <a:off x="-96800" y="19350"/>
            <a:ext cx="2129675" cy="1613400"/>
          </a:xfrm>
          <a:custGeom>
            <a:avLst/>
            <a:gdLst/>
            <a:ahLst/>
            <a:cxnLst/>
            <a:rect l="l" t="t" r="r" b="b"/>
            <a:pathLst>
              <a:path w="85187" h="64536" extrusionOk="0">
                <a:moveTo>
                  <a:pt x="85187" y="0"/>
                </a:moveTo>
                <a:cubicBezTo>
                  <a:pt x="85187" y="7889"/>
                  <a:pt x="82400" y="19969"/>
                  <a:pt x="74603" y="21168"/>
                </a:cubicBezTo>
                <a:cubicBezTo>
                  <a:pt x="58863" y="23588"/>
                  <a:pt x="41277" y="13143"/>
                  <a:pt x="26847" y="19877"/>
                </a:cubicBezTo>
                <a:cubicBezTo>
                  <a:pt x="16505" y="24704"/>
                  <a:pt x="33814" y="43125"/>
                  <a:pt x="30203" y="53952"/>
                </a:cubicBezTo>
                <a:cubicBezTo>
                  <a:pt x="26828" y="64072"/>
                  <a:pt x="10668" y="64536"/>
                  <a:pt x="0" y="6453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6286-9D67-AA46-10E3-EC2FECBD5A8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22B3BAF-927D-44DB-29C5-1DB75356724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A20E4D-1F52-DF91-621A-DB7A20726A86}"/>
              </a:ext>
            </a:extLst>
          </p:cNvPr>
          <p:cNvSpPr>
            <a:spLocks noGrp="1"/>
          </p:cNvSpPr>
          <p:nvPr>
            <p:ph type="dt" sz="half" idx="10"/>
          </p:nvPr>
        </p:nvSpPr>
        <p:spPr/>
        <p:txBody>
          <a:bodyPr/>
          <a:lstStyle/>
          <a:p>
            <a:fld id="{E2D468EB-1359-4290-94E7-46E11D00530A}" type="datetimeFigureOut">
              <a:rPr lang="en-US" smtClean="0"/>
              <a:t>2/27/2024</a:t>
            </a:fld>
            <a:endParaRPr lang="en-US"/>
          </a:p>
        </p:txBody>
      </p:sp>
      <p:sp>
        <p:nvSpPr>
          <p:cNvPr id="5" name="Footer Placeholder 4">
            <a:extLst>
              <a:ext uri="{FF2B5EF4-FFF2-40B4-BE49-F238E27FC236}">
                <a16:creationId xmlns:a16="http://schemas.microsoft.com/office/drawing/2014/main" id="{F32B195E-1883-01D7-0C2C-4419FABF7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AD987-9F75-93D7-77C6-722ACBBF652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994663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73F1-802B-37CF-29C1-5576B99C0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D79DB-4893-67D2-F688-0E8224D01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575C0-2F7F-3866-A781-91D1B7546D9D}"/>
              </a:ext>
            </a:extLst>
          </p:cNvPr>
          <p:cNvSpPr>
            <a:spLocks noGrp="1"/>
          </p:cNvSpPr>
          <p:nvPr>
            <p:ph type="dt" sz="half" idx="10"/>
          </p:nvPr>
        </p:nvSpPr>
        <p:spPr/>
        <p:txBody>
          <a:bodyPr/>
          <a:lstStyle/>
          <a:p>
            <a:fld id="{E2D468EB-1359-4290-94E7-46E11D00530A}" type="datetimeFigureOut">
              <a:rPr lang="en-US" smtClean="0"/>
              <a:t>2/27/2024</a:t>
            </a:fld>
            <a:endParaRPr lang="en-US"/>
          </a:p>
        </p:txBody>
      </p:sp>
      <p:sp>
        <p:nvSpPr>
          <p:cNvPr id="5" name="Footer Placeholder 4">
            <a:extLst>
              <a:ext uri="{FF2B5EF4-FFF2-40B4-BE49-F238E27FC236}">
                <a16:creationId xmlns:a16="http://schemas.microsoft.com/office/drawing/2014/main" id="{6BF29A9C-6A36-6672-BF4B-076C789CE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9657C-FCCC-0388-5484-78CB66AF97E3}"/>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047387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1136-2A9A-FDD3-0F52-F8424FE8E71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A124471-8F37-CBCA-5A45-F959286A0C1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43471-F477-EAE2-5EA4-EC370C5D8DF8}"/>
              </a:ext>
            </a:extLst>
          </p:cNvPr>
          <p:cNvSpPr>
            <a:spLocks noGrp="1"/>
          </p:cNvSpPr>
          <p:nvPr>
            <p:ph type="dt" sz="half" idx="10"/>
          </p:nvPr>
        </p:nvSpPr>
        <p:spPr/>
        <p:txBody>
          <a:bodyPr/>
          <a:lstStyle/>
          <a:p>
            <a:fld id="{E2D468EB-1359-4290-94E7-46E11D00530A}" type="datetimeFigureOut">
              <a:rPr lang="en-US" smtClean="0"/>
              <a:t>2/27/2024</a:t>
            </a:fld>
            <a:endParaRPr lang="en-US"/>
          </a:p>
        </p:txBody>
      </p:sp>
      <p:sp>
        <p:nvSpPr>
          <p:cNvPr id="5" name="Footer Placeholder 4">
            <a:extLst>
              <a:ext uri="{FF2B5EF4-FFF2-40B4-BE49-F238E27FC236}">
                <a16:creationId xmlns:a16="http://schemas.microsoft.com/office/drawing/2014/main" id="{6CEF7823-EC28-B1D6-D8C9-B5490D7EB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5E404-BBA2-91E2-7D94-A0F5897F13B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4232272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2C7D-3D29-E66C-135D-635F79704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624460-21BE-3FBF-7C5B-543B4CCF328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FCD4C5-856D-2924-37BC-8EC7E1CE4A5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ECB553-FEA3-B8DD-E335-7461842728A4}"/>
              </a:ext>
            </a:extLst>
          </p:cNvPr>
          <p:cNvSpPr>
            <a:spLocks noGrp="1"/>
          </p:cNvSpPr>
          <p:nvPr>
            <p:ph type="dt" sz="half" idx="10"/>
          </p:nvPr>
        </p:nvSpPr>
        <p:spPr/>
        <p:txBody>
          <a:bodyPr/>
          <a:lstStyle/>
          <a:p>
            <a:fld id="{E2D468EB-1359-4290-94E7-46E11D00530A}" type="datetimeFigureOut">
              <a:rPr lang="en-US" smtClean="0"/>
              <a:t>2/27/2024</a:t>
            </a:fld>
            <a:endParaRPr lang="en-US"/>
          </a:p>
        </p:txBody>
      </p:sp>
      <p:sp>
        <p:nvSpPr>
          <p:cNvPr id="6" name="Footer Placeholder 5">
            <a:extLst>
              <a:ext uri="{FF2B5EF4-FFF2-40B4-BE49-F238E27FC236}">
                <a16:creationId xmlns:a16="http://schemas.microsoft.com/office/drawing/2014/main" id="{F768988D-436F-99DE-22C4-4211334D8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A6988-C7A2-5AE4-E3BF-03961AC44E8C}"/>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32251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8"/>
        <p:cNvGrpSpPr/>
        <p:nvPr/>
      </p:nvGrpSpPr>
      <p:grpSpPr>
        <a:xfrm>
          <a:off x="0" y="0"/>
          <a:ext cx="0" cy="0"/>
          <a:chOff x="0" y="0"/>
          <a:chExt cx="0" cy="0"/>
        </a:xfrm>
      </p:grpSpPr>
      <p:grpSp>
        <p:nvGrpSpPr>
          <p:cNvPr id="159" name="Google Shape;159;p5"/>
          <p:cNvGrpSpPr/>
          <p:nvPr/>
        </p:nvGrpSpPr>
        <p:grpSpPr>
          <a:xfrm>
            <a:off x="-72533" y="-54200"/>
            <a:ext cx="9281436" cy="5227800"/>
            <a:chOff x="-72533" y="-54200"/>
            <a:chExt cx="9281436" cy="5227800"/>
          </a:xfrm>
        </p:grpSpPr>
        <p:grpSp>
          <p:nvGrpSpPr>
            <p:cNvPr id="160" name="Google Shape;160;p5"/>
            <p:cNvGrpSpPr/>
            <p:nvPr/>
          </p:nvGrpSpPr>
          <p:grpSpPr>
            <a:xfrm>
              <a:off x="204800" y="-54200"/>
              <a:ext cx="8645725" cy="5227800"/>
              <a:chOff x="204800" y="-54200"/>
              <a:chExt cx="8645725" cy="5227800"/>
            </a:xfrm>
          </p:grpSpPr>
          <p:cxnSp>
            <p:nvCxnSpPr>
              <p:cNvPr id="161" name="Google Shape;161;p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2" name="Google Shape;162;p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3" name="Google Shape;163;p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4" name="Google Shape;164;p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5" name="Google Shape;165;p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6" name="Google Shape;166;p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7" name="Google Shape;167;p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8" name="Google Shape;168;p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9" name="Google Shape;169;p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0" name="Google Shape;170;p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1" name="Google Shape;171;p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2" name="Google Shape;172;p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3" name="Google Shape;173;p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4" name="Google Shape;174;p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5" name="Google Shape;175;p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6" name="Google Shape;176;p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7" name="Google Shape;177;p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8" name="Google Shape;178;p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9" name="Google Shape;179;p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0" name="Google Shape;180;p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1" name="Google Shape;181;p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2" name="Google Shape;182;p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3" name="Google Shape;183;p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4" name="Google Shape;184;p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5" name="Google Shape;185;p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6" name="Google Shape;186;p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7" name="Google Shape;187;p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88" name="Google Shape;188;p5"/>
            <p:cNvGrpSpPr/>
            <p:nvPr/>
          </p:nvGrpSpPr>
          <p:grpSpPr>
            <a:xfrm rot="5400000">
              <a:off x="2240490" y="-2028759"/>
              <a:ext cx="4655390" cy="9281436"/>
              <a:chOff x="204800" y="-54200"/>
              <a:chExt cx="4655390" cy="5227800"/>
            </a:xfrm>
          </p:grpSpPr>
          <p:cxnSp>
            <p:nvCxnSpPr>
              <p:cNvPr id="189" name="Google Shape;189;p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0" name="Google Shape;190;p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1" name="Google Shape;191;p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2" name="Google Shape;192;p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3" name="Google Shape;193;p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4" name="Google Shape;194;p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5" name="Google Shape;195;p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6" name="Google Shape;196;p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7" name="Google Shape;197;p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8" name="Google Shape;198;p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9" name="Google Shape;199;p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0" name="Google Shape;200;p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1" name="Google Shape;201;p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2" name="Google Shape;202;p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3" name="Google Shape;203;p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204" name="Google Shape;204;p5"/>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5" name="Google Shape;205;p5"/>
          <p:cNvSpPr txBox="1">
            <a:spLocks noGrp="1"/>
          </p:cNvSpPr>
          <p:nvPr>
            <p:ph type="body" idx="1"/>
          </p:nvPr>
        </p:nvSpPr>
        <p:spPr>
          <a:xfrm>
            <a:off x="877689" y="1886250"/>
            <a:ext cx="3193500" cy="1544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04800" algn="ctr">
              <a:lnSpc>
                <a:spcPct val="100000"/>
              </a:lnSpc>
              <a:spcBef>
                <a:spcPts val="0"/>
              </a:spcBef>
              <a:spcAft>
                <a:spcPts val="0"/>
              </a:spcAft>
              <a:buSzPts val="1200"/>
              <a:buChar char="○"/>
              <a:defRPr sz="1200"/>
            </a:lvl2pPr>
            <a:lvl3pPr marL="1371600" lvl="2" indent="-304800" algn="ctr">
              <a:lnSpc>
                <a:spcPct val="100000"/>
              </a:lnSpc>
              <a:spcBef>
                <a:spcPts val="0"/>
              </a:spcBef>
              <a:spcAft>
                <a:spcPts val="0"/>
              </a:spcAft>
              <a:buSzPts val="1200"/>
              <a:buChar char="■"/>
              <a:defRPr sz="1200"/>
            </a:lvl3pPr>
            <a:lvl4pPr marL="1828800" lvl="3" indent="-304800" algn="ctr">
              <a:lnSpc>
                <a:spcPct val="100000"/>
              </a:lnSpc>
              <a:spcBef>
                <a:spcPts val="0"/>
              </a:spcBef>
              <a:spcAft>
                <a:spcPts val="0"/>
              </a:spcAft>
              <a:buSzPts val="1200"/>
              <a:buChar char="●"/>
              <a:defRPr sz="1200"/>
            </a:lvl4pPr>
            <a:lvl5pPr marL="2286000" lvl="4" indent="-304800" algn="ctr">
              <a:lnSpc>
                <a:spcPct val="100000"/>
              </a:lnSpc>
              <a:spcBef>
                <a:spcPts val="0"/>
              </a:spcBef>
              <a:spcAft>
                <a:spcPts val="0"/>
              </a:spcAft>
              <a:buSzPts val="1200"/>
              <a:buChar char="○"/>
              <a:defRPr sz="1200"/>
            </a:lvl5pPr>
            <a:lvl6pPr marL="2743200" lvl="5" indent="-304800" algn="ctr">
              <a:lnSpc>
                <a:spcPct val="100000"/>
              </a:lnSpc>
              <a:spcBef>
                <a:spcPts val="0"/>
              </a:spcBef>
              <a:spcAft>
                <a:spcPts val="0"/>
              </a:spcAft>
              <a:buSzPts val="1200"/>
              <a:buChar char="■"/>
              <a:defRPr sz="1200"/>
            </a:lvl6pPr>
            <a:lvl7pPr marL="3200400" lvl="6" indent="-304800" algn="ctr">
              <a:lnSpc>
                <a:spcPct val="100000"/>
              </a:lnSpc>
              <a:spcBef>
                <a:spcPts val="0"/>
              </a:spcBef>
              <a:spcAft>
                <a:spcPts val="0"/>
              </a:spcAft>
              <a:buSzPts val="1200"/>
              <a:buChar char="●"/>
              <a:defRPr sz="1200"/>
            </a:lvl7pPr>
            <a:lvl8pPr marL="3657600" lvl="7" indent="-304800" algn="ctr">
              <a:lnSpc>
                <a:spcPct val="100000"/>
              </a:lnSpc>
              <a:spcBef>
                <a:spcPts val="0"/>
              </a:spcBef>
              <a:spcAft>
                <a:spcPts val="0"/>
              </a:spcAft>
              <a:buSzPts val="1200"/>
              <a:buChar char="○"/>
              <a:defRPr sz="1200"/>
            </a:lvl8pPr>
            <a:lvl9pPr marL="4114800" lvl="8" indent="-304800" algn="ctr">
              <a:lnSpc>
                <a:spcPct val="100000"/>
              </a:lnSpc>
              <a:spcBef>
                <a:spcPts val="0"/>
              </a:spcBef>
              <a:spcAft>
                <a:spcPts val="0"/>
              </a:spcAft>
              <a:buSzPts val="1200"/>
              <a:buChar char="■"/>
              <a:defRPr sz="1200"/>
            </a:lvl9pPr>
          </a:lstStyle>
          <a:p>
            <a:endParaRPr/>
          </a:p>
        </p:txBody>
      </p:sp>
      <p:sp>
        <p:nvSpPr>
          <p:cNvPr id="206" name="Google Shape;206;p5"/>
          <p:cNvSpPr txBox="1">
            <a:spLocks noGrp="1"/>
          </p:cNvSpPr>
          <p:nvPr>
            <p:ph type="body" idx="2"/>
          </p:nvPr>
        </p:nvSpPr>
        <p:spPr>
          <a:xfrm>
            <a:off x="5089395" y="2737189"/>
            <a:ext cx="3193500" cy="1544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04800" algn="ctr">
              <a:lnSpc>
                <a:spcPct val="100000"/>
              </a:lnSpc>
              <a:spcBef>
                <a:spcPts val="0"/>
              </a:spcBef>
              <a:spcAft>
                <a:spcPts val="0"/>
              </a:spcAft>
              <a:buSzPts val="1200"/>
              <a:buChar char="○"/>
              <a:defRPr sz="1200"/>
            </a:lvl2pPr>
            <a:lvl3pPr marL="1371600" lvl="2" indent="-304800" algn="ctr">
              <a:lnSpc>
                <a:spcPct val="100000"/>
              </a:lnSpc>
              <a:spcBef>
                <a:spcPts val="0"/>
              </a:spcBef>
              <a:spcAft>
                <a:spcPts val="0"/>
              </a:spcAft>
              <a:buSzPts val="1200"/>
              <a:buChar char="■"/>
              <a:defRPr sz="1200"/>
            </a:lvl3pPr>
            <a:lvl4pPr marL="1828800" lvl="3" indent="-304800" algn="ctr">
              <a:lnSpc>
                <a:spcPct val="100000"/>
              </a:lnSpc>
              <a:spcBef>
                <a:spcPts val="0"/>
              </a:spcBef>
              <a:spcAft>
                <a:spcPts val="0"/>
              </a:spcAft>
              <a:buSzPts val="1200"/>
              <a:buChar char="●"/>
              <a:defRPr sz="1200"/>
            </a:lvl4pPr>
            <a:lvl5pPr marL="2286000" lvl="4" indent="-304800" algn="ctr">
              <a:lnSpc>
                <a:spcPct val="100000"/>
              </a:lnSpc>
              <a:spcBef>
                <a:spcPts val="0"/>
              </a:spcBef>
              <a:spcAft>
                <a:spcPts val="0"/>
              </a:spcAft>
              <a:buSzPts val="1200"/>
              <a:buChar char="○"/>
              <a:defRPr sz="1200"/>
            </a:lvl5pPr>
            <a:lvl6pPr marL="2743200" lvl="5" indent="-304800" algn="ctr">
              <a:lnSpc>
                <a:spcPct val="100000"/>
              </a:lnSpc>
              <a:spcBef>
                <a:spcPts val="0"/>
              </a:spcBef>
              <a:spcAft>
                <a:spcPts val="0"/>
              </a:spcAft>
              <a:buSzPts val="1200"/>
              <a:buChar char="■"/>
              <a:defRPr sz="1200"/>
            </a:lvl6pPr>
            <a:lvl7pPr marL="3200400" lvl="6" indent="-304800" algn="ctr">
              <a:lnSpc>
                <a:spcPct val="100000"/>
              </a:lnSpc>
              <a:spcBef>
                <a:spcPts val="0"/>
              </a:spcBef>
              <a:spcAft>
                <a:spcPts val="0"/>
              </a:spcAft>
              <a:buSzPts val="1200"/>
              <a:buChar char="●"/>
              <a:defRPr sz="1200"/>
            </a:lvl7pPr>
            <a:lvl8pPr marL="3657600" lvl="7" indent="-304800" algn="ctr">
              <a:lnSpc>
                <a:spcPct val="100000"/>
              </a:lnSpc>
              <a:spcBef>
                <a:spcPts val="0"/>
              </a:spcBef>
              <a:spcAft>
                <a:spcPts val="0"/>
              </a:spcAft>
              <a:buSzPts val="1200"/>
              <a:buChar char="○"/>
              <a:defRPr sz="1200"/>
            </a:lvl8pPr>
            <a:lvl9pPr marL="4114800" lvl="8" indent="-304800" algn="ctr">
              <a:lnSpc>
                <a:spcPct val="100000"/>
              </a:lnSpc>
              <a:spcBef>
                <a:spcPts val="0"/>
              </a:spcBef>
              <a:spcAft>
                <a:spcPts val="0"/>
              </a:spcAft>
              <a:buSzPts val="1200"/>
              <a:buChar char="■"/>
              <a:defRPr sz="1200"/>
            </a:lvl9pPr>
          </a:lstStyle>
          <a:p>
            <a:endParaRPr/>
          </a:p>
        </p:txBody>
      </p:sp>
      <p:sp>
        <p:nvSpPr>
          <p:cNvPr id="207" name="Google Shape;207;p5"/>
          <p:cNvSpPr txBox="1">
            <a:spLocks noGrp="1"/>
          </p:cNvSpPr>
          <p:nvPr>
            <p:ph type="subTitle" idx="3"/>
          </p:nvPr>
        </p:nvSpPr>
        <p:spPr>
          <a:xfrm>
            <a:off x="877689" y="1475375"/>
            <a:ext cx="3193500" cy="41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208" name="Google Shape;208;p5"/>
          <p:cNvSpPr txBox="1">
            <a:spLocks noGrp="1"/>
          </p:cNvSpPr>
          <p:nvPr>
            <p:ph type="subTitle" idx="4"/>
          </p:nvPr>
        </p:nvSpPr>
        <p:spPr>
          <a:xfrm>
            <a:off x="5089395" y="2325589"/>
            <a:ext cx="31935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5F1D-F3CE-D3F6-942E-AF889FD4B2C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675A4B-7477-C997-1D26-C509B8E2695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2B8CC74-52E8-CED8-047D-967FFE303F6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F5C6C6-182D-19BF-E385-1CC7DE4DBB3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8D95C1E-DEF8-878C-F821-9D7B71F427C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583B46-073A-C190-1DF8-E13B2782B766}"/>
              </a:ext>
            </a:extLst>
          </p:cNvPr>
          <p:cNvSpPr>
            <a:spLocks noGrp="1"/>
          </p:cNvSpPr>
          <p:nvPr>
            <p:ph type="dt" sz="half" idx="10"/>
          </p:nvPr>
        </p:nvSpPr>
        <p:spPr/>
        <p:txBody>
          <a:bodyPr/>
          <a:lstStyle/>
          <a:p>
            <a:fld id="{E2D468EB-1359-4290-94E7-46E11D00530A}" type="datetimeFigureOut">
              <a:rPr lang="en-US" smtClean="0"/>
              <a:t>2/27/2024</a:t>
            </a:fld>
            <a:endParaRPr lang="en-US"/>
          </a:p>
        </p:txBody>
      </p:sp>
      <p:sp>
        <p:nvSpPr>
          <p:cNvPr id="8" name="Footer Placeholder 7">
            <a:extLst>
              <a:ext uri="{FF2B5EF4-FFF2-40B4-BE49-F238E27FC236}">
                <a16:creationId xmlns:a16="http://schemas.microsoft.com/office/drawing/2014/main" id="{3ADBC166-6AB6-BA6F-7808-743028FFCC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52C871-329A-5747-7123-C4F5D5554D0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4269278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75ADF-75B4-21A5-5C8E-15605563D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31C630-0641-9717-56B4-593933B1FBC0}"/>
              </a:ext>
            </a:extLst>
          </p:cNvPr>
          <p:cNvSpPr>
            <a:spLocks noGrp="1"/>
          </p:cNvSpPr>
          <p:nvPr>
            <p:ph type="dt" sz="half" idx="10"/>
          </p:nvPr>
        </p:nvSpPr>
        <p:spPr/>
        <p:txBody>
          <a:bodyPr/>
          <a:lstStyle/>
          <a:p>
            <a:fld id="{E2D468EB-1359-4290-94E7-46E11D00530A}" type="datetimeFigureOut">
              <a:rPr lang="en-US" smtClean="0"/>
              <a:t>2/27/2024</a:t>
            </a:fld>
            <a:endParaRPr lang="en-US"/>
          </a:p>
        </p:txBody>
      </p:sp>
      <p:sp>
        <p:nvSpPr>
          <p:cNvPr id="4" name="Footer Placeholder 3">
            <a:extLst>
              <a:ext uri="{FF2B5EF4-FFF2-40B4-BE49-F238E27FC236}">
                <a16:creationId xmlns:a16="http://schemas.microsoft.com/office/drawing/2014/main" id="{9F95A946-D3A9-678E-8F96-7F4D4E3792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ECC540-14EE-01FD-E798-25DA6D04E40D}"/>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310102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499FBE-11F5-89D3-1273-4136462D4251}"/>
              </a:ext>
            </a:extLst>
          </p:cNvPr>
          <p:cNvSpPr>
            <a:spLocks noGrp="1"/>
          </p:cNvSpPr>
          <p:nvPr>
            <p:ph type="dt" sz="half" idx="10"/>
          </p:nvPr>
        </p:nvSpPr>
        <p:spPr/>
        <p:txBody>
          <a:bodyPr/>
          <a:lstStyle/>
          <a:p>
            <a:fld id="{E2D468EB-1359-4290-94E7-46E11D00530A}" type="datetimeFigureOut">
              <a:rPr lang="en-US" smtClean="0"/>
              <a:t>2/27/2024</a:t>
            </a:fld>
            <a:endParaRPr lang="en-US"/>
          </a:p>
        </p:txBody>
      </p:sp>
      <p:sp>
        <p:nvSpPr>
          <p:cNvPr id="3" name="Footer Placeholder 2">
            <a:extLst>
              <a:ext uri="{FF2B5EF4-FFF2-40B4-BE49-F238E27FC236}">
                <a16:creationId xmlns:a16="http://schemas.microsoft.com/office/drawing/2014/main" id="{4A74D577-7082-2A42-868E-1AC25C614A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EC407F-2080-9CCB-611C-F3B0D8B13D2E}"/>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64638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4BFA-80F1-F06E-2BDB-3DF53517B39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0C54873-C479-69B4-3C54-79734ABBF8F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984B76-5470-3C7F-05F1-BE3639FFF9B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5D3FB6-E65A-5547-A249-AEA5B2F34EA0}"/>
              </a:ext>
            </a:extLst>
          </p:cNvPr>
          <p:cNvSpPr>
            <a:spLocks noGrp="1"/>
          </p:cNvSpPr>
          <p:nvPr>
            <p:ph type="dt" sz="half" idx="10"/>
          </p:nvPr>
        </p:nvSpPr>
        <p:spPr/>
        <p:txBody>
          <a:bodyPr/>
          <a:lstStyle/>
          <a:p>
            <a:fld id="{E2D468EB-1359-4290-94E7-46E11D00530A}" type="datetimeFigureOut">
              <a:rPr lang="en-US" smtClean="0"/>
              <a:t>2/27/2024</a:t>
            </a:fld>
            <a:endParaRPr lang="en-US"/>
          </a:p>
        </p:txBody>
      </p:sp>
      <p:sp>
        <p:nvSpPr>
          <p:cNvPr id="6" name="Footer Placeholder 5">
            <a:extLst>
              <a:ext uri="{FF2B5EF4-FFF2-40B4-BE49-F238E27FC236}">
                <a16:creationId xmlns:a16="http://schemas.microsoft.com/office/drawing/2014/main" id="{FFF85EE6-2D6F-A570-41B8-1B0CBF057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03D48-0C4B-5CC2-3713-93C10592D72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092108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9FAC-54E5-86F3-13C3-70175860EF4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471ECE5-E737-44A6-D37F-2D1B3833B6C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F0DEA46-2B45-320F-4254-C1E35A970CA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951F83E-0232-0509-E6F9-A5F6CBB362B0}"/>
              </a:ext>
            </a:extLst>
          </p:cNvPr>
          <p:cNvSpPr>
            <a:spLocks noGrp="1"/>
          </p:cNvSpPr>
          <p:nvPr>
            <p:ph type="dt" sz="half" idx="10"/>
          </p:nvPr>
        </p:nvSpPr>
        <p:spPr/>
        <p:txBody>
          <a:bodyPr/>
          <a:lstStyle/>
          <a:p>
            <a:fld id="{E2D468EB-1359-4290-94E7-46E11D00530A}" type="datetimeFigureOut">
              <a:rPr lang="en-US" smtClean="0"/>
              <a:t>2/27/2024</a:t>
            </a:fld>
            <a:endParaRPr lang="en-US"/>
          </a:p>
        </p:txBody>
      </p:sp>
      <p:sp>
        <p:nvSpPr>
          <p:cNvPr id="6" name="Footer Placeholder 5">
            <a:extLst>
              <a:ext uri="{FF2B5EF4-FFF2-40B4-BE49-F238E27FC236}">
                <a16:creationId xmlns:a16="http://schemas.microsoft.com/office/drawing/2014/main" id="{43A21F87-7778-CB6C-CF93-4A05D1383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3755C-0C90-A72E-67D3-D645F09E5969}"/>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747580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4D1F9-7FE5-4F45-3859-86F2123DC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F9E0C-6FD3-3A6D-4B95-F690298EE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8ADC9-27B8-0919-BCE3-7EF734AA9C28}"/>
              </a:ext>
            </a:extLst>
          </p:cNvPr>
          <p:cNvSpPr>
            <a:spLocks noGrp="1"/>
          </p:cNvSpPr>
          <p:nvPr>
            <p:ph type="dt" sz="half" idx="10"/>
          </p:nvPr>
        </p:nvSpPr>
        <p:spPr/>
        <p:txBody>
          <a:bodyPr/>
          <a:lstStyle/>
          <a:p>
            <a:fld id="{E2D468EB-1359-4290-94E7-46E11D00530A}" type="datetimeFigureOut">
              <a:rPr lang="en-US" smtClean="0"/>
              <a:t>2/27/2024</a:t>
            </a:fld>
            <a:endParaRPr lang="en-US"/>
          </a:p>
        </p:txBody>
      </p:sp>
      <p:sp>
        <p:nvSpPr>
          <p:cNvPr id="5" name="Footer Placeholder 4">
            <a:extLst>
              <a:ext uri="{FF2B5EF4-FFF2-40B4-BE49-F238E27FC236}">
                <a16:creationId xmlns:a16="http://schemas.microsoft.com/office/drawing/2014/main" id="{64FF6EB8-3F17-7E70-5D41-A3C6D8F27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3023B-BA16-B984-767D-6BEA4CD2C7BE}"/>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316028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D6164-F541-FDBB-A79B-115F8D8E3C1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AD1DE1-69B7-F6A1-51E9-D0FB2C20899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57AF0-9240-8C1C-4BF3-D44DFB5DDFBF}"/>
              </a:ext>
            </a:extLst>
          </p:cNvPr>
          <p:cNvSpPr>
            <a:spLocks noGrp="1"/>
          </p:cNvSpPr>
          <p:nvPr>
            <p:ph type="dt" sz="half" idx="10"/>
          </p:nvPr>
        </p:nvSpPr>
        <p:spPr/>
        <p:txBody>
          <a:bodyPr/>
          <a:lstStyle/>
          <a:p>
            <a:fld id="{E2D468EB-1359-4290-94E7-46E11D00530A}" type="datetimeFigureOut">
              <a:rPr lang="en-US" smtClean="0"/>
              <a:t>2/27/2024</a:t>
            </a:fld>
            <a:endParaRPr lang="en-US"/>
          </a:p>
        </p:txBody>
      </p:sp>
      <p:sp>
        <p:nvSpPr>
          <p:cNvPr id="5" name="Footer Placeholder 4">
            <a:extLst>
              <a:ext uri="{FF2B5EF4-FFF2-40B4-BE49-F238E27FC236}">
                <a16:creationId xmlns:a16="http://schemas.microsoft.com/office/drawing/2014/main" id="{0E743644-022C-7007-530C-D843F9E6F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B1746-95C8-6C98-5486-1B74A1A15106}"/>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92064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9"/>
        <p:cNvGrpSpPr/>
        <p:nvPr/>
      </p:nvGrpSpPr>
      <p:grpSpPr>
        <a:xfrm>
          <a:off x="0" y="0"/>
          <a:ext cx="0" cy="0"/>
          <a:chOff x="0" y="0"/>
          <a:chExt cx="0" cy="0"/>
        </a:xfrm>
      </p:grpSpPr>
      <p:grpSp>
        <p:nvGrpSpPr>
          <p:cNvPr id="210" name="Google Shape;210;p6"/>
          <p:cNvGrpSpPr/>
          <p:nvPr/>
        </p:nvGrpSpPr>
        <p:grpSpPr>
          <a:xfrm>
            <a:off x="-72533" y="-54200"/>
            <a:ext cx="9281436" cy="5227800"/>
            <a:chOff x="-72533" y="-54200"/>
            <a:chExt cx="9281436" cy="5227800"/>
          </a:xfrm>
        </p:grpSpPr>
        <p:grpSp>
          <p:nvGrpSpPr>
            <p:cNvPr id="211" name="Google Shape;211;p6"/>
            <p:cNvGrpSpPr/>
            <p:nvPr/>
          </p:nvGrpSpPr>
          <p:grpSpPr>
            <a:xfrm>
              <a:off x="204800" y="-54200"/>
              <a:ext cx="8645725" cy="5227800"/>
              <a:chOff x="204800" y="-54200"/>
              <a:chExt cx="8645725" cy="5227800"/>
            </a:xfrm>
          </p:grpSpPr>
          <p:cxnSp>
            <p:nvCxnSpPr>
              <p:cNvPr id="212" name="Google Shape;212;p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3" name="Google Shape;213;p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4" name="Google Shape;214;p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5" name="Google Shape;215;p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6" name="Google Shape;216;p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7" name="Google Shape;217;p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8" name="Google Shape;218;p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9" name="Google Shape;219;p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0" name="Google Shape;220;p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1" name="Google Shape;221;p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2" name="Google Shape;222;p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3" name="Google Shape;223;p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4" name="Google Shape;224;p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5" name="Google Shape;225;p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6" name="Google Shape;226;p6"/>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7" name="Google Shape;227;p6"/>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8" name="Google Shape;228;p6"/>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9" name="Google Shape;229;p6"/>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0" name="Google Shape;230;p6"/>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1" name="Google Shape;231;p6"/>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2" name="Google Shape;232;p6"/>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3" name="Google Shape;233;p6"/>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4" name="Google Shape;234;p6"/>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5" name="Google Shape;235;p6"/>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6" name="Google Shape;236;p6"/>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7" name="Google Shape;237;p6"/>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8" name="Google Shape;238;p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239" name="Google Shape;239;p6"/>
            <p:cNvGrpSpPr/>
            <p:nvPr/>
          </p:nvGrpSpPr>
          <p:grpSpPr>
            <a:xfrm rot="5400000">
              <a:off x="2240490" y="-2028759"/>
              <a:ext cx="4655390" cy="9281436"/>
              <a:chOff x="204800" y="-54200"/>
              <a:chExt cx="4655390" cy="5227800"/>
            </a:xfrm>
          </p:grpSpPr>
          <p:cxnSp>
            <p:nvCxnSpPr>
              <p:cNvPr id="240" name="Google Shape;240;p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1" name="Google Shape;241;p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2" name="Google Shape;242;p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3" name="Google Shape;243;p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4" name="Google Shape;244;p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5" name="Google Shape;245;p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6" name="Google Shape;246;p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7" name="Google Shape;247;p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8" name="Google Shape;248;p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9" name="Google Shape;249;p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0" name="Google Shape;250;p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1" name="Google Shape;251;p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2" name="Google Shape;252;p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3" name="Google Shape;253;p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4" name="Google Shape;254;p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255" name="Google Shape;255;p6"/>
          <p:cNvSpPr/>
          <p:nvPr/>
        </p:nvSpPr>
        <p:spPr>
          <a:xfrm>
            <a:off x="591200" y="1088575"/>
            <a:ext cx="79644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rot="-1790230">
            <a:off x="212229" y="1081625"/>
            <a:ext cx="947267" cy="2529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rot="-1587574">
            <a:off x="7950337" y="4522025"/>
            <a:ext cx="947334" cy="25276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9" name="Google Shape;259;p6"/>
          <p:cNvSpPr/>
          <p:nvPr/>
        </p:nvSpPr>
        <p:spPr>
          <a:xfrm>
            <a:off x="-6450" y="-12900"/>
            <a:ext cx="1346950" cy="1923150"/>
          </a:xfrm>
          <a:custGeom>
            <a:avLst/>
            <a:gdLst/>
            <a:ahLst/>
            <a:cxnLst/>
            <a:rect l="l" t="t" r="r" b="b"/>
            <a:pathLst>
              <a:path w="53878" h="76926" extrusionOk="0">
                <a:moveTo>
                  <a:pt x="53694" y="0"/>
                </a:moveTo>
                <a:cubicBezTo>
                  <a:pt x="54001" y="3683"/>
                  <a:pt x="54209" y="8476"/>
                  <a:pt x="51370" y="10842"/>
                </a:cubicBezTo>
                <a:cubicBezTo>
                  <a:pt x="46741" y="14700"/>
                  <a:pt x="38313" y="13668"/>
                  <a:pt x="33300" y="10325"/>
                </a:cubicBezTo>
                <a:cubicBezTo>
                  <a:pt x="32883" y="10047"/>
                  <a:pt x="32171" y="9390"/>
                  <a:pt x="32526" y="9035"/>
                </a:cubicBezTo>
                <a:cubicBezTo>
                  <a:pt x="34298" y="7263"/>
                  <a:pt x="39372" y="8623"/>
                  <a:pt x="39754" y="11100"/>
                </a:cubicBezTo>
                <a:cubicBezTo>
                  <a:pt x="40311" y="14713"/>
                  <a:pt x="37704" y="18626"/>
                  <a:pt x="34849" y="20909"/>
                </a:cubicBezTo>
                <a:cubicBezTo>
                  <a:pt x="26859" y="27300"/>
                  <a:pt x="12914" y="23226"/>
                  <a:pt x="5679" y="30461"/>
                </a:cubicBezTo>
                <a:cubicBezTo>
                  <a:pt x="-3707" y="39847"/>
                  <a:pt x="4676" y="57007"/>
                  <a:pt x="3356" y="70215"/>
                </a:cubicBezTo>
                <a:cubicBezTo>
                  <a:pt x="3107" y="72704"/>
                  <a:pt x="2373" y="76135"/>
                  <a:pt x="0" y="7692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0"/>
        <p:cNvGrpSpPr/>
        <p:nvPr/>
      </p:nvGrpSpPr>
      <p:grpSpPr>
        <a:xfrm>
          <a:off x="0" y="0"/>
          <a:ext cx="0" cy="0"/>
          <a:chOff x="0" y="0"/>
          <a:chExt cx="0" cy="0"/>
        </a:xfrm>
      </p:grpSpPr>
      <p:grpSp>
        <p:nvGrpSpPr>
          <p:cNvPr id="261" name="Google Shape;261;p7"/>
          <p:cNvGrpSpPr/>
          <p:nvPr/>
        </p:nvGrpSpPr>
        <p:grpSpPr>
          <a:xfrm>
            <a:off x="-72533" y="-54200"/>
            <a:ext cx="9281436" cy="5227800"/>
            <a:chOff x="-72533" y="-54200"/>
            <a:chExt cx="9281436" cy="5227800"/>
          </a:xfrm>
        </p:grpSpPr>
        <p:grpSp>
          <p:nvGrpSpPr>
            <p:cNvPr id="262" name="Google Shape;262;p7"/>
            <p:cNvGrpSpPr/>
            <p:nvPr/>
          </p:nvGrpSpPr>
          <p:grpSpPr>
            <a:xfrm>
              <a:off x="204800" y="-54200"/>
              <a:ext cx="8645725" cy="5227800"/>
              <a:chOff x="204800" y="-54200"/>
              <a:chExt cx="8645725" cy="5227800"/>
            </a:xfrm>
          </p:grpSpPr>
          <p:cxnSp>
            <p:nvCxnSpPr>
              <p:cNvPr id="263" name="Google Shape;263;p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4" name="Google Shape;264;p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5" name="Google Shape;265;p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6" name="Google Shape;266;p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7" name="Google Shape;267;p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8" name="Google Shape;268;p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9" name="Google Shape;269;p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0" name="Google Shape;270;p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1" name="Google Shape;271;p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2" name="Google Shape;272;p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3" name="Google Shape;273;p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4" name="Google Shape;274;p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5" name="Google Shape;275;p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6" name="Google Shape;276;p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7" name="Google Shape;277;p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8" name="Google Shape;278;p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9" name="Google Shape;279;p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0" name="Google Shape;280;p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1" name="Google Shape;281;p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2" name="Google Shape;282;p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3" name="Google Shape;283;p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4" name="Google Shape;284;p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5" name="Google Shape;285;p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6" name="Google Shape;286;p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7" name="Google Shape;287;p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8" name="Google Shape;288;p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9" name="Google Shape;289;p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290" name="Google Shape;290;p7"/>
            <p:cNvGrpSpPr/>
            <p:nvPr/>
          </p:nvGrpSpPr>
          <p:grpSpPr>
            <a:xfrm rot="5400000">
              <a:off x="2240490" y="-2028759"/>
              <a:ext cx="4655390" cy="9281436"/>
              <a:chOff x="204800" y="-54200"/>
              <a:chExt cx="4655390" cy="5227800"/>
            </a:xfrm>
          </p:grpSpPr>
          <p:cxnSp>
            <p:nvCxnSpPr>
              <p:cNvPr id="291" name="Google Shape;291;p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2" name="Google Shape;292;p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3" name="Google Shape;293;p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4" name="Google Shape;294;p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5" name="Google Shape;295;p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6" name="Google Shape;296;p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7" name="Google Shape;297;p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8" name="Google Shape;298;p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9" name="Google Shape;299;p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0" name="Google Shape;300;p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1" name="Google Shape;301;p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2" name="Google Shape;302;p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3" name="Google Shape;303;p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4" name="Google Shape;304;p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5" name="Google Shape;305;p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306" name="Google Shape;306;p7"/>
          <p:cNvSpPr txBox="1">
            <a:spLocks noGrp="1"/>
          </p:cNvSpPr>
          <p:nvPr>
            <p:ph type="title"/>
          </p:nvPr>
        </p:nvSpPr>
        <p:spPr>
          <a:xfrm>
            <a:off x="1177200" y="1505070"/>
            <a:ext cx="2808000" cy="5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7" name="Google Shape;307;p7"/>
          <p:cNvSpPr txBox="1">
            <a:spLocks noGrp="1"/>
          </p:cNvSpPr>
          <p:nvPr>
            <p:ph type="subTitle" idx="1"/>
          </p:nvPr>
        </p:nvSpPr>
        <p:spPr>
          <a:xfrm>
            <a:off x="1177200" y="2061564"/>
            <a:ext cx="2808000" cy="185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8"/>
        <p:cNvGrpSpPr/>
        <p:nvPr/>
      </p:nvGrpSpPr>
      <p:grpSpPr>
        <a:xfrm>
          <a:off x="0" y="0"/>
          <a:ext cx="0" cy="0"/>
          <a:chOff x="0" y="0"/>
          <a:chExt cx="0" cy="0"/>
        </a:xfrm>
      </p:grpSpPr>
      <p:grpSp>
        <p:nvGrpSpPr>
          <p:cNvPr id="309" name="Google Shape;309;p8"/>
          <p:cNvGrpSpPr/>
          <p:nvPr/>
        </p:nvGrpSpPr>
        <p:grpSpPr>
          <a:xfrm>
            <a:off x="-72533" y="-54200"/>
            <a:ext cx="9281436" cy="5227800"/>
            <a:chOff x="-72533" y="-54200"/>
            <a:chExt cx="9281436" cy="5227800"/>
          </a:xfrm>
        </p:grpSpPr>
        <p:grpSp>
          <p:nvGrpSpPr>
            <p:cNvPr id="310" name="Google Shape;310;p8"/>
            <p:cNvGrpSpPr/>
            <p:nvPr/>
          </p:nvGrpSpPr>
          <p:grpSpPr>
            <a:xfrm>
              <a:off x="204800" y="-54200"/>
              <a:ext cx="8645725" cy="5227800"/>
              <a:chOff x="204800" y="-54200"/>
              <a:chExt cx="8645725" cy="5227800"/>
            </a:xfrm>
          </p:grpSpPr>
          <p:cxnSp>
            <p:nvCxnSpPr>
              <p:cNvPr id="311" name="Google Shape;311;p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2" name="Google Shape;312;p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3" name="Google Shape;313;p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4" name="Google Shape;314;p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5" name="Google Shape;315;p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6" name="Google Shape;316;p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7" name="Google Shape;317;p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8" name="Google Shape;318;p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9" name="Google Shape;319;p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0" name="Google Shape;320;p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1" name="Google Shape;321;p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2" name="Google Shape;322;p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3" name="Google Shape;323;p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4" name="Google Shape;324;p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5" name="Google Shape;325;p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6" name="Google Shape;326;p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7" name="Google Shape;327;p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8" name="Google Shape;328;p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9" name="Google Shape;329;p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0" name="Google Shape;330;p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1" name="Google Shape;331;p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2" name="Google Shape;332;p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3" name="Google Shape;333;p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4" name="Google Shape;334;p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5" name="Google Shape;335;p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6" name="Google Shape;336;p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7" name="Google Shape;337;p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338" name="Google Shape;338;p8"/>
            <p:cNvGrpSpPr/>
            <p:nvPr/>
          </p:nvGrpSpPr>
          <p:grpSpPr>
            <a:xfrm rot="5400000">
              <a:off x="2240490" y="-2028759"/>
              <a:ext cx="4655390" cy="9281436"/>
              <a:chOff x="204800" y="-54200"/>
              <a:chExt cx="4655390" cy="5227800"/>
            </a:xfrm>
          </p:grpSpPr>
          <p:cxnSp>
            <p:nvCxnSpPr>
              <p:cNvPr id="339" name="Google Shape;339;p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0" name="Google Shape;340;p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1" name="Google Shape;341;p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2" name="Google Shape;342;p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3" name="Google Shape;343;p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4" name="Google Shape;344;p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5" name="Google Shape;345;p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6" name="Google Shape;346;p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7" name="Google Shape;347;p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8" name="Google Shape;348;p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9" name="Google Shape;349;p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0" name="Google Shape;350;p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1" name="Google Shape;351;p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2" name="Google Shape;352;p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3" name="Google Shape;353;p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354" name="Google Shape;354;p8"/>
          <p:cNvSpPr txBox="1">
            <a:spLocks noGrp="1"/>
          </p:cNvSpPr>
          <p:nvPr>
            <p:ph type="title"/>
          </p:nvPr>
        </p:nvSpPr>
        <p:spPr>
          <a:xfrm>
            <a:off x="720000" y="902200"/>
            <a:ext cx="4353000" cy="2238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5" name="Google Shape;355;p8"/>
          <p:cNvSpPr txBox="1">
            <a:spLocks noGrp="1"/>
          </p:cNvSpPr>
          <p:nvPr>
            <p:ph type="subTitle" idx="1"/>
          </p:nvPr>
        </p:nvSpPr>
        <p:spPr>
          <a:xfrm>
            <a:off x="720000" y="3581525"/>
            <a:ext cx="3376800" cy="791400"/>
          </a:xfrm>
          <a:prstGeom prst="rect">
            <a:avLst/>
          </a:prstGeom>
          <a:solidFill>
            <a:schemeClr val="lt1"/>
          </a:solidFill>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6"/>
        <p:cNvGrpSpPr/>
        <p:nvPr/>
      </p:nvGrpSpPr>
      <p:grpSpPr>
        <a:xfrm>
          <a:off x="0" y="0"/>
          <a:ext cx="0" cy="0"/>
          <a:chOff x="0" y="0"/>
          <a:chExt cx="0" cy="0"/>
        </a:xfrm>
      </p:grpSpPr>
      <p:grpSp>
        <p:nvGrpSpPr>
          <p:cNvPr id="357" name="Google Shape;357;p9"/>
          <p:cNvGrpSpPr/>
          <p:nvPr/>
        </p:nvGrpSpPr>
        <p:grpSpPr>
          <a:xfrm>
            <a:off x="-72533" y="-54200"/>
            <a:ext cx="9281436" cy="5227800"/>
            <a:chOff x="-72533" y="-54200"/>
            <a:chExt cx="9281436" cy="5227800"/>
          </a:xfrm>
        </p:grpSpPr>
        <p:grpSp>
          <p:nvGrpSpPr>
            <p:cNvPr id="358" name="Google Shape;358;p9"/>
            <p:cNvGrpSpPr/>
            <p:nvPr/>
          </p:nvGrpSpPr>
          <p:grpSpPr>
            <a:xfrm>
              <a:off x="204800" y="-54200"/>
              <a:ext cx="8645725" cy="5227800"/>
              <a:chOff x="204800" y="-54200"/>
              <a:chExt cx="8645725" cy="5227800"/>
            </a:xfrm>
          </p:grpSpPr>
          <p:cxnSp>
            <p:nvCxnSpPr>
              <p:cNvPr id="359" name="Google Shape;359;p9"/>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0" name="Google Shape;360;p9"/>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1" name="Google Shape;361;p9"/>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2" name="Google Shape;362;p9"/>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3" name="Google Shape;363;p9"/>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4" name="Google Shape;364;p9"/>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5" name="Google Shape;365;p9"/>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6" name="Google Shape;366;p9"/>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7" name="Google Shape;367;p9"/>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8" name="Google Shape;368;p9"/>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9" name="Google Shape;369;p9"/>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0" name="Google Shape;370;p9"/>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1" name="Google Shape;371;p9"/>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2" name="Google Shape;372;p9"/>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3" name="Google Shape;373;p9"/>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4" name="Google Shape;374;p9"/>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5" name="Google Shape;375;p9"/>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6" name="Google Shape;376;p9"/>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7" name="Google Shape;377;p9"/>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8" name="Google Shape;378;p9"/>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9" name="Google Shape;379;p9"/>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0" name="Google Shape;380;p9"/>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1" name="Google Shape;381;p9"/>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2" name="Google Shape;382;p9"/>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3" name="Google Shape;383;p9"/>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4" name="Google Shape;384;p9"/>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5" name="Google Shape;385;p9"/>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386" name="Google Shape;386;p9"/>
            <p:cNvGrpSpPr/>
            <p:nvPr/>
          </p:nvGrpSpPr>
          <p:grpSpPr>
            <a:xfrm rot="5400000">
              <a:off x="2240490" y="-2028759"/>
              <a:ext cx="4655390" cy="9281436"/>
              <a:chOff x="204800" y="-54200"/>
              <a:chExt cx="4655390" cy="5227800"/>
            </a:xfrm>
          </p:grpSpPr>
          <p:cxnSp>
            <p:nvCxnSpPr>
              <p:cNvPr id="387" name="Google Shape;387;p9"/>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8" name="Google Shape;388;p9"/>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9" name="Google Shape;389;p9"/>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0" name="Google Shape;390;p9"/>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1" name="Google Shape;391;p9"/>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2" name="Google Shape;392;p9"/>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3" name="Google Shape;393;p9"/>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4" name="Google Shape;394;p9"/>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5" name="Google Shape;395;p9"/>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6" name="Google Shape;396;p9"/>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7" name="Google Shape;397;p9"/>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8" name="Google Shape;398;p9"/>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9" name="Google Shape;399;p9"/>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00" name="Google Shape;400;p9"/>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01" name="Google Shape;401;p9"/>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402" name="Google Shape;402;p9"/>
          <p:cNvSpPr/>
          <p:nvPr/>
        </p:nvSpPr>
        <p:spPr>
          <a:xfrm>
            <a:off x="914400" y="870693"/>
            <a:ext cx="3739500" cy="3414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rot="-241879">
            <a:off x="2346096" y="751359"/>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txBox="1">
            <a:spLocks noGrp="1"/>
          </p:cNvSpPr>
          <p:nvPr>
            <p:ph type="title"/>
          </p:nvPr>
        </p:nvSpPr>
        <p:spPr>
          <a:xfrm>
            <a:off x="1214700" y="2271154"/>
            <a:ext cx="3051300" cy="7104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5" name="Google Shape;405;p9"/>
          <p:cNvSpPr txBox="1">
            <a:spLocks noGrp="1"/>
          </p:cNvSpPr>
          <p:nvPr>
            <p:ph type="subTitle" idx="1"/>
          </p:nvPr>
        </p:nvSpPr>
        <p:spPr>
          <a:xfrm>
            <a:off x="1214675" y="2981554"/>
            <a:ext cx="3051300" cy="741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6" name="Google Shape;406;p9"/>
          <p:cNvSpPr txBox="1">
            <a:spLocks noGrp="1"/>
          </p:cNvSpPr>
          <p:nvPr>
            <p:ph type="title" idx="2" hasCustomPrompt="1"/>
          </p:nvPr>
        </p:nvSpPr>
        <p:spPr>
          <a:xfrm>
            <a:off x="2226425" y="1467760"/>
            <a:ext cx="1027800" cy="83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9"/>
        <p:cNvGrpSpPr/>
        <p:nvPr/>
      </p:nvGrpSpPr>
      <p:grpSpPr>
        <a:xfrm>
          <a:off x="0" y="0"/>
          <a:ext cx="0" cy="0"/>
          <a:chOff x="0" y="0"/>
          <a:chExt cx="0" cy="0"/>
        </a:xfrm>
      </p:grpSpPr>
      <p:grpSp>
        <p:nvGrpSpPr>
          <p:cNvPr id="410" name="Google Shape;410;p11"/>
          <p:cNvGrpSpPr/>
          <p:nvPr/>
        </p:nvGrpSpPr>
        <p:grpSpPr>
          <a:xfrm>
            <a:off x="-72533" y="-54200"/>
            <a:ext cx="9281436" cy="5227800"/>
            <a:chOff x="-72533" y="-54200"/>
            <a:chExt cx="9281436" cy="5227800"/>
          </a:xfrm>
        </p:grpSpPr>
        <p:grpSp>
          <p:nvGrpSpPr>
            <p:cNvPr id="411" name="Google Shape;411;p11"/>
            <p:cNvGrpSpPr/>
            <p:nvPr/>
          </p:nvGrpSpPr>
          <p:grpSpPr>
            <a:xfrm>
              <a:off x="204800" y="-54200"/>
              <a:ext cx="8645725" cy="5227800"/>
              <a:chOff x="204800" y="-54200"/>
              <a:chExt cx="8645725" cy="5227800"/>
            </a:xfrm>
          </p:grpSpPr>
          <p:cxnSp>
            <p:nvCxnSpPr>
              <p:cNvPr id="412" name="Google Shape;412;p1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3" name="Google Shape;413;p1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4" name="Google Shape;414;p1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5" name="Google Shape;415;p1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6" name="Google Shape;416;p1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7" name="Google Shape;417;p1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8" name="Google Shape;418;p1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9" name="Google Shape;419;p1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0" name="Google Shape;420;p1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1" name="Google Shape;421;p1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2" name="Google Shape;422;p1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3" name="Google Shape;423;p1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4" name="Google Shape;424;p1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5" name="Google Shape;425;p1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6" name="Google Shape;426;p1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7" name="Google Shape;427;p1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8" name="Google Shape;428;p1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9" name="Google Shape;429;p1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0" name="Google Shape;430;p1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1" name="Google Shape;431;p1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2" name="Google Shape;432;p1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3" name="Google Shape;433;p1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4" name="Google Shape;434;p1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5" name="Google Shape;435;p1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6" name="Google Shape;436;p1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7" name="Google Shape;437;p1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8" name="Google Shape;438;p1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439" name="Google Shape;439;p11"/>
            <p:cNvGrpSpPr/>
            <p:nvPr/>
          </p:nvGrpSpPr>
          <p:grpSpPr>
            <a:xfrm rot="5400000">
              <a:off x="2240490" y="-2028759"/>
              <a:ext cx="4655390" cy="9281436"/>
              <a:chOff x="204800" y="-54200"/>
              <a:chExt cx="4655390" cy="5227800"/>
            </a:xfrm>
          </p:grpSpPr>
          <p:cxnSp>
            <p:nvCxnSpPr>
              <p:cNvPr id="440" name="Google Shape;440;p1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1" name="Google Shape;441;p1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2" name="Google Shape;442;p1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3" name="Google Shape;443;p1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4" name="Google Shape;444;p1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5" name="Google Shape;445;p1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6" name="Google Shape;446;p1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7" name="Google Shape;447;p1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8" name="Google Shape;448;p1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9" name="Google Shape;449;p1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0" name="Google Shape;450;p1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1" name="Google Shape;451;p1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2" name="Google Shape;452;p1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3" name="Google Shape;453;p1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4" name="Google Shape;454;p1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455" name="Google Shape;455;p11"/>
          <p:cNvSpPr txBox="1">
            <a:spLocks noGrp="1"/>
          </p:cNvSpPr>
          <p:nvPr>
            <p:ph type="title" hasCustomPrompt="1"/>
          </p:nvPr>
        </p:nvSpPr>
        <p:spPr>
          <a:xfrm rot="254571">
            <a:off x="3501367" y="1599223"/>
            <a:ext cx="4922691" cy="1439744"/>
          </a:xfrm>
          <a:prstGeom prst="rect">
            <a:avLst/>
          </a:prstGeom>
          <a:solidFill>
            <a:schemeClr val="lt1"/>
          </a:solidFill>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gn="ctr">
              <a:spcBef>
                <a:spcPts val="0"/>
              </a:spcBef>
              <a:spcAft>
                <a:spcPts val="0"/>
              </a:spcAft>
              <a:buSzPts val="9600"/>
              <a:buNone/>
              <a:defRPr sz="77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56" name="Google Shape;456;p11"/>
          <p:cNvSpPr txBox="1">
            <a:spLocks noGrp="1"/>
          </p:cNvSpPr>
          <p:nvPr>
            <p:ph type="subTitle" idx="1"/>
          </p:nvPr>
        </p:nvSpPr>
        <p:spPr>
          <a:xfrm>
            <a:off x="3603350" y="3355750"/>
            <a:ext cx="4718700" cy="391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5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6E9DA">
            <a:alpha val="6205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9925" y="444975"/>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6"/>
              </a:buClr>
              <a:buSzPts val="3800"/>
              <a:buFont typeface="Concert One"/>
              <a:buNone/>
              <a:defRPr sz="3800">
                <a:solidFill>
                  <a:schemeClr val="accent6"/>
                </a:solidFill>
                <a:latin typeface="Concert One"/>
                <a:ea typeface="Concert One"/>
                <a:cs typeface="Concert One"/>
                <a:sym typeface="Concert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6" r:id="rId16"/>
    <p:sldLayoutId id="2147483667" r:id="rId17"/>
    <p:sldLayoutId id="2147483668" r:id="rId18"/>
    <p:sldLayoutId id="2147483669" r:id="rId19"/>
    <p:sldLayoutId id="2147483670" r:id="rId20"/>
    <p:sldLayoutId id="2147483671" r:id="rId21"/>
    <p:sldLayoutId id="2147483673" r:id="rId22"/>
    <p:sldLayoutId id="2147483674" r:id="rId23"/>
    <p:sldLayoutId id="2147483676" r:id="rId24"/>
    <p:sldLayoutId id="2147483677"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28A94-CE7F-27F3-70E8-D0A2133F0E6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2D8E94-B4CF-7A6C-CAF4-C64877F547A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C1885-A1E8-134D-0DB0-F82E1DE7AD1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2D468EB-1359-4290-94E7-46E11D00530A}" type="datetimeFigureOut">
              <a:rPr lang="en-US" smtClean="0"/>
              <a:t>2/27/2024</a:t>
            </a:fld>
            <a:endParaRPr lang="en-US"/>
          </a:p>
        </p:txBody>
      </p:sp>
      <p:sp>
        <p:nvSpPr>
          <p:cNvPr id="5" name="Footer Placeholder 4">
            <a:extLst>
              <a:ext uri="{FF2B5EF4-FFF2-40B4-BE49-F238E27FC236}">
                <a16:creationId xmlns:a16="http://schemas.microsoft.com/office/drawing/2014/main" id="{63DAFABD-AAB6-2C2A-5F99-A3714011F1B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30FF1A-D3A0-D8DC-1580-6A3C09A8F7A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4BBFD33-D819-4736-AA9A-D3CBF8396B8D}" type="slidenum">
              <a:rPr lang="en-US" smtClean="0"/>
              <a:t>‹#›</a:t>
            </a:fld>
            <a:endParaRPr lang="en-US"/>
          </a:p>
        </p:txBody>
      </p:sp>
    </p:spTree>
    <p:extLst>
      <p:ext uri="{BB962C8B-B14F-4D97-AF65-F5344CB8AC3E}">
        <p14:creationId xmlns:p14="http://schemas.microsoft.com/office/powerpoint/2010/main" val="10334973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7"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13" Type="http://schemas.openxmlformats.org/officeDocument/2006/relationships/image" Target="../media/image67.svg"/><Relationship Id="rId18" Type="http://schemas.openxmlformats.org/officeDocument/2006/relationships/image" Target="../media/image50.png"/><Relationship Id="rId26" Type="http://schemas.openxmlformats.org/officeDocument/2006/relationships/image" Target="../media/image59.png"/><Relationship Id="rId39" Type="http://schemas.openxmlformats.org/officeDocument/2006/relationships/image" Target="../media/image66.gif"/><Relationship Id="rId21" Type="http://schemas.openxmlformats.org/officeDocument/2006/relationships/image" Target="../media/image75.svg"/><Relationship Id="rId34" Type="http://schemas.openxmlformats.org/officeDocument/2006/relationships/image" Target="../media/image63.png"/><Relationship Id="rId7" Type="http://schemas.openxmlformats.org/officeDocument/2006/relationships/image" Target="../media/image61.svg"/><Relationship Id="rId12" Type="http://schemas.openxmlformats.org/officeDocument/2006/relationships/image" Target="../media/image42.png"/><Relationship Id="rId17" Type="http://schemas.openxmlformats.org/officeDocument/2006/relationships/image" Target="../media/image71.svg"/><Relationship Id="rId25" Type="http://schemas.openxmlformats.org/officeDocument/2006/relationships/image" Target="../media/image79.svg"/><Relationship Id="rId33" Type="http://schemas.openxmlformats.org/officeDocument/2006/relationships/image" Target="../media/image86.svg"/><Relationship Id="rId38" Type="http://schemas.openxmlformats.org/officeDocument/2006/relationships/image" Target="../media/image65.gif"/><Relationship Id="rId2" Type="http://schemas.openxmlformats.org/officeDocument/2006/relationships/image" Target="../media/image31.png"/><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0.png"/><Relationship Id="rId1" Type="http://schemas.openxmlformats.org/officeDocument/2006/relationships/slideLayout" Target="../slideLayouts/slideLayout26.xml"/><Relationship Id="rId6" Type="http://schemas.openxmlformats.org/officeDocument/2006/relationships/image" Target="../media/image34.png"/><Relationship Id="rId11" Type="http://schemas.openxmlformats.org/officeDocument/2006/relationships/image" Target="../media/image65.svg"/><Relationship Id="rId24" Type="http://schemas.openxmlformats.org/officeDocument/2006/relationships/image" Target="../media/image58.png"/><Relationship Id="rId32" Type="http://schemas.openxmlformats.org/officeDocument/2006/relationships/image" Target="../media/image62.png"/><Relationship Id="rId37" Type="http://schemas.openxmlformats.org/officeDocument/2006/relationships/image" Target="../media/image90.svg"/><Relationship Id="rId5" Type="http://schemas.openxmlformats.org/officeDocument/2006/relationships/image" Target="../media/image59.svg"/><Relationship Id="rId15" Type="http://schemas.openxmlformats.org/officeDocument/2006/relationships/image" Target="../media/image69.svg"/><Relationship Id="rId23" Type="http://schemas.openxmlformats.org/officeDocument/2006/relationships/image" Target="../media/image77.svg"/><Relationship Id="rId28" Type="http://schemas.openxmlformats.org/officeDocument/2006/relationships/slide" Target="slide2.xml"/><Relationship Id="rId36" Type="http://schemas.openxmlformats.org/officeDocument/2006/relationships/image" Target="../media/image64.png"/><Relationship Id="rId10" Type="http://schemas.openxmlformats.org/officeDocument/2006/relationships/image" Target="../media/image38.png"/><Relationship Id="rId19" Type="http://schemas.openxmlformats.org/officeDocument/2006/relationships/image" Target="../media/image73.svg"/><Relationship Id="rId31" Type="http://schemas.openxmlformats.org/officeDocument/2006/relationships/image" Target="../media/image84.svg"/><Relationship Id="rId4" Type="http://schemas.openxmlformats.org/officeDocument/2006/relationships/image" Target="../media/image32.png"/><Relationship Id="rId9" Type="http://schemas.openxmlformats.org/officeDocument/2006/relationships/image" Target="../media/image63.svg"/><Relationship Id="rId14" Type="http://schemas.openxmlformats.org/officeDocument/2006/relationships/image" Target="../media/image46.png"/><Relationship Id="rId22" Type="http://schemas.openxmlformats.org/officeDocument/2006/relationships/image" Target="../media/image56.png"/><Relationship Id="rId27" Type="http://schemas.openxmlformats.org/officeDocument/2006/relationships/image" Target="../media/image81.svg"/><Relationship Id="rId30" Type="http://schemas.openxmlformats.org/officeDocument/2006/relationships/image" Target="../media/image61.png"/><Relationship Id="rId35" Type="http://schemas.openxmlformats.org/officeDocument/2006/relationships/image" Target="../media/image88.svg"/><Relationship Id="rId8" Type="http://schemas.openxmlformats.org/officeDocument/2006/relationships/image" Target="../media/image37.png"/><Relationship Id="rId3" Type="http://schemas.openxmlformats.org/officeDocument/2006/relationships/image" Target="../media/image57.svg"/></Relationships>
</file>

<file path=ppt/slides/_rels/slide33.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67.png"/><Relationship Id="rId18" Type="http://schemas.openxmlformats.org/officeDocument/2006/relationships/slide" Target="slide2.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97.png"/><Relationship Id="rId17" Type="http://schemas.openxmlformats.org/officeDocument/2006/relationships/image" Target="../media/image69.png"/><Relationship Id="rId2" Type="http://schemas.openxmlformats.org/officeDocument/2006/relationships/audio" Target="../media/media1.mp3"/><Relationship Id="rId16" Type="http://schemas.openxmlformats.org/officeDocument/2006/relationships/image" Target="../media/image101.svg"/><Relationship Id="rId1" Type="http://schemas.microsoft.com/office/2007/relationships/media" Target="../media/media1.mp3"/><Relationship Id="rId6" Type="http://schemas.openxmlformats.org/officeDocument/2006/relationships/image" Target="../media/image31.png"/><Relationship Id="rId11" Type="http://schemas.openxmlformats.org/officeDocument/2006/relationships/image" Target="../media/image96.png"/><Relationship Id="rId5" Type="http://schemas.openxmlformats.org/officeDocument/2006/relationships/slideLayout" Target="../slideLayouts/slideLayout26.xml"/><Relationship Id="rId15" Type="http://schemas.openxmlformats.org/officeDocument/2006/relationships/image" Target="../media/image68.png"/><Relationship Id="rId10" Type="http://schemas.openxmlformats.org/officeDocument/2006/relationships/image" Target="../media/image95.png"/><Relationship Id="rId19" Type="http://schemas.openxmlformats.org/officeDocument/2006/relationships/image" Target="../media/image70.png"/><Relationship Id="rId4" Type="http://schemas.openxmlformats.org/officeDocument/2006/relationships/audio" Target="../media/media2.mp3"/><Relationship Id="rId9" Type="http://schemas.openxmlformats.org/officeDocument/2006/relationships/image" Target="../media/image94.png"/><Relationship Id="rId14" Type="http://schemas.openxmlformats.org/officeDocument/2006/relationships/image" Target="../media/image99.svg"/></Relationships>
</file>

<file path=ppt/slides/_rels/slide34.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69.png"/><Relationship Id="rId18" Type="http://schemas.openxmlformats.org/officeDocument/2006/relationships/slide" Target="slide2.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108.png"/><Relationship Id="rId17" Type="http://schemas.openxmlformats.org/officeDocument/2006/relationships/image" Target="../media/image101.svg"/><Relationship Id="rId2" Type="http://schemas.openxmlformats.org/officeDocument/2006/relationships/audio" Target="../media/media1.mp3"/><Relationship Id="rId16" Type="http://schemas.openxmlformats.org/officeDocument/2006/relationships/image" Target="../media/image68.png"/><Relationship Id="rId1" Type="http://schemas.microsoft.com/office/2007/relationships/media" Target="../media/media1.mp3"/><Relationship Id="rId6" Type="http://schemas.openxmlformats.org/officeDocument/2006/relationships/image" Target="../media/image31.png"/><Relationship Id="rId11" Type="http://schemas.openxmlformats.org/officeDocument/2006/relationships/image" Target="../media/image107.png"/><Relationship Id="rId5" Type="http://schemas.openxmlformats.org/officeDocument/2006/relationships/slideLayout" Target="../slideLayouts/slideLayout26.xml"/><Relationship Id="rId15" Type="http://schemas.openxmlformats.org/officeDocument/2006/relationships/image" Target="../media/image99.svg"/><Relationship Id="rId10" Type="http://schemas.openxmlformats.org/officeDocument/2006/relationships/image" Target="../media/image106.png"/><Relationship Id="rId19" Type="http://schemas.openxmlformats.org/officeDocument/2006/relationships/image" Target="../media/image70.png"/><Relationship Id="rId4" Type="http://schemas.openxmlformats.org/officeDocument/2006/relationships/audio" Target="../media/media2.mp3"/><Relationship Id="rId9" Type="http://schemas.openxmlformats.org/officeDocument/2006/relationships/image" Target="../media/image105.png"/><Relationship Id="rId14" Type="http://schemas.openxmlformats.org/officeDocument/2006/relationships/image" Target="../media/image67.png"/></Relationships>
</file>

<file path=ppt/slides/_rels/slide35.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67.png"/><Relationship Id="rId18" Type="http://schemas.openxmlformats.org/officeDocument/2006/relationships/slide" Target="slide2.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113.png"/><Relationship Id="rId17" Type="http://schemas.openxmlformats.org/officeDocument/2006/relationships/image" Target="../media/image69.png"/><Relationship Id="rId2" Type="http://schemas.openxmlformats.org/officeDocument/2006/relationships/audio" Target="../media/media1.mp3"/><Relationship Id="rId16" Type="http://schemas.openxmlformats.org/officeDocument/2006/relationships/image" Target="../media/image101.svg"/><Relationship Id="rId1" Type="http://schemas.microsoft.com/office/2007/relationships/media" Target="../media/media1.mp3"/><Relationship Id="rId6" Type="http://schemas.openxmlformats.org/officeDocument/2006/relationships/image" Target="../media/image31.png"/><Relationship Id="rId11" Type="http://schemas.openxmlformats.org/officeDocument/2006/relationships/image" Target="../media/image112.png"/><Relationship Id="rId5" Type="http://schemas.openxmlformats.org/officeDocument/2006/relationships/slideLayout" Target="../slideLayouts/slideLayout26.xml"/><Relationship Id="rId15" Type="http://schemas.openxmlformats.org/officeDocument/2006/relationships/image" Target="../media/image68.png"/><Relationship Id="rId10" Type="http://schemas.openxmlformats.org/officeDocument/2006/relationships/image" Target="../media/image111.png"/><Relationship Id="rId19" Type="http://schemas.openxmlformats.org/officeDocument/2006/relationships/image" Target="../media/image70.png"/><Relationship Id="rId4" Type="http://schemas.openxmlformats.org/officeDocument/2006/relationships/audio" Target="../media/media2.mp3"/><Relationship Id="rId9" Type="http://schemas.openxmlformats.org/officeDocument/2006/relationships/image" Target="../media/image110.png"/><Relationship Id="rId14" Type="http://schemas.openxmlformats.org/officeDocument/2006/relationships/image" Target="../media/image99.svg"/></Relationships>
</file>

<file path=ppt/slides/_rels/slide36.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67.png"/><Relationship Id="rId18" Type="http://schemas.openxmlformats.org/officeDocument/2006/relationships/slide" Target="slide2.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118.png"/><Relationship Id="rId17" Type="http://schemas.openxmlformats.org/officeDocument/2006/relationships/image" Target="../media/image69.png"/><Relationship Id="rId2" Type="http://schemas.openxmlformats.org/officeDocument/2006/relationships/audio" Target="../media/media1.mp3"/><Relationship Id="rId16" Type="http://schemas.openxmlformats.org/officeDocument/2006/relationships/image" Target="../media/image101.svg"/><Relationship Id="rId1" Type="http://schemas.microsoft.com/office/2007/relationships/media" Target="../media/media1.mp3"/><Relationship Id="rId6" Type="http://schemas.openxmlformats.org/officeDocument/2006/relationships/image" Target="../media/image31.png"/><Relationship Id="rId11" Type="http://schemas.openxmlformats.org/officeDocument/2006/relationships/image" Target="../media/image117.png"/><Relationship Id="rId5" Type="http://schemas.openxmlformats.org/officeDocument/2006/relationships/slideLayout" Target="../slideLayouts/slideLayout26.xml"/><Relationship Id="rId15" Type="http://schemas.openxmlformats.org/officeDocument/2006/relationships/image" Target="../media/image68.png"/><Relationship Id="rId10" Type="http://schemas.openxmlformats.org/officeDocument/2006/relationships/image" Target="../media/image116.png"/><Relationship Id="rId19" Type="http://schemas.openxmlformats.org/officeDocument/2006/relationships/image" Target="../media/image70.png"/><Relationship Id="rId4" Type="http://schemas.openxmlformats.org/officeDocument/2006/relationships/audio" Target="../media/media2.mp3"/><Relationship Id="rId9" Type="http://schemas.openxmlformats.org/officeDocument/2006/relationships/image" Target="../media/image115.png"/><Relationship Id="rId14" Type="http://schemas.openxmlformats.org/officeDocument/2006/relationships/image" Target="../media/image99.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8"/>
        <p:cNvGrpSpPr/>
        <p:nvPr/>
      </p:nvGrpSpPr>
      <p:grpSpPr>
        <a:xfrm>
          <a:off x="0" y="0"/>
          <a:ext cx="0" cy="0"/>
          <a:chOff x="0" y="0"/>
          <a:chExt cx="0" cy="0"/>
        </a:xfrm>
      </p:grpSpPr>
      <p:pic>
        <p:nvPicPr>
          <p:cNvPr id="11" name="Picture 10">
            <a:extLst>
              <a:ext uri="{FF2B5EF4-FFF2-40B4-BE49-F238E27FC236}">
                <a16:creationId xmlns:a16="http://schemas.microsoft.com/office/drawing/2014/main" id="{253B0E7A-9D0B-6CCE-CCEA-DAC8C07113A6}"/>
              </a:ext>
            </a:extLst>
          </p:cNvPr>
          <p:cNvPicPr>
            <a:picLocks noChangeAspect="1"/>
          </p:cNvPicPr>
          <p:nvPr/>
        </p:nvPicPr>
        <p:blipFill rotWithShape="1">
          <a:blip r:embed="rId3"/>
          <a:srcRect l="70322" t="7675" r="2178" b="36383"/>
          <a:stretch/>
        </p:blipFill>
        <p:spPr>
          <a:xfrm>
            <a:off x="5340547" y="1179391"/>
            <a:ext cx="2686834" cy="2986245"/>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D856026-2321-4190-EB13-38AD7E8136BA}"/>
                  </a:ext>
                </a:extLst>
              </p:cNvPr>
              <p:cNvSpPr/>
              <p:nvPr/>
            </p:nvSpPr>
            <p:spPr>
              <a:xfrm>
                <a:off x="1322716" y="1256622"/>
                <a:ext cx="3063546" cy="2805320"/>
              </a:xfrm>
              <a:prstGeom prst="rect">
                <a:avLst/>
              </a:prstGeom>
            </p:spPr>
            <p:txBody>
              <a:bodyPr wrap="square">
                <a:spAutoFit/>
              </a:bodyPr>
              <a:lstStyle/>
              <a:p>
                <a:pPr algn="just">
                  <a:lnSpc>
                    <a:spcPct val="150000"/>
                  </a:lnSpc>
                </a:pPr>
                <a:r>
                  <a:rPr lang="nl-NL" sz="2000" dirty="0"/>
                  <a:t>Có</a:t>
                </a:r>
                <a:r>
                  <a:rPr lang="vi-VN" sz="2000" dirty="0"/>
                  <a:t> ba trạm quan sát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 </m:t>
                    </m:r>
                    <m:r>
                      <a:rPr lang="vi-VN" sz="2000" i="1" dirty="0" smtClean="0">
                        <a:latin typeface="Cambria Math" panose="02040503050406030204" pitchFamily="18" charset="0"/>
                      </a:rPr>
                      <m:t>𝐵</m:t>
                    </m:r>
                    <m:r>
                      <a:rPr lang="vi-VN" sz="2000" i="1" dirty="0" smtClean="0">
                        <a:latin typeface="Cambria Math" panose="02040503050406030204" pitchFamily="18" charset="0"/>
                      </a:rPr>
                      <m:t>, </m:t>
                    </m:r>
                    <m:r>
                      <a:rPr lang="vi-VN" sz="2000" i="1" dirty="0" smtClean="0">
                        <a:latin typeface="Cambria Math" panose="02040503050406030204" pitchFamily="18" charset="0"/>
                      </a:rPr>
                      <m:t>𝐶</m:t>
                    </m:r>
                  </m:oMath>
                </a14:m>
                <a:r>
                  <a:rPr lang="vi-VN" sz="2000" dirty="0"/>
                  <a:t>, trong đó trạm quan sát </a:t>
                </a:r>
                <a14:m>
                  <m:oMath xmlns:m="http://schemas.openxmlformats.org/officeDocument/2006/math">
                    <m:r>
                      <a:rPr lang="vi-VN" sz="2000" i="1" dirty="0" smtClean="0">
                        <a:latin typeface="Cambria Math" panose="02040503050406030204" pitchFamily="18" charset="0"/>
                      </a:rPr>
                      <m:t>𝐶</m:t>
                    </m:r>
                  </m:oMath>
                </a14:m>
                <a:r>
                  <a:rPr lang="vi-VN" sz="2000" dirty="0"/>
                  <a:t> ở giữa hồ. Người ta muốn đo khoảng cách từ </a:t>
                </a:r>
                <a14:m>
                  <m:oMath xmlns:m="http://schemas.openxmlformats.org/officeDocument/2006/math">
                    <m:r>
                      <a:rPr lang="vi-VN" sz="2000" i="1" dirty="0" smtClean="0">
                        <a:latin typeface="Cambria Math" panose="02040503050406030204" pitchFamily="18" charset="0"/>
                      </a:rPr>
                      <m:t>𝐴</m:t>
                    </m:r>
                  </m:oMath>
                </a14:m>
                <a:r>
                  <a:rPr lang="vi-VN" sz="2000" dirty="0"/>
                  <a:t> và từ </a:t>
                </a:r>
                <a14:m>
                  <m:oMath xmlns:m="http://schemas.openxmlformats.org/officeDocument/2006/math">
                    <m:r>
                      <a:rPr lang="vi-VN" sz="2000" i="1" dirty="0" smtClean="0">
                        <a:latin typeface="Cambria Math" panose="02040503050406030204" pitchFamily="18" charset="0"/>
                      </a:rPr>
                      <m:t>𝐵</m:t>
                    </m:r>
                  </m:oMath>
                </a14:m>
                <a:r>
                  <a:rPr lang="vi-VN" sz="2000" dirty="0"/>
                  <a:t> đến </a:t>
                </a:r>
                <a14:m>
                  <m:oMath xmlns:m="http://schemas.openxmlformats.org/officeDocument/2006/math">
                    <m:r>
                      <a:rPr lang="vi-VN" sz="2000" i="1" dirty="0" smtClean="0">
                        <a:latin typeface="Cambria Math" panose="02040503050406030204" pitchFamily="18" charset="0"/>
                      </a:rPr>
                      <m:t>𝐶</m:t>
                    </m:r>
                  </m:oMath>
                </a14:m>
                <a:r>
                  <a:rPr lang="vi-VN" sz="2000" dirty="0"/>
                  <a:t>. </a:t>
                </a:r>
                <a:endParaRPr lang="en-US" sz="2000" dirty="0"/>
              </a:p>
            </p:txBody>
          </p:sp>
        </mc:Choice>
        <mc:Fallback xmlns="">
          <p:sp>
            <p:nvSpPr>
              <p:cNvPr id="2" name="Rectangle 1">
                <a:extLst>
                  <a:ext uri="{FF2B5EF4-FFF2-40B4-BE49-F238E27FC236}">
                    <a16:creationId xmlns:a16="http://schemas.microsoft.com/office/drawing/2014/main" id="{9D856026-2321-4190-EB13-38AD7E8136BA}"/>
                  </a:ext>
                </a:extLst>
              </p:cNvPr>
              <p:cNvSpPr>
                <a:spLocks noRot="1" noChangeAspect="1" noMove="1" noResize="1" noEditPoints="1" noAdjustHandles="1" noChangeArrowheads="1" noChangeShapeType="1" noTextEdit="1"/>
              </p:cNvSpPr>
              <p:nvPr/>
            </p:nvSpPr>
            <p:spPr>
              <a:xfrm>
                <a:off x="1322716" y="1256622"/>
                <a:ext cx="3063546" cy="2805320"/>
              </a:xfrm>
              <a:prstGeom prst="rect">
                <a:avLst/>
              </a:prstGeom>
              <a:blipFill>
                <a:blip r:embed="rId4"/>
                <a:stretch>
                  <a:fillRect l="-2187" r="-1789" b="-304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DA47E5CE-DCD1-12E9-B7AA-B86A02C5C80E}"/>
              </a:ext>
            </a:extLst>
          </p:cNvPr>
          <p:cNvSpPr txBox="1"/>
          <p:nvPr/>
        </p:nvSpPr>
        <p:spPr>
          <a:xfrm>
            <a:off x="2614612" y="200025"/>
            <a:ext cx="3914775" cy="584775"/>
          </a:xfrm>
          <a:prstGeom prst="rect">
            <a:avLst/>
          </a:prstGeom>
          <a:noFill/>
        </p:spPr>
        <p:txBody>
          <a:bodyPr wrap="square" rtlCol="0">
            <a:spAutoFit/>
          </a:bodyPr>
          <a:lstStyle/>
          <a:p>
            <a:pPr algn="ctr"/>
            <a:r>
              <a:rPr lang="en-US" sz="3200" b="1" dirty="0"/>
              <a:t>KHỞI ĐỘNG</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up)">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4)">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0"/>
        <p:cNvGrpSpPr/>
        <p:nvPr/>
      </p:nvGrpSpPr>
      <p:grpSpPr>
        <a:xfrm>
          <a:off x="0" y="0"/>
          <a:ext cx="0" cy="0"/>
          <a:chOff x="0" y="0"/>
          <a:chExt cx="0" cy="0"/>
        </a:xfrm>
      </p:grpSpPr>
      <p:sp>
        <p:nvSpPr>
          <p:cNvPr id="2271" name="Google Shape;2271;p51"/>
          <p:cNvSpPr/>
          <p:nvPr/>
        </p:nvSpPr>
        <p:spPr>
          <a:xfrm>
            <a:off x="657546" y="600981"/>
            <a:ext cx="7878060" cy="4145680"/>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1"/>
          <p:cNvSpPr/>
          <p:nvPr/>
        </p:nvSpPr>
        <p:spPr>
          <a:xfrm rot="-241879">
            <a:off x="4122904" y="502432"/>
            <a:ext cx="947344" cy="25264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3" name="Rectangle 2"/>
              <p:cNvSpPr/>
              <p:nvPr/>
            </p:nvSpPr>
            <p:spPr>
              <a:xfrm>
                <a:off x="889113" y="2183347"/>
                <a:ext cx="4302100" cy="2359172"/>
              </a:xfrm>
              <a:prstGeom prst="rect">
                <a:avLst/>
              </a:prstGeom>
            </p:spPr>
            <p:txBody>
              <a:bodyPr wrap="square">
                <a:spAutoFit/>
              </a:bodyPr>
              <a:lstStyle/>
              <a:p>
                <a:pPr algn="just">
                  <a:lnSpc>
                    <a:spcPct val="150000"/>
                  </a:lnSpc>
                </a:pPr>
                <a:r>
                  <a:rPr lang="en-US" sz="2000" dirty="0"/>
                  <a:t>Xét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b="0" i="1" dirty="0" smtClean="0">
                        <a:latin typeface="Cambria Math" panose="02040503050406030204" pitchFamily="18" charset="0"/>
                      </a:rPr>
                      <m:t>𝑂𝐸𝐹</m:t>
                    </m:r>
                  </m:oMath>
                </a14:m>
                <a:r>
                  <a:rPr lang="en-US" sz="2000" dirty="0"/>
                  <a:t> </a:t>
                </a:r>
                <a:r>
                  <a:rPr lang="en-US" sz="2000" dirty="0" err="1"/>
                  <a:t>và</a:t>
                </a:r>
                <a:r>
                  <a:rPr lang="en-US" sz="2000" dirty="0"/>
                  <a:t> </a:t>
                </a:r>
                <a14:m>
                  <m:oMath xmlns:m="http://schemas.openxmlformats.org/officeDocument/2006/math">
                    <m:r>
                      <a:rPr lang="en-US" sz="2000" b="0" i="1" dirty="0" smtClean="0">
                        <a:latin typeface="Cambria Math" panose="02040503050406030204" pitchFamily="18" charset="0"/>
                      </a:rPr>
                      <m:t>𝑂𝐻𝐺</m:t>
                    </m:r>
                  </m:oMath>
                </a14:m>
                <a:r>
                  <a:rPr lang="en-US" sz="2000" dirty="0"/>
                  <a:t>, ta </a:t>
                </a:r>
                <a:r>
                  <a:rPr lang="en-US" sz="2000" dirty="0" err="1"/>
                  <a:t>có</a:t>
                </a:r>
                <a:r>
                  <a:rPr lang="en-US" sz="2000" dirty="0"/>
                  <a:t>:</a:t>
                </a:r>
              </a:p>
              <a:p>
                <a:pPr algn="just">
                  <a:lnSpc>
                    <a:spcPct val="150000"/>
                  </a:lnSpc>
                </a:pPr>
                <a14:m>
                  <m:oMath xmlns:m="http://schemas.openxmlformats.org/officeDocument/2006/math">
                    <m:acc>
                      <m:accPr>
                        <m:chr m:val="̂"/>
                        <m:ctrlPr>
                          <a:rPr lang="vi-VN" sz="2000" i="1">
                            <a:latin typeface="Cambria Math" panose="02040503050406030204" pitchFamily="18" charset="0"/>
                          </a:rPr>
                        </m:ctrlPr>
                      </m:accPr>
                      <m:e>
                        <m:r>
                          <a:rPr lang="en-US" sz="2000" b="0" i="1" smtClean="0">
                            <a:latin typeface="Cambria Math" panose="02040503050406030204" pitchFamily="18" charset="0"/>
                          </a:rPr>
                          <m:t>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t>; </a:t>
                </a:r>
                <a14:m>
                  <m:oMath xmlns:m="http://schemas.openxmlformats.org/officeDocument/2006/math">
                    <m:r>
                      <a:rPr lang="en-US" sz="2000" i="1" dirty="0" smtClean="0">
                        <a:latin typeface="Cambria Math" panose="02040503050406030204" pitchFamily="18" charset="0"/>
                      </a:rPr>
                      <m:t>𝑂</m:t>
                    </m:r>
                    <m:r>
                      <a:rPr lang="en-US" sz="2000" b="0" i="1" dirty="0" smtClean="0">
                        <a:latin typeface="Cambria Math" panose="02040503050406030204" pitchFamily="18" charset="0"/>
                      </a:rPr>
                      <m:t>𝐹</m:t>
                    </m:r>
                    <m:r>
                      <a:rPr lang="en-US" sz="2000" i="1" dirty="0">
                        <a:latin typeface="Cambria Math" panose="02040503050406030204" pitchFamily="18" charset="0"/>
                      </a:rPr>
                      <m:t>=</m:t>
                    </m:r>
                    <m:r>
                      <a:rPr lang="en-US" sz="2000" b="0" i="1" dirty="0" smtClean="0">
                        <a:latin typeface="Cambria Math" panose="02040503050406030204" pitchFamily="18" charset="0"/>
                      </a:rPr>
                      <m:t>𝑂𝐺</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𝐸𝑂𝐹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𝐻𝑂𝐺</m:t>
                        </m:r>
                      </m:e>
                    </m:acc>
                  </m:oMath>
                </a14:m>
                <a:r>
                  <a:rPr lang="en-US" sz="2000" dirty="0"/>
                  <a:t>.</a:t>
                </a:r>
              </a:p>
              <a:p>
                <a:pPr algn="just">
                  <a:lnSpc>
                    <a:spcPct val="150000"/>
                  </a:lnSpc>
                </a:pPr>
                <a:r>
                  <a:rPr lang="en-US" sz="2000" dirty="0" err="1"/>
                  <a:t>Suy</a:t>
                </a:r>
                <a:r>
                  <a:rPr lang="en-US" sz="2000" dirty="0"/>
                  <a:t> </a:t>
                </a:r>
                <a:r>
                  <a:rPr lang="en-US" sz="2000" dirty="0" err="1"/>
                  <a:t>ra</a:t>
                </a: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𝑂𝐸𝐹</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𝑂𝐻𝐺</m:t>
                    </m:r>
                  </m:oMath>
                </a14:m>
                <a:r>
                  <a:rPr lang="en-US" sz="2000" dirty="0"/>
                  <a:t> (</a:t>
                </a:r>
                <a:r>
                  <a:rPr lang="en-US" sz="2000" dirty="0" err="1"/>
                  <a:t>g.c.g</a:t>
                </a:r>
                <a:r>
                  <a:rPr lang="en-US" sz="2000" dirty="0"/>
                  <a:t>)</a:t>
                </a:r>
              </a:p>
              <a:p>
                <a:pPr algn="just">
                  <a:lnSpc>
                    <a:spcPct val="150000"/>
                  </a:lnSpc>
                </a:pPr>
                <a:r>
                  <a:rPr lang="en-US" sz="2000" dirty="0"/>
                  <a:t>Do </a:t>
                </a:r>
                <a:r>
                  <a:rPr lang="en-US" sz="2000" dirty="0" err="1"/>
                  <a:t>đó</a:t>
                </a:r>
                <a:r>
                  <a:rPr lang="en-US" sz="2000" dirty="0"/>
                  <a:t> </a:t>
                </a:r>
                <a14:m>
                  <m:oMath xmlns:m="http://schemas.openxmlformats.org/officeDocument/2006/math">
                    <m:r>
                      <a:rPr lang="en-US" sz="2000" i="1" dirty="0" smtClean="0">
                        <a:latin typeface="Cambria Math" panose="02040503050406030204" pitchFamily="18" charset="0"/>
                      </a:rPr>
                      <m:t>𝑂𝐸</m:t>
                    </m:r>
                    <m:r>
                      <a:rPr lang="en-US" sz="2000" i="1" dirty="0" smtClean="0">
                        <a:latin typeface="Cambria Math" panose="02040503050406030204" pitchFamily="18" charset="0"/>
                      </a:rPr>
                      <m:t>=</m:t>
                    </m:r>
                    <m:r>
                      <a:rPr lang="en-US" sz="2000" i="1" dirty="0" smtClean="0">
                        <a:latin typeface="Cambria Math" panose="02040503050406030204" pitchFamily="18" charset="0"/>
                      </a:rPr>
                      <m:t>𝑂𝐻</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𝐸𝐹</m:t>
                    </m:r>
                    <m:r>
                      <a:rPr lang="en-US" sz="2000" i="1" dirty="0" smtClean="0">
                        <a:latin typeface="Cambria Math" panose="02040503050406030204" pitchFamily="18" charset="0"/>
                      </a:rPr>
                      <m:t>=</m:t>
                    </m:r>
                    <m:r>
                      <a:rPr lang="en-US" sz="2000" i="1" dirty="0" smtClean="0">
                        <a:latin typeface="Cambria Math" panose="02040503050406030204" pitchFamily="18" charset="0"/>
                      </a:rPr>
                      <m:t>𝐻𝐺</m:t>
                    </m:r>
                  </m:oMath>
                </a14:m>
                <a:r>
                  <a:rPr lang="en-US" sz="2000" dirty="0"/>
                  <a:t> (</a:t>
                </a:r>
                <a:r>
                  <a:rPr lang="en-US" sz="2000" dirty="0" err="1"/>
                  <a:t>hai</a:t>
                </a:r>
                <a:r>
                  <a:rPr lang="en-US" sz="2000" dirty="0"/>
                  <a:t> </a:t>
                </a:r>
                <a:r>
                  <a:rPr lang="en-US" sz="2000" dirty="0" err="1"/>
                  <a:t>cạnh</a:t>
                </a:r>
                <a:r>
                  <a:rPr lang="en-US" sz="2000" dirty="0"/>
                  <a:t> </a:t>
                </a:r>
                <a:r>
                  <a:rPr lang="en-US" sz="2000" dirty="0" err="1"/>
                  <a:t>tương</a:t>
                </a:r>
                <a:r>
                  <a:rPr lang="en-US" sz="2000" dirty="0"/>
                  <a:t> </a:t>
                </a:r>
                <a:r>
                  <a:rPr lang="en-US" sz="2000" dirty="0" err="1"/>
                  <a:t>ứng</a:t>
                </a:r>
                <a:r>
                  <a:rPr lang="en-US" sz="2000" dirty="0"/>
                  <a:t>)</a:t>
                </a:r>
                <a:endParaRPr lang="vi-VN" sz="2000" dirty="0"/>
              </a:p>
            </p:txBody>
          </p:sp>
        </mc:Choice>
        <mc:Fallback xmlns="">
          <p:sp>
            <p:nvSpPr>
              <p:cNvPr id="3" name="Rectangle 2"/>
              <p:cNvSpPr>
                <a:spLocks noRot="1" noChangeAspect="1" noMove="1" noResize="1" noEditPoints="1" noAdjustHandles="1" noChangeArrowheads="1" noChangeShapeType="1" noTextEdit="1"/>
              </p:cNvSpPr>
              <p:nvPr/>
            </p:nvSpPr>
            <p:spPr>
              <a:xfrm>
                <a:off x="889113" y="2183347"/>
                <a:ext cx="4302100" cy="2359172"/>
              </a:xfrm>
              <a:prstGeom prst="rect">
                <a:avLst/>
              </a:prstGeom>
              <a:blipFill>
                <a:blip r:embed="rId3"/>
                <a:stretch>
                  <a:fillRect l="-1558" r="-12606" b="-3876"/>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55CA8131-3A5E-774E-C568-BB8BA22306B2}"/>
              </a:ext>
            </a:extLst>
          </p:cNvPr>
          <p:cNvSpPr/>
          <p:nvPr/>
        </p:nvSpPr>
        <p:spPr>
          <a:xfrm>
            <a:off x="880604" y="926742"/>
            <a:ext cx="1572514" cy="628797"/>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1" dirty="0" err="1">
                <a:solidFill>
                  <a:srgbClr val="FFFFFF"/>
                </a:solidFill>
              </a:rPr>
              <a:t>Ví</a:t>
            </a:r>
            <a:r>
              <a:rPr lang="en-US" sz="2200" b="1" dirty="0">
                <a:solidFill>
                  <a:srgbClr val="FFFFFF"/>
                </a:solidFill>
              </a:rPr>
              <a:t> </a:t>
            </a:r>
            <a:r>
              <a:rPr lang="en-US" sz="2200" b="1" dirty="0" err="1">
                <a:solidFill>
                  <a:srgbClr val="FFFFFF"/>
                </a:solidFill>
              </a:rPr>
              <a:t>dụ</a:t>
            </a:r>
            <a:r>
              <a:rPr lang="en-US" sz="2200" b="1" dirty="0">
                <a:solidFill>
                  <a:srgbClr val="FFFFFF"/>
                </a:solidFill>
              </a:rPr>
              <a:t> 2</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0EA6ADE-2053-CE6B-6B14-CBD924694096}"/>
                  </a:ext>
                </a:extLst>
              </p:cNvPr>
              <p:cNvSpPr txBox="1"/>
              <p:nvPr/>
            </p:nvSpPr>
            <p:spPr>
              <a:xfrm>
                <a:off x="2560252" y="769560"/>
                <a:ext cx="5508498" cy="974177"/>
              </a:xfrm>
              <a:prstGeom prst="rect">
                <a:avLst/>
              </a:prstGeom>
              <a:noFill/>
            </p:spPr>
            <p:txBody>
              <a:bodyPr wrap="square" rtlCol="0">
                <a:spAutoFit/>
              </a:bodyPr>
              <a:lstStyle/>
              <a:p>
                <a:pPr algn="just">
                  <a:lnSpc>
                    <a:spcPct val="150000"/>
                  </a:lnSpc>
                </a:pPr>
                <a:r>
                  <a:rPr lang="en-US" sz="2000" dirty="0">
                    <a:latin typeface="+mj-lt"/>
                  </a:rPr>
                  <a:t>Cho </a:t>
                </a:r>
                <a:r>
                  <a:rPr lang="en-US" sz="2000" i="1" dirty="0" err="1">
                    <a:latin typeface="+mj-lt"/>
                  </a:rPr>
                  <a:t>Hình</a:t>
                </a:r>
                <a:r>
                  <a:rPr lang="en-US" sz="2000" i="1" dirty="0">
                    <a:latin typeface="+mj-lt"/>
                  </a:rPr>
                  <a:t> 60</a:t>
                </a:r>
                <a:r>
                  <a:rPr lang="en-US" sz="2000" dirty="0">
                    <a:latin typeface="+mj-lt"/>
                  </a:rPr>
                  <a:t> </a:t>
                </a:r>
                <a:r>
                  <a:rPr lang="en-US" sz="2000" dirty="0" err="1">
                    <a:latin typeface="+mj-lt"/>
                  </a:rPr>
                  <a:t>có</a:t>
                </a:r>
                <a:r>
                  <a:rPr lang="en-US" sz="2000" dirty="0">
                    <a:latin typeface="+mj-lt"/>
                  </a:rPr>
                  <a:t> </a:t>
                </a:r>
                <a14:m>
                  <m:oMath xmlns:m="http://schemas.openxmlformats.org/officeDocument/2006/math">
                    <m:r>
                      <a:rPr lang="en-US" sz="2000" i="1" dirty="0" smtClean="0">
                        <a:latin typeface="Cambria Math" panose="02040503050406030204" pitchFamily="18" charset="0"/>
                      </a:rPr>
                      <m:t>𝑂𝐹</m:t>
                    </m:r>
                    <m:r>
                      <a:rPr lang="en-US" sz="2000" i="1" dirty="0" smtClean="0">
                        <a:latin typeface="Cambria Math" panose="02040503050406030204" pitchFamily="18" charset="0"/>
                      </a:rPr>
                      <m:t>=</m:t>
                    </m:r>
                    <m:r>
                      <a:rPr lang="en-US" sz="2000" i="1" dirty="0" smtClean="0">
                        <a:latin typeface="Cambria Math" panose="02040503050406030204" pitchFamily="18" charset="0"/>
                      </a:rPr>
                      <m:t>𝑂𝐺</m:t>
                    </m:r>
                  </m:oMath>
                </a14:m>
                <a:r>
                  <a:rPr lang="en-US" sz="2000" dirty="0">
                    <a:latin typeface="+mj-lt"/>
                  </a:rPr>
                  <a:t>, </a:t>
                </a: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latin typeface="+mj-lt"/>
                  </a:rPr>
                  <a:t>. </a:t>
                </a:r>
                <a:r>
                  <a:rPr lang="en-US" sz="2000" dirty="0" err="1">
                    <a:latin typeface="+mj-lt"/>
                  </a:rPr>
                  <a:t>Chứng</a:t>
                </a:r>
                <a:r>
                  <a:rPr lang="en-US" sz="2000" dirty="0">
                    <a:latin typeface="+mj-lt"/>
                  </a:rPr>
                  <a:t> </a:t>
                </a:r>
                <a:r>
                  <a:rPr lang="en-US" sz="2000" dirty="0" err="1">
                    <a:latin typeface="+mj-lt"/>
                  </a:rPr>
                  <a:t>minh</a:t>
                </a:r>
                <a:r>
                  <a:rPr lang="en-US" sz="2000" dirty="0">
                    <a:latin typeface="+mj-lt"/>
                  </a:rPr>
                  <a:t> </a:t>
                </a:r>
                <a14:m>
                  <m:oMath xmlns:m="http://schemas.openxmlformats.org/officeDocument/2006/math">
                    <m:r>
                      <a:rPr lang="en-US" sz="2000" i="1" dirty="0" smtClean="0">
                        <a:latin typeface="Cambria Math" panose="02040503050406030204" pitchFamily="18" charset="0"/>
                      </a:rPr>
                      <m:t>𝑂𝐸</m:t>
                    </m:r>
                    <m:r>
                      <a:rPr lang="en-US" sz="2000" i="1" dirty="0" smtClean="0">
                        <a:latin typeface="Cambria Math" panose="02040503050406030204" pitchFamily="18" charset="0"/>
                      </a:rPr>
                      <m:t>=</m:t>
                    </m:r>
                    <m:r>
                      <a:rPr lang="en-US" sz="2000" i="1" dirty="0" smtClean="0">
                        <a:latin typeface="Cambria Math" panose="02040503050406030204" pitchFamily="18" charset="0"/>
                      </a:rPr>
                      <m:t>𝑂𝐻</m:t>
                    </m:r>
                  </m:oMath>
                </a14:m>
                <a:r>
                  <a:rPr lang="en-US" sz="2000" dirty="0">
                    <a:latin typeface="+mj-lt"/>
                  </a:rPr>
                  <a:t>, </a:t>
                </a:r>
                <a14:m>
                  <m:oMath xmlns:m="http://schemas.openxmlformats.org/officeDocument/2006/math">
                    <m:r>
                      <a:rPr lang="en-US" sz="2000" i="1" dirty="0" smtClean="0">
                        <a:latin typeface="Cambria Math" panose="02040503050406030204" pitchFamily="18" charset="0"/>
                      </a:rPr>
                      <m:t>𝐸𝐹</m:t>
                    </m:r>
                    <m:r>
                      <a:rPr lang="en-US" sz="2000" i="1" dirty="0" smtClean="0">
                        <a:latin typeface="Cambria Math" panose="02040503050406030204" pitchFamily="18" charset="0"/>
                      </a:rPr>
                      <m:t>=</m:t>
                    </m:r>
                    <m:r>
                      <a:rPr lang="en-US" sz="2000" i="1" dirty="0" smtClean="0">
                        <a:latin typeface="Cambria Math" panose="02040503050406030204" pitchFamily="18" charset="0"/>
                      </a:rPr>
                      <m:t>𝐻𝐺</m:t>
                    </m:r>
                  </m:oMath>
                </a14:m>
                <a:r>
                  <a:rPr lang="en-US" sz="2000" dirty="0">
                    <a:latin typeface="+mj-lt"/>
                  </a:rPr>
                  <a:t>. </a:t>
                </a:r>
              </a:p>
            </p:txBody>
          </p:sp>
        </mc:Choice>
        <mc:Fallback xmlns="">
          <p:sp>
            <p:nvSpPr>
              <p:cNvPr id="6" name="TextBox 5">
                <a:extLst>
                  <a:ext uri="{FF2B5EF4-FFF2-40B4-BE49-F238E27FC236}">
                    <a16:creationId xmlns:a16="http://schemas.microsoft.com/office/drawing/2014/main" id="{00EA6ADE-2053-CE6B-6B14-CBD924694096}"/>
                  </a:ext>
                </a:extLst>
              </p:cNvPr>
              <p:cNvSpPr txBox="1">
                <a:spLocks noRot="1" noChangeAspect="1" noMove="1" noResize="1" noEditPoints="1" noAdjustHandles="1" noChangeArrowheads="1" noChangeShapeType="1" noTextEdit="1"/>
              </p:cNvSpPr>
              <p:nvPr/>
            </p:nvSpPr>
            <p:spPr>
              <a:xfrm>
                <a:off x="2560252" y="769560"/>
                <a:ext cx="5508498" cy="974177"/>
              </a:xfrm>
              <a:prstGeom prst="rect">
                <a:avLst/>
              </a:prstGeom>
              <a:blipFill>
                <a:blip r:embed="rId4"/>
                <a:stretch>
                  <a:fillRect l="-1217" r="-996" b="-10625"/>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26BE9D35-7A94-6DF0-C95C-A91DEA101C58}"/>
              </a:ext>
            </a:extLst>
          </p:cNvPr>
          <p:cNvPicPr>
            <a:picLocks noChangeAspect="1"/>
          </p:cNvPicPr>
          <p:nvPr/>
        </p:nvPicPr>
        <p:blipFill rotWithShape="1">
          <a:blip r:embed="rId5"/>
          <a:srcRect l="70751" t="12927" r="3320" b="40625"/>
          <a:stretch/>
        </p:blipFill>
        <p:spPr>
          <a:xfrm>
            <a:off x="5534227" y="2313976"/>
            <a:ext cx="2713051" cy="2058874"/>
          </a:xfrm>
          <a:prstGeom prst="rect">
            <a:avLst/>
          </a:prstGeom>
        </p:spPr>
      </p:pic>
      <p:sp>
        <p:nvSpPr>
          <p:cNvPr id="9" name="TextBox 8">
            <a:extLst>
              <a:ext uri="{FF2B5EF4-FFF2-40B4-BE49-F238E27FC236}">
                <a16:creationId xmlns:a16="http://schemas.microsoft.com/office/drawing/2014/main" id="{03C5626D-93EE-5285-C3AF-8F53ABC9B2D4}"/>
              </a:ext>
            </a:extLst>
          </p:cNvPr>
          <p:cNvSpPr txBox="1"/>
          <p:nvPr/>
        </p:nvSpPr>
        <p:spPr>
          <a:xfrm>
            <a:off x="3752230" y="1807021"/>
            <a:ext cx="1688691" cy="400110"/>
          </a:xfrm>
          <a:prstGeom prst="rect">
            <a:avLst/>
          </a:prstGeom>
          <a:noFill/>
        </p:spPr>
        <p:txBody>
          <a:bodyPr wrap="square" rtlCol="0">
            <a:spAutoFit/>
          </a:bodyPr>
          <a:lstStyle/>
          <a:p>
            <a:pPr algn="ctr"/>
            <a:r>
              <a:rPr lang="en-US" sz="2000" b="1" dirty="0" err="1">
                <a:solidFill>
                  <a:srgbClr val="FF0000"/>
                </a:solidFill>
              </a:rPr>
              <a:t>Giải</a:t>
            </a:r>
            <a:endParaRPr lang="en-US" sz="2000" b="1" dirty="0">
              <a:solidFill>
                <a:srgbClr val="FF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72"/>
                                        </p:tgtEl>
                                        <p:attrNameLst>
                                          <p:attrName>style.visibility</p:attrName>
                                        </p:attrNameLst>
                                      </p:cBhvr>
                                      <p:to>
                                        <p:strVal val="visible"/>
                                      </p:to>
                                    </p:set>
                                    <p:animEffect transition="in" filter="fade">
                                      <p:cBhvr>
                                        <p:cTn id="7" dur="500"/>
                                        <p:tgtEl>
                                          <p:spTgt spid="22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71"/>
                                        </p:tgtEl>
                                        <p:attrNameLst>
                                          <p:attrName>style.visibility</p:attrName>
                                        </p:attrNameLst>
                                      </p:cBhvr>
                                      <p:to>
                                        <p:strVal val="visible"/>
                                      </p:to>
                                    </p:set>
                                    <p:animEffect transition="in" filter="fade">
                                      <p:cBhvr>
                                        <p:cTn id="10" dur="500"/>
                                        <p:tgtEl>
                                          <p:spTgt spid="227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ipe(down)">
                                      <p:cBhvr>
                                        <p:cTn id="33" dur="5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wipe(down)">
                                      <p:cBhvr>
                                        <p:cTn id="38" dur="5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1" grpId="0" animBg="1"/>
      <p:bldP spid="2272" grpId="0" animBg="1"/>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46"/>
          <p:cNvSpPr/>
          <p:nvPr/>
        </p:nvSpPr>
        <p:spPr>
          <a:xfrm>
            <a:off x="1145771" y="1233755"/>
            <a:ext cx="6698631" cy="316101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5" name="Rectangle 4"/>
              <p:cNvSpPr/>
              <p:nvPr/>
            </p:nvSpPr>
            <p:spPr>
              <a:xfrm>
                <a:off x="1959247" y="2075557"/>
                <a:ext cx="5199480" cy="1983428"/>
              </a:xfrm>
              <a:prstGeom prst="rect">
                <a:avLst/>
              </a:prstGeom>
            </p:spPr>
            <p:txBody>
              <a:bodyPr wrap="square">
                <a:spAutoFit/>
              </a:bodyPr>
              <a:lstStyle/>
              <a:p>
                <a:pPr algn="just">
                  <a:lnSpc>
                    <a:spcPct val="150000"/>
                  </a:lnSpc>
                </a:pP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thoả</a:t>
                </a:r>
                <a:r>
                  <a:rPr lang="en-US" sz="2000" dirty="0"/>
                  <a:t> </a:t>
                </a:r>
                <a:r>
                  <a:rPr lang="en-US" sz="2000" dirty="0" err="1"/>
                  <a:t>mãn</a:t>
                </a:r>
                <a:r>
                  <a:rPr lang="en-US" sz="2000" dirty="0"/>
                  <a:t>: </a:t>
                </a:r>
                <a14:m>
                  <m:oMath xmlns:m="http://schemas.openxmlformats.org/officeDocument/2006/math">
                    <m:r>
                      <a:rPr lang="en-US" sz="2000" i="1" dirty="0" smtClean="0">
                        <a:latin typeface="Cambria Math" panose="02040503050406030204" pitchFamily="18" charset="0"/>
                      </a:rPr>
                      <m:t>𝐵𝐶</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’=3</m:t>
                    </m:r>
                    <m:r>
                      <a:rPr lang="en-US" sz="2000" i="1" dirty="0" smtClean="0">
                        <a:latin typeface="Cambria Math" panose="02040503050406030204" pitchFamily="18" charset="0"/>
                      </a:rPr>
                      <m:t>𝑐𝑚</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𝐵</m:t>
                        </m:r>
                        <m:r>
                          <a:rPr lang="en-US" sz="2000" b="0" i="1" smtClean="0">
                            <a:latin typeface="Cambria Math" panose="02040503050406030204" pitchFamily="18" charset="0"/>
                          </a:rPr>
                          <m:t>′</m:t>
                        </m:r>
                      </m:e>
                    </m:acc>
                    <m:r>
                      <a:rPr lang="en-US" sz="2000" b="0" i="1" smtClean="0">
                        <a:latin typeface="Cambria Math" panose="02040503050406030204" pitchFamily="18" charset="0"/>
                      </a:rPr>
                      <m:t>=60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𝐶</m:t>
                        </m:r>
                      </m:e>
                    </m:acc>
                    <m:r>
                      <a:rPr lang="en-US" sz="2000" b="0" i="1" dirty="0" smtClean="0">
                        <a:latin typeface="Cambria Math" panose="02040503050406030204" pitchFamily="18" charset="0"/>
                      </a:rPr>
                      <m:t>=50</m:t>
                    </m:r>
                    <m:r>
                      <a:rPr lang="en-US" sz="2000" b="0" i="1" dirty="0"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𝐴</m:t>
                        </m:r>
                        <m:r>
                          <a:rPr lang="en-US" sz="2000" b="0" i="1" dirty="0" smtClean="0">
                            <a:latin typeface="Cambria Math" panose="02040503050406030204" pitchFamily="18" charset="0"/>
                          </a:rPr>
                          <m:t>′</m:t>
                        </m:r>
                      </m:e>
                    </m:acc>
                    <m:r>
                      <a:rPr lang="en-US" sz="2000" b="0" i="1" dirty="0" smtClean="0">
                        <a:latin typeface="Cambria Math" panose="02040503050406030204" pitchFamily="18" charset="0"/>
                      </a:rPr>
                      <m:t>=70</m:t>
                    </m:r>
                    <m:r>
                      <a:rPr lang="en-US" sz="2000" b="0" i="1" dirty="0" smtClean="0">
                        <a:latin typeface="Cambria Math" panose="02040503050406030204" pitchFamily="18" charset="0"/>
                        <a:ea typeface="Cambria Math" panose="02040503050406030204" pitchFamily="18" charset="0"/>
                      </a:rPr>
                      <m:t>°</m:t>
                    </m:r>
                  </m:oMath>
                </a14:m>
                <a:r>
                  <a:rPr lang="en-US" sz="2000" dirty="0"/>
                  <a:t>. Hai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có</a:t>
                </a:r>
                <a:r>
                  <a:rPr lang="en-US" sz="2000" dirty="0"/>
                  <a:t> </a:t>
                </a:r>
                <a:r>
                  <a:rPr lang="en-US" sz="2000" dirty="0" err="1"/>
                  <a:t>bằng</a:t>
                </a:r>
                <a:r>
                  <a:rPr lang="en-US" sz="2000" dirty="0"/>
                  <a:t> </a:t>
                </a:r>
                <a:r>
                  <a:rPr lang="en-US" sz="2000" dirty="0" err="1"/>
                  <a:t>nhau</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1959247" y="2075557"/>
                <a:ext cx="5199480" cy="1983428"/>
              </a:xfrm>
              <a:prstGeom prst="rect">
                <a:avLst/>
              </a:prstGeom>
              <a:blipFill>
                <a:blip r:embed="rId3"/>
                <a:stretch>
                  <a:fillRect l="-1172" r="-1290" b="-4601"/>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20C897B6-E101-42B9-2DEE-9ABB32CE1BE6}"/>
              </a:ext>
            </a:extLst>
          </p:cNvPr>
          <p:cNvSpPr/>
          <p:nvPr/>
        </p:nvSpPr>
        <p:spPr>
          <a:xfrm>
            <a:off x="3387710" y="1358692"/>
            <a:ext cx="2352368" cy="6636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err="1">
                <a:solidFill>
                  <a:srgbClr val="FFFFFF"/>
                </a:solidFill>
              </a:rPr>
              <a:t>Luyện</a:t>
            </a:r>
            <a:r>
              <a:rPr lang="en-US" sz="2200" b="1" dirty="0">
                <a:solidFill>
                  <a:srgbClr val="FFFFFF"/>
                </a:solidFill>
              </a:rPr>
              <a:t> </a:t>
            </a:r>
            <a:r>
              <a:rPr lang="en-US" sz="2200" b="1" dirty="0" err="1">
                <a:solidFill>
                  <a:srgbClr val="FFFFFF"/>
                </a:solidFill>
              </a:rPr>
              <a:t>tập</a:t>
            </a:r>
            <a:r>
              <a:rPr lang="en-US" sz="2200" b="1" dirty="0">
                <a:solidFill>
                  <a:srgbClr val="FFFFFF"/>
                </a:solidFill>
              </a:rPr>
              <a:t> 1</a:t>
            </a:r>
          </a:p>
        </p:txBody>
      </p:sp>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fade">
                                      <p:cBhvr>
                                        <p:cTn id="7" dur="500"/>
                                        <p:tgtEl>
                                          <p:spTgt spid="2060"/>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P spid="5"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C8616DA-4D1E-F1E8-2528-02C32A49CD81}"/>
                  </a:ext>
                </a:extLst>
              </p:cNvPr>
              <p:cNvSpPr/>
              <p:nvPr/>
            </p:nvSpPr>
            <p:spPr>
              <a:xfrm>
                <a:off x="1763014" y="935624"/>
                <a:ext cx="5939154" cy="3931525"/>
              </a:xfrm>
              <a:prstGeom prst="rect">
                <a:avLst/>
              </a:prstGeom>
            </p:spPr>
            <p:txBody>
              <a:bodyPr wrap="square">
                <a:spAutoFit/>
              </a:bodyPr>
              <a:lstStyle/>
              <a:p>
                <a:pPr algn="just">
                  <a:lnSpc>
                    <a:spcPct val="150000"/>
                  </a:lnSpc>
                </a:pPr>
                <a:r>
                  <a:rPr lang="vi-VN" sz="2000" dirty="0"/>
                  <a:t>Xét tam giác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ta có: </a:t>
                </a:r>
                <a:endParaRPr lang="en-US" sz="2000" dirty="0"/>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m:t>
                    </m:r>
                  </m:oMath>
                </a14:m>
                <a:r>
                  <a:rPr lang="vi-VN" sz="2000" dirty="0"/>
                  <a:t> (tổng 3 góc trong tam giác)</a:t>
                </a:r>
                <a:endParaRPr lang="en-US" sz="2000" dirty="0"/>
              </a:p>
              <a:p>
                <a:pPr algn="just">
                  <a:lnSpc>
                    <a:spcPct val="150000"/>
                  </a:lnSpc>
                </a:pPr>
                <a14:m>
                  <m:oMath xmlns:m="http://schemas.openxmlformats.org/officeDocument/2006/math">
                    <m:r>
                      <a:rPr lang="vi-VN" sz="2000" i="1" smtClean="0">
                        <a:latin typeface="Cambria Math" panose="02040503050406030204" pitchFamily="18" charset="0"/>
                        <a:ea typeface="Cambria Math" panose="02040503050406030204" pitchFamily="18" charset="0"/>
                      </a:rPr>
                      <m:t>⇒</m:t>
                    </m:r>
                    <m:r>
                      <a:rPr lang="vi-VN" sz="2000" i="1">
                        <a:latin typeface="Cambria Math" panose="02040503050406030204" pitchFamily="18" charset="0"/>
                      </a:rPr>
                      <m:t>70°+60°+</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m:t>
                    </m:r>
                  </m:oMath>
                </a14:m>
                <a:r>
                  <a:rPr lang="vi-VN"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=180°−130°=50°</m:t>
                    </m:r>
                  </m:oMath>
                </a14:m>
                <a:r>
                  <a:rPr lang="vi-VN" sz="2000" dirty="0"/>
                  <a:t> </a:t>
                </a:r>
                <a:endParaRPr lang="en-US" sz="2000" dirty="0"/>
              </a:p>
              <a:p>
                <a:pPr algn="just">
                  <a:lnSpc>
                    <a:spcPct val="150000"/>
                  </a:lnSpc>
                </a:pPr>
                <a:r>
                  <a:rPr lang="vi-VN" sz="2000" dirty="0"/>
                  <a:t>Xét </a:t>
                </a:r>
                <a:r>
                  <a:rPr lang="en-US" sz="2000" dirty="0" err="1"/>
                  <a:t>hai</a:t>
                </a:r>
                <a:r>
                  <a:rPr lang="vi-VN" sz="2000" dirty="0"/>
                  <a:t> tam giác </a:t>
                </a:r>
                <a14:m>
                  <m:oMath xmlns:m="http://schemas.openxmlformats.org/officeDocument/2006/math">
                    <m:r>
                      <a:rPr lang="vi-VN" sz="2000" i="1" dirty="0" smtClean="0">
                        <a:latin typeface="Cambria Math" panose="02040503050406030204" pitchFamily="18" charset="0"/>
                      </a:rPr>
                      <m:t>𝐴𝐵𝐶</m:t>
                    </m:r>
                  </m:oMath>
                </a14:m>
                <a:r>
                  <a:rPr lang="vi-VN" sz="2000" dirty="0"/>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 ta có: </a:t>
                </a:r>
                <a:endParaRPr lang="en-US" sz="2000" dirty="0"/>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oMath>
                </a14:m>
                <a:r>
                  <a:rPr lang="vi-VN" sz="2000" dirty="0"/>
                  <a:t> </a:t>
                </a:r>
                <a14:m>
                  <m:oMath xmlns:m="http://schemas.openxmlformats.org/officeDocument/2006/math">
                    <m:r>
                      <a:rPr lang="vi-VN" sz="2000" i="1">
                        <a:latin typeface="Cambria Math" panose="02040503050406030204" pitchFamily="18" charset="0"/>
                      </a:rPr>
                      <m:t>(=60°)</m:t>
                    </m:r>
                  </m:oMath>
                </a14:m>
                <a:endParaRPr lang="en-US" sz="2000" dirty="0"/>
              </a:p>
              <a:p>
                <a:pPr algn="just">
                  <a:lnSpc>
                    <a:spcPct val="150000"/>
                  </a:lnSpc>
                </a:pPr>
                <a:r>
                  <a:rPr lang="en-US" sz="2000" dirty="0"/>
                  <a:t>	</a:t>
                </a:r>
                <a14:m>
                  <m:oMath xmlns:m="http://schemas.openxmlformats.org/officeDocument/2006/math">
                    <m:r>
                      <a:rPr lang="vi-VN" sz="2000" i="1" dirty="0" smtClean="0">
                        <a:latin typeface="Cambria Math" panose="02040503050406030204" pitchFamily="18" charset="0"/>
                      </a:rPr>
                      <m:t>𝐵𝐶</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 (=3</m:t>
                    </m:r>
                    <m:r>
                      <a:rPr lang="vi-VN" sz="2000" i="1" dirty="0" smtClean="0">
                        <a:latin typeface="Cambria Math" panose="02040503050406030204" pitchFamily="18" charset="0"/>
                      </a:rPr>
                      <m:t>𝑐𝑚</m:t>
                    </m:r>
                    <m:r>
                      <a:rPr lang="vi-VN" sz="2000" i="1" dirty="0" smtClean="0">
                        <a:latin typeface="Cambria Math" panose="02040503050406030204" pitchFamily="18" charset="0"/>
                      </a:rPr>
                      <m:t>)</m:t>
                    </m:r>
                  </m:oMath>
                </a14:m>
                <a:r>
                  <a:rPr lang="en-US" sz="2000" dirty="0"/>
                  <a:t> </a:t>
                </a: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dirty="0"/>
                  <a:t> </a:t>
                </a:r>
                <a14:m>
                  <m:oMath xmlns:m="http://schemas.openxmlformats.org/officeDocument/2006/math">
                    <m:r>
                      <a:rPr lang="vi-VN" sz="2000" i="1">
                        <a:latin typeface="Cambria Math" panose="02040503050406030204" pitchFamily="18" charset="0"/>
                      </a:rPr>
                      <m:t>(=50°)</m:t>
                    </m:r>
                  </m:oMath>
                </a14:m>
                <a:endParaRPr lang="en-US" sz="2000" dirty="0"/>
              </a:p>
              <a:p>
                <a:pPr algn="just">
                  <a:lnSpc>
                    <a:spcPct val="150000"/>
                  </a:lnSpc>
                </a:pPr>
                <a:r>
                  <a:rPr lang="vi-VN" sz="2000" dirty="0"/>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t> (g.c.g)</a:t>
                </a:r>
                <a:endParaRPr lang="en-US" sz="2000" dirty="0"/>
              </a:p>
            </p:txBody>
          </p:sp>
        </mc:Choice>
        <mc:Fallback xmlns="">
          <p:sp>
            <p:nvSpPr>
              <p:cNvPr id="2" name="Rectangle 1">
                <a:extLst>
                  <a:ext uri="{FF2B5EF4-FFF2-40B4-BE49-F238E27FC236}">
                    <a16:creationId xmlns:a16="http://schemas.microsoft.com/office/drawing/2014/main" id="{6C8616DA-4D1E-F1E8-2528-02C32A49CD81}"/>
                  </a:ext>
                </a:extLst>
              </p:cNvPr>
              <p:cNvSpPr>
                <a:spLocks noRot="1" noChangeAspect="1" noMove="1" noResize="1" noEditPoints="1" noAdjustHandles="1" noChangeArrowheads="1" noChangeShapeType="1" noTextEdit="1"/>
              </p:cNvSpPr>
              <p:nvPr/>
            </p:nvSpPr>
            <p:spPr>
              <a:xfrm>
                <a:off x="1763014" y="935624"/>
                <a:ext cx="5939154" cy="3931525"/>
              </a:xfrm>
              <a:prstGeom prst="rect">
                <a:avLst/>
              </a:prstGeom>
              <a:blipFill>
                <a:blip r:embed="rId3"/>
                <a:stretch>
                  <a:fillRect l="-1027" b="-1860"/>
                </a:stretch>
              </a:blipFill>
            </p:spPr>
            <p:txBody>
              <a:bodyPr/>
              <a:lstStyle/>
              <a:p>
                <a:r>
                  <a:rPr lang="en-US">
                    <a:noFill/>
                  </a:rPr>
                  <a:t> </a:t>
                </a:r>
              </a:p>
            </p:txBody>
          </p:sp>
        </mc:Fallback>
      </mc:AlternateContent>
      <p:sp>
        <p:nvSpPr>
          <p:cNvPr id="3" name="Oval Callout 9">
            <a:extLst>
              <a:ext uri="{FF2B5EF4-FFF2-40B4-BE49-F238E27FC236}">
                <a16:creationId xmlns:a16="http://schemas.microsoft.com/office/drawing/2014/main" id="{C1BBCE75-FE56-063B-2CFC-52A602A454BE}"/>
              </a:ext>
            </a:extLst>
          </p:cNvPr>
          <p:cNvSpPr/>
          <p:nvPr/>
        </p:nvSpPr>
        <p:spPr>
          <a:xfrm>
            <a:off x="4208609" y="151192"/>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14"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5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21"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p:cTn id="27" dur="5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28" dur="5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p:cTn id="34" dur="5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35" dur="5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6" dur="500"/>
                                        <p:tgtEl>
                                          <p:spTgt spid="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p:cTn id="41" dur="5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42" dur="5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43" dur="500"/>
                                        <p:tgtEl>
                                          <p:spTgt spid="2">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 calcmode="lin" valueType="num">
                                      <p:cBhvr>
                                        <p:cTn id="48" dur="500" fill="hold"/>
                                        <p:tgtEl>
                                          <p:spTgt spid="2">
                                            <p:txEl>
                                              <p:pRg st="5" end="5"/>
                                            </p:txEl>
                                          </p:spTgt>
                                        </p:tgtEl>
                                        <p:attrNameLst>
                                          <p:attrName>ppt_w</p:attrName>
                                        </p:attrNameLst>
                                      </p:cBhvr>
                                      <p:tavLst>
                                        <p:tav tm="0">
                                          <p:val>
                                            <p:strVal val="#ppt_w+.3"/>
                                          </p:val>
                                        </p:tav>
                                        <p:tav tm="100000">
                                          <p:val>
                                            <p:strVal val="#ppt_w"/>
                                          </p:val>
                                        </p:tav>
                                      </p:tavLst>
                                    </p:anim>
                                    <p:anim calcmode="lin" valueType="num">
                                      <p:cBhvr>
                                        <p:cTn id="49" dur="5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50" dur="500"/>
                                        <p:tgtEl>
                                          <p:spTgt spid="2">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0" presetClass="entr" presetSubtype="0" decel="100000" fill="hold"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p:cTn id="55" dur="500" fill="hold"/>
                                        <p:tgtEl>
                                          <p:spTgt spid="2">
                                            <p:txEl>
                                              <p:pRg st="6" end="6"/>
                                            </p:txEl>
                                          </p:spTgt>
                                        </p:tgtEl>
                                        <p:attrNameLst>
                                          <p:attrName>ppt_w</p:attrName>
                                        </p:attrNameLst>
                                      </p:cBhvr>
                                      <p:tavLst>
                                        <p:tav tm="0">
                                          <p:val>
                                            <p:strVal val="#ppt_w+.3"/>
                                          </p:val>
                                        </p:tav>
                                        <p:tav tm="100000">
                                          <p:val>
                                            <p:strVal val="#ppt_w"/>
                                          </p:val>
                                        </p:tav>
                                      </p:tavLst>
                                    </p:anim>
                                    <p:anim calcmode="lin" valueType="num">
                                      <p:cBhvr>
                                        <p:cTn id="56" dur="5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57" dur="500"/>
                                        <p:tgtEl>
                                          <p:spTgt spid="2">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0" presetClass="entr" presetSubtype="0" decel="100000" fill="hold" nodeType="clickEffect">
                                  <p:stCondLst>
                                    <p:cond delay="0"/>
                                  </p:stCondLst>
                                  <p:childTnLst>
                                    <p:set>
                                      <p:cBhvr>
                                        <p:cTn id="61" dur="1" fill="hold">
                                          <p:stCondLst>
                                            <p:cond delay="0"/>
                                          </p:stCondLst>
                                        </p:cTn>
                                        <p:tgtEl>
                                          <p:spTgt spid="2">
                                            <p:txEl>
                                              <p:pRg st="7" end="7"/>
                                            </p:txEl>
                                          </p:spTgt>
                                        </p:tgtEl>
                                        <p:attrNameLst>
                                          <p:attrName>style.visibility</p:attrName>
                                        </p:attrNameLst>
                                      </p:cBhvr>
                                      <p:to>
                                        <p:strVal val="visible"/>
                                      </p:to>
                                    </p:set>
                                    <p:anim calcmode="lin" valueType="num">
                                      <p:cBhvr>
                                        <p:cTn id="62" dur="500" fill="hold"/>
                                        <p:tgtEl>
                                          <p:spTgt spid="2">
                                            <p:txEl>
                                              <p:pRg st="7" end="7"/>
                                            </p:txEl>
                                          </p:spTgt>
                                        </p:tgtEl>
                                        <p:attrNameLst>
                                          <p:attrName>ppt_w</p:attrName>
                                        </p:attrNameLst>
                                      </p:cBhvr>
                                      <p:tavLst>
                                        <p:tav tm="0">
                                          <p:val>
                                            <p:strVal val="#ppt_w+.3"/>
                                          </p:val>
                                        </p:tav>
                                        <p:tav tm="100000">
                                          <p:val>
                                            <p:strVal val="#ppt_w"/>
                                          </p:val>
                                        </p:tav>
                                      </p:tavLst>
                                    </p:anim>
                                    <p:anim calcmode="lin" valueType="num">
                                      <p:cBhvr>
                                        <p:cTn id="63" dur="5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6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40"/>
          <p:cNvSpPr/>
          <p:nvPr/>
        </p:nvSpPr>
        <p:spPr>
          <a:xfrm>
            <a:off x="4950947" y="1386607"/>
            <a:ext cx="4056939" cy="3392582"/>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0"/>
          <p:cNvSpPr/>
          <p:nvPr/>
        </p:nvSpPr>
        <p:spPr>
          <a:xfrm>
            <a:off x="750675" y="1245150"/>
            <a:ext cx="3442200" cy="26532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0"/>
          <p:cNvSpPr/>
          <p:nvPr/>
        </p:nvSpPr>
        <p:spPr>
          <a:xfrm>
            <a:off x="0" y="-25825"/>
            <a:ext cx="2581425" cy="1729575"/>
          </a:xfrm>
          <a:custGeom>
            <a:avLst/>
            <a:gdLst/>
            <a:ahLst/>
            <a:cxnLst/>
            <a:rect l="l" t="t" r="r" b="b"/>
            <a:pathLst>
              <a:path w="103257" h="69183" extrusionOk="0">
                <a:moveTo>
                  <a:pt x="103257" y="0"/>
                </a:moveTo>
                <a:cubicBezTo>
                  <a:pt x="98280" y="11619"/>
                  <a:pt x="80154" y="16747"/>
                  <a:pt x="67892" y="13682"/>
                </a:cubicBezTo>
                <a:cubicBezTo>
                  <a:pt x="62213" y="12262"/>
                  <a:pt x="56262" y="10343"/>
                  <a:pt x="51887" y="6454"/>
                </a:cubicBezTo>
                <a:cubicBezTo>
                  <a:pt x="50905" y="5581"/>
                  <a:pt x="48813" y="3939"/>
                  <a:pt x="49822" y="3098"/>
                </a:cubicBezTo>
                <a:cubicBezTo>
                  <a:pt x="55019" y="-1236"/>
                  <a:pt x="68030" y="13544"/>
                  <a:pt x="63245" y="18329"/>
                </a:cubicBezTo>
                <a:cubicBezTo>
                  <a:pt x="51085" y="30489"/>
                  <a:pt x="24053" y="17408"/>
                  <a:pt x="13165" y="30719"/>
                </a:cubicBezTo>
                <a:cubicBezTo>
                  <a:pt x="10838" y="33564"/>
                  <a:pt x="8887" y="37391"/>
                  <a:pt x="9293" y="41045"/>
                </a:cubicBezTo>
                <a:cubicBezTo>
                  <a:pt x="9883" y="46356"/>
                  <a:pt x="14378" y="51277"/>
                  <a:pt x="13423" y="56534"/>
                </a:cubicBezTo>
                <a:cubicBezTo>
                  <a:pt x="12595" y="61093"/>
                  <a:pt x="10275" y="66211"/>
                  <a:pt x="6195" y="68408"/>
                </a:cubicBezTo>
                <a:cubicBezTo>
                  <a:pt x="4363" y="69395"/>
                  <a:pt x="1974" y="68525"/>
                  <a:pt x="0" y="69183"/>
                </a:cubicBezTo>
              </a:path>
            </a:pathLst>
          </a:custGeom>
          <a:noFill/>
          <a:ln w="19050" cap="flat" cmpd="sng">
            <a:solidFill>
              <a:schemeClr val="accent6"/>
            </a:solidFill>
            <a:prstDash val="dot"/>
            <a:round/>
            <a:headEnd type="none" w="med" len="med"/>
            <a:tailEnd type="none" w="med" len="med"/>
          </a:ln>
        </p:spPr>
      </p:sp>
      <p:sp>
        <p:nvSpPr>
          <p:cNvPr id="7" name="Rectangle 6"/>
          <p:cNvSpPr/>
          <p:nvPr/>
        </p:nvSpPr>
        <p:spPr>
          <a:xfrm>
            <a:off x="1210796" y="2353161"/>
            <a:ext cx="2519351" cy="1045223"/>
          </a:xfrm>
          <a:prstGeom prst="rect">
            <a:avLst/>
          </a:prstGeom>
        </p:spPr>
        <p:txBody>
          <a:bodyPr wrap="square">
            <a:spAutoFit/>
          </a:bodyPr>
          <a:lstStyle/>
          <a:p>
            <a:pPr algn="just">
              <a:lnSpc>
                <a:spcPct val="150000"/>
              </a:lnSpc>
            </a:pPr>
            <a:r>
              <a:rPr lang="en-US" sz="2200" dirty="0" err="1"/>
              <a:t>Giải</a:t>
            </a:r>
            <a:r>
              <a:rPr lang="en-US" sz="2200" dirty="0"/>
              <a:t> </a:t>
            </a:r>
            <a:r>
              <a:rPr lang="en-US" sz="2200" dirty="0" err="1"/>
              <a:t>thích</a:t>
            </a:r>
            <a:r>
              <a:rPr lang="en-US" sz="2200" dirty="0"/>
              <a:t> </a:t>
            </a:r>
            <a:r>
              <a:rPr lang="en-US" sz="2200" dirty="0" err="1"/>
              <a:t>bài</a:t>
            </a:r>
            <a:r>
              <a:rPr lang="en-US" sz="2200" dirty="0"/>
              <a:t> </a:t>
            </a:r>
            <a:r>
              <a:rPr lang="en-US" sz="2200" dirty="0" err="1"/>
              <a:t>toán</a:t>
            </a:r>
            <a:r>
              <a:rPr lang="en-US" sz="2200" dirty="0"/>
              <a:t> ở </a:t>
            </a:r>
            <a:r>
              <a:rPr lang="en-US" sz="2200" dirty="0" err="1"/>
              <a:t>phần</a:t>
            </a:r>
            <a:r>
              <a:rPr lang="en-US" sz="2200" dirty="0"/>
              <a:t> </a:t>
            </a:r>
            <a:r>
              <a:rPr lang="en-US" sz="2200" dirty="0" err="1"/>
              <a:t>mở</a:t>
            </a:r>
            <a:r>
              <a:rPr lang="en-US" sz="2200" dirty="0"/>
              <a:t> </a:t>
            </a:r>
            <a:r>
              <a:rPr lang="en-US" sz="2200" dirty="0" err="1"/>
              <a:t>đầu</a:t>
            </a:r>
            <a:r>
              <a:rPr lang="en-US" sz="2200" dirty="0"/>
              <a:t>.</a:t>
            </a:r>
          </a:p>
        </p:txBody>
      </p:sp>
      <mc:AlternateContent xmlns:mc="http://schemas.openxmlformats.org/markup-compatibility/2006" xmlns:a14="http://schemas.microsoft.com/office/drawing/2010/main">
        <mc:Choice Requires="a14">
          <p:sp>
            <p:nvSpPr>
              <p:cNvPr id="10" name="Rectangle 9"/>
              <p:cNvSpPr/>
              <p:nvPr/>
            </p:nvSpPr>
            <p:spPr>
              <a:xfrm>
                <a:off x="5110423" y="1480610"/>
                <a:ext cx="3737985" cy="3298019"/>
              </a:xfrm>
              <a:prstGeom prst="rect">
                <a:avLst/>
              </a:prstGeom>
            </p:spPr>
            <p:txBody>
              <a:bodyPr wrap="square">
                <a:spAutoFit/>
              </a:bodyPr>
              <a:lstStyle/>
              <a:p>
                <a:pPr algn="just">
                  <a:lnSpc>
                    <a:spcPct val="150000"/>
                  </a:lnSpc>
                </a:pPr>
                <a:r>
                  <a:rPr lang="vi-VN" sz="2000" dirty="0">
                    <a:solidFill>
                      <a:schemeClr val="accent5">
                        <a:lumMod val="50000"/>
                      </a:schemeClr>
                    </a:solidFill>
                    <a:latin typeface="+mn-lt"/>
                  </a:rPr>
                  <a:t>Xét </a:t>
                </a:r>
                <a:r>
                  <a:rPr lang="en-US" sz="2000" dirty="0" err="1">
                    <a:solidFill>
                      <a:schemeClr val="accent5">
                        <a:lumMod val="50000"/>
                      </a:schemeClr>
                    </a:solidFill>
                    <a:latin typeface="+mn-lt"/>
                  </a:rPr>
                  <a:t>hai</a:t>
                </a:r>
                <a:r>
                  <a:rPr lang="vi-VN" sz="2000" dirty="0">
                    <a:solidFill>
                      <a:schemeClr val="accent5">
                        <a:lumMod val="50000"/>
                      </a:schemeClr>
                    </a:solidFill>
                    <a:latin typeface="+mn-lt"/>
                  </a:rPr>
                  <a:t> tam giác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𝐴𝐵𝐶</m:t>
                    </m:r>
                  </m:oMath>
                </a14:m>
                <a:r>
                  <a:rPr lang="vi-VN" sz="2000" dirty="0">
                    <a:solidFill>
                      <a:schemeClr val="accent5">
                        <a:lumMod val="50000"/>
                      </a:schemeClr>
                    </a:solidFill>
                    <a:latin typeface="+mn-lt"/>
                  </a:rPr>
                  <a:t> và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𝐴𝐵𝐷</m:t>
                    </m:r>
                    <m:r>
                      <a:rPr lang="vi-VN" sz="2000" i="1" dirty="0" smtClean="0">
                        <a:solidFill>
                          <a:schemeClr val="accent5">
                            <a:lumMod val="50000"/>
                          </a:schemeClr>
                        </a:solidFill>
                        <a:latin typeface="Cambria Math" panose="02040503050406030204" pitchFamily="18" charset="0"/>
                      </a:rPr>
                      <m:t>′</m:t>
                    </m:r>
                  </m:oMath>
                </a14:m>
                <a:r>
                  <a:rPr lang="vi-VN" sz="2000" dirty="0">
                    <a:solidFill>
                      <a:schemeClr val="accent5">
                        <a:lumMod val="50000"/>
                      </a:schemeClr>
                    </a:solidFill>
                    <a:latin typeface="+mn-lt"/>
                  </a:rPr>
                  <a:t>, ta có: </a:t>
                </a:r>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𝐵𝐴𝐶</m:t>
                        </m:r>
                      </m:e>
                    </m:acc>
                    <m:r>
                      <a:rPr lang="vi-VN" sz="2000" i="1">
                        <a:solidFill>
                          <a:schemeClr val="accent5">
                            <a:lumMod val="50000"/>
                          </a:schemeClr>
                        </a:solidFill>
                        <a:latin typeface="Cambria Math" panose="02040503050406030204" pitchFamily="18" charset="0"/>
                      </a:rPr>
                      <m:t>=</m:t>
                    </m:r>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𝐵𝐴𝑥</m:t>
                        </m:r>
                      </m:e>
                    </m:acc>
                  </m:oMath>
                </a14:m>
                <a:r>
                  <a:rPr lang="vi-VN" sz="2000" dirty="0">
                    <a:solidFill>
                      <a:schemeClr val="accent5">
                        <a:lumMod val="50000"/>
                      </a:schemeClr>
                    </a:solidFill>
                    <a:latin typeface="+mn-lt"/>
                  </a:rPr>
                  <a:t> </a:t>
                </a:r>
                <a14:m>
                  <m:oMath xmlns:m="http://schemas.openxmlformats.org/officeDocument/2006/math">
                    <m:r>
                      <a:rPr lang="vi-VN" sz="2000" i="1">
                        <a:solidFill>
                          <a:schemeClr val="accent5">
                            <a:lumMod val="50000"/>
                          </a:schemeClr>
                        </a:solidFill>
                        <a:latin typeface="Cambria Math" panose="02040503050406030204" pitchFamily="18" charset="0"/>
                      </a:rPr>
                      <m:t>(=60°)</m:t>
                    </m:r>
                  </m:oMath>
                </a14:m>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m:t>
                    </m:r>
                  </m:oMath>
                </a14:m>
                <a:r>
                  <a:rPr lang="vi-VN" sz="2000" dirty="0">
                    <a:solidFill>
                      <a:schemeClr val="accent5">
                        <a:lumMod val="50000"/>
                      </a:schemeClr>
                    </a:solidFill>
                    <a:latin typeface="+mn-lt"/>
                  </a:rPr>
                  <a:t> là cạnh chung </a:t>
                </a:r>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𝐴𝐵𝐶</m:t>
                        </m:r>
                      </m:e>
                    </m:acc>
                    <m:r>
                      <a:rPr lang="vi-VN" sz="2000" i="1">
                        <a:solidFill>
                          <a:schemeClr val="accent5">
                            <a:lumMod val="50000"/>
                          </a:schemeClr>
                        </a:solidFill>
                        <a:latin typeface="Cambria Math" panose="02040503050406030204" pitchFamily="18" charset="0"/>
                      </a:rPr>
                      <m:t>=</m:t>
                    </m:r>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𝐴𝐵𝑦</m:t>
                        </m:r>
                      </m:e>
                    </m:acc>
                  </m:oMath>
                </a14:m>
                <a:r>
                  <a:rPr lang="vi-VN" sz="2000" dirty="0">
                    <a:solidFill>
                      <a:schemeClr val="accent5">
                        <a:lumMod val="50000"/>
                      </a:schemeClr>
                    </a:solidFill>
                    <a:latin typeface="+mn-lt"/>
                  </a:rPr>
                  <a:t> </a:t>
                </a:r>
                <a14:m>
                  <m:oMath xmlns:m="http://schemas.openxmlformats.org/officeDocument/2006/math">
                    <m:r>
                      <a:rPr lang="vi-VN" sz="2000" i="1">
                        <a:solidFill>
                          <a:schemeClr val="accent5">
                            <a:lumMod val="50000"/>
                          </a:schemeClr>
                        </a:solidFill>
                        <a:latin typeface="Cambria Math" panose="02040503050406030204" pitchFamily="18" charset="0"/>
                      </a:rPr>
                      <m:t>(=45°)</m:t>
                    </m:r>
                  </m:oMath>
                </a14:m>
                <a:endParaRPr lang="en-US" sz="2000" dirty="0">
                  <a:solidFill>
                    <a:schemeClr val="accent5">
                      <a:lumMod val="50000"/>
                    </a:schemeClr>
                  </a:solidFill>
                  <a:latin typeface="+mn-lt"/>
                </a:endParaRPr>
              </a:p>
              <a:p>
                <a:pPr algn="just">
                  <a:lnSpc>
                    <a:spcPct val="150000"/>
                  </a:lnSpc>
                </a:pPr>
                <a:r>
                  <a:rPr lang="vi-VN" sz="2000" dirty="0">
                    <a:solidFill>
                      <a:schemeClr val="accent5">
                        <a:lumMod val="50000"/>
                      </a:schemeClr>
                    </a:solidFill>
                    <a:latin typeface="+mn-lt"/>
                  </a:rPr>
                  <a:t>Suy ra </a:t>
                </a:r>
                <a14:m>
                  <m:oMath xmlns:m="http://schemas.openxmlformats.org/officeDocument/2006/math">
                    <m:r>
                      <m:rPr>
                        <m:sty m:val="p"/>
                      </m:rPr>
                      <a:rPr lang="en-US" sz="2000" i="0" dirty="0" smtClean="0">
                        <a:solidFill>
                          <a:schemeClr val="accent5">
                            <a:lumMod val="50000"/>
                          </a:schemeClr>
                        </a:solidFill>
                        <a:latin typeface="Cambria Math" panose="02040503050406030204" pitchFamily="18" charset="0"/>
                      </a:rPr>
                      <m:t>Δ</m:t>
                    </m:r>
                    <m:r>
                      <a:rPr lang="vi-VN" sz="2000" i="1" dirty="0">
                        <a:solidFill>
                          <a:schemeClr val="accent5">
                            <a:lumMod val="50000"/>
                          </a:schemeClr>
                        </a:solidFill>
                        <a:latin typeface="Cambria Math" panose="02040503050406030204" pitchFamily="18" charset="0"/>
                      </a:rPr>
                      <m:t>𝐴𝐵𝐶</m:t>
                    </m:r>
                    <m:r>
                      <a:rPr lang="en-US" sz="2000" b="0" i="0" dirty="0" smtClean="0">
                        <a:solidFill>
                          <a:schemeClr val="accent5">
                            <a:lumMod val="50000"/>
                          </a:schemeClr>
                        </a:solidFill>
                        <a:latin typeface="Cambria Math" panose="02040503050406030204" pitchFamily="18" charset="0"/>
                      </a:rPr>
                      <m:t>=</m:t>
                    </m:r>
                    <m:r>
                      <m:rPr>
                        <m:sty m:val="p"/>
                      </m:rPr>
                      <a:rPr lang="en-US" sz="2000" i="0" dirty="0">
                        <a:solidFill>
                          <a:schemeClr val="accent5">
                            <a:lumMod val="50000"/>
                          </a:schemeClr>
                        </a:solidFill>
                        <a:latin typeface="Cambria Math" panose="02040503050406030204" pitchFamily="18" charset="0"/>
                      </a:rPr>
                      <m:t>Δ</m:t>
                    </m:r>
                    <m:r>
                      <a:rPr lang="vi-VN" sz="2000" i="1" dirty="0">
                        <a:solidFill>
                          <a:schemeClr val="accent5">
                            <a:lumMod val="50000"/>
                          </a:schemeClr>
                        </a:solidFill>
                        <a:latin typeface="Cambria Math" panose="02040503050406030204" pitchFamily="18" charset="0"/>
                      </a:rPr>
                      <m:t>𝐴𝐵𝐷</m:t>
                    </m:r>
                  </m:oMath>
                </a14:m>
                <a:r>
                  <a:rPr lang="vi-VN" sz="2000" dirty="0">
                    <a:solidFill>
                      <a:schemeClr val="accent5">
                        <a:lumMod val="50000"/>
                      </a:schemeClr>
                    </a:solidFill>
                    <a:latin typeface="+mn-lt"/>
                  </a:rPr>
                  <a:t> (g.c.g)</a:t>
                </a:r>
                <a:endParaRPr lang="en-US" sz="2000" dirty="0">
                  <a:solidFill>
                    <a:schemeClr val="accent5">
                      <a:lumMod val="50000"/>
                    </a:schemeClr>
                  </a:solidFill>
                  <a:latin typeface="+mn-lt"/>
                </a:endParaRPr>
              </a:p>
              <a:p>
                <a:pPr algn="just">
                  <a:lnSpc>
                    <a:spcPct val="150000"/>
                  </a:lnSpc>
                </a:pPr>
                <a14:m>
                  <m:oMath xmlns:m="http://schemas.openxmlformats.org/officeDocument/2006/math">
                    <m:r>
                      <a:rPr lang="vi-VN" sz="2000" i="1" dirty="0" smtClean="0">
                        <a:solidFill>
                          <a:schemeClr val="accent5">
                            <a:lumMod val="50000"/>
                          </a:schemeClr>
                        </a:solidFill>
                        <a:latin typeface="Cambria Math" panose="02040503050406030204" pitchFamily="18" charset="0"/>
                        <a:ea typeface="Cambria Math" panose="02040503050406030204" pitchFamily="18" charset="0"/>
                      </a:rPr>
                      <m:t>⇒</m:t>
                    </m:r>
                    <m:r>
                      <a:rPr lang="vi-VN" sz="2000" i="1" dirty="0">
                        <a:solidFill>
                          <a:schemeClr val="accent5">
                            <a:lumMod val="50000"/>
                          </a:schemeClr>
                        </a:solidFill>
                        <a:latin typeface="Cambria Math" panose="02040503050406030204" pitchFamily="18" charset="0"/>
                      </a:rPr>
                      <m:t>𝐴𝐶</m:t>
                    </m:r>
                    <m:r>
                      <a:rPr lang="vi-VN" sz="2000" i="1" dirty="0">
                        <a:solidFill>
                          <a:schemeClr val="accent5">
                            <a:lumMod val="50000"/>
                          </a:schemeClr>
                        </a:solidFill>
                        <a:latin typeface="Cambria Math" panose="02040503050406030204" pitchFamily="18" charset="0"/>
                      </a:rPr>
                      <m:t>=</m:t>
                    </m:r>
                    <m:r>
                      <a:rPr lang="vi-VN" sz="2000" i="1" dirty="0">
                        <a:solidFill>
                          <a:schemeClr val="accent5">
                            <a:lumMod val="50000"/>
                          </a:schemeClr>
                        </a:solidFill>
                        <a:latin typeface="Cambria Math" panose="02040503050406030204" pitchFamily="18" charset="0"/>
                      </a:rPr>
                      <m:t>𝐴𝐷</m:t>
                    </m:r>
                    <m:r>
                      <a:rPr lang="vi-VN" sz="2000" i="1" dirty="0">
                        <a:solidFill>
                          <a:schemeClr val="accent5">
                            <a:lumMod val="50000"/>
                          </a:schemeClr>
                        </a:solidFill>
                        <a:latin typeface="Cambria Math" panose="02040503050406030204" pitchFamily="18" charset="0"/>
                      </a:rPr>
                      <m:t>,  </m:t>
                    </m:r>
                    <m:r>
                      <a:rPr lang="vi-VN" sz="2000" i="1" dirty="0">
                        <a:solidFill>
                          <a:schemeClr val="accent5">
                            <a:lumMod val="50000"/>
                          </a:schemeClr>
                        </a:solidFill>
                        <a:latin typeface="Cambria Math" panose="02040503050406030204" pitchFamily="18" charset="0"/>
                      </a:rPr>
                      <m:t>𝐵𝐶</m:t>
                    </m:r>
                    <m:r>
                      <a:rPr lang="vi-VN" sz="2000" i="1" dirty="0">
                        <a:solidFill>
                          <a:schemeClr val="accent5">
                            <a:lumMod val="50000"/>
                          </a:schemeClr>
                        </a:solidFill>
                        <a:latin typeface="Cambria Math" panose="02040503050406030204" pitchFamily="18" charset="0"/>
                      </a:rPr>
                      <m:t>=</m:t>
                    </m:r>
                    <m:r>
                      <a:rPr lang="vi-VN" sz="2000" i="1" dirty="0">
                        <a:solidFill>
                          <a:schemeClr val="accent5">
                            <a:lumMod val="50000"/>
                          </a:schemeClr>
                        </a:solidFill>
                        <a:latin typeface="Cambria Math" panose="02040503050406030204" pitchFamily="18" charset="0"/>
                      </a:rPr>
                      <m:t>𝐵𝐷</m:t>
                    </m:r>
                  </m:oMath>
                </a14:m>
                <a:r>
                  <a:rPr lang="vi-VN" sz="2000" dirty="0">
                    <a:solidFill>
                      <a:schemeClr val="accent5">
                        <a:lumMod val="50000"/>
                      </a:schemeClr>
                    </a:solidFill>
                    <a:latin typeface="+mn-lt"/>
                  </a:rPr>
                  <a:t> </a:t>
                </a:r>
                <a:endParaRPr lang="en-US" sz="2000" dirty="0">
                  <a:solidFill>
                    <a:schemeClr val="accent5">
                      <a:lumMod val="50000"/>
                    </a:schemeClr>
                  </a:solidFill>
                  <a:latin typeface="+mn-lt"/>
                </a:endParaRPr>
              </a:p>
            </p:txBody>
          </p:sp>
        </mc:Choice>
        <mc:Fallback xmlns="">
          <p:sp>
            <p:nvSpPr>
              <p:cNvPr id="10" name="Rectangle 9"/>
              <p:cNvSpPr>
                <a:spLocks noRot="1" noChangeAspect="1" noMove="1" noResize="1" noEditPoints="1" noAdjustHandles="1" noChangeArrowheads="1" noChangeShapeType="1" noTextEdit="1"/>
              </p:cNvSpPr>
              <p:nvPr/>
            </p:nvSpPr>
            <p:spPr>
              <a:xfrm>
                <a:off x="5110423" y="1480610"/>
                <a:ext cx="3737985" cy="3298019"/>
              </a:xfrm>
              <a:prstGeom prst="rect">
                <a:avLst/>
              </a:prstGeom>
              <a:blipFill>
                <a:blip r:embed="rId5"/>
                <a:stretch>
                  <a:fillRect l="-1629" r="-1629"/>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CE9B58BC-036A-3143-6759-795714450BDE}"/>
              </a:ext>
            </a:extLst>
          </p:cNvPr>
          <p:cNvSpPr/>
          <p:nvPr/>
        </p:nvSpPr>
        <p:spPr>
          <a:xfrm>
            <a:off x="1422365" y="1552171"/>
            <a:ext cx="2096215" cy="6202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err="1">
                <a:solidFill>
                  <a:srgbClr val="FFFFFF"/>
                </a:solidFill>
              </a:rPr>
              <a:t>Luyện</a:t>
            </a:r>
            <a:r>
              <a:rPr lang="en-US" sz="2200" b="1" dirty="0">
                <a:solidFill>
                  <a:srgbClr val="FFFFFF"/>
                </a:solidFill>
              </a:rPr>
              <a:t> </a:t>
            </a:r>
            <a:r>
              <a:rPr lang="en-US" sz="2200" b="1" dirty="0" err="1">
                <a:solidFill>
                  <a:srgbClr val="FFFFFF"/>
                </a:solidFill>
              </a:rPr>
              <a:t>tập</a:t>
            </a:r>
            <a:r>
              <a:rPr lang="en-US" sz="2200" b="1" dirty="0">
                <a:solidFill>
                  <a:srgbClr val="FFFFFF"/>
                </a:solidFill>
              </a:rPr>
              <a:t> 2</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97"/>
                                        </p:tgtEl>
                                        <p:attrNameLst>
                                          <p:attrName>style.visibility</p:attrName>
                                        </p:attrNameLst>
                                      </p:cBhvr>
                                      <p:to>
                                        <p:strVal val="visible"/>
                                      </p:to>
                                    </p:set>
                                    <p:animEffect transition="in" filter="fade">
                                      <p:cBhvr>
                                        <p:cTn id="7" dur="500"/>
                                        <p:tgtEl>
                                          <p:spTgt spid="16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7"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95"/>
                                        </p:tgtEl>
                                        <p:attrNameLst>
                                          <p:attrName>style.visibility</p:attrName>
                                        </p:attrNameLst>
                                      </p:cBhvr>
                                      <p:to>
                                        <p:strVal val="visible"/>
                                      </p:to>
                                    </p:set>
                                    <p:animEffect transition="in" filter="fade">
                                      <p:cBhvr>
                                        <p:cTn id="21" dur="500"/>
                                        <p:tgtEl>
                                          <p:spTgt spid="169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strips(downRight)">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strips(downRight)">
                                      <p:cBhvr>
                                        <p:cTn id="31" dur="500"/>
                                        <p:tgtEl>
                                          <p:spTgt spid="1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strips(downRight)">
                                      <p:cBhvr>
                                        <p:cTn id="36" dur="500"/>
                                        <p:tgtEl>
                                          <p:spTgt spid="1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strips(downRight)">
                                      <p:cBhvr>
                                        <p:cTn id="41" dur="500"/>
                                        <p:tgtEl>
                                          <p:spTgt spid="10">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Effect transition="in" filter="strips(downRight)">
                                      <p:cBhvr>
                                        <p:cTn id="46" dur="500"/>
                                        <p:tgtEl>
                                          <p:spTgt spid="10">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nodeType="clickEffect">
                                  <p:stCondLst>
                                    <p:cond delay="0"/>
                                  </p:stCondLst>
                                  <p:childTnLst>
                                    <p:set>
                                      <p:cBhvr>
                                        <p:cTn id="50" dur="1" fill="hold">
                                          <p:stCondLst>
                                            <p:cond delay="0"/>
                                          </p:stCondLst>
                                        </p:cTn>
                                        <p:tgtEl>
                                          <p:spTgt spid="10">
                                            <p:txEl>
                                              <p:pRg st="5" end="5"/>
                                            </p:txEl>
                                          </p:spTgt>
                                        </p:tgtEl>
                                        <p:attrNameLst>
                                          <p:attrName>style.visibility</p:attrName>
                                        </p:attrNameLst>
                                      </p:cBhvr>
                                      <p:to>
                                        <p:strVal val="visible"/>
                                      </p:to>
                                    </p:set>
                                    <p:animEffect transition="in" filter="strips(downRight)">
                                      <p:cBhvr>
                                        <p:cTn id="51"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 grpId="0" animBg="1"/>
      <p:bldP spid="1697" grpId="0" animBg="1"/>
      <p:bldP spid="7"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sp>
        <p:nvSpPr>
          <p:cNvPr id="1881" name="Google Shape;1881;p43"/>
          <p:cNvSpPr/>
          <p:nvPr/>
        </p:nvSpPr>
        <p:spPr>
          <a:xfrm>
            <a:off x="818849" y="512818"/>
            <a:ext cx="7675813" cy="147732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200" b="1" dirty="0">
                <a:solidFill>
                  <a:srgbClr val="C00000"/>
                </a:solidFill>
              </a:rPr>
              <a:t>II. ÁP DỤNG VÀO TRƯỜNG HỢP BẰNG NHAU VỀ CẠNH GÓC VUÔNG (HOẶC CẠNH HUYỀN) VÀ GÓC NHỌN CỦA TAM GIÁC VUÔNG</a:t>
            </a:r>
            <a:endParaRPr sz="2200" b="1" dirty="0">
              <a:solidFill>
                <a:srgbClr val="C00000"/>
              </a:solidFill>
            </a:endParaRPr>
          </a:p>
        </p:txBody>
      </p:sp>
      <p:sp>
        <p:nvSpPr>
          <p:cNvPr id="4" name="Rectangle 3"/>
          <p:cNvSpPr/>
          <p:nvPr/>
        </p:nvSpPr>
        <p:spPr>
          <a:xfrm>
            <a:off x="721189" y="3041198"/>
            <a:ext cx="7611993" cy="1420325"/>
          </a:xfrm>
          <a:prstGeom prst="rect">
            <a:avLst/>
          </a:prstGeom>
        </p:spPr>
        <p:txBody>
          <a:bodyPr wrap="square">
            <a:spAutoFit/>
          </a:bodyPr>
          <a:lstStyle/>
          <a:p>
            <a:pPr algn="just">
              <a:lnSpc>
                <a:spcPct val="150000"/>
              </a:lnSpc>
            </a:pPr>
            <a:r>
              <a:rPr lang="vi-VN" sz="2000" dirty="0"/>
              <a:t>Nếu một cạnh góc vuông và góc nhọn kề cạnh ấy của tam giác vuông này một cạnh góc vuông và góc nhọn kề cạnh ấy của tam giác vuông kia thì hai tam giác vuông đó bằng nhau</a:t>
            </a:r>
          </a:p>
        </p:txBody>
      </p:sp>
      <p:sp>
        <p:nvSpPr>
          <p:cNvPr id="6" name="Rectangle 5"/>
          <p:cNvSpPr/>
          <p:nvPr/>
        </p:nvSpPr>
        <p:spPr>
          <a:xfrm>
            <a:off x="721189" y="2078698"/>
            <a:ext cx="7611994" cy="958660"/>
          </a:xfrm>
          <a:prstGeom prst="rect">
            <a:avLst/>
          </a:prstGeom>
        </p:spPr>
        <p:txBody>
          <a:bodyPr wrap="square">
            <a:spAutoFit/>
          </a:bodyPr>
          <a:lstStyle/>
          <a:p>
            <a:pPr algn="just">
              <a:lnSpc>
                <a:spcPct val="150000"/>
              </a:lnSpc>
            </a:pPr>
            <a:r>
              <a:rPr lang="vi-VN" sz="2000" b="1" i="1" dirty="0">
                <a:solidFill>
                  <a:srgbClr val="002060"/>
                </a:solidFill>
              </a:rPr>
              <a:t>* Trường hợp bằng nhau về cạnh góc vuông và góc nhọn của tam giác vuông</a:t>
            </a:r>
            <a:endParaRPr lang="en-US" sz="2000" b="1" i="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81"/>
                                        </p:tgtEl>
                                        <p:attrNameLst>
                                          <p:attrName>style.visibility</p:attrName>
                                        </p:attrNameLst>
                                      </p:cBhvr>
                                      <p:to>
                                        <p:strVal val="visible"/>
                                      </p:to>
                                    </p:set>
                                    <p:animEffect transition="in" filter="barn(inVertical)">
                                      <p:cBhvr>
                                        <p:cTn id="7" dur="500"/>
                                        <p:tgtEl>
                                          <p:spTgt spid="188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1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3" name="Title 2"/>
          <p:cNvSpPr>
            <a:spLocks noGrp="1"/>
          </p:cNvSpPr>
          <p:nvPr>
            <p:ph type="title"/>
          </p:nvPr>
        </p:nvSpPr>
        <p:spPr>
          <a:xfrm>
            <a:off x="1153875" y="581920"/>
            <a:ext cx="7137874" cy="3780143"/>
          </a:xfrm>
          <a:solidFill>
            <a:srgbClr val="FFFFFF"/>
          </a:solidFill>
        </p:spPr>
        <p:txBody>
          <a:bodyPr/>
          <a:lstStyle/>
          <a:p>
            <a:r>
              <a:rPr lang="en-US" sz="100" dirty="0">
                <a:solidFill>
                  <a:schemeClr val="bg1"/>
                </a:solidFill>
              </a:rPr>
              <a:t>.</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DADAEB91-7A69-51A8-7FD4-400C08DA7938}"/>
                  </a:ext>
                </a:extLst>
              </p:cNvPr>
              <p:cNvGraphicFramePr>
                <a:graphicFrameLocks noGrp="1"/>
              </p:cNvGraphicFramePr>
              <p:nvPr>
                <p:extLst>
                  <p:ext uri="{D42A27DB-BD31-4B8C-83A1-F6EECF244321}">
                    <p14:modId xmlns:p14="http://schemas.microsoft.com/office/powerpoint/2010/main" val="3559776211"/>
                  </p:ext>
                </p:extLst>
              </p:nvPr>
            </p:nvGraphicFramePr>
            <p:xfrm>
              <a:off x="1464282" y="1537420"/>
              <a:ext cx="3107718" cy="1929257"/>
            </p:xfrm>
            <a:graphic>
              <a:graphicData uri="http://schemas.openxmlformats.org/drawingml/2006/table">
                <a:tbl>
                  <a:tblPr firstRow="1" firstCol="1" bandRow="1">
                    <a:tableStyleId>{6105602E-AF20-4AA7-913D-A00B4CCD4658}</a:tableStyleId>
                  </a:tblPr>
                  <a:tblGrid>
                    <a:gridCol w="677359">
                      <a:extLst>
                        <a:ext uri="{9D8B030D-6E8A-4147-A177-3AD203B41FA5}">
                          <a16:colId xmlns:a16="http://schemas.microsoft.com/office/drawing/2014/main" val="3304276446"/>
                        </a:ext>
                      </a:extLst>
                    </a:gridCol>
                    <a:gridCol w="2430359">
                      <a:extLst>
                        <a:ext uri="{9D8B030D-6E8A-4147-A177-3AD203B41FA5}">
                          <a16:colId xmlns:a16="http://schemas.microsoft.com/office/drawing/2014/main" val="576607275"/>
                        </a:ext>
                      </a:extLst>
                    </a:gridCol>
                  </a:tblGrid>
                  <a:tr h="1439466">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𝐴𝐵𝐶</m:t>
                              </m:r>
                            </m:oMath>
                          </a14:m>
                          <a:r>
                            <a:rPr lang="vi-VN" sz="2000" dirty="0">
                              <a:effectLst/>
                            </a:rPr>
                            <a:t>, </a:t>
                          </a: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endParaRPr lang="en-US" sz="2000" dirty="0">
                            <a:effectLst/>
                          </a:endParaRPr>
                        </a:p>
                        <a:p>
                          <a:pPr marL="0" marR="0" algn="just">
                            <a:lnSpc>
                              <a:spcPct val="150000"/>
                            </a:lnSpc>
                            <a:spcBef>
                              <a:spcPts val="0"/>
                            </a:spcBef>
                            <a:spcAft>
                              <a:spcPts val="0"/>
                            </a:spcAft>
                          </a:pPr>
                          <a14:m>
                            <m:oMath xmlns:m="http://schemas.openxmlformats.org/officeDocument/2006/math">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r>
                                    <a:rPr lang="vi-VN" sz="2000" i="1">
                                      <a:effectLst/>
                                      <a:latin typeface="Cambria Math" panose="02040503050406030204" pitchFamily="18" charset="0"/>
                                    </a:rPr>
                                    <m:t>′</m:t>
                                  </m:r>
                                </m:e>
                              </m:acc>
                              <m:r>
                                <a:rPr lang="vi-VN" sz="2000" i="1">
                                  <a:effectLst/>
                                  <a:latin typeface="Cambria Math" panose="02040503050406030204" pitchFamily="18" charset="0"/>
                                </a:rPr>
                                <m:t>=90°</m:t>
                              </m:r>
                            </m:oMath>
                          </a14:m>
                          <a:r>
                            <a:rPr lang="vi-VN" sz="2000" i="1" dirty="0">
                              <a:effectLst/>
                            </a:rPr>
                            <a:t> </a:t>
                          </a:r>
                          <a:endParaRPr lang="en-US" sz="2000" i="1" dirty="0">
                            <a:effectLst/>
                          </a:endParaRPr>
                        </a:p>
                        <a:p>
                          <a:pPr marL="0" marR="0" algn="just">
                            <a:lnSpc>
                              <a:spcPct val="150000"/>
                            </a:lnSpc>
                            <a:spcBef>
                              <a:spcPts val="0"/>
                            </a:spcBef>
                            <a:spcAft>
                              <a:spcPts val="0"/>
                            </a:spcAft>
                          </a:pPr>
                          <a14:m>
                            <m:oMath xmlns:m="http://schemas.openxmlformats.org/officeDocument/2006/math">
                              <m:r>
                                <a:rPr lang="vi-VN" sz="2000" i="1" dirty="0" smtClean="0">
                                  <a:effectLst/>
                                  <a:latin typeface="Cambria Math" panose="02040503050406030204" pitchFamily="18" charset="0"/>
                                </a:rPr>
                                <m:t>𝐴𝐵</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𝐴</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𝐵</m:t>
                              </m:r>
                              <m:r>
                                <a:rPr lang="vi-VN" sz="2000" i="1" dirty="0" smtClean="0">
                                  <a:effectLst/>
                                  <a:latin typeface="Cambria Math" panose="02040503050406030204" pitchFamily="18" charset="0"/>
                                </a:rPr>
                                <m:t>’</m:t>
                              </m:r>
                            </m:oMath>
                          </a14:m>
                          <a:r>
                            <a:rPr lang="vi-VN" sz="2000" dirty="0">
                              <a:effectLst/>
                            </a:rPr>
                            <a:t>; </a:t>
                          </a:r>
                          <a14:m>
                            <m:oMath xmlns:m="http://schemas.openxmlformats.org/officeDocument/2006/math">
                              <m:acc>
                                <m:accPr>
                                  <m:chr m:val="̂"/>
                                  <m:ctrlPr>
                                    <a:rPr lang="en-US" sz="2000" i="1">
                                      <a:effectLst/>
                                      <a:latin typeface="Cambria Math" panose="02040503050406030204" pitchFamily="18" charset="0"/>
                                    </a:rPr>
                                  </m:ctrlPr>
                                </m:accPr>
                                <m:e>
                                  <m:r>
                                    <a:rPr lang="vi-VN" sz="2000">
                                      <a:effectLst/>
                                      <a:latin typeface="Cambria Math" panose="02040503050406030204" pitchFamily="18" charset="0"/>
                                    </a:rPr>
                                    <m:t>𝐵</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𝐵</m:t>
                                  </m:r>
                                  <m:r>
                                    <a:rPr lang="vi-VN" sz="2000" i="1">
                                      <a:effectLst/>
                                      <a:latin typeface="Cambria Math" panose="02040503050406030204" pitchFamily="18" charset="0"/>
                                    </a:rPr>
                                    <m:t>′</m:t>
                                  </m:r>
                                </m:e>
                              </m:acc>
                            </m:oMath>
                          </a14:m>
                          <a:r>
                            <a:rPr lang="vi-VN"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010925"/>
                      </a:ext>
                    </a:extLst>
                  </a:tr>
                  <a:tr h="412193">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vi-VN" sz="2000" i="1" dirty="0">
                                  <a:effectLst/>
                                  <a:latin typeface="Cambria Math" panose="02040503050406030204" pitchFamily="18" charset="0"/>
                                </a:rPr>
                                <m:t>𝐴𝐵𝐶</m:t>
                              </m:r>
                              <m:r>
                                <a:rPr lang="vi-VN" sz="2000" i="1" dirty="0">
                                  <a:effectLst/>
                                  <a:latin typeface="Cambria Math" panose="02040503050406030204" pitchFamily="18" charset="0"/>
                                </a:rPr>
                                <m:t>=</m:t>
                              </m:r>
                              <m:r>
                                <m:rPr>
                                  <m:sty m:val="p"/>
                                </m:rPr>
                                <a:rPr lang="en-US" sz="2000" i="0" dirty="0">
                                  <a:effectLst/>
                                  <a:latin typeface="Cambria Math" panose="02040503050406030204" pitchFamily="18" charset="0"/>
                                </a:rPr>
                                <m:t>Δ</m:t>
                              </m:r>
                              <m:r>
                                <a:rPr lang="vi-VN"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198715940"/>
                      </a:ext>
                    </a:extLst>
                  </a:tr>
                </a:tbl>
              </a:graphicData>
            </a:graphic>
          </p:graphicFrame>
        </mc:Choice>
        <mc:Fallback xmlns="">
          <p:graphicFrame>
            <p:nvGraphicFramePr>
              <p:cNvPr id="8" name="Table 7">
                <a:extLst>
                  <a:ext uri="{FF2B5EF4-FFF2-40B4-BE49-F238E27FC236}">
                    <a16:creationId xmlns:a16="http://schemas.microsoft.com/office/drawing/2014/main" id="{DADAEB91-7A69-51A8-7FD4-400C08DA7938}"/>
                  </a:ext>
                </a:extLst>
              </p:cNvPr>
              <p:cNvGraphicFramePr>
                <a:graphicFrameLocks noGrp="1"/>
              </p:cNvGraphicFramePr>
              <p:nvPr>
                <p:extLst>
                  <p:ext uri="{D42A27DB-BD31-4B8C-83A1-F6EECF244321}">
                    <p14:modId xmlns:p14="http://schemas.microsoft.com/office/powerpoint/2010/main" val="3559776211"/>
                  </p:ext>
                </p:extLst>
              </p:nvPr>
            </p:nvGraphicFramePr>
            <p:xfrm>
              <a:off x="1464282" y="1537420"/>
              <a:ext cx="3107718" cy="1851659"/>
            </p:xfrm>
            <a:graphic>
              <a:graphicData uri="http://schemas.openxmlformats.org/drawingml/2006/table">
                <a:tbl>
                  <a:tblPr firstRow="1" firstCol="1" bandRow="1">
                    <a:tableStyleId>{6105602E-AF20-4AA7-913D-A00B4CCD4658}</a:tableStyleId>
                  </a:tblPr>
                  <a:tblGrid>
                    <a:gridCol w="677359">
                      <a:extLst>
                        <a:ext uri="{9D8B030D-6E8A-4147-A177-3AD203B41FA5}">
                          <a16:colId xmlns:a16="http://schemas.microsoft.com/office/drawing/2014/main" val="3304276446"/>
                        </a:ext>
                      </a:extLst>
                    </a:gridCol>
                    <a:gridCol w="2430359">
                      <a:extLst>
                        <a:ext uri="{9D8B030D-6E8A-4147-A177-3AD203B41FA5}">
                          <a16:colId xmlns:a16="http://schemas.microsoft.com/office/drawing/2014/main" val="576607275"/>
                        </a:ext>
                      </a:extLst>
                    </a:gridCol>
                  </a:tblGrid>
                  <a:tr h="1439466">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820" r="-501" b="-39407"/>
                          </a:stretch>
                        </a:blipFill>
                      </a:tcPr>
                    </a:tc>
                    <a:extLst>
                      <a:ext uri="{0D108BD9-81ED-4DB2-BD59-A6C34878D82A}">
                        <a16:rowId xmlns:a16="http://schemas.microsoft.com/office/drawing/2014/main" val="2807010925"/>
                      </a:ext>
                    </a:extLst>
                  </a:tr>
                  <a:tr h="412193">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3"/>
                          <a:stretch>
                            <a:fillRect l="-27820" t="-347059" r="-501" b="-36765"/>
                          </a:stretch>
                        </a:blipFill>
                      </a:tcPr>
                    </a:tc>
                    <a:extLst>
                      <a:ext uri="{0D108BD9-81ED-4DB2-BD59-A6C34878D82A}">
                        <a16:rowId xmlns:a16="http://schemas.microsoft.com/office/drawing/2014/main" val="1198715940"/>
                      </a:ext>
                    </a:extLst>
                  </a:tr>
                </a:tbl>
              </a:graphicData>
            </a:graphic>
          </p:graphicFrame>
        </mc:Fallback>
      </mc:AlternateContent>
      <p:pic>
        <p:nvPicPr>
          <p:cNvPr id="10" name="Picture 9">
            <a:extLst>
              <a:ext uri="{FF2B5EF4-FFF2-40B4-BE49-F238E27FC236}">
                <a16:creationId xmlns:a16="http://schemas.microsoft.com/office/drawing/2014/main" id="{D8A7BC5F-99A0-0F6D-0A8D-CE4A7FB522DF}"/>
              </a:ext>
            </a:extLst>
          </p:cNvPr>
          <p:cNvPicPr>
            <a:picLocks noChangeAspect="1"/>
          </p:cNvPicPr>
          <p:nvPr/>
        </p:nvPicPr>
        <p:blipFill rotWithShape="1">
          <a:blip r:embed="rId4"/>
          <a:srcRect l="76048" t="4999" r="3985" b="33343"/>
          <a:stretch/>
        </p:blipFill>
        <p:spPr>
          <a:xfrm>
            <a:off x="5223169" y="813499"/>
            <a:ext cx="2421491" cy="3086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5" name="TextBox 4"/>
          <p:cNvSpPr txBox="1"/>
          <p:nvPr/>
        </p:nvSpPr>
        <p:spPr>
          <a:xfrm>
            <a:off x="515003" y="409871"/>
            <a:ext cx="2116068" cy="537391"/>
          </a:xfrm>
          <a:prstGeom prst="rect">
            <a:avLst/>
          </a:prstGeom>
          <a:noFill/>
        </p:spPr>
        <p:txBody>
          <a:bodyPr wrap="square" rtlCol="0">
            <a:spAutoFit/>
          </a:bodyPr>
          <a:lstStyle/>
          <a:p>
            <a:pPr algn="ctr">
              <a:lnSpc>
                <a:spcPct val="150000"/>
              </a:lnSpc>
            </a:pPr>
            <a:r>
              <a:rPr lang="en-US" sz="2200" b="1" i="1" dirty="0" err="1">
                <a:solidFill>
                  <a:srgbClr val="002060"/>
                </a:solidFill>
              </a:rPr>
              <a:t>Chứng</a:t>
            </a:r>
            <a:r>
              <a:rPr lang="en-US" sz="2200" b="1" i="1" dirty="0">
                <a:solidFill>
                  <a:srgbClr val="002060"/>
                </a:solidFill>
              </a:rPr>
              <a:t> </a:t>
            </a:r>
            <a:r>
              <a:rPr lang="en-US" sz="2200" b="1" i="1" dirty="0" err="1">
                <a:solidFill>
                  <a:srgbClr val="002060"/>
                </a:solidFill>
              </a:rPr>
              <a:t>minh</a:t>
            </a:r>
            <a:r>
              <a:rPr lang="en-US" sz="2200" b="1" i="1" dirty="0">
                <a:solidFill>
                  <a:srgbClr val="002060"/>
                </a:solidFill>
              </a:rPr>
              <a:t>:</a:t>
            </a:r>
          </a:p>
        </p:txBody>
      </p:sp>
      <mc:AlternateContent xmlns:mc="http://schemas.openxmlformats.org/markup-compatibility/2006" xmlns:a14="http://schemas.microsoft.com/office/drawing/2010/main">
        <mc:Choice Requires="a14">
          <p:sp>
            <p:nvSpPr>
              <p:cNvPr id="6" name="Rectangle 5"/>
              <p:cNvSpPr/>
              <p:nvPr/>
            </p:nvSpPr>
            <p:spPr>
              <a:xfrm>
                <a:off x="2058533" y="1646561"/>
                <a:ext cx="5381942" cy="2481064"/>
              </a:xfrm>
              <a:prstGeom prst="rect">
                <a:avLst/>
              </a:prstGeom>
            </p:spPr>
            <p:txBody>
              <a:bodyPr wrap="square">
                <a:spAutoFit/>
              </a:bodyPr>
              <a:lstStyle/>
              <a:p>
                <a:pPr algn="just">
                  <a:lnSpc>
                    <a:spcPct val="150000"/>
                  </a:lnSpc>
                </a:pPr>
                <a:r>
                  <a:rPr lang="vi-VN" sz="2000" dirty="0">
                    <a:latin typeface="+mn-lt"/>
                  </a:rPr>
                  <a:t>Xét hai tam giác vuông </a:t>
                </a:r>
                <a14:m>
                  <m:oMath xmlns:m="http://schemas.openxmlformats.org/officeDocument/2006/math">
                    <m:r>
                      <a:rPr lang="vi-VN" sz="2000" i="1" dirty="0" smtClean="0">
                        <a:latin typeface="Cambria Math" panose="02040503050406030204" pitchFamily="18" charset="0"/>
                      </a:rPr>
                      <m:t>𝐴𝐵𝐶</m:t>
                    </m:r>
                  </m:oMath>
                </a14:m>
                <a:r>
                  <a:rPr lang="vi-VN" sz="2000" dirty="0">
                    <a:latin typeface="+mn-lt"/>
                  </a:rPr>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latin typeface="+mn-lt"/>
                  </a:rPr>
                  <a:t> ,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oMath>
                </a14:m>
                <a:r>
                  <a:rPr lang="vi-VN" sz="2000" i="1" dirty="0">
                    <a:latin typeface="+mn-lt"/>
                  </a:rPr>
                  <a:t> </a:t>
                </a:r>
                <a:r>
                  <a:rPr lang="vi-VN" sz="2000" dirty="0">
                    <a:latin typeface="+mn-lt"/>
                  </a:rPr>
                  <a:t>(cùng bằng </a:t>
                </a:r>
                <a14:m>
                  <m:oMath xmlns:m="http://schemas.openxmlformats.org/officeDocument/2006/math">
                    <m:r>
                      <a:rPr lang="vi-VN" sz="2000">
                        <a:latin typeface="Cambria Math" panose="02040503050406030204" pitchFamily="18" charset="0"/>
                      </a:rPr>
                      <m:t>90°</m:t>
                    </m:r>
                  </m:oMath>
                </a14:m>
                <a:r>
                  <a:rPr lang="vi-VN" sz="2000" dirty="0">
                    <a:latin typeface="+mn-lt"/>
                  </a:rPr>
                  <a:t>)</a:t>
                </a:r>
                <a:endParaRPr lang="en-US" sz="2000" dirty="0">
                  <a:latin typeface="+mn-lt"/>
                </a:endParaRPr>
              </a:p>
              <a:p>
                <a:pPr algn="just">
                  <a:lnSpc>
                    <a:spcPct val="150000"/>
                  </a:lnSpc>
                </a:pPr>
                <a:r>
                  <a:rPr lang="en-US" sz="2000" dirty="0"/>
                  <a:t>	</a:t>
                </a:r>
                <a14:m>
                  <m:oMath xmlns:m="http://schemas.openxmlformats.org/officeDocument/2006/math">
                    <m:r>
                      <a:rPr lang="vi-VN" sz="2000" i="1" dirty="0" smtClean="0">
                        <a:latin typeface="Cambria Math" panose="02040503050406030204" pitchFamily="18" charset="0"/>
                      </a:rPr>
                      <m:t>𝐴𝐵</m:t>
                    </m:r>
                    <m:r>
                      <a:rPr lang="vi-VN" sz="2000" i="1" dirty="0" smtClean="0">
                        <a:latin typeface="Cambria Math" panose="02040503050406030204" pitchFamily="18" charset="0"/>
                      </a:rPr>
                      <m:t>=</m:t>
                    </m:r>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oMath>
                </a14:m>
                <a:r>
                  <a:rPr lang="en-US" sz="2000" dirty="0">
                    <a:latin typeface="+mn-lt"/>
                  </a:rPr>
                  <a:t> </a:t>
                </a: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oMath>
                </a14:m>
                <a:r>
                  <a:rPr lang="vi-VN" sz="2000" i="1" dirty="0">
                    <a:latin typeface="+mn-lt"/>
                  </a:rPr>
                  <a:t> </a:t>
                </a:r>
                <a:endParaRPr lang="en-US" sz="2000" i="1" dirty="0">
                  <a:latin typeface="+mn-lt"/>
                </a:endParaRPr>
              </a:p>
              <a:p>
                <a:pPr algn="just">
                  <a:lnSpc>
                    <a:spcPct val="150000"/>
                  </a:lnSpc>
                </a:pPr>
                <a:r>
                  <a:rPr lang="vi-VN" sz="2000" dirty="0">
                    <a:latin typeface="+mn-lt"/>
                  </a:rPr>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(g.c.g)</a:t>
                </a:r>
                <a:endParaRPr lang="en-US" sz="20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2058533" y="1646561"/>
                <a:ext cx="5381942" cy="2481064"/>
              </a:xfrm>
              <a:prstGeom prst="rect">
                <a:avLst/>
              </a:prstGeom>
              <a:blipFill>
                <a:blip r:embed="rId3"/>
                <a:stretch>
                  <a:fillRect l="-1246" b="-2211"/>
                </a:stretch>
              </a:blipFill>
            </p:spPr>
            <p:txBody>
              <a:bodyPr/>
              <a:lstStyle/>
              <a:p>
                <a:r>
                  <a:rPr lang="en-US">
                    <a:noFill/>
                  </a:rPr>
                  <a:t> </a:t>
                </a:r>
              </a:p>
            </p:txBody>
          </p:sp>
        </mc:Fallback>
      </mc:AlternateContent>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4"/>
        <p:cNvGrpSpPr/>
        <p:nvPr/>
      </p:nvGrpSpPr>
      <p:grpSpPr>
        <a:xfrm>
          <a:off x="0" y="0"/>
          <a:ext cx="0" cy="0"/>
          <a:chOff x="0" y="0"/>
          <a:chExt cx="0" cy="0"/>
        </a:xfrm>
      </p:grpSpPr>
      <p:sp>
        <p:nvSpPr>
          <p:cNvPr id="3165" name="Google Shape;3165;p57"/>
          <p:cNvSpPr/>
          <p:nvPr/>
        </p:nvSpPr>
        <p:spPr>
          <a:xfrm>
            <a:off x="373380" y="800243"/>
            <a:ext cx="8489639" cy="3139297"/>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Rectangle 7"/>
          <p:cNvSpPr/>
          <p:nvPr/>
        </p:nvSpPr>
        <p:spPr>
          <a:xfrm>
            <a:off x="533401" y="2092792"/>
            <a:ext cx="8100570" cy="1477328"/>
          </a:xfrm>
          <a:prstGeom prst="rect">
            <a:avLst/>
          </a:prstGeom>
        </p:spPr>
        <p:txBody>
          <a:bodyPr wrap="square">
            <a:spAutoFit/>
          </a:bodyPr>
          <a:lstStyle/>
          <a:p>
            <a:pPr algn="just">
              <a:lnSpc>
                <a:spcPct val="150000"/>
              </a:lnSpc>
              <a:spcBef>
                <a:spcPts val="600"/>
              </a:spcBef>
              <a:spcAft>
                <a:spcPts val="1000"/>
              </a:spcAft>
            </a:pPr>
            <a:r>
              <a:rPr lang="vi-VN" sz="2000" dirty="0"/>
              <a:t>Nếu cạnh huyền và một góc nhọn của tam giác vuông này bằng cạnh huyền và một góc nhọn của tam giác vuông kia thì hai tam giác vuông đó bằng nhau. </a:t>
            </a:r>
            <a:endParaRPr lang="en-US" sz="2000" dirty="0">
              <a:effectLst/>
              <a:latin typeface="+mn-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0ACF0BB-A682-342D-32C8-F01BE0E4DAD8}"/>
              </a:ext>
            </a:extLst>
          </p:cNvPr>
          <p:cNvSpPr txBox="1"/>
          <p:nvPr/>
        </p:nvSpPr>
        <p:spPr>
          <a:xfrm>
            <a:off x="441961" y="971213"/>
            <a:ext cx="8192010" cy="1015663"/>
          </a:xfrm>
          <a:prstGeom prst="rect">
            <a:avLst/>
          </a:prstGeom>
          <a:noFill/>
        </p:spPr>
        <p:txBody>
          <a:bodyPr wrap="square">
            <a:spAutoFit/>
          </a:bodyPr>
          <a:lstStyle/>
          <a:p>
            <a:pPr marL="0" marR="0" algn="just">
              <a:lnSpc>
                <a:spcPct val="150000"/>
              </a:lnSpc>
              <a:spcBef>
                <a:spcPts val="0"/>
              </a:spcBef>
              <a:spcAft>
                <a:spcPts val="600"/>
              </a:spcAft>
            </a:pPr>
            <a:r>
              <a:rPr lang="vi-VN" sz="2000" b="1" i="1" dirty="0">
                <a:solidFill>
                  <a:srgbClr val="002060"/>
                </a:solidFill>
                <a:effectLst/>
                <a:latin typeface="+mn-lt"/>
                <a:ea typeface="Calibri" panose="020F0502020204030204" pitchFamily="34" charset="0"/>
                <a:cs typeface="Times New Roman" panose="02020603050405020304" pitchFamily="18" charset="0"/>
              </a:rPr>
              <a:t>* Trường hợp bằng nhau về cạnh huyền và góc nhọn của tam giác vuông </a:t>
            </a:r>
            <a:endParaRPr lang="en-US" sz="2000" dirty="0">
              <a:solidFill>
                <a:srgbClr val="002060"/>
              </a:solidFill>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65"/>
                                        </p:tgtEl>
                                        <p:attrNameLst>
                                          <p:attrName>style.visibility</p:attrName>
                                        </p:attrNameLst>
                                      </p:cBhvr>
                                      <p:to>
                                        <p:strVal val="visible"/>
                                      </p:to>
                                    </p:set>
                                    <p:animEffect transition="in" filter="fade">
                                      <p:cBhvr>
                                        <p:cTn id="7" dur="500"/>
                                        <p:tgtEl>
                                          <p:spTgt spid="31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5"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3"/>
        <p:cNvGrpSpPr/>
        <p:nvPr/>
      </p:nvGrpSpPr>
      <p:grpSpPr>
        <a:xfrm>
          <a:off x="0" y="0"/>
          <a:ext cx="0" cy="0"/>
          <a:chOff x="0" y="0"/>
          <a:chExt cx="0" cy="0"/>
        </a:xfrm>
      </p:grpSpPr>
      <p:sp>
        <p:nvSpPr>
          <p:cNvPr id="3245" name="Google Shape;3245;p58"/>
          <p:cNvSpPr/>
          <p:nvPr/>
        </p:nvSpPr>
        <p:spPr>
          <a:xfrm>
            <a:off x="783317" y="1031321"/>
            <a:ext cx="7708376" cy="3470675"/>
          </a:xfrm>
          <a:prstGeom prst="rect">
            <a:avLst/>
          </a:prstGeom>
          <a:solidFill>
            <a:srgbClr val="FFFFFF"/>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09A19567-C3A5-4A13-2A0E-BA134E59DD53}"/>
                  </a:ext>
                </a:extLst>
              </p:cNvPr>
              <p:cNvGraphicFramePr>
                <a:graphicFrameLocks noGrp="1"/>
              </p:cNvGraphicFramePr>
              <p:nvPr>
                <p:extLst>
                  <p:ext uri="{D42A27DB-BD31-4B8C-83A1-F6EECF244321}">
                    <p14:modId xmlns:p14="http://schemas.microsoft.com/office/powerpoint/2010/main" val="1097087735"/>
                  </p:ext>
                </p:extLst>
              </p:nvPr>
            </p:nvGraphicFramePr>
            <p:xfrm>
              <a:off x="1732808" y="1912143"/>
              <a:ext cx="3016172" cy="1929257"/>
            </p:xfrm>
            <a:graphic>
              <a:graphicData uri="http://schemas.openxmlformats.org/drawingml/2006/table">
                <a:tbl>
                  <a:tblPr firstRow="1" firstCol="1" bandRow="1">
                    <a:tableStyleId>{6105602E-AF20-4AA7-913D-A00B4CCD4658}</a:tableStyleId>
                  </a:tblPr>
                  <a:tblGrid>
                    <a:gridCol w="657405">
                      <a:extLst>
                        <a:ext uri="{9D8B030D-6E8A-4147-A177-3AD203B41FA5}">
                          <a16:colId xmlns:a16="http://schemas.microsoft.com/office/drawing/2014/main" val="1171475835"/>
                        </a:ext>
                      </a:extLst>
                    </a:gridCol>
                    <a:gridCol w="2358767">
                      <a:extLst>
                        <a:ext uri="{9D8B030D-6E8A-4147-A177-3AD203B41FA5}">
                          <a16:colId xmlns:a16="http://schemas.microsoft.com/office/drawing/2014/main" val="3609874678"/>
                        </a:ext>
                      </a:extLst>
                    </a:gridCol>
                  </a:tblGrid>
                  <a:tr h="0">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𝐴𝐵𝐶</m:t>
                              </m:r>
                              <m:r>
                                <a:rPr lang="vi-VN" sz="2000" i="1" dirty="0">
                                  <a:effectLst/>
                                  <a:latin typeface="Cambria Math" panose="02040503050406030204" pitchFamily="18" charset="0"/>
                                </a:rPr>
                                <m:t>, </m:t>
                              </m:r>
                              <m:r>
                                <m:rPr>
                                  <m:sty m:val="p"/>
                                </m:rPr>
                                <a:rPr lang="en-US" sz="2000" i="0" dirty="0">
                                  <a:effectLst/>
                                  <a:latin typeface="Cambria Math" panose="02040503050406030204" pitchFamily="18" charset="0"/>
                                </a:rPr>
                                <m:t>Δ</m:t>
                              </m:r>
                              <m:r>
                                <a:rPr lang="en-US"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r>
                            <a:rPr lang="en-US" sz="2000" dirty="0">
                              <a:effectLst/>
                            </a:rPr>
                            <a:t> </a:t>
                          </a:r>
                        </a:p>
                        <a:p>
                          <a:pPr marL="0" marR="0" algn="just">
                            <a:lnSpc>
                              <a:spcPct val="150000"/>
                            </a:lnSpc>
                            <a:spcBef>
                              <a:spcPts val="0"/>
                            </a:spcBef>
                            <a:spcAft>
                              <a:spcPts val="0"/>
                            </a:spcAft>
                          </a:pPr>
                          <a14:m>
                            <m:oMath xmlns:m="http://schemas.openxmlformats.org/officeDocument/2006/math">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r>
                                    <a:rPr lang="vi-VN" sz="2000" i="1">
                                      <a:effectLst/>
                                      <a:latin typeface="Cambria Math" panose="02040503050406030204" pitchFamily="18" charset="0"/>
                                    </a:rPr>
                                    <m:t>′</m:t>
                                  </m:r>
                                </m:e>
                              </m:acc>
                              <m:r>
                                <a:rPr lang="vi-VN" sz="2000" i="1">
                                  <a:effectLst/>
                                  <a:latin typeface="Cambria Math" panose="02040503050406030204" pitchFamily="18" charset="0"/>
                                </a:rPr>
                                <m:t>=90°</m:t>
                              </m:r>
                            </m:oMath>
                          </a14:m>
                          <a:r>
                            <a:rPr lang="vi-VN" sz="2000" i="1" dirty="0">
                              <a:effectLst/>
                            </a:rPr>
                            <a:t> </a:t>
                          </a:r>
                          <a:endParaRPr lang="en-US" sz="2000" i="1" dirty="0">
                            <a:effectLst/>
                          </a:endParaRPr>
                        </a:p>
                        <a:p>
                          <a:pPr marL="0" marR="0" algn="just">
                            <a:lnSpc>
                              <a:spcPct val="150000"/>
                            </a:lnSpc>
                            <a:spcBef>
                              <a:spcPts val="0"/>
                            </a:spcBef>
                            <a:spcAft>
                              <a:spcPts val="0"/>
                            </a:spcAft>
                          </a:pPr>
                          <a14:m>
                            <m:oMath xmlns:m="http://schemas.openxmlformats.org/officeDocument/2006/math">
                              <m:r>
                                <a:rPr lang="vi-VN" sz="2000" i="1" dirty="0" smtClean="0">
                                  <a:effectLst/>
                                  <a:latin typeface="Cambria Math" panose="02040503050406030204" pitchFamily="18" charset="0"/>
                                </a:rPr>
                                <m:t>𝐵𝐶</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𝐵</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𝐶</m:t>
                              </m:r>
                              <m:r>
                                <a:rPr lang="vi-VN" sz="2000" i="1" dirty="0" smtClean="0">
                                  <a:effectLst/>
                                  <a:latin typeface="Cambria Math" panose="02040503050406030204" pitchFamily="18" charset="0"/>
                                </a:rPr>
                                <m:t>’</m:t>
                              </m:r>
                            </m:oMath>
                          </a14:m>
                          <a:r>
                            <a:rPr lang="vi-VN" sz="2000" dirty="0">
                              <a:effectLst/>
                            </a:rPr>
                            <a:t>; </a:t>
                          </a:r>
                          <a14:m>
                            <m:oMath xmlns:m="http://schemas.openxmlformats.org/officeDocument/2006/math">
                              <m:acc>
                                <m:accPr>
                                  <m:chr m:val="̂"/>
                                  <m:ctrlPr>
                                    <a:rPr lang="en-US" sz="2000" i="1">
                                      <a:effectLst/>
                                      <a:latin typeface="Cambria Math" panose="02040503050406030204" pitchFamily="18" charset="0"/>
                                    </a:rPr>
                                  </m:ctrlPr>
                                </m:accPr>
                                <m:e>
                                  <m:r>
                                    <a:rPr lang="vi-VN" sz="2000">
                                      <a:effectLst/>
                                      <a:latin typeface="Cambria Math" panose="02040503050406030204" pitchFamily="18" charset="0"/>
                                    </a:rPr>
                                    <m:t>𝐵</m:t>
                                  </m:r>
                                </m:e>
                              </m:acc>
                              <m:r>
                                <a:rPr lang="vi-VN" sz="2000">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𝐵</m:t>
                                  </m:r>
                                  <m:r>
                                    <a:rPr lang="vi-VN" sz="2000" i="1">
                                      <a:effectLst/>
                                      <a:latin typeface="Cambria Math" panose="02040503050406030204" pitchFamily="18" charset="0"/>
                                    </a:rPr>
                                    <m:t>′</m:t>
                                  </m:r>
                                </m:e>
                              </m:acc>
                            </m:oMath>
                          </a14:m>
                          <a:r>
                            <a:rPr lang="vi-VN" sz="2000" i="1" dirty="0">
                              <a:effectLst/>
                            </a:rPr>
                            <a:t> </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686902"/>
                      </a:ext>
                    </a:extLst>
                  </a:tr>
                  <a:tr h="0">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vi-VN" sz="2000" i="1" dirty="0">
                                  <a:effectLst/>
                                  <a:latin typeface="Cambria Math" panose="02040503050406030204" pitchFamily="18" charset="0"/>
                                </a:rPr>
                                <m:t>𝐴𝐵𝐶</m:t>
                              </m:r>
                              <m:r>
                                <a:rPr lang="vi-VN" sz="2000" i="1" dirty="0">
                                  <a:effectLst/>
                                  <a:latin typeface="Cambria Math" panose="02040503050406030204" pitchFamily="18" charset="0"/>
                                </a:rPr>
                                <m:t>=</m:t>
                              </m:r>
                              <m:r>
                                <m:rPr>
                                  <m:sty m:val="p"/>
                                </m:rPr>
                                <a:rPr lang="en-US" sz="2000" i="0" dirty="0">
                                  <a:effectLst/>
                                  <a:latin typeface="Cambria Math" panose="02040503050406030204" pitchFamily="18" charset="0"/>
                                </a:rPr>
                                <m:t>Δ</m:t>
                              </m:r>
                              <m:r>
                                <a:rPr lang="vi-VN"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oMath>
                          </a14:m>
                          <a:r>
                            <a:rPr lang="vi-VN"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20153811"/>
                      </a:ext>
                    </a:extLst>
                  </a:tr>
                </a:tbl>
              </a:graphicData>
            </a:graphic>
          </p:graphicFrame>
        </mc:Choice>
        <mc:Fallback xmlns="">
          <p:graphicFrame>
            <p:nvGraphicFramePr>
              <p:cNvPr id="7" name="Table 6">
                <a:extLst>
                  <a:ext uri="{FF2B5EF4-FFF2-40B4-BE49-F238E27FC236}">
                    <a16:creationId xmlns:a16="http://schemas.microsoft.com/office/drawing/2014/main" id="{09A19567-C3A5-4A13-2A0E-BA134E59DD53}"/>
                  </a:ext>
                </a:extLst>
              </p:cNvPr>
              <p:cNvGraphicFramePr>
                <a:graphicFrameLocks noGrp="1"/>
              </p:cNvGraphicFramePr>
              <p:nvPr>
                <p:extLst>
                  <p:ext uri="{D42A27DB-BD31-4B8C-83A1-F6EECF244321}">
                    <p14:modId xmlns:p14="http://schemas.microsoft.com/office/powerpoint/2010/main" val="1097087735"/>
                  </p:ext>
                </p:extLst>
              </p:nvPr>
            </p:nvGraphicFramePr>
            <p:xfrm>
              <a:off x="1732808" y="1912143"/>
              <a:ext cx="3016172" cy="1806321"/>
            </p:xfrm>
            <a:graphic>
              <a:graphicData uri="http://schemas.openxmlformats.org/drawingml/2006/table">
                <a:tbl>
                  <a:tblPr firstRow="1" firstCol="1" bandRow="1">
                    <a:tableStyleId>{6105602E-AF20-4AA7-913D-A00B4CCD4658}</a:tableStyleId>
                  </a:tblPr>
                  <a:tblGrid>
                    <a:gridCol w="657405">
                      <a:extLst>
                        <a:ext uri="{9D8B030D-6E8A-4147-A177-3AD203B41FA5}">
                          <a16:colId xmlns:a16="http://schemas.microsoft.com/office/drawing/2014/main" val="1171475835"/>
                        </a:ext>
                      </a:extLst>
                    </a:gridCol>
                    <a:gridCol w="2358767">
                      <a:extLst>
                        <a:ext uri="{9D8B030D-6E8A-4147-A177-3AD203B41FA5}">
                          <a16:colId xmlns:a16="http://schemas.microsoft.com/office/drawing/2014/main" val="3609874678"/>
                        </a:ext>
                      </a:extLst>
                    </a:gridCol>
                  </a:tblGrid>
                  <a:tr h="1404239">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835" r="-258" b="-39827"/>
                          </a:stretch>
                        </a:blipFill>
                      </a:tcPr>
                    </a:tc>
                    <a:extLst>
                      <a:ext uri="{0D108BD9-81ED-4DB2-BD59-A6C34878D82A}">
                        <a16:rowId xmlns:a16="http://schemas.microsoft.com/office/drawing/2014/main" val="2177686902"/>
                      </a:ext>
                    </a:extLst>
                  </a:tr>
                  <a:tr h="402082">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3"/>
                          <a:stretch>
                            <a:fillRect l="-27835" t="-350000" r="-258" b="-39394"/>
                          </a:stretch>
                        </a:blipFill>
                      </a:tcPr>
                    </a:tc>
                    <a:extLst>
                      <a:ext uri="{0D108BD9-81ED-4DB2-BD59-A6C34878D82A}">
                        <a16:rowId xmlns:a16="http://schemas.microsoft.com/office/drawing/2014/main" val="120153811"/>
                      </a:ext>
                    </a:extLst>
                  </a:tr>
                </a:tbl>
              </a:graphicData>
            </a:graphic>
          </p:graphicFrame>
        </mc:Fallback>
      </mc:AlternateContent>
      <p:pic>
        <p:nvPicPr>
          <p:cNvPr id="9" name="Picture 8">
            <a:extLst>
              <a:ext uri="{FF2B5EF4-FFF2-40B4-BE49-F238E27FC236}">
                <a16:creationId xmlns:a16="http://schemas.microsoft.com/office/drawing/2014/main" id="{A7BB1A7C-9439-F129-E870-78D4599391CE}"/>
              </a:ext>
            </a:extLst>
          </p:cNvPr>
          <p:cNvPicPr>
            <a:picLocks noChangeAspect="1"/>
          </p:cNvPicPr>
          <p:nvPr/>
        </p:nvPicPr>
        <p:blipFill rotWithShape="1">
          <a:blip r:embed="rId4"/>
          <a:srcRect l="73629" t="5266" r="5692" b="50000"/>
          <a:stretch/>
        </p:blipFill>
        <p:spPr>
          <a:xfrm>
            <a:off x="4946075" y="1518430"/>
            <a:ext cx="2521822" cy="2593749"/>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3"/>
        <p:cNvGrpSpPr/>
        <p:nvPr/>
      </p:nvGrpSpPr>
      <p:grpSpPr>
        <a:xfrm>
          <a:off x="0" y="0"/>
          <a:ext cx="0" cy="0"/>
          <a:chOff x="0" y="0"/>
          <a:chExt cx="0" cy="0"/>
        </a:xfrm>
      </p:grpSpPr>
      <p:sp>
        <p:nvSpPr>
          <p:cNvPr id="4" name="TextBox 3"/>
          <p:cNvSpPr txBox="1"/>
          <p:nvPr/>
        </p:nvSpPr>
        <p:spPr>
          <a:xfrm>
            <a:off x="2332234" y="542822"/>
            <a:ext cx="2129153" cy="400110"/>
          </a:xfrm>
          <a:prstGeom prst="rect">
            <a:avLst/>
          </a:prstGeom>
          <a:noFill/>
        </p:spPr>
        <p:txBody>
          <a:bodyPr wrap="square" rtlCol="0">
            <a:spAutoFit/>
          </a:bodyPr>
          <a:lstStyle/>
          <a:p>
            <a:r>
              <a:rPr lang="en-US" sz="2000" b="1" i="1" dirty="0" err="1">
                <a:solidFill>
                  <a:schemeClr val="accent4">
                    <a:lumMod val="50000"/>
                  </a:schemeClr>
                </a:solidFill>
              </a:rPr>
              <a:t>Chứng</a:t>
            </a:r>
            <a:r>
              <a:rPr lang="en-US" sz="2000" b="1" i="1" dirty="0">
                <a:solidFill>
                  <a:schemeClr val="accent4">
                    <a:lumMod val="50000"/>
                  </a:schemeClr>
                </a:solidFill>
              </a:rPr>
              <a:t> </a:t>
            </a:r>
            <a:r>
              <a:rPr lang="en-US" sz="2000" b="1" i="1" dirty="0" err="1">
                <a:solidFill>
                  <a:schemeClr val="accent4">
                    <a:lumMod val="50000"/>
                  </a:schemeClr>
                </a:solidFill>
              </a:rPr>
              <a:t>minh</a:t>
            </a:r>
            <a:r>
              <a:rPr lang="en-US" sz="2000" b="1" i="1" dirty="0">
                <a:solidFill>
                  <a:schemeClr val="accent4">
                    <a:lumMod val="50000"/>
                  </a:schemeClr>
                </a:solidFill>
              </a:rPr>
              <a:t>:</a:t>
            </a:r>
          </a:p>
        </p:txBody>
      </p:sp>
      <mc:AlternateContent xmlns:mc="http://schemas.openxmlformats.org/markup-compatibility/2006" xmlns:a14="http://schemas.microsoft.com/office/drawing/2010/main">
        <mc:Choice Requires="a14">
          <p:sp>
            <p:nvSpPr>
              <p:cNvPr id="5" name="Rectangle 4"/>
              <p:cNvSpPr/>
              <p:nvPr/>
            </p:nvSpPr>
            <p:spPr>
              <a:xfrm>
                <a:off x="1834144" y="1518829"/>
                <a:ext cx="5254486" cy="2531783"/>
              </a:xfrm>
              <a:prstGeom prst="rect">
                <a:avLst/>
              </a:prstGeom>
            </p:spPr>
            <p:txBody>
              <a:bodyPr wrap="square">
                <a:spAutoFit/>
              </a:bodyPr>
              <a:lstStyle/>
              <a:p>
                <a:pPr algn="just">
                  <a:lnSpc>
                    <a:spcPct val="150000"/>
                  </a:lnSpc>
                </a:pPr>
                <a:r>
                  <a:rPr lang="vi-VN" sz="2000" dirty="0">
                    <a:latin typeface="+mn-lt"/>
                  </a:rPr>
                  <a:t>Xét hai tam giác vuông </a:t>
                </a:r>
                <a14:m>
                  <m:oMath xmlns:m="http://schemas.openxmlformats.org/officeDocument/2006/math">
                    <m:r>
                      <a:rPr lang="vi-VN" sz="2000" i="1" dirty="0" smtClean="0">
                        <a:latin typeface="Cambria Math" panose="02040503050406030204" pitchFamily="18" charset="0"/>
                      </a:rPr>
                      <m:t>𝐴𝐵𝐶</m:t>
                    </m:r>
                  </m:oMath>
                </a14:m>
                <a:r>
                  <a:rPr lang="vi-VN" sz="2000" dirty="0">
                    <a:latin typeface="+mn-lt"/>
                  </a:rPr>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latin typeface="+mn-lt"/>
                  </a:rPr>
                  <a:t> ,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sSup>
                          <m:sSupPr>
                            <m:ctrlPr>
                              <a:rPr lang="en-US" sz="2000" i="1">
                                <a:latin typeface="Cambria Math" panose="02040503050406030204" pitchFamily="18" charset="0"/>
                              </a:rPr>
                            </m:ctrlPr>
                          </m:sSupPr>
                          <m:e>
                            <m:r>
                              <a:rPr lang="vi-VN" sz="2000" i="1">
                                <a:latin typeface="Cambria Math" panose="02040503050406030204" pitchFamily="18" charset="0"/>
                              </a:rPr>
                              <m:t>𝐶</m:t>
                            </m:r>
                          </m:e>
                          <m:sup>
                            <m:r>
                              <a:rPr lang="vi-VN" sz="2000" i="1">
                                <a:latin typeface="Cambria Math" panose="02040503050406030204" pitchFamily="18" charset="0"/>
                              </a:rPr>
                              <m:t>′</m:t>
                            </m:r>
                          </m:sup>
                        </m:sSup>
                      </m:e>
                    </m:acc>
                    <m:r>
                      <a:rPr lang="vi-VN" sz="2000" i="1">
                        <a:latin typeface="Cambria Math" panose="02040503050406030204" pitchFamily="18" charset="0"/>
                      </a:rPr>
                      <m:t>=90°</m:t>
                    </m:r>
                  </m:oMath>
                </a14:m>
                <a:r>
                  <a:rPr lang="vi-VN" sz="2000" dirty="0">
                    <a:latin typeface="+mn-lt"/>
                  </a:rPr>
                  <a:t> </a:t>
                </a:r>
                <a:endParaRPr lang="en-US" sz="2000" dirty="0">
                  <a:latin typeface="+mn-lt"/>
                </a:endParaRPr>
              </a:p>
              <a:p>
                <a:pPr algn="just">
                  <a:lnSpc>
                    <a:spcPct val="150000"/>
                  </a:lnSpc>
                </a:pPr>
                <a:r>
                  <a:rPr lang="vi-VN" sz="2000" dirty="0">
                    <a:latin typeface="+mn-lt"/>
                  </a:rPr>
                  <a:t>Mà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B</m:t>
                        </m:r>
                        <m:r>
                          <a:rPr lang="vi-VN" sz="2000" i="1">
                            <a:latin typeface="Cambria Math" panose="02040503050406030204" pitchFamily="18" charset="0"/>
                          </a:rPr>
                          <m:t>′</m:t>
                        </m:r>
                      </m:e>
                    </m:acc>
                  </m:oMath>
                </a14:m>
                <a:r>
                  <a:rPr lang="vi-VN" sz="2000" dirty="0">
                    <a:latin typeface="+mn-lt"/>
                  </a:rPr>
                  <a:t> suy ra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C</m:t>
                        </m:r>
                        <m:r>
                          <a:rPr lang="vi-VN" sz="2000" i="1">
                            <a:latin typeface="Cambria Math" panose="02040503050406030204" pitchFamily="18" charset="0"/>
                          </a:rPr>
                          <m:t>′</m:t>
                        </m:r>
                      </m:e>
                    </m:acc>
                  </m:oMath>
                </a14:m>
                <a:endParaRPr lang="en-US" sz="2000" dirty="0">
                  <a:latin typeface="+mn-lt"/>
                </a:endParaRPr>
              </a:p>
              <a:p>
                <a:pPr algn="just">
                  <a:lnSpc>
                    <a:spcPct val="150000"/>
                  </a:lnSpc>
                </a:pPr>
                <a:r>
                  <a:rPr lang="vi-VN" sz="2000" dirty="0">
                    <a:latin typeface="+mn-lt"/>
                  </a:rPr>
                  <a:t>Vì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B</m:t>
                        </m:r>
                        <m:r>
                          <a:rPr lang="vi-VN" sz="2000" i="1">
                            <a:latin typeface="Cambria Math" panose="02040503050406030204" pitchFamily="18" charset="0"/>
                          </a:rPr>
                          <m:t>′</m:t>
                        </m:r>
                      </m:e>
                    </m:acc>
                  </m:oMath>
                </a14:m>
                <a:r>
                  <a:rPr lang="vi-VN" sz="2000" dirty="0">
                    <a:latin typeface="+mn-lt"/>
                  </a:rPr>
                  <a:t>, </a:t>
                </a:r>
                <a14:m>
                  <m:oMath xmlns:m="http://schemas.openxmlformats.org/officeDocument/2006/math">
                    <m:r>
                      <a:rPr lang="vi-VN" sz="2000" i="1" dirty="0" smtClean="0">
                        <a:latin typeface="Cambria Math" panose="02040503050406030204" pitchFamily="18" charset="0"/>
                      </a:rPr>
                      <m:t>𝐵𝐶</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dirty="0">
                    <a:latin typeface="+mn-lt"/>
                  </a:rPr>
                  <a:t> </a:t>
                </a:r>
                <a:endParaRPr lang="en-US" sz="2000" dirty="0">
                  <a:latin typeface="+mn-lt"/>
                </a:endParaRPr>
              </a:p>
              <a:p>
                <a:pPr algn="just">
                  <a:lnSpc>
                    <a:spcPct val="150000"/>
                  </a:lnSpc>
                </a:pPr>
                <a:r>
                  <a:rPr lang="vi-VN" sz="2000" dirty="0">
                    <a:latin typeface="+mn-lt"/>
                  </a:rPr>
                  <a:t>Nên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(g.c.g)</a:t>
                </a:r>
                <a:endParaRPr lang="en-US" sz="2000" dirty="0">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1834144" y="1518829"/>
                <a:ext cx="5254486" cy="2531783"/>
              </a:xfrm>
              <a:prstGeom prst="rect">
                <a:avLst/>
              </a:prstGeom>
              <a:blipFill>
                <a:blip r:embed="rId4"/>
                <a:stretch>
                  <a:fillRect l="-1276" r="-232" b="-3614"/>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227A81-2EBD-8AA6-916A-402760590910}"/>
                  </a:ext>
                </a:extLst>
              </p:cNvPr>
              <p:cNvSpPr txBox="1"/>
              <p:nvPr/>
            </p:nvSpPr>
            <p:spPr>
              <a:xfrm>
                <a:off x="1015356" y="473371"/>
                <a:ext cx="7113287" cy="28204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Do không thể đo trực tiếp được các khoảng cách trên nên người ta làm như sau: </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Đo góc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𝐵𝐴𝐶</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được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6</m:t>
                    </m:r>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0</m:t>
                    </m:r>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vi-VN" sz="2000" b="0" i="0" u="none" strike="noStrike" kern="0" cap="none" spc="0" normalizeH="0" baseline="30000" noProof="0" dirty="0">
                    <a:ln>
                      <a:noFill/>
                    </a:ln>
                    <a:solidFill>
                      <a:srgbClr val="000000"/>
                    </a:solidFill>
                    <a:effectLst/>
                    <a:uLnTx/>
                    <a:uFillTx/>
                    <a:latin typeface="Arial"/>
                    <a:cs typeface="Arial"/>
                    <a:sym typeface="Arial"/>
                  </a:rPr>
                  <a:t> </a:t>
                </a:r>
                <a:r>
                  <a:rPr kumimoji="0" lang="vi-VN" sz="2000" b="0" i="0" u="none" strike="noStrike" kern="0" cap="none" spc="0" normalizeH="0" baseline="0" noProof="0" dirty="0">
                    <a:ln>
                      <a:noFill/>
                    </a:ln>
                    <a:solidFill>
                      <a:srgbClr val="000000"/>
                    </a:solidFill>
                    <a:effectLst/>
                    <a:uLnTx/>
                    <a:uFillTx/>
                    <a:latin typeface="Arial"/>
                    <a:cs typeface="Arial"/>
                    <a:sym typeface="Arial"/>
                  </a:rPr>
                  <a:t>, đo góc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𝐴𝐵𝐶</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được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45</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vi-VN" sz="2000" b="0" i="0" u="none" strike="noStrike" kern="0" cap="none" spc="0" normalizeH="0" baseline="30000" noProof="0" dirty="0">
                    <a:ln>
                      <a:noFill/>
                    </a:ln>
                    <a:solidFill>
                      <a:srgbClr val="000000"/>
                    </a:solidFill>
                    <a:effectLst/>
                    <a:uLnTx/>
                    <a:uFillTx/>
                    <a:latin typeface="Arial"/>
                    <a:cs typeface="Arial"/>
                    <a:sym typeface="Arial"/>
                  </a:rPr>
                  <a:t> </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Kẻ tia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𝐴𝑥</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sao cho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𝐵𝐴𝑥</m:t>
                        </m:r>
                      </m:e>
                    </m:acc>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=60°</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kẻ tia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𝐵𝑦</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sao cho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𝐴𝐵𝑦</m:t>
                        </m:r>
                      </m:e>
                    </m:acc>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=45°</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xác định giao điểm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của hai tia đó</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Đo khoảng cách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và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Ta có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𝐴𝐶</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và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𝐵𝐶</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7" name="TextBox 6">
                <a:extLst>
                  <a:ext uri="{FF2B5EF4-FFF2-40B4-BE49-F238E27FC236}">
                    <a16:creationId xmlns:a16="http://schemas.microsoft.com/office/drawing/2014/main" id="{85227A81-2EBD-8AA6-916A-402760590910}"/>
                  </a:ext>
                </a:extLst>
              </p:cNvPr>
              <p:cNvSpPr txBox="1">
                <a:spLocks noRot="1" noChangeAspect="1" noMove="1" noResize="1" noEditPoints="1" noAdjustHandles="1" noChangeArrowheads="1" noChangeShapeType="1" noTextEdit="1"/>
              </p:cNvSpPr>
              <p:nvPr/>
            </p:nvSpPr>
            <p:spPr>
              <a:xfrm>
                <a:off x="1015356" y="473371"/>
                <a:ext cx="7113287" cy="2820452"/>
              </a:xfrm>
              <a:prstGeom prst="rect">
                <a:avLst/>
              </a:prstGeom>
              <a:blipFill>
                <a:blip r:embed="rId4"/>
                <a:stretch>
                  <a:fillRect l="-943" r="-8405" b="-324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8FA314F-7BC2-249C-FEDA-16DDDDA8C92E}"/>
              </a:ext>
            </a:extLst>
          </p:cNvPr>
          <p:cNvSpPr txBox="1"/>
          <p:nvPr/>
        </p:nvSpPr>
        <p:spPr>
          <a:xfrm>
            <a:off x="2212257" y="3875033"/>
            <a:ext cx="5220930" cy="640080"/>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pPr>
            <a:r>
              <a:rPr lang="nl-NL" sz="2000" dirty="0">
                <a:solidFill>
                  <a:srgbClr val="000000"/>
                </a:solidFill>
                <a:effectLst/>
                <a:latin typeface="Arial (Headings)"/>
                <a:ea typeface="Calibri" panose="020F0502020204030204" pitchFamily="34" charset="0"/>
              </a:rPr>
              <a:t>Theo</a:t>
            </a:r>
            <a:r>
              <a:rPr lang="vi-VN" sz="2000" dirty="0">
                <a:solidFill>
                  <a:srgbClr val="000000"/>
                </a:solidFill>
                <a:effectLst/>
                <a:latin typeface="Arial (Headings)"/>
                <a:ea typeface="Calibri" panose="020F0502020204030204" pitchFamily="34" charset="0"/>
              </a:rPr>
              <a:t> em, tại sao lại có hai đẳng thức trên?</a:t>
            </a:r>
            <a:endParaRPr lang="en-US" sz="2000" dirty="0">
              <a:latin typeface="Arial (Heading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p:cNvSpPr txBox="1"/>
              <p:nvPr/>
            </p:nvSpPr>
            <p:spPr>
              <a:xfrm>
                <a:off x="1195643" y="1953078"/>
                <a:ext cx="5534159" cy="1881990"/>
              </a:xfrm>
              <a:prstGeom prst="rect">
                <a:avLst/>
              </a:prstGeom>
              <a:noFill/>
            </p:spPr>
            <p:txBody>
              <a:bodyPr wrap="square" rtlCol="0">
                <a:spAutoFit/>
              </a:bodyPr>
              <a:lstStyle/>
              <a:p>
                <a:pPr algn="just">
                  <a:lnSpc>
                    <a:spcPct val="150000"/>
                  </a:lnSpc>
                </a:pPr>
                <a:r>
                  <a:rPr lang="en-US" sz="2000" dirty="0"/>
                  <a:t>Cho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là</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r>
                  <a:rPr lang="en-US" sz="2000" dirty="0" err="1"/>
                  <a:t>của</a:t>
                </a:r>
                <a:r>
                  <a:rPr lang="en-US" sz="2000" dirty="0"/>
                  <a:t> </a:t>
                </a:r>
                <a:r>
                  <a:rPr lang="en-US" sz="2000" dirty="0" err="1"/>
                  <a:t>góc</a:t>
                </a:r>
                <a:r>
                  <a:rPr lang="en-US" sz="2000" dirty="0"/>
                  <a:t> </a:t>
                </a:r>
                <a:r>
                  <a:rPr lang="en-US" sz="2000" dirty="0" err="1"/>
                  <a:t>đó</a:t>
                </a:r>
                <a:r>
                  <a:rPr lang="en-US" sz="2000" dirty="0"/>
                  <a:t>. </a:t>
                </a:r>
                <a:r>
                  <a:rPr lang="en-US" sz="2000" dirty="0" err="1"/>
                  <a:t>Gọi</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là</a:t>
                </a:r>
                <a:r>
                  <a:rPr lang="en-US" sz="2000" dirty="0"/>
                  <a:t> </a:t>
                </a:r>
                <a:r>
                  <a:rPr lang="en-US" sz="2000" dirty="0" err="1"/>
                  <a:t>một</a:t>
                </a:r>
                <a:r>
                  <a:rPr lang="en-US" sz="2000" dirty="0"/>
                  <a:t> </a:t>
                </a:r>
                <a:r>
                  <a:rPr lang="en-US" sz="2000" dirty="0" err="1"/>
                  <a:t>điểm</a:t>
                </a:r>
                <a:r>
                  <a:rPr lang="en-US" sz="2000" dirty="0"/>
                  <a:t> </a:t>
                </a:r>
                <a:r>
                  <a:rPr lang="en-US" sz="2000" dirty="0" err="1"/>
                  <a:t>trên</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khác</a:t>
                </a:r>
                <a:r>
                  <a:rPr lang="en-US" sz="2000" dirty="0"/>
                  <a:t> </a:t>
                </a:r>
                <a14:m>
                  <m:oMath xmlns:m="http://schemas.openxmlformats.org/officeDocument/2006/math">
                    <m:r>
                      <a:rPr lang="en-US" sz="2000" i="1" dirty="0" smtClean="0">
                        <a:latin typeface="Cambria Math" panose="02040503050406030204" pitchFamily="18" charset="0"/>
                      </a:rPr>
                      <m:t>𝑂</m:t>
                    </m:r>
                  </m:oMath>
                </a14:m>
                <a:r>
                  <a:rPr lang="en-US" sz="2000" dirty="0"/>
                  <a:t>).</a:t>
                </a:r>
                <a:r>
                  <a:rPr lang="en-US" sz="2000" dirty="0" err="1"/>
                  <a:t>Kẻ</a:t>
                </a:r>
                <a:r>
                  <a:rPr lang="en-US" sz="2000" dirty="0"/>
                  <a:t> </a:t>
                </a:r>
                <a14:m>
                  <m:oMath xmlns:m="http://schemas.openxmlformats.org/officeDocument/2006/math">
                    <m:r>
                      <a:rPr lang="en-US" sz="2000" i="1" dirty="0" smtClean="0">
                        <a:latin typeface="Cambria Math" panose="02040503050406030204" pitchFamily="18" charset="0"/>
                      </a:rPr>
                      <m:t>𝐼𝑀</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𝑂𝑥</m:t>
                    </m:r>
                  </m:oMath>
                </a14:m>
                <a:r>
                  <a:rPr lang="en-US" sz="2000" dirty="0"/>
                  <a:t> (</a:t>
                </a:r>
                <a14:m>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𝑂𝑥</m:t>
                    </m:r>
                  </m:oMath>
                </a14:m>
                <a:r>
                  <a:rPr lang="en-US" sz="2000" dirty="0"/>
                  <a:t>), </a:t>
                </a:r>
                <a14:m>
                  <m:oMath xmlns:m="http://schemas.openxmlformats.org/officeDocument/2006/math">
                    <m:r>
                      <a:rPr lang="en-US" sz="2000" i="1" dirty="0" smtClean="0">
                        <a:latin typeface="Cambria Math" panose="02040503050406030204" pitchFamily="18" charset="0"/>
                      </a:rPr>
                      <m:t>𝐼𝑁</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𝑂𝑦</m:t>
                    </m:r>
                  </m:oMath>
                </a14:m>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𝑁</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𝑂𝑦</m:t>
                    </m:r>
                  </m:oMath>
                </a14:m>
                <a:r>
                  <a:rPr lang="en-US" sz="2000" dirty="0"/>
                  <a:t>). </a:t>
                </a:r>
                <a:r>
                  <a:rPr lang="en-US" sz="2000" dirty="0" err="1"/>
                  <a:t>Chứng</a:t>
                </a:r>
                <a:r>
                  <a:rPr lang="en-US" sz="2000" dirty="0"/>
                  <a:t> </a:t>
                </a:r>
                <a:r>
                  <a:rPr lang="en-US" sz="2000" dirty="0" err="1"/>
                  <a:t>minh</a:t>
                </a:r>
                <a:r>
                  <a:rPr lang="en-US" sz="2000" dirty="0"/>
                  <a:t> </a:t>
                </a:r>
                <a:r>
                  <a:rPr lang="en-US" sz="2000" dirty="0" err="1"/>
                  <a:t>rằng</a:t>
                </a:r>
                <a:r>
                  <a:rPr lang="en-US" sz="2000" dirty="0"/>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1195643" y="1953078"/>
                <a:ext cx="5534159" cy="1881990"/>
              </a:xfrm>
              <a:prstGeom prst="rect">
                <a:avLst/>
              </a:prstGeom>
              <a:blipFill>
                <a:blip r:embed="rId4"/>
                <a:stretch>
                  <a:fillRect l="-1101" r="-1211" b="-4854"/>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BD5CE833-6959-B02B-A6DD-7A4AE542754F}"/>
              </a:ext>
            </a:extLst>
          </p:cNvPr>
          <p:cNvSpPr/>
          <p:nvPr/>
        </p:nvSpPr>
        <p:spPr>
          <a:xfrm>
            <a:off x="3962723" y="1018705"/>
            <a:ext cx="1619541" cy="756522"/>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1" dirty="0" err="1">
                <a:solidFill>
                  <a:srgbClr val="FFFFFF"/>
                </a:solidFill>
              </a:rPr>
              <a:t>Ví</a:t>
            </a:r>
            <a:r>
              <a:rPr lang="en-US" sz="2200" b="1" dirty="0">
                <a:solidFill>
                  <a:srgbClr val="FFFFFF"/>
                </a:solidFill>
              </a:rPr>
              <a:t> </a:t>
            </a:r>
            <a:r>
              <a:rPr lang="en-US" sz="2200" b="1" dirty="0" err="1">
                <a:solidFill>
                  <a:srgbClr val="FFFFFF"/>
                </a:solidFill>
              </a:rPr>
              <a:t>dụ</a:t>
            </a:r>
            <a:r>
              <a:rPr lang="en-US" sz="2200" b="1" dirty="0">
                <a:solidFill>
                  <a:srgbClr val="FFFFFF"/>
                </a:solidFill>
              </a:rPr>
              <a:t> 3</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3" name="Title 2"/>
          <p:cNvSpPr>
            <a:spLocks noGrp="1"/>
          </p:cNvSpPr>
          <p:nvPr>
            <p:ph type="title"/>
          </p:nvPr>
        </p:nvSpPr>
        <p:spPr>
          <a:xfrm>
            <a:off x="477462" y="661557"/>
            <a:ext cx="8180166" cy="3780143"/>
          </a:xfrm>
          <a:solidFill>
            <a:srgbClr val="FFFFFF"/>
          </a:solidFill>
        </p:spPr>
        <p:txBody>
          <a:bodyPr/>
          <a:lstStyle/>
          <a:p>
            <a:r>
              <a:rPr lang="en-US" sz="100" dirty="0">
                <a:solidFill>
                  <a:schemeClr val="bg1"/>
                </a:solidFill>
              </a:rPr>
              <a:t>.</a:t>
            </a:r>
          </a:p>
        </p:txBody>
      </p:sp>
      <p:sp>
        <p:nvSpPr>
          <p:cNvPr id="2" name="Oval Callout 9">
            <a:extLst>
              <a:ext uri="{FF2B5EF4-FFF2-40B4-BE49-F238E27FC236}">
                <a16:creationId xmlns:a16="http://schemas.microsoft.com/office/drawing/2014/main" id="{B4DAD573-5497-4D84-E872-45B7AA8A3525}"/>
              </a:ext>
            </a:extLst>
          </p:cNvPr>
          <p:cNvSpPr/>
          <p:nvPr/>
        </p:nvSpPr>
        <p:spPr>
          <a:xfrm>
            <a:off x="4240573" y="51227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pic>
        <p:nvPicPr>
          <p:cNvPr id="5" name="Picture 4">
            <a:extLst>
              <a:ext uri="{FF2B5EF4-FFF2-40B4-BE49-F238E27FC236}">
                <a16:creationId xmlns:a16="http://schemas.microsoft.com/office/drawing/2014/main" id="{C8410922-459E-76E7-3CA8-691C7CC92871}"/>
              </a:ext>
            </a:extLst>
          </p:cNvPr>
          <p:cNvPicPr>
            <a:picLocks noChangeAspect="1"/>
          </p:cNvPicPr>
          <p:nvPr/>
        </p:nvPicPr>
        <p:blipFill rotWithShape="1">
          <a:blip r:embed="rId3"/>
          <a:srcRect l="66371" t="30423" r="2984" b="5958"/>
          <a:stretch/>
        </p:blipFill>
        <p:spPr>
          <a:xfrm>
            <a:off x="5598942" y="1359262"/>
            <a:ext cx="2802195" cy="2586132"/>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8BB8A7-E6E7-CA60-97EA-00A70C4C8128}"/>
                  </a:ext>
                </a:extLst>
              </p:cNvPr>
              <p:cNvSpPr txBox="1"/>
              <p:nvPr/>
            </p:nvSpPr>
            <p:spPr>
              <a:xfrm>
                <a:off x="711875" y="1511500"/>
                <a:ext cx="4965442" cy="2359172"/>
              </a:xfrm>
              <a:prstGeom prst="rect">
                <a:avLst/>
              </a:prstGeom>
              <a:noFill/>
            </p:spPr>
            <p:txBody>
              <a:bodyPr wrap="square" rtlCol="0">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r>
                  <a:rPr lang="en-US" sz="2000" dirty="0" err="1">
                    <a:latin typeface="+mj-lt"/>
                  </a:rPr>
                  <a:t>vuông</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𝐼𝑂𝑀</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𝐼𝑂𝑁</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r>
                  <a:rPr lang="en-US" sz="2000" dirty="0"/>
                  <a:t>   </a:t>
                </a:r>
                <a14:m>
                  <m:oMath xmlns:m="http://schemas.openxmlformats.org/officeDocument/2006/math">
                    <m:r>
                      <a:rPr lang="en-US" sz="2000" i="1" dirty="0" smtClean="0">
                        <a:latin typeface="Cambria Math" panose="02040503050406030204" pitchFamily="18" charset="0"/>
                      </a:rPr>
                      <m:t>𝑂𝐼</m:t>
                    </m:r>
                  </m:oMath>
                </a14:m>
                <a:r>
                  <a:rPr lang="en-US" sz="2000" dirty="0">
                    <a:latin typeface="+mj-lt"/>
                  </a:rPr>
                  <a:t> </a:t>
                </a:r>
                <a:r>
                  <a:rPr lang="en-US" sz="2000" dirty="0" err="1">
                    <a:latin typeface="+mj-lt"/>
                  </a:rPr>
                  <a:t>là</a:t>
                </a:r>
                <a:r>
                  <a:rPr lang="en-US" sz="2000" dirty="0">
                    <a:latin typeface="+mj-lt"/>
                  </a:rPr>
                  <a:t> </a:t>
                </a:r>
                <a:r>
                  <a:rPr lang="en-US" sz="2000" dirty="0" err="1">
                    <a:latin typeface="+mj-lt"/>
                  </a:rPr>
                  <a:t>cạnh</a:t>
                </a:r>
                <a:r>
                  <a:rPr lang="en-US" sz="2000" dirty="0">
                    <a:latin typeface="+mj-lt"/>
                  </a:rPr>
                  <a:t> </a:t>
                </a:r>
                <a:r>
                  <a:rPr lang="en-US" sz="2000" dirty="0" err="1">
                    <a:latin typeface="+mj-lt"/>
                  </a:rPr>
                  <a:t>chung</a:t>
                </a:r>
                <a:r>
                  <a:rPr lang="en-US" sz="2000" dirty="0">
                    <a:latin typeface="+mj-lt"/>
                  </a:rPr>
                  <a:t>;</a:t>
                </a:r>
              </a:p>
              <a:p>
                <a:pPr algn="just">
                  <a:lnSpc>
                    <a:spcPct val="150000"/>
                  </a:lnSpc>
                </a:pP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𝐼𝑂𝑀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𝐼𝑂𝑁</m:t>
                        </m:r>
                      </m:e>
                    </m:acc>
                  </m:oMath>
                </a14:m>
                <a:r>
                  <a:rPr lang="en-US" sz="2000" dirty="0">
                    <a:latin typeface="+mj-lt"/>
                  </a:rPr>
                  <a:t> (</a:t>
                </a:r>
                <a:r>
                  <a:rPr lang="en-US" sz="2000" dirty="0" err="1">
                    <a:latin typeface="+mj-lt"/>
                  </a:rPr>
                  <a:t>vì</a:t>
                </a:r>
                <a:r>
                  <a:rPr lang="en-US" sz="2000" dirty="0">
                    <a:latin typeface="+mj-lt"/>
                  </a:rPr>
                  <a:t> Oz </a:t>
                </a:r>
                <a:r>
                  <a:rPr lang="en-US" sz="2000" dirty="0" err="1">
                    <a:latin typeface="+mj-lt"/>
                  </a:rPr>
                  <a:t>là</a:t>
                </a:r>
                <a:r>
                  <a:rPr lang="en-US" sz="2000" dirty="0">
                    <a:latin typeface="+mj-lt"/>
                  </a:rPr>
                  <a:t> </a:t>
                </a:r>
                <a:r>
                  <a:rPr lang="en-US" sz="2000" dirty="0" err="1">
                    <a:latin typeface="+mj-lt"/>
                  </a:rPr>
                  <a:t>phân</a:t>
                </a:r>
                <a:r>
                  <a:rPr lang="en-US" sz="2000" dirty="0">
                    <a:latin typeface="+mj-lt"/>
                  </a:rPr>
                  <a:t> </a:t>
                </a:r>
                <a:r>
                  <a:rPr lang="en-US" sz="2000" dirty="0" err="1">
                    <a:latin typeface="+mj-lt"/>
                  </a:rPr>
                  <a:t>giác</a:t>
                </a:r>
                <a:r>
                  <a:rPr lang="en-US" sz="2000" dirty="0">
                    <a:latin typeface="+mj-lt"/>
                  </a:rPr>
                  <a:t> </a:t>
                </a:r>
                <a:r>
                  <a:rPr lang="en-US" sz="2000" dirty="0" err="1">
                    <a:latin typeface="+mj-lt"/>
                  </a:rPr>
                  <a:t>của</a:t>
                </a:r>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𝑥𝑂𝑦</m:t>
                        </m:r>
                      </m:e>
                    </m:acc>
                  </m:oMath>
                </a14:m>
                <a:r>
                  <a:rPr lang="en-US" sz="2000" dirty="0">
                    <a:latin typeface="+mj-lt"/>
                  </a:rPr>
                  <a:t>)</a:t>
                </a:r>
              </a:p>
              <a:p>
                <a:pPr algn="just">
                  <a:lnSpc>
                    <a:spcPct val="150000"/>
                  </a:lnSpc>
                </a:pP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𝐼𝑂𝑁</m:t>
                    </m:r>
                  </m:oMath>
                </a14:m>
                <a:r>
                  <a:rPr lang="en-US" sz="2000" dirty="0">
                    <a:latin typeface="+mj-lt"/>
                  </a:rPr>
                  <a:t> (</a:t>
                </a:r>
                <a:r>
                  <a:rPr lang="en-US" sz="2000" dirty="0" err="1">
                    <a:latin typeface="+mj-lt"/>
                  </a:rPr>
                  <a:t>cạnh</a:t>
                </a:r>
                <a:r>
                  <a:rPr lang="en-US" sz="2000" dirty="0">
                    <a:latin typeface="+mj-lt"/>
                  </a:rPr>
                  <a:t> </a:t>
                </a:r>
                <a:r>
                  <a:rPr lang="en-US" sz="2000" dirty="0" err="1">
                    <a:latin typeface="+mj-lt"/>
                  </a:rPr>
                  <a:t>huyền</a:t>
                </a:r>
                <a:r>
                  <a:rPr lang="en-US" sz="2000" dirty="0">
                    <a:latin typeface="+mj-lt"/>
                  </a:rPr>
                  <a:t> – </a:t>
                </a:r>
                <a:r>
                  <a:rPr lang="en-US" sz="2000" dirty="0" err="1">
                    <a:latin typeface="+mj-lt"/>
                  </a:rPr>
                  <a:t>góc</a:t>
                </a:r>
                <a:r>
                  <a:rPr lang="en-US" sz="2000" dirty="0">
                    <a:latin typeface="+mj-lt"/>
                  </a:rPr>
                  <a:t> </a:t>
                </a:r>
                <a:r>
                  <a:rPr lang="en-US" sz="2000" dirty="0" err="1">
                    <a:latin typeface="+mj-lt"/>
                  </a:rPr>
                  <a:t>nhọn</a:t>
                </a:r>
                <a:r>
                  <a:rPr lang="en-US" sz="2000" dirty="0">
                    <a:latin typeface="+mj-lt"/>
                  </a:rPr>
                  <a:t>)</a:t>
                </a:r>
              </a:p>
              <a:p>
                <a:pPr algn="just">
                  <a:lnSpc>
                    <a:spcPct val="150000"/>
                  </a:lnSpc>
                </a:pPr>
                <a:r>
                  <a:rPr lang="en-US" sz="2000" dirty="0" err="1">
                    <a:latin typeface="+mj-lt"/>
                  </a:rPr>
                  <a:t>Vậy</a:t>
                </a:r>
                <a:r>
                  <a:rPr lang="en-US" sz="2000" dirty="0">
                    <a:latin typeface="+mj-lt"/>
                  </a:rPr>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latin typeface="+mj-lt"/>
                  </a:rPr>
                  <a:t> (</a:t>
                </a:r>
                <a:r>
                  <a:rPr lang="en-US" sz="2000" dirty="0" err="1">
                    <a:latin typeface="+mj-lt"/>
                  </a:rPr>
                  <a:t>hai</a:t>
                </a:r>
                <a:r>
                  <a:rPr lang="en-US" sz="2000" dirty="0">
                    <a:latin typeface="+mj-lt"/>
                  </a:rPr>
                  <a:t> </a:t>
                </a:r>
                <a:r>
                  <a:rPr lang="en-US" sz="2000" dirty="0" err="1">
                    <a:latin typeface="+mj-lt"/>
                  </a:rPr>
                  <a:t>cạnh</a:t>
                </a:r>
                <a:r>
                  <a:rPr lang="en-US" sz="2000" dirty="0">
                    <a:latin typeface="+mj-lt"/>
                  </a:rPr>
                  <a:t> </a:t>
                </a:r>
                <a:r>
                  <a:rPr lang="en-US" sz="2000" dirty="0" err="1">
                    <a:latin typeface="+mj-lt"/>
                  </a:rPr>
                  <a:t>tương</a:t>
                </a:r>
                <a:r>
                  <a:rPr lang="en-US" sz="2000" dirty="0">
                    <a:latin typeface="+mj-lt"/>
                  </a:rPr>
                  <a:t> </a:t>
                </a:r>
                <a:r>
                  <a:rPr lang="en-US" sz="2000" dirty="0" err="1">
                    <a:latin typeface="+mj-lt"/>
                  </a:rPr>
                  <a:t>ứng</a:t>
                </a:r>
                <a:r>
                  <a:rPr lang="en-US" sz="2000" dirty="0">
                    <a:latin typeface="+mj-lt"/>
                  </a:rPr>
                  <a:t>).</a:t>
                </a:r>
              </a:p>
            </p:txBody>
          </p:sp>
        </mc:Choice>
        <mc:Fallback xmlns="">
          <p:sp>
            <p:nvSpPr>
              <p:cNvPr id="6" name="TextBox 5">
                <a:extLst>
                  <a:ext uri="{FF2B5EF4-FFF2-40B4-BE49-F238E27FC236}">
                    <a16:creationId xmlns:a16="http://schemas.microsoft.com/office/drawing/2014/main" id="{848BB8A7-E6E7-CA60-97EA-00A70C4C8128}"/>
                  </a:ext>
                </a:extLst>
              </p:cNvPr>
              <p:cNvSpPr txBox="1">
                <a:spLocks noRot="1" noChangeAspect="1" noMove="1" noResize="1" noEditPoints="1" noAdjustHandles="1" noChangeArrowheads="1" noChangeShapeType="1" noTextEdit="1"/>
              </p:cNvSpPr>
              <p:nvPr/>
            </p:nvSpPr>
            <p:spPr>
              <a:xfrm>
                <a:off x="711875" y="1511500"/>
                <a:ext cx="4965442" cy="2359172"/>
              </a:xfrm>
              <a:prstGeom prst="rect">
                <a:avLst/>
              </a:prstGeom>
              <a:blipFill>
                <a:blip r:embed="rId4"/>
                <a:stretch>
                  <a:fillRect l="-1351" r="-10442" b="-3876"/>
                </a:stretch>
              </a:blipFill>
            </p:spPr>
            <p:txBody>
              <a:bodyPr/>
              <a:lstStyle/>
              <a:p>
                <a:r>
                  <a:rPr lang="en-US">
                    <a:noFill/>
                  </a:rPr>
                  <a:t> </a:t>
                </a:r>
              </a:p>
            </p:txBody>
          </p:sp>
        </mc:Fallback>
      </mc:AlternateContent>
    </p:spTree>
    <p:extLst>
      <p:ext uri="{BB962C8B-B14F-4D97-AF65-F5344CB8AC3E}">
        <p14:creationId xmlns:p14="http://schemas.microsoft.com/office/powerpoint/2010/main" val="4047025435"/>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dissolv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dissolve">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dissolve">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dissolve">
                                      <p:cBhvr>
                                        <p:cTn id="38" dur="500"/>
                                        <p:tgtEl>
                                          <p:spTgt spid="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dissolve">
                                      <p:cBhvr>
                                        <p:cTn id="4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837549" y="1472688"/>
                <a:ext cx="5796659" cy="2343655"/>
              </a:xfrm>
              <a:prstGeom prst="rect">
                <a:avLst/>
              </a:prstGeom>
            </p:spPr>
            <p:txBody>
              <a:bodyPr wrap="square">
                <a:spAutoFit/>
              </a:bodyPr>
              <a:lstStyle/>
              <a:p>
                <a:pPr algn="just">
                  <a:lnSpc>
                    <a:spcPct val="150000"/>
                  </a:lnSpc>
                </a:pPr>
                <a:r>
                  <a:rPr lang="vi-VN" sz="2000" b="1" i="1" u="sng" dirty="0">
                    <a:solidFill>
                      <a:schemeClr val="accent6">
                        <a:lumMod val="50000"/>
                      </a:schemeClr>
                    </a:solidFill>
                  </a:rPr>
                  <a:t>Nhận xét:</a:t>
                </a:r>
                <a:r>
                  <a:rPr lang="vi-VN" sz="2000" dirty="0">
                    <a:solidFill>
                      <a:schemeClr val="accent6">
                        <a:lumMod val="50000"/>
                      </a:schemeClr>
                    </a:solidFill>
                  </a:rPr>
                  <a:t> Độ dài các đoạn thẳng </a:t>
                </a:r>
                <a14:m>
                  <m:oMath xmlns:m="http://schemas.openxmlformats.org/officeDocument/2006/math">
                    <m:r>
                      <a:rPr lang="vi-VN" sz="2000" i="1" dirty="0" smtClean="0">
                        <a:solidFill>
                          <a:schemeClr val="accent6">
                            <a:lumMod val="50000"/>
                          </a:schemeClr>
                        </a:solidFill>
                        <a:latin typeface="Cambria Math" panose="02040503050406030204" pitchFamily="18" charset="0"/>
                      </a:rPr>
                      <m:t>𝐼𝑀</m:t>
                    </m:r>
                    <m:r>
                      <a:rPr lang="vi-VN" sz="2000" i="1" dirty="0" smtClean="0">
                        <a:solidFill>
                          <a:schemeClr val="accent6">
                            <a:lumMod val="50000"/>
                          </a:schemeClr>
                        </a:solidFill>
                        <a:latin typeface="Cambria Math" panose="02040503050406030204" pitchFamily="18" charset="0"/>
                      </a:rPr>
                      <m:t>, </m:t>
                    </m:r>
                    <m:r>
                      <a:rPr lang="vi-VN" sz="2000" i="1" dirty="0" smtClean="0">
                        <a:solidFill>
                          <a:schemeClr val="accent6">
                            <a:lumMod val="50000"/>
                          </a:schemeClr>
                        </a:solidFill>
                        <a:latin typeface="Cambria Math" panose="02040503050406030204" pitchFamily="18" charset="0"/>
                      </a:rPr>
                      <m:t>𝐼𝑁</m:t>
                    </m:r>
                  </m:oMath>
                </a14:m>
                <a:r>
                  <a:rPr lang="vi-VN" sz="2000" dirty="0">
                    <a:solidFill>
                      <a:schemeClr val="accent6">
                        <a:lumMod val="50000"/>
                      </a:schemeClr>
                    </a:solidFill>
                  </a:rPr>
                  <a:t> gọi là khoảng cách từ điểm </a:t>
                </a:r>
                <a14:m>
                  <m:oMath xmlns:m="http://schemas.openxmlformats.org/officeDocument/2006/math">
                    <m:r>
                      <a:rPr lang="vi-VN" sz="2000" i="1" dirty="0" smtClean="0">
                        <a:solidFill>
                          <a:schemeClr val="accent6">
                            <a:lumMod val="50000"/>
                          </a:schemeClr>
                        </a:solidFill>
                        <a:latin typeface="Cambria Math" panose="02040503050406030204" pitchFamily="18" charset="0"/>
                      </a:rPr>
                      <m:t>𝐼</m:t>
                    </m:r>
                  </m:oMath>
                </a14:m>
                <a:r>
                  <a:rPr lang="vi-VN" sz="2000" dirty="0">
                    <a:solidFill>
                      <a:schemeClr val="accent6">
                        <a:lumMod val="50000"/>
                      </a:schemeClr>
                    </a:solidFill>
                  </a:rPr>
                  <a:t>  lần lượt đến hai cạnh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𝑂𝑥</m:t>
                    </m:r>
                  </m:oMath>
                </a14:m>
                <a:r>
                  <a:rPr lang="vi-VN" sz="2000" dirty="0">
                    <a:solidFill>
                      <a:schemeClr val="accent6">
                        <a:lumMod val="50000"/>
                      </a:schemeClr>
                    </a:solidFill>
                  </a:rPr>
                  <a:t>,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𝑂𝑦</m:t>
                    </m:r>
                  </m:oMath>
                </a14:m>
                <a:r>
                  <a:rPr lang="vi-VN" sz="2000" dirty="0">
                    <a:solidFill>
                      <a:schemeClr val="accent6">
                        <a:lumMod val="50000"/>
                      </a:schemeClr>
                    </a:solidFill>
                  </a:rPr>
                  <a:t> của góc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𝑥𝑂𝑦</m:t>
                    </m:r>
                  </m:oMath>
                </a14:m>
                <a:r>
                  <a:rPr lang="vi-VN" sz="2000" dirty="0">
                    <a:solidFill>
                      <a:schemeClr val="accent6">
                        <a:lumMod val="50000"/>
                      </a:schemeClr>
                    </a:solidFill>
                  </a:rPr>
                  <a:t>. Như vậy, ta có thể nói: Nếu một điểm nằm trên tia phân giác của một góc thì cách đều hai cạnh của góc đó.</a:t>
                </a:r>
                <a:endParaRPr lang="en-US" sz="2000" dirty="0">
                  <a:solidFill>
                    <a:schemeClr val="accent6">
                      <a:lumMod val="50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837549" y="1472688"/>
                <a:ext cx="5796659" cy="2343655"/>
              </a:xfrm>
              <a:prstGeom prst="rect">
                <a:avLst/>
              </a:prstGeom>
              <a:blipFill>
                <a:blip r:embed="rId3"/>
                <a:stretch>
                  <a:fillRect l="-1052" r="-1157" b="-3906"/>
                </a:stretch>
              </a:blipFill>
            </p:spPr>
            <p:txBody>
              <a:bodyPr/>
              <a:lstStyle/>
              <a:p>
                <a:r>
                  <a:rPr lang="en-US">
                    <a:noFill/>
                  </a:rPr>
                  <a:t> </a:t>
                </a:r>
              </a:p>
            </p:txBody>
          </p:sp>
        </mc:Fallback>
      </mc:AlternateContent>
    </p:spTree>
    <p:extLst>
      <p:ext uri="{BB962C8B-B14F-4D97-AF65-F5344CB8AC3E}">
        <p14:creationId xmlns:p14="http://schemas.microsoft.com/office/powerpoint/2010/main" val="127452561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sp>
      <p:sp>
        <p:nvSpPr>
          <p:cNvPr id="7" name="Oval 6">
            <a:extLst>
              <a:ext uri="{FF2B5EF4-FFF2-40B4-BE49-F238E27FC236}">
                <a16:creationId xmlns:a16="http://schemas.microsoft.com/office/drawing/2014/main" id="{0FE61FE3-38CB-4C54-43AA-19D3A2089215}"/>
              </a:ext>
            </a:extLst>
          </p:cNvPr>
          <p:cNvSpPr/>
          <p:nvPr/>
        </p:nvSpPr>
        <p:spPr>
          <a:xfrm>
            <a:off x="3780029" y="812608"/>
            <a:ext cx="1583942" cy="749995"/>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err="1">
                <a:ln>
                  <a:noFill/>
                </a:ln>
                <a:solidFill>
                  <a:srgbClr val="FFFFFF"/>
                </a:solidFill>
                <a:effectLst/>
                <a:uLnTx/>
                <a:uFillTx/>
                <a:latin typeface="Arial"/>
                <a:ea typeface="+mn-ea"/>
                <a:cs typeface="+mn-cs"/>
                <a:sym typeface="Arial"/>
              </a:rPr>
              <a:t>Ví</a:t>
            </a: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200" b="1" i="0" u="none" strike="noStrike" kern="0" cap="none" spc="0" normalizeH="0" baseline="0" noProof="0" dirty="0" err="1">
                <a:ln>
                  <a:noFill/>
                </a:ln>
                <a:solidFill>
                  <a:srgbClr val="FFFFFF"/>
                </a:solidFill>
                <a:effectLst/>
                <a:uLnTx/>
                <a:uFillTx/>
                <a:latin typeface="Arial"/>
                <a:ea typeface="+mn-ea"/>
                <a:cs typeface="+mn-cs"/>
                <a:sym typeface="Arial"/>
              </a:rPr>
              <a:t>dụ</a:t>
            </a: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 4</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7F314B5-D4ED-8B76-EDCC-3BFCC4C507B2}"/>
                  </a:ext>
                </a:extLst>
              </p:cNvPr>
              <p:cNvSpPr txBox="1"/>
              <p:nvPr/>
            </p:nvSpPr>
            <p:spPr>
              <a:xfrm>
                <a:off x="1662002" y="1581073"/>
                <a:ext cx="5819996" cy="2343655"/>
              </a:xfrm>
              <a:prstGeom prst="rect">
                <a:avLst/>
              </a:prstGeom>
              <a:noFill/>
            </p:spPr>
            <p:txBody>
              <a:bodyPr wrap="square" rtlCol="0">
                <a:spAutoFit/>
              </a:bodyPr>
              <a:lstStyle/>
              <a:p>
                <a:pPr algn="just">
                  <a:lnSpc>
                    <a:spcPct val="150000"/>
                  </a:lnSpc>
                </a:pPr>
                <a:r>
                  <a:rPr lang="en-US" sz="2000" dirty="0"/>
                  <a:t>Cho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là</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r>
                  <a:rPr lang="en-US" sz="2000" dirty="0" err="1"/>
                  <a:t>của</a:t>
                </a:r>
                <a:r>
                  <a:rPr lang="en-US" sz="2000" dirty="0"/>
                  <a:t> </a:t>
                </a:r>
                <a:r>
                  <a:rPr lang="en-US" sz="2000" dirty="0" err="1"/>
                  <a:t>góc</a:t>
                </a:r>
                <a:r>
                  <a:rPr lang="en-US" sz="2000" dirty="0"/>
                  <a:t> </a:t>
                </a:r>
                <a:r>
                  <a:rPr lang="en-US" sz="2000" dirty="0" err="1"/>
                  <a:t>đó</a:t>
                </a:r>
                <a:r>
                  <a:rPr lang="en-US" sz="2000" dirty="0"/>
                  <a:t>. </a:t>
                </a:r>
                <a:r>
                  <a:rPr lang="en-US" sz="2000" dirty="0" err="1"/>
                  <a:t>Gọi</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là</a:t>
                </a:r>
                <a:r>
                  <a:rPr lang="en-US" sz="2000" dirty="0"/>
                  <a:t> </a:t>
                </a:r>
                <a:r>
                  <a:rPr lang="en-US" sz="2000" dirty="0" err="1"/>
                  <a:t>một</a:t>
                </a:r>
                <a:r>
                  <a:rPr lang="en-US" sz="2000" dirty="0"/>
                  <a:t> </a:t>
                </a:r>
                <a:r>
                  <a:rPr lang="en-US" sz="2000" dirty="0" err="1"/>
                  <a:t>điểm</a:t>
                </a:r>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Kẻ </a:t>
                </a:r>
                <a14:m>
                  <m:oMath xmlns:m="http://schemas.openxmlformats.org/officeDocument/2006/math">
                    <m:r>
                      <a:rPr lang="en-US" sz="2000" i="1" dirty="0" smtClean="0">
                        <a:latin typeface="Cambria Math" panose="02040503050406030204" pitchFamily="18" charset="0"/>
                      </a:rPr>
                      <m:t>𝐼𝑀</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𝑂𝑥</m:t>
                    </m:r>
                  </m:oMath>
                </a14:m>
                <a:r>
                  <a:rPr lang="en-US" sz="2000" dirty="0"/>
                  <a:t> (</a:t>
                </a:r>
                <a14:m>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𝑂𝑥</m:t>
                    </m:r>
                  </m:oMath>
                </a14:m>
                <a:r>
                  <a:rPr lang="en-US" sz="2000" dirty="0"/>
                  <a:t>), </a:t>
                </a:r>
                <a14:m>
                  <m:oMath xmlns:m="http://schemas.openxmlformats.org/officeDocument/2006/math">
                    <m:r>
                      <a:rPr lang="en-US" sz="2000" i="1" dirty="0" smtClean="0">
                        <a:latin typeface="Cambria Math" panose="02040503050406030204" pitchFamily="18" charset="0"/>
                      </a:rPr>
                      <m:t>𝐼𝑁</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𝑂𝑦</m:t>
                    </m:r>
                  </m:oMath>
                </a14:m>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𝑁</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𝑂𝑦</m:t>
                    </m:r>
                  </m:oMath>
                </a14:m>
                <a:r>
                  <a:rPr lang="en-US" sz="2000" dirty="0"/>
                  <a:t>). Giả sử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t>. </a:t>
                </a:r>
                <a:r>
                  <a:rPr lang="en-US" sz="2000" dirty="0" err="1"/>
                  <a:t>Chứng</a:t>
                </a:r>
                <a:r>
                  <a:rPr lang="en-US" sz="2000" dirty="0"/>
                  <a:t> </a:t>
                </a:r>
                <a:r>
                  <a:rPr lang="en-US" sz="2000" dirty="0" err="1"/>
                  <a:t>minh</a:t>
                </a:r>
                <a:r>
                  <a:rPr lang="en-US" sz="2000" dirty="0"/>
                  <a:t> </a:t>
                </a:r>
                <a:r>
                  <a:rPr lang="en-US" sz="2000" dirty="0" err="1"/>
                  <a:t>rằng</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nằm</a:t>
                </a:r>
                <a:r>
                  <a:rPr lang="en-US" sz="2000" dirty="0"/>
                  <a:t> </a:t>
                </a:r>
                <a:r>
                  <a:rPr lang="en-US" sz="2000" dirty="0" err="1"/>
                  <a:t>trên</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của</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a:t>
                </a:r>
              </a:p>
            </p:txBody>
          </p:sp>
        </mc:Choice>
        <mc:Fallback xmlns="">
          <p:sp>
            <p:nvSpPr>
              <p:cNvPr id="2" name="TextBox 1">
                <a:extLst>
                  <a:ext uri="{FF2B5EF4-FFF2-40B4-BE49-F238E27FC236}">
                    <a16:creationId xmlns:a16="http://schemas.microsoft.com/office/drawing/2014/main" id="{C7F314B5-D4ED-8B76-EDCC-3BFCC4C507B2}"/>
                  </a:ext>
                </a:extLst>
              </p:cNvPr>
              <p:cNvSpPr txBox="1">
                <a:spLocks noRot="1" noChangeAspect="1" noMove="1" noResize="1" noEditPoints="1" noAdjustHandles="1" noChangeArrowheads="1" noChangeShapeType="1" noTextEdit="1"/>
              </p:cNvSpPr>
              <p:nvPr/>
            </p:nvSpPr>
            <p:spPr>
              <a:xfrm>
                <a:off x="1662002" y="1581073"/>
                <a:ext cx="5819996" cy="2343655"/>
              </a:xfrm>
              <a:prstGeom prst="rect">
                <a:avLst/>
              </a:prstGeom>
              <a:blipFill>
                <a:blip r:embed="rId4"/>
                <a:stretch>
                  <a:fillRect l="-1153" r="-1048" b="-3636"/>
                </a:stretch>
              </a:blipFill>
            </p:spPr>
            <p:txBody>
              <a:bodyPr/>
              <a:lstStyle/>
              <a:p>
                <a:r>
                  <a:rPr lang="en-US">
                    <a:noFill/>
                  </a:rPr>
                  <a:t> </a:t>
                </a:r>
              </a:p>
            </p:txBody>
          </p:sp>
        </mc:Fallback>
      </mc:AlternateContent>
    </p:spTree>
    <p:extLst>
      <p:ext uri="{BB962C8B-B14F-4D97-AF65-F5344CB8AC3E}">
        <p14:creationId xmlns:p14="http://schemas.microsoft.com/office/powerpoint/2010/main" val="103012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3524"/>
        <p:cNvGrpSpPr/>
        <p:nvPr/>
      </p:nvGrpSpPr>
      <p:grpSpPr>
        <a:xfrm>
          <a:off x="0" y="0"/>
          <a:ext cx="0" cy="0"/>
          <a:chOff x="0" y="0"/>
          <a:chExt cx="0" cy="0"/>
        </a:xfrm>
      </p:grpSpPr>
      <p:pic>
        <p:nvPicPr>
          <p:cNvPr id="25" name="Picture 24">
            <a:extLst>
              <a:ext uri="{FF2B5EF4-FFF2-40B4-BE49-F238E27FC236}">
                <a16:creationId xmlns:a16="http://schemas.microsoft.com/office/drawing/2014/main" id="{7A8CD062-229A-70B6-12B3-BF1BB8EAA362}"/>
              </a:ext>
            </a:extLst>
          </p:cNvPr>
          <p:cNvPicPr>
            <a:picLocks noChangeAspect="1"/>
          </p:cNvPicPr>
          <p:nvPr/>
        </p:nvPicPr>
        <p:blipFill rotWithShape="1">
          <a:blip r:embed="rId3"/>
          <a:srcRect l="65887" t="31569" r="3043" b="8089"/>
          <a:stretch/>
        </p:blipFill>
        <p:spPr>
          <a:xfrm>
            <a:off x="464247" y="1059583"/>
            <a:ext cx="2841039" cy="2553185"/>
          </a:xfrm>
          <a:prstGeom prst="rect">
            <a:avLst/>
          </a:prstGeom>
        </p:spPr>
      </p:pic>
      <p:sp>
        <p:nvSpPr>
          <p:cNvPr id="23" name="Oval Callout 9">
            <a:extLst>
              <a:ext uri="{FF2B5EF4-FFF2-40B4-BE49-F238E27FC236}">
                <a16:creationId xmlns:a16="http://schemas.microsoft.com/office/drawing/2014/main" id="{CB9267ED-2F63-435A-85AD-7312AD1EBA5F}"/>
              </a:ext>
            </a:extLst>
          </p:cNvPr>
          <p:cNvSpPr/>
          <p:nvPr/>
        </p:nvSpPr>
        <p:spPr>
          <a:xfrm>
            <a:off x="4048018" y="180439"/>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F750951-6545-F1AB-F3F3-92F7773E9D1D}"/>
                  </a:ext>
                </a:extLst>
              </p:cNvPr>
              <p:cNvSpPr txBox="1"/>
              <p:nvPr/>
            </p:nvSpPr>
            <p:spPr>
              <a:xfrm>
                <a:off x="3498951" y="1025719"/>
                <a:ext cx="5594535" cy="2820837"/>
              </a:xfrm>
              <a:prstGeom prst="rect">
                <a:avLst/>
              </a:prstGeom>
              <a:noFill/>
            </p:spPr>
            <p:txBody>
              <a:bodyPr wrap="square" rtlCol="0">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r>
                  <a:rPr lang="en-US" sz="2000" dirty="0" err="1">
                    <a:latin typeface="+mj-lt"/>
                  </a:rPr>
                  <a:t>vuông</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𝐼𝑂𝑀</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𝐼𝑂𝑁</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r>
                  <a:rPr lang="en-US" sz="2000" dirty="0"/>
                  <a:t>	</a:t>
                </a:r>
                <a14:m>
                  <m:oMath xmlns:m="http://schemas.openxmlformats.org/officeDocument/2006/math">
                    <m:r>
                      <a:rPr lang="en-US" sz="2000" i="1" dirty="0" smtClean="0">
                        <a:latin typeface="Cambria Math" panose="02040503050406030204" pitchFamily="18" charset="0"/>
                      </a:rPr>
                      <m:t>𝑂𝐼</m:t>
                    </m:r>
                  </m:oMath>
                </a14:m>
                <a:r>
                  <a:rPr lang="en-US" sz="2000" dirty="0">
                    <a:latin typeface="+mj-lt"/>
                  </a:rPr>
                  <a:t> </a:t>
                </a:r>
                <a:r>
                  <a:rPr lang="en-US" sz="2000" dirty="0" err="1">
                    <a:latin typeface="+mj-lt"/>
                  </a:rPr>
                  <a:t>là</a:t>
                </a:r>
                <a:r>
                  <a:rPr lang="en-US" sz="2000" dirty="0">
                    <a:latin typeface="+mj-lt"/>
                  </a:rPr>
                  <a:t> </a:t>
                </a:r>
                <a:r>
                  <a:rPr lang="en-US" sz="2000" dirty="0" err="1">
                    <a:latin typeface="+mj-lt"/>
                  </a:rPr>
                  <a:t>cạnh</a:t>
                </a:r>
                <a:r>
                  <a:rPr lang="en-US" sz="2000" dirty="0">
                    <a:latin typeface="+mj-lt"/>
                  </a:rPr>
                  <a:t> </a:t>
                </a:r>
                <a:r>
                  <a:rPr lang="en-US" sz="2000" dirty="0" err="1">
                    <a:latin typeface="+mj-lt"/>
                  </a:rPr>
                  <a:t>chung</a:t>
                </a:r>
                <a:r>
                  <a:rPr lang="en-US" sz="2000" dirty="0">
                    <a:latin typeface="+mj-lt"/>
                  </a:rPr>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endParaRPr lang="en-US" sz="2000" dirty="0">
                  <a:latin typeface="+mj-lt"/>
                </a:endParaRP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𝐼𝑂𝑁</m:t>
                    </m:r>
                  </m:oMath>
                </a14:m>
                <a:r>
                  <a:rPr lang="en-US" sz="2000" dirty="0">
                    <a:latin typeface="+mj-lt"/>
                  </a:rPr>
                  <a:t> (</a:t>
                </a:r>
                <a:r>
                  <a:rPr lang="en-US" sz="2000" dirty="0" err="1">
                    <a:latin typeface="+mj-lt"/>
                  </a:rPr>
                  <a:t>cạnh</a:t>
                </a:r>
                <a:r>
                  <a:rPr lang="en-US" sz="2000" dirty="0">
                    <a:latin typeface="+mj-lt"/>
                  </a:rPr>
                  <a:t> </a:t>
                </a:r>
                <a:r>
                  <a:rPr lang="en-US" sz="2000" dirty="0" err="1">
                    <a:latin typeface="+mj-lt"/>
                  </a:rPr>
                  <a:t>huyền</a:t>
                </a:r>
                <a:r>
                  <a:rPr lang="en-US" sz="2000" dirty="0">
                    <a:latin typeface="+mj-lt"/>
                  </a:rPr>
                  <a:t> – </a:t>
                </a:r>
                <a:r>
                  <a:rPr lang="en-US" sz="2000" dirty="0" err="1">
                    <a:latin typeface="+mj-lt"/>
                  </a:rPr>
                  <a:t>cạnh</a:t>
                </a:r>
                <a:r>
                  <a:rPr lang="en-US" sz="2000" dirty="0">
                    <a:latin typeface="+mj-lt"/>
                  </a:rPr>
                  <a:t> </a:t>
                </a:r>
                <a:r>
                  <a:rPr lang="en-US" sz="2000" dirty="0" err="1">
                    <a:latin typeface="+mj-lt"/>
                  </a:rPr>
                  <a:t>góc</a:t>
                </a:r>
                <a:r>
                  <a:rPr lang="en-US" sz="2000" dirty="0">
                    <a:latin typeface="+mj-lt"/>
                  </a:rPr>
                  <a:t> </a:t>
                </a:r>
                <a:r>
                  <a:rPr lang="en-US" sz="2000" dirty="0" err="1">
                    <a:latin typeface="+mj-lt"/>
                  </a:rPr>
                  <a:t>vuông</a:t>
                </a:r>
                <a:r>
                  <a:rPr lang="en-US" sz="2000" dirty="0">
                    <a:latin typeface="+mj-lt"/>
                  </a:rPr>
                  <a:t>)</a:t>
                </a:r>
              </a:p>
              <a:p>
                <a:pPr algn="just">
                  <a:lnSpc>
                    <a:spcPct val="150000"/>
                  </a:lnSpc>
                </a:pPr>
                <a:r>
                  <a:rPr lang="en-US" sz="2000" dirty="0">
                    <a:latin typeface="+mj-lt"/>
                  </a:rPr>
                  <a:t>Do </a:t>
                </a:r>
                <a:r>
                  <a:rPr lang="en-US" sz="2000" dirty="0" err="1">
                    <a:latin typeface="+mj-lt"/>
                  </a:rPr>
                  <a:t>đó</a:t>
                </a:r>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𝐼𝑂𝑀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𝐼𝑂𝑁</m:t>
                        </m:r>
                      </m:e>
                    </m:acc>
                  </m:oMath>
                </a14:m>
                <a:r>
                  <a:rPr lang="en-US" sz="2000" dirty="0">
                    <a:latin typeface="+mj-lt"/>
                  </a:rPr>
                  <a:t> (</a:t>
                </a:r>
                <a:r>
                  <a:rPr lang="en-US" sz="2000" dirty="0" err="1">
                    <a:latin typeface="+mj-lt"/>
                  </a:rPr>
                  <a:t>hai</a:t>
                </a:r>
                <a:r>
                  <a:rPr lang="en-US" sz="2000" dirty="0">
                    <a:latin typeface="+mj-lt"/>
                  </a:rPr>
                  <a:t> </a:t>
                </a:r>
                <a:r>
                  <a:rPr lang="en-US" sz="2000" dirty="0" err="1">
                    <a:latin typeface="+mj-lt"/>
                  </a:rPr>
                  <a:t>góc</a:t>
                </a:r>
                <a:r>
                  <a:rPr lang="en-US" sz="2000" dirty="0">
                    <a:latin typeface="+mj-lt"/>
                  </a:rPr>
                  <a:t> </a:t>
                </a:r>
                <a:r>
                  <a:rPr lang="en-US" sz="2000" dirty="0" err="1">
                    <a:latin typeface="+mj-lt"/>
                  </a:rPr>
                  <a:t>tương</a:t>
                </a:r>
                <a:r>
                  <a:rPr lang="en-US" sz="2000" dirty="0">
                    <a:latin typeface="+mj-lt"/>
                  </a:rPr>
                  <a:t> </a:t>
                </a:r>
                <a:r>
                  <a:rPr lang="en-US" sz="2000" dirty="0" err="1">
                    <a:latin typeface="+mj-lt"/>
                  </a:rPr>
                  <a:t>ứng</a:t>
                </a:r>
                <a:r>
                  <a:rPr lang="en-US" sz="2000" dirty="0">
                    <a:latin typeface="+mj-lt"/>
                  </a:rPr>
                  <a:t>)</a:t>
                </a:r>
              </a:p>
              <a:p>
                <a:pPr algn="just">
                  <a:lnSpc>
                    <a:spcPct val="150000"/>
                  </a:lnSpc>
                </a:pPr>
                <a:r>
                  <a:rPr lang="en-US" sz="2000" dirty="0" err="1">
                    <a:latin typeface="+mj-lt"/>
                  </a:rPr>
                  <a:t>Vậy</a:t>
                </a:r>
                <a:r>
                  <a:rPr lang="en-US" sz="2000" dirty="0">
                    <a:latin typeface="+mj-lt"/>
                  </a:rPr>
                  <a:t> </a:t>
                </a:r>
                <a:r>
                  <a:rPr lang="en-US" sz="2000" dirty="0" err="1">
                    <a:latin typeface="+mj-lt"/>
                  </a:rPr>
                  <a:t>điểm</a:t>
                </a:r>
                <a:r>
                  <a:rPr lang="en-US" sz="2000" dirty="0">
                    <a:latin typeface="+mj-lt"/>
                  </a:rPr>
                  <a:t> </a:t>
                </a:r>
                <a14:m>
                  <m:oMath xmlns:m="http://schemas.openxmlformats.org/officeDocument/2006/math">
                    <m:r>
                      <a:rPr lang="en-US" sz="2000" i="1" dirty="0" smtClean="0">
                        <a:latin typeface="Cambria Math" panose="02040503050406030204" pitchFamily="18" charset="0"/>
                      </a:rPr>
                      <m:t>𝐼</m:t>
                    </m:r>
                  </m:oMath>
                </a14:m>
                <a:r>
                  <a:rPr lang="en-US" sz="2000" dirty="0">
                    <a:latin typeface="+mj-lt"/>
                  </a:rPr>
                  <a:t> </a:t>
                </a:r>
                <a:r>
                  <a:rPr lang="en-US" sz="2000" dirty="0" err="1">
                    <a:latin typeface="+mj-lt"/>
                  </a:rPr>
                  <a:t>thuộc</a:t>
                </a:r>
                <a:r>
                  <a:rPr lang="en-US" sz="2000" dirty="0">
                    <a:latin typeface="+mj-lt"/>
                  </a:rPr>
                  <a:t> </a:t>
                </a:r>
                <a:r>
                  <a:rPr lang="en-US" sz="2000" dirty="0" err="1">
                    <a:latin typeface="+mj-lt"/>
                  </a:rPr>
                  <a:t>tia</a:t>
                </a:r>
                <a:r>
                  <a:rPr lang="en-US" sz="2000" dirty="0">
                    <a:latin typeface="+mj-lt"/>
                  </a:rPr>
                  <a:t> </a:t>
                </a:r>
                <a:r>
                  <a:rPr lang="en-US" sz="2000" dirty="0" err="1">
                    <a:latin typeface="+mj-lt"/>
                  </a:rPr>
                  <a:t>phân</a:t>
                </a:r>
                <a:r>
                  <a:rPr lang="en-US" sz="2000" dirty="0">
                    <a:latin typeface="+mj-lt"/>
                  </a:rPr>
                  <a:t> </a:t>
                </a:r>
                <a:r>
                  <a:rPr lang="en-US" sz="2000" dirty="0" err="1">
                    <a:latin typeface="+mj-lt"/>
                  </a:rPr>
                  <a:t>giác</a:t>
                </a:r>
                <a:r>
                  <a:rPr lang="en-US" sz="2000" dirty="0">
                    <a:latin typeface="+mj-lt"/>
                  </a:rPr>
                  <a:t> </a:t>
                </a:r>
                <a14:m>
                  <m:oMath xmlns:m="http://schemas.openxmlformats.org/officeDocument/2006/math">
                    <m:r>
                      <a:rPr lang="en-US" sz="2000" i="1" dirty="0" smtClean="0">
                        <a:latin typeface="Cambria Math" panose="02040503050406030204" pitchFamily="18" charset="0"/>
                      </a:rPr>
                      <m:t>𝑂𝑧</m:t>
                    </m:r>
                  </m:oMath>
                </a14:m>
                <a:r>
                  <a:rPr lang="en-US" sz="2000" dirty="0">
                    <a:latin typeface="+mj-lt"/>
                  </a:rPr>
                  <a:t> </a:t>
                </a:r>
                <a:r>
                  <a:rPr lang="en-US" sz="2000" dirty="0" err="1">
                    <a:latin typeface="+mj-lt"/>
                  </a:rPr>
                  <a:t>của</a:t>
                </a:r>
                <a:r>
                  <a:rPr lang="en-US" sz="2000" dirty="0">
                    <a:latin typeface="+mj-lt"/>
                  </a:rPr>
                  <a:t> </a:t>
                </a:r>
                <a:r>
                  <a:rPr lang="en-US" sz="2000" dirty="0" err="1">
                    <a:latin typeface="+mj-lt"/>
                  </a:rPr>
                  <a:t>góc</a:t>
                </a:r>
                <a:r>
                  <a:rPr lang="en-US" sz="2000" dirty="0">
                    <a:latin typeface="+mj-lt"/>
                  </a:rPr>
                  <a:t> </a:t>
                </a:r>
                <a14:m>
                  <m:oMath xmlns:m="http://schemas.openxmlformats.org/officeDocument/2006/math">
                    <m:r>
                      <a:rPr lang="en-US" sz="2000" i="1" dirty="0" smtClean="0">
                        <a:latin typeface="Cambria Math" panose="02040503050406030204" pitchFamily="18" charset="0"/>
                      </a:rPr>
                      <m:t>𝑥𝑂𝑦</m:t>
                    </m:r>
                  </m:oMath>
                </a14:m>
                <a:r>
                  <a:rPr lang="en-US" sz="2000" dirty="0">
                    <a:latin typeface="+mj-lt"/>
                  </a:rPr>
                  <a:t>.</a:t>
                </a:r>
              </a:p>
            </p:txBody>
          </p:sp>
        </mc:Choice>
        <mc:Fallback xmlns="">
          <p:sp>
            <p:nvSpPr>
              <p:cNvPr id="26" name="TextBox 25">
                <a:extLst>
                  <a:ext uri="{FF2B5EF4-FFF2-40B4-BE49-F238E27FC236}">
                    <a16:creationId xmlns:a16="http://schemas.microsoft.com/office/drawing/2014/main" id="{EF750951-6545-F1AB-F3F3-92F7773E9D1D}"/>
                  </a:ext>
                </a:extLst>
              </p:cNvPr>
              <p:cNvSpPr txBox="1">
                <a:spLocks noRot="1" noChangeAspect="1" noMove="1" noResize="1" noEditPoints="1" noAdjustHandles="1" noChangeArrowheads="1" noChangeShapeType="1" noTextEdit="1"/>
              </p:cNvSpPr>
              <p:nvPr/>
            </p:nvSpPr>
            <p:spPr>
              <a:xfrm>
                <a:off x="3498951" y="1025719"/>
                <a:ext cx="5594535" cy="2820837"/>
              </a:xfrm>
              <a:prstGeom prst="rect">
                <a:avLst/>
              </a:prstGeom>
              <a:blipFill>
                <a:blip r:embed="rId4"/>
                <a:stretch>
                  <a:fillRect l="-1198" r="-1089" b="-3024"/>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6B570AC5-9B3A-65FA-2FB6-3F7E6ACF1AFD}"/>
              </a:ext>
            </a:extLst>
          </p:cNvPr>
          <p:cNvSpPr txBox="1"/>
          <p:nvPr/>
        </p:nvSpPr>
        <p:spPr>
          <a:xfrm>
            <a:off x="203412" y="4017583"/>
            <a:ext cx="6747393" cy="958660"/>
          </a:xfrm>
          <a:prstGeom prst="rect">
            <a:avLst/>
          </a:prstGeom>
          <a:noFill/>
        </p:spPr>
        <p:txBody>
          <a:bodyPr wrap="square">
            <a:spAutoFit/>
          </a:bodyPr>
          <a:lstStyle/>
          <a:p>
            <a:pPr marL="0" marR="0" algn="just">
              <a:lnSpc>
                <a:spcPct val="150000"/>
              </a:lnSpc>
              <a:spcBef>
                <a:spcPts val="0"/>
              </a:spcBef>
              <a:spcAft>
                <a:spcPts val="600"/>
              </a:spcAft>
            </a:pPr>
            <a:r>
              <a:rPr lang="vi-VN" sz="2000" b="1" i="1" u="sng" dirty="0">
                <a:solidFill>
                  <a:schemeClr val="tx2">
                    <a:lumMod val="50000"/>
                  </a:schemeClr>
                </a:solidFill>
                <a:effectLst/>
                <a:latin typeface="+mn-lt"/>
                <a:ea typeface="Calibri" panose="020F0502020204030204" pitchFamily="34" charset="0"/>
                <a:cs typeface="Times New Roman" panose="02020603050405020304" pitchFamily="18" charset="0"/>
              </a:rPr>
              <a:t>Nhận xét:</a:t>
            </a:r>
            <a:r>
              <a:rPr lang="vi-VN" sz="2000" dirty="0">
                <a:solidFill>
                  <a:schemeClr val="tx2">
                    <a:lumMod val="50000"/>
                  </a:schemeClr>
                </a:solidFill>
                <a:effectLst/>
                <a:latin typeface="+mn-lt"/>
                <a:ea typeface="Calibri" panose="020F0502020204030204" pitchFamily="34" charset="0"/>
                <a:cs typeface="Times New Roman" panose="02020603050405020304" pitchFamily="18" charset="0"/>
              </a:rPr>
              <a:t> Nếu một điểm nằm trong một góc và cách đều hai cạnh của góc thì nằm trên tia phân giác của góc đó. </a:t>
            </a:r>
            <a:endParaRPr lang="en-US" sz="2000"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35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 calcmode="lin" valueType="num">
                                      <p:cBhvr>
                                        <p:cTn id="15" dur="500" fill="hold"/>
                                        <p:tgtEl>
                                          <p:spTgt spid="25"/>
                                        </p:tgtEl>
                                        <p:attrNameLst>
                                          <p:attrName>style.rotation</p:attrName>
                                        </p:attrNameLst>
                                      </p:cBhvr>
                                      <p:tavLst>
                                        <p:tav tm="0">
                                          <p:val>
                                            <p:fltVal val="90"/>
                                          </p:val>
                                        </p:tav>
                                        <p:tav tm="100000">
                                          <p:val>
                                            <p:fltVal val="0"/>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fade">
                                      <p:cBhvr>
                                        <p:cTn id="21" dur="500"/>
                                        <p:tgtEl>
                                          <p:spTgt spid="2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Effect transition="in" filter="fade">
                                      <p:cBhvr>
                                        <p:cTn id="26" dur="500"/>
                                        <p:tgtEl>
                                          <p:spTgt spid="2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xEl>
                                              <p:pRg st="2" end="2"/>
                                            </p:txEl>
                                          </p:spTgt>
                                        </p:tgtEl>
                                        <p:attrNameLst>
                                          <p:attrName>style.visibility</p:attrName>
                                        </p:attrNameLst>
                                      </p:cBhvr>
                                      <p:to>
                                        <p:strVal val="visible"/>
                                      </p:to>
                                    </p:set>
                                    <p:animEffect transition="in" filter="fade">
                                      <p:cBhvr>
                                        <p:cTn id="31" dur="500"/>
                                        <p:tgtEl>
                                          <p:spTgt spid="2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xEl>
                                              <p:pRg st="3" end="3"/>
                                            </p:txEl>
                                          </p:spTgt>
                                        </p:tgtEl>
                                        <p:attrNameLst>
                                          <p:attrName>style.visibility</p:attrName>
                                        </p:attrNameLst>
                                      </p:cBhvr>
                                      <p:to>
                                        <p:strVal val="visible"/>
                                      </p:to>
                                    </p:set>
                                    <p:animEffect transition="in" filter="fade">
                                      <p:cBhvr>
                                        <p:cTn id="36" dur="500"/>
                                        <p:tgtEl>
                                          <p:spTgt spid="2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xEl>
                                              <p:pRg st="4" end="4"/>
                                            </p:txEl>
                                          </p:spTgt>
                                        </p:tgtEl>
                                        <p:attrNameLst>
                                          <p:attrName>style.visibility</p:attrName>
                                        </p:attrNameLst>
                                      </p:cBhvr>
                                      <p:to>
                                        <p:strVal val="visible"/>
                                      </p:to>
                                    </p:set>
                                    <p:animEffect transition="in" filter="fade">
                                      <p:cBhvr>
                                        <p:cTn id="41" dur="500"/>
                                        <p:tgtEl>
                                          <p:spTgt spid="2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fade">
                                      <p:cBhvr>
                                        <p:cTn id="46" dur="500"/>
                                        <p:tgtEl>
                                          <p:spTgt spid="29">
                                            <p:txEl>
                                              <p:pRg st="0" end="0"/>
                                            </p:txEl>
                                          </p:spTgt>
                                        </p:tgtEl>
                                      </p:cBhvr>
                                    </p:animEffect>
                                    <p:anim calcmode="lin" valueType="num">
                                      <p:cBhvr>
                                        <p:cTn id="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5"/>
        <p:cNvGrpSpPr/>
        <p:nvPr/>
      </p:nvGrpSpPr>
      <p:grpSpPr>
        <a:xfrm>
          <a:off x="0" y="0"/>
          <a:ext cx="0" cy="0"/>
          <a:chOff x="0" y="0"/>
          <a:chExt cx="0" cy="0"/>
        </a:xfrm>
      </p:grpSpPr>
      <p:sp>
        <p:nvSpPr>
          <p:cNvPr id="4" name="TextBox 3"/>
          <p:cNvSpPr txBox="1"/>
          <p:nvPr/>
        </p:nvSpPr>
        <p:spPr>
          <a:xfrm>
            <a:off x="2234115" y="190880"/>
            <a:ext cx="4592548" cy="584775"/>
          </a:xfrm>
          <a:prstGeom prst="rect">
            <a:avLst/>
          </a:prstGeom>
          <a:noFill/>
        </p:spPr>
        <p:txBody>
          <a:bodyPr wrap="square" rtlCol="0">
            <a:spAutoFit/>
          </a:bodyPr>
          <a:lstStyle/>
          <a:p>
            <a:pPr algn="ctr"/>
            <a:r>
              <a:rPr lang="en-US" sz="3200" b="1" dirty="0">
                <a:solidFill>
                  <a:schemeClr val="accent3">
                    <a:lumMod val="50000"/>
                  </a:schemeClr>
                </a:solidFill>
              </a:rPr>
              <a:t>LUYỆN TẬP</a:t>
            </a:r>
          </a:p>
        </p:txBody>
      </p:sp>
      <mc:AlternateContent xmlns:mc="http://schemas.openxmlformats.org/markup-compatibility/2006" xmlns:a14="http://schemas.microsoft.com/office/drawing/2010/main">
        <mc:Choice Requires="a14">
          <p:sp>
            <p:nvSpPr>
              <p:cNvPr id="5" name="Rectangle 4"/>
              <p:cNvSpPr/>
              <p:nvPr/>
            </p:nvSpPr>
            <p:spPr>
              <a:xfrm>
                <a:off x="844153" y="915458"/>
                <a:ext cx="7290637" cy="1471044"/>
              </a:xfrm>
              <a:prstGeom prst="rect">
                <a:avLst/>
              </a:prstGeom>
            </p:spPr>
            <p:txBody>
              <a:bodyPr wrap="square">
                <a:spAutoFit/>
              </a:bodyPr>
              <a:lstStyle/>
              <a:p>
                <a:pPr algn="just">
                  <a:lnSpc>
                    <a:spcPct val="150000"/>
                  </a:lnSpc>
                </a:pPr>
                <a:r>
                  <a:rPr lang="en-US" sz="2000" b="1" dirty="0">
                    <a:solidFill>
                      <a:srgbClr val="0070C0"/>
                    </a:solidFill>
                  </a:rPr>
                  <a:t>Bài</a:t>
                </a:r>
                <a:r>
                  <a:rPr lang="vi-VN" sz="2000" b="1" dirty="0">
                    <a:solidFill>
                      <a:srgbClr val="0070C0"/>
                    </a:solidFill>
                  </a:rPr>
                  <a:t> 1</a:t>
                </a:r>
                <a:r>
                  <a:rPr lang="en-US" sz="2000" b="1" dirty="0">
                    <a:solidFill>
                      <a:srgbClr val="0070C0"/>
                    </a:solidFill>
                  </a:rPr>
                  <a:t> (SGK – tr.91)</a:t>
                </a:r>
                <a:r>
                  <a:rPr lang="vi-VN" sz="2000" b="1" dirty="0">
                    <a:solidFill>
                      <a:srgbClr val="0070C0"/>
                    </a:solidFill>
                  </a:rPr>
                  <a:t>: </a:t>
                </a: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thoả</a:t>
                </a:r>
                <a:r>
                  <a:rPr lang="en-US" sz="2000" dirty="0"/>
                  <a:t> </a:t>
                </a:r>
                <a:r>
                  <a:rPr lang="en-US" sz="2000" dirty="0" err="1"/>
                  <a:t>mãn</a:t>
                </a:r>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r>
                          <a:rPr lang="en-US" sz="2000" b="0" i="1" smtClean="0">
                            <a:latin typeface="Cambria Math" panose="02040503050406030204" pitchFamily="18" charset="0"/>
                          </a:rPr>
                          <m:t>′</m:t>
                        </m:r>
                      </m:e>
                    </m:acc>
                  </m:oMath>
                </a14:m>
                <a:r>
                  <a:rPr lang="en-US" sz="2000" dirty="0"/>
                  <a:t>. Hai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có</a:t>
                </a:r>
                <a:r>
                  <a:rPr lang="en-US" sz="2000" dirty="0"/>
                  <a:t> </a:t>
                </a:r>
                <a:r>
                  <a:rPr lang="en-US" sz="2000" dirty="0" err="1"/>
                  <a:t>bằng</a:t>
                </a:r>
                <a:r>
                  <a:rPr lang="en-US" sz="2000" dirty="0"/>
                  <a:t> </a:t>
                </a:r>
                <a:r>
                  <a:rPr lang="en-US" sz="2000" dirty="0" err="1"/>
                  <a:t>nhau</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844153" y="915458"/>
                <a:ext cx="7290637" cy="1471044"/>
              </a:xfrm>
              <a:prstGeom prst="rect">
                <a:avLst/>
              </a:prstGeom>
              <a:blipFill>
                <a:blip r:embed="rId3"/>
                <a:stretch>
                  <a:fillRect l="-836" r="-920" b="-6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586763" y="2816962"/>
                <a:ext cx="4572000" cy="1507016"/>
              </a:xfrm>
              <a:prstGeom prst="rect">
                <a:avLst/>
              </a:prstGeom>
              <a:solidFill>
                <a:schemeClr val="tx2"/>
              </a:solidFill>
            </p:spPr>
            <p:txBody>
              <a:bodyPr>
                <a:spAutoFit/>
              </a:bodyPr>
              <a:lstStyle/>
              <a:p>
                <a:pPr algn="just">
                  <a:lnSpc>
                    <a:spcPct val="150000"/>
                  </a:lnSpc>
                </a:pPr>
                <a:r>
                  <a:rPr lang="vi-VN" sz="2000" dirty="0"/>
                  <a:t>Xét hai tam giác </a:t>
                </a:r>
                <a14:m>
                  <m:oMath xmlns:m="http://schemas.openxmlformats.org/officeDocument/2006/math">
                    <m:r>
                      <a:rPr lang="vi-VN" sz="2000" i="1" dirty="0" smtClean="0">
                        <a:latin typeface="Cambria Math" panose="02040503050406030204" pitchFamily="18" charset="0"/>
                      </a:rPr>
                      <m:t>𝐴𝐵𝐶</m:t>
                    </m:r>
                  </m:oMath>
                </a14:m>
                <a:r>
                  <a:rPr lang="vi-VN" sz="2000" dirty="0"/>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ta có: </a:t>
                </a:r>
                <a:endParaRPr lang="en-US" sz="2000" dirty="0"/>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sSup>
                          <m:sSupPr>
                            <m:ctrlPr>
                              <a:rPr lang="en-US" sz="2000" i="1">
                                <a:latin typeface="Cambria Math" panose="02040503050406030204" pitchFamily="18" charset="0"/>
                              </a:rPr>
                            </m:ctrlPr>
                          </m:sSupPr>
                          <m:e>
                            <m:r>
                              <a:rPr lang="vi-VN" sz="2000" i="1">
                                <a:latin typeface="Cambria Math" panose="02040503050406030204" pitchFamily="18" charset="0"/>
                              </a:rPr>
                              <m:t>𝐴</m:t>
                            </m:r>
                          </m:e>
                          <m:sup>
                            <m:r>
                              <a:rPr lang="vi-VN" sz="2000" i="1">
                                <a:latin typeface="Cambria Math" panose="02040503050406030204" pitchFamily="18" charset="0"/>
                              </a:rPr>
                              <m:t>′</m:t>
                            </m:r>
                          </m:sup>
                        </m:sSup>
                      </m:e>
                    </m:acc>
                    <m:r>
                      <a:rPr lang="en-US" sz="2000" b="0" i="1" smtClean="0">
                        <a:latin typeface="Cambria Math" panose="02040503050406030204" pitchFamily="18" charset="0"/>
                      </a:rPr>
                      <m:t>=90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vi-VN" sz="2000" i="1" dirty="0" smtClean="0">
                        <a:latin typeface="Cambria Math" panose="02040503050406030204" pitchFamily="18" charset="0"/>
                      </a:rPr>
                      <m:t>𝐴𝐵</m:t>
                    </m:r>
                    <m:r>
                      <a:rPr lang="vi-VN" sz="2000" i="1" dirty="0" smtClean="0">
                        <a:latin typeface="Cambria Math" panose="02040503050406030204" pitchFamily="18" charset="0"/>
                      </a:rPr>
                      <m:t>=</m:t>
                    </m:r>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i="1" dirty="0"/>
                  <a:t> </a:t>
                </a:r>
                <a:endParaRPr lang="en-US" sz="2000" i="1" dirty="0"/>
              </a:p>
              <a:p>
                <a:pPr algn="just">
                  <a:lnSpc>
                    <a:spcPct val="150000"/>
                  </a:lnSpc>
                </a:pPr>
                <a:r>
                  <a:rPr lang="vi-VN" sz="2000" dirty="0"/>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t> (g.c.g)</a:t>
                </a:r>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3586763" y="2816962"/>
                <a:ext cx="4572000" cy="1507016"/>
              </a:xfrm>
              <a:prstGeom prst="rect">
                <a:avLst/>
              </a:prstGeom>
              <a:blipFill>
                <a:blip r:embed="rId4"/>
                <a:stretch>
                  <a:fillRect l="-1333" b="-6478"/>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36576">
            <a:off x="2403503" y="2557878"/>
            <a:ext cx="1013871" cy="1153462"/>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down)">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down)">
                                      <p:cBhvr>
                                        <p:cTn id="3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sp>
        <p:nvSpPr>
          <p:cNvPr id="2354" name="Google Shape;2354;p52"/>
          <p:cNvSpPr/>
          <p:nvPr/>
        </p:nvSpPr>
        <p:spPr>
          <a:xfrm rot="-497">
            <a:off x="1149241" y="802790"/>
            <a:ext cx="6895470" cy="3574008"/>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15" name="Rectangle 14"/>
              <p:cNvSpPr/>
              <p:nvPr/>
            </p:nvSpPr>
            <p:spPr>
              <a:xfrm>
                <a:off x="1334451" y="1017745"/>
                <a:ext cx="6710519" cy="974369"/>
              </a:xfrm>
              <a:prstGeom prst="rect">
                <a:avLst/>
              </a:prstGeom>
            </p:spPr>
            <p:txBody>
              <a:bodyPr wrap="square">
                <a:spAutoFit/>
              </a:bodyPr>
              <a:lstStyle/>
              <a:p>
                <a:pPr algn="just">
                  <a:lnSpc>
                    <a:spcPct val="150000"/>
                  </a:lnSpc>
                </a:pPr>
                <a:r>
                  <a:rPr lang="en-US" sz="2000" b="1" dirty="0">
                    <a:solidFill>
                      <a:srgbClr val="0070C0"/>
                    </a:solidFill>
                  </a:rPr>
                  <a:t>Bài 2 (SGK – tr.91):</a:t>
                </a:r>
                <a:r>
                  <a:rPr lang="en-US" sz="2000" b="1" dirty="0">
                    <a:solidFill>
                      <a:srgbClr val="C00000"/>
                    </a:solidFill>
                  </a:rPr>
                  <a:t> </a:t>
                </a:r>
                <a:r>
                  <a:rPr lang="en-US" sz="2000" dirty="0"/>
                  <a:t>Cho </a:t>
                </a:r>
                <a:r>
                  <a:rPr lang="en-US" sz="2000" i="1" dirty="0" err="1"/>
                  <a:t>Hình</a:t>
                </a:r>
                <a:r>
                  <a:rPr lang="en-US" sz="2000" i="1" dirty="0"/>
                  <a:t> 65</a:t>
                </a:r>
                <a:r>
                  <a:rPr lang="en-US" sz="2000" dirty="0"/>
                  <a:t> </a:t>
                </a:r>
                <a:r>
                  <a:rPr lang="en-US" sz="2000" dirty="0" err="1"/>
                  <a:t>có</a:t>
                </a:r>
                <a:r>
                  <a:rPr lang="en-US" sz="2000" dirty="0"/>
                  <a:t> </a:t>
                </a:r>
                <a14:m>
                  <m:oMath xmlns:m="http://schemas.openxmlformats.org/officeDocument/2006/math">
                    <m:r>
                      <a:rPr lang="en-US" sz="2000" i="1" dirty="0" smtClean="0">
                        <a:latin typeface="Cambria Math" panose="02040503050406030204" pitchFamily="18" charset="0"/>
                      </a:rPr>
                      <m:t>𝐴𝑀</m:t>
                    </m:r>
                    <m:r>
                      <a:rPr lang="en-US" sz="2000" i="1" dirty="0" smtClean="0">
                        <a:latin typeface="Cambria Math" panose="02040503050406030204" pitchFamily="18" charset="0"/>
                      </a:rPr>
                      <m:t>=</m:t>
                    </m:r>
                    <m:r>
                      <a:rPr lang="en-US" sz="2000" i="1" dirty="0" smtClean="0">
                        <a:latin typeface="Cambria Math" panose="02040503050406030204" pitchFamily="18" charset="0"/>
                      </a:rPr>
                      <m:t>𝐵𝑁</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𝐵</m:t>
                        </m:r>
                      </m:e>
                    </m:acc>
                  </m:oMath>
                </a14:m>
                <a:r>
                  <a:rPr lang="en-US" sz="2000" dirty="0"/>
                  <a:t>. </a:t>
                </a:r>
                <a:r>
                  <a:rPr lang="en-US" sz="2000" dirty="0" err="1"/>
                  <a:t>Chứng</a:t>
                </a:r>
                <a:r>
                  <a:rPr lang="en-US" sz="2000" dirty="0"/>
                  <a:t> </a:t>
                </a:r>
                <a:r>
                  <a:rPr lang="en-US" sz="2000" dirty="0" err="1"/>
                  <a:t>minh</a:t>
                </a:r>
                <a:r>
                  <a:rPr lang="en-US" sz="2000" dirty="0"/>
                  <a:t> </a:t>
                </a:r>
                <a14:m>
                  <m:oMath xmlns:m="http://schemas.openxmlformats.org/officeDocument/2006/math">
                    <m:r>
                      <a:rPr lang="en-US" sz="2000" i="1" dirty="0" smtClean="0">
                        <a:latin typeface="Cambria Math" panose="02040503050406030204" pitchFamily="18" charset="0"/>
                      </a:rPr>
                      <m:t>𝑂𝐴</m:t>
                    </m:r>
                    <m:r>
                      <a:rPr lang="en-US" sz="2000" i="1" dirty="0" smtClean="0">
                        <a:latin typeface="Cambria Math" panose="02040503050406030204" pitchFamily="18" charset="0"/>
                      </a:rPr>
                      <m:t>=</m:t>
                    </m:r>
                    <m:r>
                      <a:rPr lang="en-US" sz="2000" i="1" dirty="0" smtClean="0">
                        <a:latin typeface="Cambria Math" panose="02040503050406030204" pitchFamily="18" charset="0"/>
                      </a:rPr>
                      <m:t>𝑂𝐵</m:t>
                    </m:r>
                  </m:oMath>
                </a14:m>
                <a:r>
                  <a:rPr lang="en-US" sz="2000" dirty="0"/>
                  <a:t>, </a:t>
                </a:r>
                <a14:m>
                  <m:oMath xmlns:m="http://schemas.openxmlformats.org/officeDocument/2006/math">
                    <m:r>
                      <a:rPr lang="en-US" sz="2000" i="1" dirty="0" smtClean="0">
                        <a:latin typeface="Cambria Math" panose="02040503050406030204" pitchFamily="18" charset="0"/>
                      </a:rPr>
                      <m:t>𝑂𝑀</m:t>
                    </m:r>
                    <m:r>
                      <a:rPr lang="en-US" sz="2000" i="1" dirty="0" smtClean="0">
                        <a:latin typeface="Cambria Math" panose="02040503050406030204" pitchFamily="18" charset="0"/>
                      </a:rPr>
                      <m:t>=</m:t>
                    </m:r>
                    <m:r>
                      <a:rPr lang="en-US" sz="2000" i="1" dirty="0" smtClean="0">
                        <a:latin typeface="Cambria Math" panose="02040503050406030204" pitchFamily="18" charset="0"/>
                      </a:rPr>
                      <m:t>𝑂𝑁</m:t>
                    </m:r>
                  </m:oMath>
                </a14:m>
                <a:r>
                  <a:rPr lang="en-US" sz="2000" dirty="0"/>
                  <a:t>.</a:t>
                </a:r>
              </a:p>
            </p:txBody>
          </p:sp>
        </mc:Choice>
        <mc:Fallback xmlns="">
          <p:sp>
            <p:nvSpPr>
              <p:cNvPr id="15" name="Rectangle 14"/>
              <p:cNvSpPr>
                <a:spLocks noRot="1" noChangeAspect="1" noMove="1" noResize="1" noEditPoints="1" noAdjustHandles="1" noChangeArrowheads="1" noChangeShapeType="1" noTextEdit="1"/>
              </p:cNvSpPr>
              <p:nvPr/>
            </p:nvSpPr>
            <p:spPr>
              <a:xfrm>
                <a:off x="1334451" y="1017745"/>
                <a:ext cx="6710519" cy="974369"/>
              </a:xfrm>
              <a:prstGeom prst="rect">
                <a:avLst/>
              </a:prstGeom>
              <a:blipFill>
                <a:blip r:embed="rId3"/>
                <a:stretch>
                  <a:fillRect l="-999" r="-3179" b="-1062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9492ADF-E20C-1360-2F24-3B94771385FF}"/>
              </a:ext>
            </a:extLst>
          </p:cNvPr>
          <p:cNvPicPr>
            <a:picLocks noChangeAspect="1"/>
          </p:cNvPicPr>
          <p:nvPr/>
        </p:nvPicPr>
        <p:blipFill rotWithShape="1">
          <a:blip r:embed="rId4"/>
          <a:srcRect l="61774" t="5912" r="4356" b="5378"/>
          <a:stretch/>
        </p:blipFill>
        <p:spPr>
          <a:xfrm>
            <a:off x="2905432" y="2258458"/>
            <a:ext cx="3333136" cy="1976168"/>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54"/>
                                        </p:tgtEl>
                                        <p:attrNameLst>
                                          <p:attrName>style.visibility</p:attrName>
                                        </p:attrNameLst>
                                      </p:cBhvr>
                                      <p:to>
                                        <p:strVal val="visible"/>
                                      </p:to>
                                    </p:set>
                                    <p:animEffect transition="in" filter="checkerboard(across)">
                                      <p:cBhvr>
                                        <p:cTn id="7" dur="500"/>
                                        <p:tgtEl>
                                          <p:spTgt spid="235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strVal val="#ppt_w*0.7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4"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E9DA">
            <a:alpha val="40000"/>
          </a:srgbClr>
        </a:solidFill>
        <a:effectLst/>
      </p:bgPr>
    </p:bg>
    <p:spTree>
      <p:nvGrpSpPr>
        <p:cNvPr id="1" name="Shape 3324"/>
        <p:cNvGrpSpPr/>
        <p:nvPr/>
      </p:nvGrpSpPr>
      <p:grpSpPr>
        <a:xfrm>
          <a:off x="0" y="0"/>
          <a:ext cx="0" cy="0"/>
          <a:chOff x="0" y="0"/>
          <a:chExt cx="0" cy="0"/>
        </a:xfrm>
      </p:grpSpPr>
      <p:sp>
        <p:nvSpPr>
          <p:cNvPr id="6" name="Subtitle 5">
            <a:extLst>
              <a:ext uri="{FF2B5EF4-FFF2-40B4-BE49-F238E27FC236}">
                <a16:creationId xmlns:a16="http://schemas.microsoft.com/office/drawing/2014/main" id="{E3E964C1-0F07-5707-110B-CEE8491522A8}"/>
              </a:ext>
            </a:extLst>
          </p:cNvPr>
          <p:cNvSpPr>
            <a:spLocks noGrp="1"/>
          </p:cNvSpPr>
          <p:nvPr>
            <p:ph type="subTitle" idx="1"/>
          </p:nvPr>
        </p:nvSpPr>
        <p:spPr>
          <a:xfrm>
            <a:off x="754237" y="1075525"/>
            <a:ext cx="7748225" cy="3525472"/>
          </a:xfrm>
          <a:solidFill>
            <a:srgbClr val="FFFFFF"/>
          </a:solidFill>
        </p:spPr>
        <p:txBody>
          <a:bodyPr/>
          <a:lstStyle/>
          <a:p>
            <a:r>
              <a:rPr lang="en-US" sz="100" dirty="0"/>
              <a:t>.</a:t>
            </a:r>
          </a:p>
        </p:txBody>
      </p:sp>
      <p:sp>
        <p:nvSpPr>
          <p:cNvPr id="82" name="Oval Callout 81"/>
          <p:cNvSpPr/>
          <p:nvPr/>
        </p:nvSpPr>
        <p:spPr>
          <a:xfrm>
            <a:off x="3942915" y="24308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3" name="Rectangle 2"/>
              <p:cNvSpPr/>
              <p:nvPr/>
            </p:nvSpPr>
            <p:spPr>
              <a:xfrm>
                <a:off x="791091" y="1228775"/>
                <a:ext cx="4884530" cy="3310522"/>
              </a:xfrm>
              <a:prstGeom prst="rect">
                <a:avLst/>
              </a:prstGeom>
            </p:spPr>
            <p:txBody>
              <a:bodyPr wrap="square">
                <a:spAutoFit/>
              </a:bodyPr>
              <a:lstStyle/>
              <a:p>
                <a:pPr algn="just">
                  <a:lnSpc>
                    <a:spcPct val="150000"/>
                  </a:lnSpc>
                </a:pPr>
                <a:r>
                  <a:rPr lang="vi-VN" sz="2000" dirty="0">
                    <a:latin typeface="+mn-lt"/>
                  </a:rPr>
                  <a:t>Có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oMath>
                </a14:m>
                <a:r>
                  <a:rPr lang="vi-VN" sz="2000" i="1" dirty="0">
                    <a:latin typeface="+mn-lt"/>
                  </a:rPr>
                  <a:t> </a:t>
                </a:r>
                <a:r>
                  <a:rPr lang="vi-VN" sz="2000" dirty="0">
                    <a:latin typeface="+mn-lt"/>
                  </a:rPr>
                  <a:t>(gt)</a:t>
                </a:r>
                <a:endParaRPr lang="en-US" sz="2000" dirty="0">
                  <a:latin typeface="+mn-lt"/>
                </a:endParaRPr>
              </a:p>
              <a:p>
                <a:pPr algn="just">
                  <a:lnSpc>
                    <a:spcPct val="150000"/>
                  </a:lnSpc>
                </a:pPr>
                <a:r>
                  <a:rPr lang="vi-VN" sz="2000" dirty="0">
                    <a:latin typeface="+mn-lt"/>
                  </a:rPr>
                  <a:t>Mà 2 góc nằm ở vị trí so le trong </a:t>
                </a:r>
                <a:endParaRPr lang="en-US" sz="2000" dirty="0">
                  <a:latin typeface="+mn-lt"/>
                </a:endParaRPr>
              </a:p>
              <a:p>
                <a:pPr algn="just">
                  <a:lnSpc>
                    <a:spcPct val="150000"/>
                  </a:lnSpc>
                </a:pPr>
                <a14:m>
                  <m:oMath xmlns:m="http://schemas.openxmlformats.org/officeDocument/2006/math">
                    <m:r>
                      <a:rPr lang="vi-VN" sz="2000" i="1" dirty="0" smtClean="0">
                        <a:latin typeface="Cambria Math" panose="02040503050406030204" pitchFamily="18" charset="0"/>
                        <a:ea typeface="Cambria Math" panose="02040503050406030204" pitchFamily="18" charset="0"/>
                      </a:rPr>
                      <m:t>⇒</m:t>
                    </m:r>
                    <m:r>
                      <a:rPr lang="vi-VN" sz="2000" i="1" dirty="0" smtClean="0">
                        <a:latin typeface="Cambria Math" panose="02040503050406030204" pitchFamily="18" charset="0"/>
                      </a:rPr>
                      <m:t>𝐴𝑀</m:t>
                    </m:r>
                    <m:r>
                      <a:rPr lang="vi-VN" sz="2000" i="1" dirty="0" smtClean="0">
                        <a:latin typeface="Cambria Math" panose="02040503050406030204" pitchFamily="18" charset="0"/>
                      </a:rPr>
                      <m:t> // </m:t>
                    </m:r>
                    <m:r>
                      <a:rPr lang="vi-VN" sz="2000" i="1" dirty="0">
                        <a:latin typeface="Cambria Math" panose="02040503050406030204" pitchFamily="18" charset="0"/>
                      </a:rPr>
                      <m:t>𝐵𝑁</m:t>
                    </m:r>
                    <m:r>
                      <a:rPr lang="vi-VN" sz="2000" i="1" dirty="0" smtClean="0">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𝑀</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𝑁</m:t>
                        </m:r>
                      </m:e>
                    </m:acc>
                  </m:oMath>
                </a14:m>
                <a:r>
                  <a:rPr lang="vi-VN" sz="2000" dirty="0">
                    <a:latin typeface="+mn-lt"/>
                  </a:rPr>
                  <a:t> (2 góc so le trong)</a:t>
                </a:r>
                <a:endParaRPr lang="en-US" sz="2000" dirty="0">
                  <a:latin typeface="+mn-lt"/>
                </a:endParaRPr>
              </a:p>
              <a:p>
                <a:pPr algn="just">
                  <a:lnSpc>
                    <a:spcPct val="150000"/>
                  </a:lnSpc>
                </a:pPr>
                <a:r>
                  <a:rPr lang="vi-VN" sz="2000" dirty="0">
                    <a:latin typeface="+mn-lt"/>
                  </a:rPr>
                  <a:t>Xét hai tam giác </a:t>
                </a:r>
                <a14:m>
                  <m:oMath xmlns:m="http://schemas.openxmlformats.org/officeDocument/2006/math">
                    <m:r>
                      <a:rPr lang="en-US" sz="2000" i="1" dirty="0" smtClean="0">
                        <a:latin typeface="Cambria Math" panose="02040503050406030204" pitchFamily="18" charset="0"/>
                      </a:rPr>
                      <m:t>𝐴𝑀𝑂</m:t>
                    </m:r>
                  </m:oMath>
                </a14:m>
                <a:r>
                  <a:rPr lang="en-US" sz="2000" dirty="0">
                    <a:latin typeface="+mn-lt"/>
                  </a:rPr>
                  <a:t> </a:t>
                </a:r>
                <a:r>
                  <a:rPr lang="en-US" sz="2000" dirty="0" err="1">
                    <a:latin typeface="+mn-lt"/>
                  </a:rPr>
                  <a:t>và</a:t>
                </a:r>
                <a:r>
                  <a:rPr lang="en-US" sz="2000" dirty="0">
                    <a:latin typeface="+mn-lt"/>
                  </a:rPr>
                  <a:t> </a:t>
                </a:r>
                <a14:m>
                  <m:oMath xmlns:m="http://schemas.openxmlformats.org/officeDocument/2006/math">
                    <m:r>
                      <a:rPr lang="vi-VN" sz="2000" i="1" dirty="0" smtClean="0">
                        <a:latin typeface="Cambria Math" panose="02040503050406030204" pitchFamily="18" charset="0"/>
                      </a:rPr>
                      <m:t>𝐵𝑁𝑂</m:t>
                    </m:r>
                  </m:oMath>
                </a14:m>
                <a:r>
                  <a:rPr lang="vi-VN" sz="2000" dirty="0">
                    <a:latin typeface="+mn-lt"/>
                  </a:rPr>
                  <a:t>,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oMath>
                </a14:m>
                <a:r>
                  <a:rPr lang="en-US" sz="2000" dirty="0">
                    <a:latin typeface="+mn-lt"/>
                  </a:rPr>
                  <a:t>, </a:t>
                </a:r>
                <a14:m>
                  <m:oMath xmlns:m="http://schemas.openxmlformats.org/officeDocument/2006/math">
                    <m:r>
                      <a:rPr lang="vi-VN" sz="2000" i="1" dirty="0" smtClean="0">
                        <a:latin typeface="Cambria Math" panose="02040503050406030204" pitchFamily="18" charset="0"/>
                      </a:rPr>
                      <m:t>𝐴𝑀</m:t>
                    </m:r>
                    <m:r>
                      <a:rPr lang="vi-VN" sz="2000" i="1" dirty="0">
                        <a:latin typeface="Cambria Math" panose="02040503050406030204" pitchFamily="18" charset="0"/>
                      </a:rPr>
                      <m:t>=</m:t>
                    </m:r>
                    <m:r>
                      <a:rPr lang="vi-VN" sz="2000" i="1" dirty="0">
                        <a:latin typeface="Cambria Math" panose="02040503050406030204" pitchFamily="18" charset="0"/>
                      </a:rPr>
                      <m:t>𝐵𝑁</m:t>
                    </m:r>
                  </m:oMath>
                </a14:m>
                <a:r>
                  <a:rPr lang="en-US" sz="2000" dirty="0">
                    <a:latin typeface="+mn-lt"/>
                  </a:rPr>
                  <a:t>, </a:t>
                </a:r>
                <a14:m>
                  <m:oMath xmlns:m="http://schemas.openxmlformats.org/officeDocument/2006/math">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M</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𝑁</m:t>
                        </m:r>
                      </m:e>
                    </m:acc>
                  </m:oMath>
                </a14:m>
                <a:r>
                  <a:rPr lang="vi-VN" sz="2000" dirty="0">
                    <a:latin typeface="+mn-lt"/>
                  </a:rPr>
                  <a:t> </a:t>
                </a:r>
                <a:endParaRPr lang="en-US" sz="2000" dirty="0">
                  <a:latin typeface="+mn-lt"/>
                </a:endParaRPr>
              </a:p>
              <a:p>
                <a:pPr algn="just">
                  <a:lnSpc>
                    <a:spcPct val="150000"/>
                  </a:lnSpc>
                </a:pPr>
                <a:r>
                  <a:rPr lang="vi-VN" sz="2000" dirty="0">
                    <a:latin typeface="+mn-lt"/>
                  </a:rPr>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𝐴𝑀𝑂</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𝐵𝑁𝑂</m:t>
                    </m:r>
                  </m:oMath>
                </a14:m>
                <a:r>
                  <a:rPr lang="vi-VN" sz="2000" dirty="0">
                    <a:latin typeface="+mn-lt"/>
                  </a:rPr>
                  <a:t> (g.c.g)</a:t>
                </a:r>
                <a:endParaRPr lang="en-US" sz="2000" dirty="0">
                  <a:latin typeface="+mn-lt"/>
                </a:endParaRPr>
              </a:p>
              <a:p>
                <a:pPr algn="just">
                  <a:lnSpc>
                    <a:spcPct val="150000"/>
                  </a:lnSpc>
                </a:pPr>
                <a14:m>
                  <m:oMath xmlns:m="http://schemas.openxmlformats.org/officeDocument/2006/math">
                    <m:r>
                      <a:rPr lang="vi-VN" sz="2000" i="1" dirty="0" smtClean="0">
                        <a:latin typeface="Cambria Math" panose="02040503050406030204" pitchFamily="18" charset="0"/>
                        <a:ea typeface="Cambria Math" panose="02040503050406030204" pitchFamily="18" charset="0"/>
                      </a:rPr>
                      <m:t>⇒</m:t>
                    </m:r>
                    <m:r>
                      <a:rPr lang="vi-VN" sz="2000" i="1" dirty="0" smtClean="0">
                        <a:latin typeface="Cambria Math" panose="02040503050406030204" pitchFamily="18" charset="0"/>
                      </a:rPr>
                      <m:t>𝑂𝐴</m:t>
                    </m:r>
                    <m:r>
                      <a:rPr lang="vi-VN" sz="2000" i="1" dirty="0" smtClean="0">
                        <a:latin typeface="Cambria Math" panose="02040503050406030204" pitchFamily="18" charset="0"/>
                      </a:rPr>
                      <m:t>=</m:t>
                    </m:r>
                    <m:r>
                      <a:rPr lang="vi-VN" sz="2000" i="1" dirty="0" smtClean="0">
                        <a:latin typeface="Cambria Math" panose="02040503050406030204" pitchFamily="18" charset="0"/>
                      </a:rPr>
                      <m:t>𝑂𝐵</m:t>
                    </m:r>
                  </m:oMath>
                </a14:m>
                <a:r>
                  <a:rPr lang="vi-VN" sz="2000" dirty="0">
                    <a:latin typeface="+mn-lt"/>
                  </a:rPr>
                  <a:t>, </a:t>
                </a:r>
                <a14:m>
                  <m:oMath xmlns:m="http://schemas.openxmlformats.org/officeDocument/2006/math">
                    <m:r>
                      <a:rPr lang="vi-VN" sz="2000" i="1" dirty="0" smtClean="0">
                        <a:latin typeface="Cambria Math" panose="02040503050406030204" pitchFamily="18" charset="0"/>
                      </a:rPr>
                      <m:t>𝑂𝑀</m:t>
                    </m:r>
                    <m:r>
                      <a:rPr lang="vi-VN" sz="2000" i="1" dirty="0" smtClean="0">
                        <a:latin typeface="Cambria Math" panose="02040503050406030204" pitchFamily="18" charset="0"/>
                      </a:rPr>
                      <m:t>=</m:t>
                    </m:r>
                    <m:r>
                      <a:rPr lang="vi-VN" sz="2000" i="1" dirty="0" smtClean="0">
                        <a:latin typeface="Cambria Math" panose="02040503050406030204" pitchFamily="18" charset="0"/>
                      </a:rPr>
                      <m:t>𝑂𝑁</m:t>
                    </m:r>
                  </m:oMath>
                </a14:m>
                <a:endParaRPr lang="en-US" sz="2000" dirty="0">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791091" y="1228775"/>
                <a:ext cx="4884530" cy="3310522"/>
              </a:xfrm>
              <a:prstGeom prst="rect">
                <a:avLst/>
              </a:prstGeom>
              <a:blipFill>
                <a:blip r:embed="rId3"/>
                <a:stretch>
                  <a:fillRect l="-1373" b="-239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4A1FBAE-364D-E537-229F-7A24387922C6}"/>
              </a:ext>
            </a:extLst>
          </p:cNvPr>
          <p:cNvPicPr>
            <a:picLocks noChangeAspect="1"/>
          </p:cNvPicPr>
          <p:nvPr/>
        </p:nvPicPr>
        <p:blipFill rotWithShape="1">
          <a:blip r:embed="rId4"/>
          <a:srcRect l="61774" t="5912" r="4356" b="5378"/>
          <a:stretch/>
        </p:blipFill>
        <p:spPr>
          <a:xfrm>
            <a:off x="5566977" y="2123950"/>
            <a:ext cx="2894486" cy="1716099"/>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ppt_x</p:attrName>
                                        </p:attrNameLst>
                                      </p:cBhvr>
                                      <p:tavLst>
                                        <p:tav tm="0">
                                          <p:val>
                                            <p:strVal val="#ppt_x"/>
                                          </p:val>
                                        </p:tav>
                                        <p:tav tm="100000">
                                          <p:val>
                                            <p:strVal val="#ppt_x"/>
                                          </p:val>
                                        </p:tav>
                                      </p:tavLst>
                                    </p:anim>
                                    <p:anim calcmode="lin" valueType="num">
                                      <p:cBhvr>
                                        <p:cTn id="9"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strips(down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strips(down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strips(down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strips(down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strips(downLeft)">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strips(downLeft)">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strips(downLeft)">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E9DA">
            <a:alpha val="0"/>
          </a:srgbClr>
        </a:solidFill>
        <a:effectLst/>
      </p:bgPr>
    </p:bg>
    <p:spTree>
      <p:nvGrpSpPr>
        <p:cNvPr id="1" name="Shape 285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p:cNvSpPr txBox="1"/>
              <p:nvPr/>
            </p:nvSpPr>
            <p:spPr>
              <a:xfrm>
                <a:off x="2242707" y="371782"/>
                <a:ext cx="6112183" cy="98257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70C0"/>
                    </a:solidFill>
                    <a:effectLst/>
                    <a:uLnTx/>
                    <a:uFillTx/>
                    <a:latin typeface="Arial"/>
                    <a:cs typeface="Arial"/>
                    <a:sym typeface="Arial"/>
                  </a:rPr>
                  <a:t>Bài 3 (SGK – tr.92):</a:t>
                </a:r>
                <a:r>
                  <a:rPr kumimoji="0" lang="en-US" sz="2000" b="0" i="0" u="none" strike="noStrike" kern="0" cap="none" spc="0" normalizeH="0" baseline="0" noProof="0" dirty="0">
                    <a:ln>
                      <a:noFill/>
                    </a:ln>
                    <a:solidFill>
                      <a:srgbClr val="000000"/>
                    </a:solidFill>
                    <a:effectLst/>
                    <a:uLnTx/>
                    <a:uFillTx/>
                    <a:latin typeface="Arial"/>
                    <a:cs typeface="Arial"/>
                    <a:sym typeface="Arial"/>
                  </a:rPr>
                  <a:t> Cho </a:t>
                </a:r>
                <a:r>
                  <a:rPr kumimoji="0" lang="en-US" sz="2000" b="0" i="1" u="none" strike="noStrike" kern="0" cap="none" spc="0" normalizeH="0" baseline="0" noProof="0" dirty="0" err="1">
                    <a:ln>
                      <a:noFill/>
                    </a:ln>
                    <a:solidFill>
                      <a:srgbClr val="000000"/>
                    </a:solidFill>
                    <a:effectLst/>
                    <a:uLnTx/>
                    <a:uFillTx/>
                    <a:latin typeface="Arial"/>
                    <a:cs typeface="Arial"/>
                    <a:sym typeface="Arial"/>
                  </a:rPr>
                  <a:t>Hình</a:t>
                </a:r>
                <a:r>
                  <a:rPr kumimoji="0" lang="en-US" sz="2000" b="0" i="1" u="none" strike="noStrike" kern="0" cap="none" spc="0" normalizeH="0" noProof="0" dirty="0">
                    <a:ln>
                      <a:noFill/>
                    </a:ln>
                    <a:solidFill>
                      <a:srgbClr val="000000"/>
                    </a:solidFill>
                    <a:effectLst/>
                    <a:uLnTx/>
                    <a:uFillTx/>
                    <a:latin typeface="Arial"/>
                    <a:cs typeface="Arial"/>
                    <a:sym typeface="Arial"/>
                  </a:rPr>
                  <a:t> 66</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có</a:t>
                </a:r>
                <a:r>
                  <a:rPr kumimoji="0" lang="en-US" sz="2000" b="0" i="0" u="none" strike="noStrike" kern="0" cap="none" spc="0" normalizeH="0" noProof="0" dirty="0">
                    <a:ln>
                      <a:noFill/>
                    </a:ln>
                    <a:solidFill>
                      <a:srgbClr val="000000"/>
                    </a:solidFill>
                    <a:effectLst/>
                    <a:uLnTx/>
                    <a:uFillTx/>
                    <a:latin typeface="Arial"/>
                    <a:cs typeface="Arial"/>
                    <a:sym typeface="Arial"/>
                  </a:rPr>
                  <a:t> </a:t>
                </a:r>
                <a14:m>
                  <m:oMath xmlns:m="http://schemas.openxmlformats.org/officeDocument/2006/math">
                    <m:acc>
                      <m:accPr>
                        <m:chr m:val="̂"/>
                        <m:ctrlP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𝑁</m:t>
                        </m:r>
                      </m:e>
                    </m:acc>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m:t>
                    </m:r>
                    <m:acc>
                      <m:accPr>
                        <m:chr m:val="̂"/>
                        <m:ctrlP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𝑃</m:t>
                        </m:r>
                      </m:e>
                    </m:acc>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=90</m:t>
                    </m:r>
                    <m:r>
                      <a:rPr kumimoji="0" lang="en-US" sz="20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en-US" sz="2000" b="0" i="0" u="none" strike="noStrike" kern="0" cap="none" spc="0" normalizeH="0" baseline="0" noProof="0" dirty="0">
                    <a:ln>
                      <a:noFill/>
                    </a:ln>
                    <a:solidFill>
                      <a:srgbClr val="000000"/>
                    </a:solidFill>
                    <a:effectLst/>
                    <a:uLnTx/>
                    <a:uFillTx/>
                    <a:latin typeface="Arial"/>
                    <a:cs typeface="Arial"/>
                    <a:sym typeface="Arial"/>
                  </a:rPr>
                  <a:t>, </a:t>
                </a:r>
                <a14:m>
                  <m:oMath xmlns:m="http://schemas.openxmlformats.org/officeDocument/2006/math">
                    <m:acc>
                      <m:accPr>
                        <m:chr m:val="̂"/>
                        <m:ctrlP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𝑃𝑀𝑄</m:t>
                        </m:r>
                      </m:e>
                    </m:acc>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acc>
                      <m:accPr>
                        <m:chr m:val="̂"/>
                        <m:ctrlP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𝑁𝑄𝑀</m:t>
                        </m:r>
                      </m:e>
                    </m:acc>
                  </m:oMath>
                </a14:m>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Chứng</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minh</a:t>
                </a:r>
                <a:r>
                  <a:rPr lang="en-US" sz="2000" dirty="0"/>
                  <a:t>: </a:t>
                </a:r>
                <a14:m>
                  <m:oMath xmlns:m="http://schemas.openxmlformats.org/officeDocument/2006/math">
                    <m:r>
                      <a:rPr lang="en-US" sz="2000" i="1" dirty="0" smtClean="0">
                        <a:latin typeface="Cambria Math" panose="02040503050406030204" pitchFamily="18" charset="0"/>
                      </a:rPr>
                      <m:t>𝑀𝑁</m:t>
                    </m:r>
                    <m:r>
                      <a:rPr lang="en-US" sz="2000" i="1" dirty="0" smtClean="0">
                        <a:latin typeface="Cambria Math" panose="02040503050406030204" pitchFamily="18" charset="0"/>
                      </a:rPr>
                      <m:t>=</m:t>
                    </m:r>
                    <m:r>
                      <a:rPr lang="en-US" sz="2000" i="1" dirty="0" smtClean="0">
                        <a:latin typeface="Cambria Math" panose="02040503050406030204" pitchFamily="18" charset="0"/>
                      </a:rPr>
                      <m:t>𝑄𝑃</m:t>
                    </m:r>
                  </m:oMath>
                </a14:m>
                <a:r>
                  <a:rPr lang="en-US" sz="2000" dirty="0"/>
                  <a:t>, </a:t>
                </a:r>
                <a14:m>
                  <m:oMath xmlns:m="http://schemas.openxmlformats.org/officeDocument/2006/math">
                    <m:r>
                      <a:rPr lang="en-US" sz="2000" i="1" dirty="0" smtClean="0">
                        <a:latin typeface="Cambria Math" panose="02040503050406030204" pitchFamily="18" charset="0"/>
                      </a:rPr>
                      <m:t>𝑀𝑃</m:t>
                    </m:r>
                    <m:r>
                      <a:rPr lang="en-US" sz="2000" i="1" dirty="0" smtClean="0">
                        <a:latin typeface="Cambria Math" panose="02040503050406030204" pitchFamily="18" charset="0"/>
                      </a:rPr>
                      <m:t>=</m:t>
                    </m:r>
                    <m:r>
                      <a:rPr lang="en-US" sz="2000" i="1" dirty="0" smtClean="0">
                        <a:latin typeface="Cambria Math" panose="02040503050406030204" pitchFamily="18" charset="0"/>
                      </a:rPr>
                      <m:t>𝑄𝑁</m:t>
                    </m:r>
                  </m:oMath>
                </a14:m>
                <a:r>
                  <a:rPr lang="en-US" sz="2000" dirty="0"/>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2707" y="371782"/>
                <a:ext cx="6112183" cy="982577"/>
              </a:xfrm>
              <a:prstGeom prst="rect">
                <a:avLst/>
              </a:prstGeom>
              <a:blipFill>
                <a:blip r:embed="rId4"/>
                <a:stretch>
                  <a:fillRect l="-1097" r="-897" b="-1055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B23C522D-B164-CB77-8619-CAA9A43A21B4}"/>
              </a:ext>
            </a:extLst>
          </p:cNvPr>
          <p:cNvPicPr>
            <a:picLocks noChangeAspect="1"/>
          </p:cNvPicPr>
          <p:nvPr/>
        </p:nvPicPr>
        <p:blipFill rotWithShape="1">
          <a:blip r:embed="rId5"/>
          <a:srcRect l="37419" t="29736" r="33388" b="6859"/>
          <a:stretch/>
        </p:blipFill>
        <p:spPr>
          <a:xfrm>
            <a:off x="206656" y="2141538"/>
            <a:ext cx="2838000" cy="2078890"/>
          </a:xfrm>
          <a:prstGeom prst="rect">
            <a:avLst/>
          </a:prstGeom>
        </p:spPr>
      </p:pic>
      <p:sp>
        <p:nvSpPr>
          <p:cNvPr id="4" name="TextBox 3">
            <a:extLst>
              <a:ext uri="{FF2B5EF4-FFF2-40B4-BE49-F238E27FC236}">
                <a16:creationId xmlns:a16="http://schemas.microsoft.com/office/drawing/2014/main" id="{FF7F3292-47A0-7FBF-FF53-7219DE3B4060}"/>
              </a:ext>
            </a:extLst>
          </p:cNvPr>
          <p:cNvSpPr txBox="1"/>
          <p:nvPr/>
        </p:nvSpPr>
        <p:spPr>
          <a:xfrm>
            <a:off x="3495368" y="1535735"/>
            <a:ext cx="2153264" cy="400110"/>
          </a:xfrm>
          <a:prstGeom prst="rect">
            <a:avLst/>
          </a:prstGeom>
          <a:noFill/>
        </p:spPr>
        <p:txBody>
          <a:bodyPr wrap="square" rtlCol="0">
            <a:spAutoFit/>
          </a:bodyPr>
          <a:lstStyle/>
          <a:p>
            <a:pPr algn="ctr"/>
            <a:r>
              <a:rPr lang="en-US" sz="2000" b="1" dirty="0" err="1">
                <a:solidFill>
                  <a:srgbClr val="FF0000"/>
                </a:solidFill>
                <a:latin typeface="+mn-lt"/>
              </a:rPr>
              <a:t>Giải</a:t>
            </a:r>
            <a:endParaRPr lang="en-US" sz="2000" b="1" dirty="0">
              <a:solidFill>
                <a:srgbClr val="FF0000"/>
              </a:solidFill>
              <a:latin typeface="+mn-lt"/>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66AB40-3F7C-0D12-49F5-7F3834A03AF7}"/>
                  </a:ext>
                </a:extLst>
              </p:cNvPr>
              <p:cNvSpPr txBox="1"/>
              <p:nvPr/>
            </p:nvSpPr>
            <p:spPr>
              <a:xfrm>
                <a:off x="3387054" y="1956975"/>
                <a:ext cx="5288476" cy="2897781"/>
              </a:xfrm>
              <a:prstGeom prst="rect">
                <a:avLst/>
              </a:prstGeom>
              <a:noFill/>
            </p:spPr>
            <p:txBody>
              <a:bodyPr wrap="square">
                <a:spAutoFit/>
              </a:bodyPr>
              <a:lstStyle/>
              <a:p>
                <a:pPr marL="0" marR="0" algn="just">
                  <a:lnSpc>
                    <a:spcPct val="150000"/>
                  </a:lnSpc>
                  <a:spcBef>
                    <a:spcPts val="600"/>
                  </a:spcBef>
                  <a:spcAft>
                    <a:spcPts val="600"/>
                  </a:spcAft>
                </a:pPr>
                <a:r>
                  <a:rPr lang="vi-VN" sz="2000" dirty="0">
                    <a:solidFill>
                      <a:srgbClr val="000000"/>
                    </a:solidFill>
                    <a:effectLst/>
                    <a:latin typeface="+mn-lt"/>
                    <a:ea typeface="Calibri" panose="020F0502020204030204" pitchFamily="34" charset="0"/>
                    <a:cs typeface="Times New Roman" panose="02020603050405020304" pitchFamily="18" charset="0"/>
                  </a:rPr>
                  <a:t>Xét hai tam giác vuông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𝑀𝑁𝑄</m:t>
                    </m:r>
                  </m:oMath>
                </a14:m>
                <a:r>
                  <a:rPr lang="vi-VN" sz="2000" dirty="0">
                    <a:solidFill>
                      <a:srgbClr val="000000"/>
                    </a:solidFill>
                    <a:effectLst/>
                    <a:latin typeface="+mn-lt"/>
                    <a:ea typeface="Calibri" panose="020F0502020204030204" pitchFamily="34" charset="0"/>
                    <a:cs typeface="Times New Roman" panose="02020603050405020304" pitchFamily="18" charset="0"/>
                  </a:rPr>
                  <a:t> và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𝑄𝑃𝑀</m:t>
                    </m:r>
                  </m:oMath>
                </a14:m>
                <a:r>
                  <a:rPr lang="vi-VN" sz="2000" dirty="0">
                    <a:solidFill>
                      <a:srgbClr val="000000"/>
                    </a:solidFill>
                    <a:effectLst/>
                    <a:latin typeface="+mn-lt"/>
                    <a:ea typeface="Calibri" panose="020F0502020204030204" pitchFamily="34" charset="0"/>
                    <a:cs typeface="Times New Roman" panose="02020603050405020304" pitchFamily="18" charset="0"/>
                  </a:rPr>
                  <a:t>, ta có: </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2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acc>
                    <m:r>
                      <a:rPr lang="vi-VN"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acc>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=90°</m:t>
                    </m:r>
                  </m:oMath>
                </a14:m>
                <a:r>
                  <a:rPr lang="en-US" sz="2000" dirty="0">
                    <a:solidFill>
                      <a:srgbClr val="000000"/>
                    </a:solidFill>
                    <a:effectLst/>
                    <a:latin typeface="+mn-lt"/>
                    <a:ea typeface="Calibri" panose="020F0502020204030204" pitchFamily="34" charset="0"/>
                    <a:cs typeface="Times New Roman" panose="02020603050405020304" pitchFamily="18" charset="0"/>
                  </a:rPr>
                  <a:t>,</a:t>
                </a:r>
                <a:r>
                  <a:rPr lang="vi-VN" sz="2000" dirty="0">
                    <a:solidFill>
                      <a:srgbClr val="000000"/>
                    </a:solidFill>
                    <a:effectLst/>
                    <a:latin typeface="+mn-lt"/>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𝑃𝑀𝑄</m:t>
                        </m:r>
                      </m:e>
                    </m:acc>
                    <m:r>
                      <a:rPr lang="vi-VN"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𝑁𝑄𝑀</m:t>
                        </m:r>
                      </m:e>
                    </m:acc>
                  </m:oMath>
                </a14:m>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2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𝑀𝑄</m:t>
                    </m:r>
                  </m:oMath>
                </a14:m>
                <a:r>
                  <a:rPr lang="vi-VN" sz="2000" dirty="0">
                    <a:solidFill>
                      <a:srgbClr val="000000"/>
                    </a:solidFill>
                    <a:effectLst/>
                    <a:latin typeface="+mn-lt"/>
                    <a:ea typeface="Calibri" panose="020F0502020204030204" pitchFamily="34" charset="0"/>
                    <a:cs typeface="Times New Roman" panose="02020603050405020304" pitchFamily="18" charset="0"/>
                  </a:rPr>
                  <a:t> là cạnh chung </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𝑀𝑁𝑄</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𝑄𝑃𝑀</m:t>
                    </m:r>
                  </m:oMath>
                </a14:m>
                <a:r>
                  <a:rPr lang="vi-VN" sz="2000" dirty="0">
                    <a:solidFill>
                      <a:srgbClr val="000000"/>
                    </a:solidFill>
                    <a:effectLst/>
                    <a:latin typeface="+mn-lt"/>
                    <a:ea typeface="Calibri" panose="020F0502020204030204" pitchFamily="34" charset="0"/>
                    <a:cs typeface="Times New Roman" panose="02020603050405020304" pitchFamily="18" charset="0"/>
                  </a:rPr>
                  <a:t> (cạnh huyền – góc nhọn)</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rPr>
                      <m:t>𝑀𝑁</m:t>
                    </m:r>
                    <m:r>
                      <a:rPr lang="vi-VN" sz="2000" i="1" dirty="0" smtClean="0">
                        <a:solidFill>
                          <a:srgbClr val="000000"/>
                        </a:solidFill>
                        <a:effectLst/>
                        <a:latin typeface="Cambria Math" panose="02040503050406030204" pitchFamily="18" charset="0"/>
                        <a:ea typeface="Calibri" panose="020F0502020204030204" pitchFamily="34" charset="0"/>
                      </a:rPr>
                      <m:t>=</m:t>
                    </m:r>
                    <m:r>
                      <a:rPr lang="vi-VN" sz="2000" i="1" dirty="0" smtClean="0">
                        <a:solidFill>
                          <a:srgbClr val="000000"/>
                        </a:solidFill>
                        <a:effectLst/>
                        <a:latin typeface="Cambria Math" panose="02040503050406030204" pitchFamily="18" charset="0"/>
                        <a:ea typeface="Calibri" panose="020F0502020204030204" pitchFamily="34" charset="0"/>
                      </a:rPr>
                      <m:t>𝑄𝑃</m:t>
                    </m:r>
                  </m:oMath>
                </a14:m>
                <a:r>
                  <a:rPr lang="vi-VN" sz="2000" dirty="0">
                    <a:solidFill>
                      <a:srgbClr val="000000"/>
                    </a:solidFill>
                    <a:effectLst/>
                    <a:latin typeface="+mn-lt"/>
                    <a:ea typeface="Calibri" panose="020F0502020204030204" pitchFamily="34" charset="0"/>
                  </a:rPr>
                  <a:t>,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rPr>
                      <m:t>𝑀𝑃</m:t>
                    </m:r>
                    <m:r>
                      <a:rPr lang="vi-VN" sz="2000" i="1" dirty="0" smtClean="0">
                        <a:solidFill>
                          <a:srgbClr val="000000"/>
                        </a:solidFill>
                        <a:effectLst/>
                        <a:latin typeface="Cambria Math" panose="02040503050406030204" pitchFamily="18" charset="0"/>
                        <a:ea typeface="Calibri" panose="020F0502020204030204" pitchFamily="34" charset="0"/>
                      </a:rPr>
                      <m:t>=</m:t>
                    </m:r>
                    <m:r>
                      <a:rPr lang="vi-VN" sz="2000" i="1" dirty="0" smtClean="0">
                        <a:solidFill>
                          <a:srgbClr val="000000"/>
                        </a:solidFill>
                        <a:effectLst/>
                        <a:latin typeface="Cambria Math" panose="02040503050406030204" pitchFamily="18" charset="0"/>
                        <a:ea typeface="Calibri" panose="020F0502020204030204" pitchFamily="34" charset="0"/>
                      </a:rPr>
                      <m:t>𝑄𝑁</m:t>
                    </m:r>
                  </m:oMath>
                </a14:m>
                <a:endParaRPr lang="en-US" sz="2000" dirty="0">
                  <a:latin typeface="+mn-lt"/>
                </a:endParaRPr>
              </a:p>
            </p:txBody>
          </p:sp>
        </mc:Choice>
        <mc:Fallback xmlns="">
          <p:sp>
            <p:nvSpPr>
              <p:cNvPr id="8" name="TextBox 7">
                <a:extLst>
                  <a:ext uri="{FF2B5EF4-FFF2-40B4-BE49-F238E27FC236}">
                    <a16:creationId xmlns:a16="http://schemas.microsoft.com/office/drawing/2014/main" id="{C166AB40-3F7C-0D12-49F5-7F3834A03AF7}"/>
                  </a:ext>
                </a:extLst>
              </p:cNvPr>
              <p:cNvSpPr txBox="1">
                <a:spLocks noRot="1" noChangeAspect="1" noMove="1" noResize="1" noEditPoints="1" noAdjustHandles="1" noChangeArrowheads="1" noChangeShapeType="1" noTextEdit="1"/>
              </p:cNvSpPr>
              <p:nvPr/>
            </p:nvSpPr>
            <p:spPr>
              <a:xfrm>
                <a:off x="3387054" y="1956975"/>
                <a:ext cx="5288476" cy="2897781"/>
              </a:xfrm>
              <a:prstGeom prst="rect">
                <a:avLst/>
              </a:prstGeom>
              <a:blipFill>
                <a:blip r:embed="rId7"/>
                <a:stretch>
                  <a:fillRect l="-1269" r="-2537" b="-2947"/>
                </a:stretch>
              </a:blipFill>
            </p:spPr>
            <p:txBody>
              <a:bodyPr/>
              <a:lstStyle/>
              <a:p>
                <a:r>
                  <a:rPr lang="en-US">
                    <a:noFill/>
                  </a:rPr>
                  <a:t> </a:t>
                </a:r>
              </a:p>
            </p:txBody>
          </p:sp>
        </mc:Fallback>
      </mc:AlternateContent>
    </p:spTree>
    <p:extLst>
      <p:ext uri="{BB962C8B-B14F-4D97-AF65-F5344CB8AC3E}">
        <p14:creationId xmlns:p14="http://schemas.microsoft.com/office/powerpoint/2010/main" val="1179336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4" dur="500"/>
                                        <p:tgtEl>
                                          <p:spTgt spid="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randombar(horizontal)">
                                      <p:cBhvr>
                                        <p:cTn id="39" dur="500"/>
                                        <p:tgtEl>
                                          <p:spTgt spid="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8">
                                            <p:txEl>
                                              <p:pRg st="4" end="4"/>
                                            </p:txEl>
                                          </p:spTgt>
                                        </p:tgtEl>
                                        <p:attrNameLst>
                                          <p:attrName>style.visibility</p:attrName>
                                        </p:attrNameLst>
                                      </p:cBhvr>
                                      <p:to>
                                        <p:strVal val="visible"/>
                                      </p:to>
                                    </p:set>
                                    <p:animEffect transition="in" filter="randombar(horizontal)">
                                      <p:cBhvr>
                                        <p:cTn id="4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29"/>
        <p:cNvGrpSpPr/>
        <p:nvPr/>
      </p:nvGrpSpPr>
      <p:grpSpPr>
        <a:xfrm>
          <a:off x="0" y="0"/>
          <a:ext cx="0" cy="0"/>
          <a:chOff x="0" y="0"/>
          <a:chExt cx="0" cy="0"/>
        </a:xfrm>
      </p:grpSpPr>
      <p:sp>
        <p:nvSpPr>
          <p:cNvPr id="2" name="Title 1"/>
          <p:cNvSpPr>
            <a:spLocks noGrp="1"/>
          </p:cNvSpPr>
          <p:nvPr>
            <p:ph type="title"/>
          </p:nvPr>
        </p:nvSpPr>
        <p:spPr>
          <a:xfrm>
            <a:off x="720000" y="442676"/>
            <a:ext cx="7641284" cy="572700"/>
          </a:xfrm>
        </p:spPr>
        <p:txBody>
          <a:bodyPr/>
          <a:lstStyle/>
          <a:p>
            <a:pPr algn="ctr"/>
            <a:r>
              <a:rPr lang="en-US" sz="3600" b="1" dirty="0">
                <a:solidFill>
                  <a:srgbClr val="C00000"/>
                </a:solidFill>
                <a:latin typeface="+mn-lt"/>
              </a:rPr>
              <a:t>VẬN DỤNG</a:t>
            </a:r>
          </a:p>
        </p:txBody>
      </p:sp>
      <mc:AlternateContent xmlns:mc="http://schemas.openxmlformats.org/markup-compatibility/2006" xmlns:a14="http://schemas.microsoft.com/office/drawing/2010/main">
        <mc:Choice Requires="a14">
          <p:sp>
            <p:nvSpPr>
              <p:cNvPr id="5" name="Rectangle 4"/>
              <p:cNvSpPr/>
              <p:nvPr/>
            </p:nvSpPr>
            <p:spPr>
              <a:xfrm>
                <a:off x="1267473" y="1579929"/>
                <a:ext cx="6598801" cy="2852063"/>
              </a:xfrm>
              <a:prstGeom prst="rect">
                <a:avLst/>
              </a:prstGeom>
            </p:spPr>
            <p:txBody>
              <a:bodyPr wrap="square">
                <a:spAutoFit/>
              </a:bodyPr>
              <a:lstStyle/>
              <a:p>
                <a:pPr algn="just">
                  <a:lnSpc>
                    <a:spcPct val="150000"/>
                  </a:lnSpc>
                </a:pPr>
                <a:r>
                  <a:rPr lang="en-US" sz="2000" b="1" dirty="0">
                    <a:solidFill>
                      <a:srgbClr val="0070C0"/>
                    </a:solidFill>
                  </a:rPr>
                  <a:t>Bài 5 (SGK – tr.92):</a:t>
                </a:r>
                <a:r>
                  <a:rPr lang="en-US" sz="2000" dirty="0"/>
                  <a:t> Cho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có</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&gt;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e>
                    </m:acc>
                  </m:oMath>
                </a14:m>
                <a:r>
                  <a:rPr lang="en-US" sz="2000" dirty="0"/>
                  <a:t>. Tia </a:t>
                </a:r>
                <a:r>
                  <a:rPr lang="en-US" sz="2000" dirty="0" err="1"/>
                  <a:t>phân</a:t>
                </a:r>
                <a:r>
                  <a:rPr lang="en-US" sz="2000" dirty="0"/>
                  <a:t> </a:t>
                </a:r>
                <a:r>
                  <a:rPr lang="en-US" sz="2000" dirty="0" err="1"/>
                  <a:t>giác</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𝐵𝐴𝐶</m:t>
                    </m:r>
                  </m:oMath>
                </a14:m>
                <a:r>
                  <a:rPr lang="en-US" sz="2000" dirty="0"/>
                  <a:t> </a:t>
                </a:r>
                <a:r>
                  <a:rPr lang="en-US" sz="2000" dirty="0" err="1"/>
                  <a:t>cắt</a:t>
                </a:r>
                <a:r>
                  <a:rPr lang="en-US" sz="2000" dirty="0"/>
                  <a:t> </a:t>
                </a:r>
                <a:r>
                  <a:rPr lang="en-US" sz="2000" dirty="0" err="1"/>
                  <a:t>cạnh</a:t>
                </a:r>
                <a:r>
                  <a:rPr lang="en-US" sz="2000" dirty="0"/>
                  <a:t> </a:t>
                </a:r>
                <a14:m>
                  <m:oMath xmlns:m="http://schemas.openxmlformats.org/officeDocument/2006/math">
                    <m:r>
                      <a:rPr lang="en-US" sz="2000" i="1" dirty="0" smtClean="0">
                        <a:latin typeface="Cambria Math" panose="02040503050406030204" pitchFamily="18" charset="0"/>
                      </a:rPr>
                      <m:t>𝐵𝐶</m:t>
                    </m:r>
                  </m:oMath>
                </a14:m>
                <a:r>
                  <a:rPr lang="en-US" sz="2000" dirty="0"/>
                  <a:t> </a:t>
                </a:r>
                <a:r>
                  <a:rPr lang="en-US" sz="2000" dirty="0" err="1"/>
                  <a:t>tại</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𝐷</m:t>
                    </m:r>
                  </m:oMath>
                </a14:m>
                <a:r>
                  <a:rPr lang="en-US" sz="2000" dirty="0"/>
                  <a:t>.</a:t>
                </a:r>
              </a:p>
              <a:p>
                <a:pPr algn="just">
                  <a:lnSpc>
                    <a:spcPct val="150000"/>
                  </a:lnSpc>
                </a:pPr>
                <a:r>
                  <a:rPr lang="en-US" sz="2000" dirty="0"/>
                  <a:t>a) </a:t>
                </a:r>
                <a:r>
                  <a:rPr lang="en-US" sz="2000" dirty="0" err="1"/>
                  <a:t>Chứng</a:t>
                </a:r>
                <a:r>
                  <a:rPr lang="en-US" sz="2000" dirty="0"/>
                  <a:t> </a:t>
                </a:r>
                <a:r>
                  <a:rPr lang="en-US" sz="2000" dirty="0" err="1"/>
                  <a:t>minh</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𝐴𝐷𝐵</m:t>
                        </m:r>
                      </m:e>
                    </m:acc>
                    <m:r>
                      <a:rPr lang="en-US" sz="2000" b="0" i="1" smtClean="0">
                        <a:latin typeface="Cambria Math" panose="02040503050406030204" pitchFamily="18" charset="0"/>
                      </a:rPr>
                      <m:t>&lt;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𝐴𝐷𝐶</m:t>
                        </m:r>
                      </m:e>
                    </m:acc>
                  </m:oMath>
                </a14:m>
                <a:r>
                  <a:rPr lang="en-US" sz="2000" dirty="0"/>
                  <a:t>.</a:t>
                </a:r>
              </a:p>
              <a:p>
                <a:pPr algn="just">
                  <a:lnSpc>
                    <a:spcPct val="150000"/>
                  </a:lnSpc>
                </a:pPr>
                <a:r>
                  <a:rPr lang="en-US" sz="2000" dirty="0"/>
                  <a:t>b) </a:t>
                </a:r>
                <a:r>
                  <a:rPr lang="en-US" sz="2000" dirty="0" err="1"/>
                  <a:t>Kẻ</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𝐷𝑥</m:t>
                    </m:r>
                  </m:oMath>
                </a14:m>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𝐴𝐷𝐶</m:t>
                    </m:r>
                  </m:oMath>
                </a14:m>
                <a:r>
                  <a:rPr lang="en-US" sz="2000" dirty="0"/>
                  <a:t> </a:t>
                </a:r>
                <a:r>
                  <a:rPr lang="en-US" sz="2000" dirty="0" err="1"/>
                  <a:t>sao</a:t>
                </a:r>
                <a:r>
                  <a:rPr lang="en-US" sz="2000" dirty="0"/>
                  <a:t> </a:t>
                </a:r>
                <a:r>
                  <a:rPr lang="en-US" sz="2000" dirty="0" err="1"/>
                  <a:t>cho</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𝐴𝐷</m:t>
                        </m:r>
                        <m:r>
                          <a:rPr lang="en-US" sz="2000" b="0" i="1" smtClean="0">
                            <a:latin typeface="Cambria Math" panose="02040503050406030204" pitchFamily="18" charset="0"/>
                          </a:rPr>
                          <m:t>𝑥</m:t>
                        </m:r>
                      </m:e>
                    </m:acc>
                    <m:r>
                      <a:rPr lang="en-US" sz="2000" b="0" i="1" smtClean="0">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m:t>
                        </m:r>
                        <m:r>
                          <a:rPr lang="en-US" sz="2000" b="0" i="1" smtClean="0">
                            <a:latin typeface="Cambria Math" panose="02040503050406030204" pitchFamily="18" charset="0"/>
                          </a:rPr>
                          <m:t>𝐵</m:t>
                        </m:r>
                      </m:e>
                    </m:acc>
                  </m:oMath>
                </a14:m>
                <a:r>
                  <a:rPr lang="en-US" sz="2000" dirty="0"/>
                  <a:t>. </a:t>
                </a:r>
                <a:r>
                  <a:rPr lang="en-US" sz="2000" dirty="0" err="1"/>
                  <a:t>Giả</a:t>
                </a:r>
                <a:r>
                  <a:rPr lang="en-US" sz="2000" dirty="0"/>
                  <a:t> </a:t>
                </a:r>
                <a:r>
                  <a:rPr lang="en-US" sz="2000" dirty="0" err="1"/>
                  <a:t>sử</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𝐷𝑥</m:t>
                    </m:r>
                  </m:oMath>
                </a14:m>
                <a:r>
                  <a:rPr lang="en-US" sz="2000" dirty="0"/>
                  <a:t> </a:t>
                </a:r>
                <a:r>
                  <a:rPr lang="en-US" sz="2000" dirty="0" err="1"/>
                  <a:t>cắt</a:t>
                </a:r>
                <a:r>
                  <a:rPr lang="en-US" sz="2000" dirty="0"/>
                  <a:t> </a:t>
                </a:r>
                <a:r>
                  <a:rPr lang="en-US" sz="2000" dirty="0" err="1"/>
                  <a:t>cạnh</a:t>
                </a:r>
                <a:r>
                  <a:rPr lang="en-US" sz="2000" dirty="0"/>
                  <a:t> </a:t>
                </a:r>
                <a14:m>
                  <m:oMath xmlns:m="http://schemas.openxmlformats.org/officeDocument/2006/math">
                    <m:r>
                      <a:rPr lang="en-US" sz="2000" i="1" dirty="0" smtClean="0">
                        <a:latin typeface="Cambria Math" panose="02040503050406030204" pitchFamily="18" charset="0"/>
                      </a:rPr>
                      <m:t>𝐴𝐶</m:t>
                    </m:r>
                  </m:oMath>
                </a14:m>
                <a:r>
                  <a:rPr lang="en-US" sz="2000" dirty="0"/>
                  <a:t> </a:t>
                </a:r>
                <a:r>
                  <a:rPr lang="en-US" sz="2000" dirty="0" err="1"/>
                  <a:t>tại</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𝐸</m:t>
                    </m:r>
                  </m:oMath>
                </a14:m>
                <a:r>
                  <a:rPr lang="en-US" sz="2000" dirty="0"/>
                  <a:t>. </a:t>
                </a:r>
                <a:r>
                  <a:rPr lang="en-US" sz="2000" dirty="0" err="1"/>
                  <a:t>Chứng</a:t>
                </a:r>
                <a:r>
                  <a:rPr lang="en-US" sz="2000" dirty="0"/>
                  <a:t> </a:t>
                </a:r>
                <a:r>
                  <a:rPr lang="en-US" sz="2000" dirty="0" err="1"/>
                  <a:t>minh</a:t>
                </a:r>
                <a:r>
                  <a:rPr lang="en-US"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𝐴𝐵𝐷</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𝐴𝐸𝐷</m:t>
                    </m:r>
                  </m:oMath>
                </a14:m>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&lt;</m:t>
                    </m:r>
                    <m:r>
                      <a:rPr lang="en-US" sz="2000" i="1" dirty="0" smtClean="0">
                        <a:latin typeface="Cambria Math" panose="02040503050406030204" pitchFamily="18" charset="0"/>
                      </a:rPr>
                      <m:t>𝐴𝐶</m:t>
                    </m:r>
                  </m:oMath>
                </a14:m>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1267473" y="1579929"/>
                <a:ext cx="6598801" cy="2852063"/>
              </a:xfrm>
              <a:prstGeom prst="rect">
                <a:avLst/>
              </a:prstGeom>
              <a:blipFill>
                <a:blip r:embed="rId3"/>
                <a:stretch>
                  <a:fillRect l="-1017" r="-19593" b="-2991"/>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5" name="TextBox 4"/>
          <p:cNvSpPr txBox="1"/>
          <p:nvPr/>
        </p:nvSpPr>
        <p:spPr>
          <a:xfrm>
            <a:off x="1341972" y="1378899"/>
            <a:ext cx="6353375" cy="2217082"/>
          </a:xfrm>
          <a:prstGeom prst="rect">
            <a:avLst/>
          </a:prstGeom>
          <a:noFill/>
        </p:spPr>
        <p:txBody>
          <a:bodyPr wrap="square" rtlCol="0">
            <a:spAutoFit/>
          </a:bodyPr>
          <a:lstStyle/>
          <a:p>
            <a:pPr algn="ctr">
              <a:lnSpc>
                <a:spcPct val="150000"/>
              </a:lnSpc>
            </a:pPr>
            <a:r>
              <a:rPr lang="en-US" sz="3200" b="1" dirty="0">
                <a:solidFill>
                  <a:srgbClr val="C00000"/>
                </a:solidFill>
              </a:rPr>
              <a:t>BÀI 6: TRƯỜNG HỢP BẰNG NHAU THỨ BA CỦA TAM GIÁC: GÓC – CẠNH – GÓC</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3" name="Title 2"/>
          <p:cNvSpPr>
            <a:spLocks noGrp="1"/>
          </p:cNvSpPr>
          <p:nvPr>
            <p:ph type="title"/>
          </p:nvPr>
        </p:nvSpPr>
        <p:spPr>
          <a:xfrm>
            <a:off x="477462" y="661557"/>
            <a:ext cx="8180166" cy="3780143"/>
          </a:xfrm>
          <a:solidFill>
            <a:srgbClr val="FFFFFF"/>
          </a:solidFill>
        </p:spPr>
        <p:txBody>
          <a:bodyPr/>
          <a:lstStyle/>
          <a:p>
            <a:r>
              <a:rPr lang="en-US" sz="100" dirty="0">
                <a:solidFill>
                  <a:schemeClr val="bg1"/>
                </a:solidFill>
              </a:rPr>
              <a:t>.</a:t>
            </a:r>
          </a:p>
        </p:txBody>
      </p:sp>
      <p:sp>
        <p:nvSpPr>
          <p:cNvPr id="2" name="Oval Callout 9">
            <a:extLst>
              <a:ext uri="{FF2B5EF4-FFF2-40B4-BE49-F238E27FC236}">
                <a16:creationId xmlns:a16="http://schemas.microsoft.com/office/drawing/2014/main" id="{B4DAD573-5497-4D84-E872-45B7AA8A3525}"/>
              </a:ext>
            </a:extLst>
          </p:cNvPr>
          <p:cNvSpPr/>
          <p:nvPr/>
        </p:nvSpPr>
        <p:spPr>
          <a:xfrm>
            <a:off x="4240573" y="51227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C00000"/>
                </a:solidFill>
                <a:effectLst/>
                <a:uLnTx/>
                <a:uFillTx/>
                <a:latin typeface="Arial"/>
                <a:ea typeface="+mn-ea"/>
                <a:cs typeface="+mn-cs"/>
                <a:sym typeface="Arial"/>
              </a:rPr>
              <a:t>Giải</a:t>
            </a:r>
            <a:endParaRPr kumimoji="0" lang="en-US" sz="2000" b="1" i="0" u="none" strike="noStrike" kern="0" cap="none" spc="0" normalizeH="0" baseline="0" noProof="0" dirty="0">
              <a:ln>
                <a:noFill/>
              </a:ln>
              <a:solidFill>
                <a:srgbClr val="C00000"/>
              </a:solidFill>
              <a:effectLst/>
              <a:uLnTx/>
              <a:uFillTx/>
              <a:latin typeface="Arial"/>
              <a:ea typeface="+mn-ea"/>
              <a:cs typeface="+mn-cs"/>
              <a:sym typeface="Arial"/>
            </a:endParaRPr>
          </a:p>
        </p:txBody>
      </p:sp>
      <p:sp>
        <p:nvSpPr>
          <p:cNvPr id="2539" name="Google Shape;2539;p54"/>
          <p:cNvSpPr/>
          <p:nvPr/>
        </p:nvSpPr>
        <p:spPr>
          <a:xfrm>
            <a:off x="5840646" y="-57800"/>
            <a:ext cx="3341875" cy="1535925"/>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8BB8A7-E6E7-CA60-97EA-00A70C4C8128}"/>
                  </a:ext>
                </a:extLst>
              </p:cNvPr>
              <p:cNvSpPr txBox="1"/>
              <p:nvPr/>
            </p:nvSpPr>
            <p:spPr>
              <a:xfrm>
                <a:off x="765250" y="1279162"/>
                <a:ext cx="5511944" cy="2878801"/>
              </a:xfrm>
              <a:prstGeom prst="rect">
                <a:avLst/>
              </a:prstGeom>
              <a:noFill/>
            </p:spPr>
            <p:txBody>
              <a:bodyPr wrap="square" rtlCol="0">
                <a:spAutoFit/>
              </a:bodyPr>
              <a:lstStyle/>
              <a:p>
                <a:pPr algn="just">
                  <a:lnSpc>
                    <a:spcPct val="150000"/>
                  </a:lnSpc>
                </a:pPr>
                <a:r>
                  <a:rPr lang="fr-FR" sz="2000" dirty="0">
                    <a:latin typeface="+mn-lt"/>
                  </a:rPr>
                  <a:t>a</a:t>
                </a:r>
                <a:r>
                  <a:rPr lang="vi-VN" sz="2000" dirty="0">
                    <a:latin typeface="+mn-lt"/>
                  </a:rPr>
                  <a:t>) </a:t>
                </a:r>
                <a:r>
                  <a:rPr lang="fr-FR" sz="2000" dirty="0">
                    <a:latin typeface="+mn-lt"/>
                  </a:rPr>
                  <a:t>Ta</a:t>
                </a:r>
                <a:r>
                  <a:rPr lang="vi-VN" sz="2000" dirty="0">
                    <a:latin typeface="+mn-lt"/>
                  </a:rPr>
                  <a:t> có: </a:t>
                </a:r>
                <a:endParaRPr lang="en-US" sz="2000" dirty="0">
                  <a:latin typeface="+mn-lt"/>
                </a:endParaRPr>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𝐵</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𝐴𝐷𝐵</m:t>
                        </m:r>
                      </m:e>
                    </m:acc>
                    <m:r>
                      <a:rPr lang="en-US" sz="2000" i="1">
                        <a:latin typeface="Cambria Math" panose="02040503050406030204" pitchFamily="18" charset="0"/>
                      </a:rPr>
                      <m:t>=180°</m:t>
                    </m:r>
                  </m:oMath>
                </a14:m>
                <a:r>
                  <a:rPr lang="vi-VN" sz="2000" dirty="0">
                    <a:latin typeface="+mn-lt"/>
                  </a:rPr>
                  <a:t> (tổng 3 góc trong </a:t>
                </a:r>
                <a14:m>
                  <m:oMath xmlns:m="http://schemas.openxmlformats.org/officeDocument/2006/math">
                    <m:r>
                      <m:rPr>
                        <m:sty m:val="p"/>
                      </m:rPr>
                      <a:rPr lang="en-US" sz="2000" i="0" dirty="0" smtClean="0">
                        <a:latin typeface="Cambria Math" panose="02040503050406030204" pitchFamily="18" charset="0"/>
                      </a:rPr>
                      <m:t>Δ</m:t>
                    </m:r>
                    <m:r>
                      <a:rPr lang="en-US" sz="2000" i="1" dirty="0">
                        <a:latin typeface="Cambria Math" panose="02040503050406030204" pitchFamily="18" charset="0"/>
                      </a:rPr>
                      <m:t>𝐴𝐵𝐷</m:t>
                    </m:r>
                  </m:oMath>
                </a14:m>
                <a:r>
                  <a:rPr lang="vi-VN" sz="2000" dirty="0">
                    <a:latin typeface="+mn-lt"/>
                  </a:rPr>
                  <a:t>)</a:t>
                </a:r>
                <a:endParaRPr lang="en-US" sz="2000" dirty="0">
                  <a:latin typeface="+mn-lt"/>
                </a:endParaRPr>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2</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𝐶</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𝐴𝐷𝐶</m:t>
                        </m:r>
                      </m:e>
                    </m:acc>
                    <m:r>
                      <a:rPr lang="en-US" sz="2000" i="1">
                        <a:latin typeface="Cambria Math" panose="02040503050406030204" pitchFamily="18" charset="0"/>
                      </a:rPr>
                      <m:t>=180°</m:t>
                    </m:r>
                  </m:oMath>
                </a14:m>
                <a:r>
                  <a:rPr lang="en-US" sz="2000" dirty="0">
                    <a:latin typeface="+mn-lt"/>
                  </a:rPr>
                  <a:t> </a:t>
                </a:r>
                <a:r>
                  <a:rPr lang="vi-VN" sz="2000" dirty="0">
                    <a:latin typeface="+mn-lt"/>
                  </a:rPr>
                  <a:t>(tổng 3 góc trong </a:t>
                </a:r>
                <a14:m>
                  <m:oMath xmlns:m="http://schemas.openxmlformats.org/officeDocument/2006/math">
                    <m:r>
                      <m:rPr>
                        <m:sty m:val="p"/>
                      </m:rPr>
                      <a:rPr lang="en-US" sz="2000" i="0" dirty="0" smtClean="0">
                        <a:latin typeface="Cambria Math" panose="02040503050406030204" pitchFamily="18" charset="0"/>
                      </a:rPr>
                      <m:t>Δ</m:t>
                    </m:r>
                    <m:r>
                      <a:rPr lang="en-US" sz="2000" i="1" dirty="0">
                        <a:latin typeface="Cambria Math" panose="02040503050406030204" pitchFamily="18" charset="0"/>
                      </a:rPr>
                      <m:t>𝐴𝐶𝐷</m:t>
                    </m:r>
                  </m:oMath>
                </a14:m>
                <a:r>
                  <a:rPr lang="vi-VN" sz="2000" dirty="0">
                    <a:latin typeface="+mn-lt"/>
                  </a:rPr>
                  <a:t>)</a:t>
                </a:r>
                <a:endParaRPr lang="en-US" sz="2000" dirty="0">
                  <a:latin typeface="+mn-lt"/>
                </a:endParaRPr>
              </a:p>
              <a:p>
                <a:pPr algn="just">
                  <a:lnSpc>
                    <a:spcPct val="150000"/>
                  </a:lnSpc>
                </a:pPr>
                <a:r>
                  <a:rPr lang="vi-VN" sz="2000" dirty="0">
                    <a:latin typeface="+mn-lt"/>
                  </a:rPr>
                  <a:t>Mà </a:t>
                </a: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2</m:t>
                            </m:r>
                          </m:sub>
                        </m:sSub>
                      </m:e>
                    </m:acc>
                  </m:oMath>
                </a14:m>
                <a:r>
                  <a:rPr lang="vi-VN" sz="2000" dirty="0">
                    <a:latin typeface="+mn-lt"/>
                  </a:rPr>
                  <a:t> (</a:t>
                </a:r>
                <a14:m>
                  <m:oMath xmlns:m="http://schemas.openxmlformats.org/officeDocument/2006/math">
                    <m:r>
                      <a:rPr lang="vi-VN" sz="2000" i="1" dirty="0" smtClean="0">
                        <a:latin typeface="Cambria Math" panose="02040503050406030204" pitchFamily="18" charset="0"/>
                      </a:rPr>
                      <m:t>𝐴𝐷</m:t>
                    </m:r>
                  </m:oMath>
                </a14:m>
                <a:r>
                  <a:rPr lang="vi-VN" sz="2000" dirty="0">
                    <a:latin typeface="+mn-lt"/>
                  </a:rPr>
                  <a:t> là phân giác góc </a:t>
                </a:r>
                <a14:m>
                  <m:oMath xmlns:m="http://schemas.openxmlformats.org/officeDocument/2006/math">
                    <m:r>
                      <a:rPr lang="vi-VN" sz="2000" i="1" dirty="0" smtClean="0">
                        <a:latin typeface="Cambria Math" panose="02040503050406030204" pitchFamily="18" charset="0"/>
                      </a:rPr>
                      <m:t>𝐵𝐴𝐶</m:t>
                    </m:r>
                  </m:oMath>
                </a14:m>
                <a:r>
                  <a:rPr lang="vi-VN" sz="2000" dirty="0">
                    <a:latin typeface="+mn-lt"/>
                  </a:rPr>
                  <a:t>)</a:t>
                </a:r>
                <a:endParaRPr lang="en-US" sz="2000" dirty="0">
                  <a:latin typeface="+mn-lt"/>
                </a:endParaRPr>
              </a:p>
              <a:p>
                <a:pPr algn="just">
                  <a:lnSpc>
                    <a:spcPct val="150000"/>
                  </a:lnSpc>
                </a:pPr>
                <a:r>
                  <a:rPr lang="vi-VN" sz="2000" dirty="0">
                    <a:latin typeface="+mn-lt"/>
                  </a:rPr>
                  <a:t>Lại có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𝐵</m:t>
                        </m:r>
                      </m:e>
                    </m:acc>
                    <m:r>
                      <a:rPr lang="en-US" sz="2000" i="1">
                        <a:latin typeface="Cambria Math" panose="02040503050406030204" pitchFamily="18" charset="0"/>
                      </a:rPr>
                      <m:t>&gt;</m:t>
                    </m:r>
                    <m:acc>
                      <m:accPr>
                        <m:chr m:val="̂"/>
                        <m:ctrlPr>
                          <a:rPr lang="en-US" sz="2000" i="1">
                            <a:latin typeface="Cambria Math" panose="02040503050406030204" pitchFamily="18" charset="0"/>
                          </a:rPr>
                        </m:ctrlPr>
                      </m:accPr>
                      <m:e>
                        <m:r>
                          <a:rPr lang="en-US" sz="2000" i="1">
                            <a:latin typeface="Cambria Math" panose="02040503050406030204" pitchFamily="18" charset="0"/>
                          </a:rPr>
                          <m:t>𝐶</m:t>
                        </m:r>
                      </m:e>
                    </m:acc>
                  </m:oMath>
                </a14:m>
                <a:r>
                  <a:rPr lang="vi-VN" sz="2000" dirty="0">
                    <a:latin typeface="+mn-lt"/>
                  </a:rPr>
                  <a:t> (gt)</a:t>
                </a:r>
                <a:endParaRPr lang="en-US" sz="2000" dirty="0">
                  <a:latin typeface="+mn-lt"/>
                </a:endParaRPr>
              </a:p>
              <a:p>
                <a:pPr algn="just">
                  <a:lnSpc>
                    <a:spcPct val="150000"/>
                  </a:lnSpc>
                </a:pPr>
                <a:r>
                  <a:rPr lang="en-US" sz="2000" dirty="0" err="1">
                    <a:latin typeface="+mn-lt"/>
                  </a:rPr>
                  <a:t>Suy</a:t>
                </a:r>
                <a:r>
                  <a:rPr lang="vi-VN" sz="2000" dirty="0">
                    <a:latin typeface="+mn-lt"/>
                  </a:rPr>
                  <a:t> ra: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𝐴𝐷𝐵</m:t>
                        </m:r>
                      </m:e>
                    </m:acc>
                    <m:r>
                      <a:rPr lang="vi-VN" sz="2000" i="1">
                        <a:latin typeface="Cambria Math" panose="02040503050406030204" pitchFamily="18" charset="0"/>
                      </a:rPr>
                      <m:t>&lt;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𝐴𝐷𝐶</m:t>
                        </m:r>
                      </m:e>
                    </m:acc>
                  </m:oMath>
                </a14:m>
                <a:endParaRPr lang="en-US" sz="2000" dirty="0">
                  <a:latin typeface="+mn-lt"/>
                </a:endParaRPr>
              </a:p>
            </p:txBody>
          </p:sp>
        </mc:Choice>
        <mc:Fallback xmlns="">
          <p:sp>
            <p:nvSpPr>
              <p:cNvPr id="6" name="TextBox 5">
                <a:extLst>
                  <a:ext uri="{FF2B5EF4-FFF2-40B4-BE49-F238E27FC236}">
                    <a16:creationId xmlns:a16="http://schemas.microsoft.com/office/drawing/2014/main" id="{848BB8A7-E6E7-CA60-97EA-00A70C4C8128}"/>
                  </a:ext>
                </a:extLst>
              </p:cNvPr>
              <p:cNvSpPr txBox="1">
                <a:spLocks noRot="1" noChangeAspect="1" noMove="1" noResize="1" noEditPoints="1" noAdjustHandles="1" noChangeArrowheads="1" noChangeShapeType="1" noTextEdit="1"/>
              </p:cNvSpPr>
              <p:nvPr/>
            </p:nvSpPr>
            <p:spPr>
              <a:xfrm>
                <a:off x="765250" y="1279162"/>
                <a:ext cx="5511944" cy="2878801"/>
              </a:xfrm>
              <a:prstGeom prst="rect">
                <a:avLst/>
              </a:prstGeom>
              <a:blipFill>
                <a:blip r:embed="rId3"/>
                <a:stretch>
                  <a:fillRect l="-1217" b="-296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8245E3B-8AA1-EF8B-3585-60A60ECE5FA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9137" y="1627404"/>
            <a:ext cx="2681189" cy="2353055"/>
          </a:xfrm>
          <a:prstGeom prst="rect">
            <a:avLst/>
          </a:prstGeom>
          <a:noFill/>
          <a:ln>
            <a:noFill/>
          </a:ln>
        </p:spPr>
      </p:pic>
    </p:spTree>
    <p:extLst>
      <p:ext uri="{BB962C8B-B14F-4D97-AF65-F5344CB8AC3E}">
        <p14:creationId xmlns:p14="http://schemas.microsoft.com/office/powerpoint/2010/main" val="2880332443"/>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dissolv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dissolv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dissolv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dissolve">
                                      <p:cBhvr>
                                        <p:cTn id="40" dur="500"/>
                                        <p:tgtEl>
                                          <p:spTgt spid="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dissolve">
                                      <p:cBhvr>
                                        <p:cTn id="45" dur="500"/>
                                        <p:tgtEl>
                                          <p:spTgt spid="6">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Effect transition="in" filter="dissolve">
                                      <p:cBhvr>
                                        <p:cTn id="5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A17277-07C8-012A-3945-3996F8F86CD9}"/>
                  </a:ext>
                </a:extLst>
              </p:cNvPr>
              <p:cNvSpPr txBox="1"/>
              <p:nvPr/>
            </p:nvSpPr>
            <p:spPr>
              <a:xfrm>
                <a:off x="1633245" y="620483"/>
                <a:ext cx="4601179" cy="4051943"/>
              </a:xfrm>
              <a:prstGeom prst="rect">
                <a:avLst/>
              </a:prstGeom>
              <a:noFill/>
            </p:spPr>
            <p:txBody>
              <a:bodyPr wrap="square">
                <a:spAutoFit/>
              </a:bodyPr>
              <a:lstStyle/>
              <a:p>
                <a:pPr marL="0" marR="0" algn="just">
                  <a:lnSpc>
                    <a:spcPct val="150000"/>
                  </a:lnSpc>
                  <a:spcBef>
                    <a:spcPts val="600"/>
                  </a:spcBef>
                  <a:spcAft>
                    <a:spcPts val="600"/>
                  </a:spcAft>
                </a:pPr>
                <a:r>
                  <a:rPr lang="en-US" sz="2000" dirty="0">
                    <a:solidFill>
                      <a:srgbClr val="000000"/>
                    </a:solidFill>
                    <a:effectLst/>
                    <a:latin typeface="Arial (Headings)"/>
                    <a:ea typeface="Calibri" panose="020F0502020204030204" pitchFamily="34" charset="0"/>
                    <a:cs typeface="Times New Roman" panose="02020603050405020304" pitchFamily="18" charset="0"/>
                  </a:rPr>
                  <a:t>b</a:t>
                </a:r>
                <a:r>
                  <a:rPr lang="vi-VN" sz="2000" dirty="0">
                    <a:solidFill>
                      <a:srgbClr val="000000"/>
                    </a:solidFill>
                    <a:effectLst/>
                    <a:latin typeface="Arial (Headings)"/>
                    <a:ea typeface="Calibri" panose="020F0502020204030204" pitchFamily="34" charset="0"/>
                    <a:cs typeface="Times New Roman" panose="02020603050405020304" pitchFamily="18" charset="0"/>
                  </a:rPr>
                  <a:t>) </a:t>
                </a:r>
                <a:r>
                  <a:rPr lang="en-US" sz="2000" dirty="0" err="1">
                    <a:solidFill>
                      <a:srgbClr val="000000"/>
                    </a:solidFill>
                    <a:effectLst/>
                    <a:latin typeface="Arial (Headings)"/>
                    <a:ea typeface="Calibri" panose="020F0502020204030204" pitchFamily="34" charset="0"/>
                    <a:cs typeface="Times New Roman" panose="02020603050405020304" pitchFamily="18" charset="0"/>
                  </a:rPr>
                  <a:t>Xét</a:t>
                </a:r>
                <a:r>
                  <a:rPr lang="vi-VN" sz="2000" dirty="0">
                    <a:solidFill>
                      <a:srgbClr val="000000"/>
                    </a:solidFill>
                    <a:effectLst/>
                    <a:latin typeface="Arial (Headings)"/>
                    <a:ea typeface="Calibri" panose="020F0502020204030204" pitchFamily="34" charset="0"/>
                    <a:cs typeface="Times New Roman" panose="02020603050405020304" pitchFamily="18" charset="0"/>
                  </a:rPr>
                  <a:t> hai tam giác </a:t>
                </a: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và </a:t>
                </a: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ta có: </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en-US" sz="2000" dirty="0">
                    <a:effectLst/>
                    <a:latin typeface="Arial (Headings)"/>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𝐴𝐷𝑥</m:t>
                        </m:r>
                      </m:e>
                    </m:acc>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𝐴𝐷𝐵</m:t>
                        </m:r>
                      </m:e>
                    </m:acc>
                  </m:oMath>
                </a14:m>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là cạnh chung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2000" dirty="0">
                    <a:solidFill>
                      <a:srgbClr val="000000"/>
                    </a:solidFill>
                    <a:effectLst/>
                    <a:latin typeface="Arial (Headings)"/>
                    <a:ea typeface="Calibri" panose="020F0502020204030204" pitchFamily="34" charset="0"/>
                    <a:cs typeface="Times New Roman" panose="02020603050405020304" pitchFamily="18" charset="0"/>
                  </a:rPr>
                  <a:t>Suy ra </a:t>
                </a:r>
                <a14:m>
                  <m:oMath xmlns:m="http://schemas.openxmlformats.org/officeDocument/2006/math">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(g.c.g)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(2 cạnh tương ứng)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2000" dirty="0">
                    <a:solidFill>
                      <a:srgbClr val="000000"/>
                    </a:solidFill>
                    <a:effectLst/>
                    <a:latin typeface="Arial (Headings)"/>
                    <a:ea typeface="Calibri" panose="020F0502020204030204" pitchFamily="34" charset="0"/>
                    <a:cs typeface="Times New Roman" panose="02020603050405020304" pitchFamily="18" charset="0"/>
                  </a:rPr>
                  <a:t>Mà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2000" b="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𝐸𝐶</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a:t>
                </a:r>
                <a14:m>
                  <m:oMath xmlns:m="http://schemas.openxmlformats.org/officeDocument/2006/math">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𝐸</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(đpcm)</a:t>
                </a:r>
                <a:endParaRPr lang="en-US" sz="2000" dirty="0">
                  <a:effectLst/>
                  <a:latin typeface="Arial (Headings)"/>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7A17277-07C8-012A-3945-3996F8F86CD9}"/>
                  </a:ext>
                </a:extLst>
              </p:cNvPr>
              <p:cNvSpPr txBox="1">
                <a:spLocks noRot="1" noChangeAspect="1" noMove="1" noResize="1" noEditPoints="1" noAdjustHandles="1" noChangeArrowheads="1" noChangeShapeType="1" noTextEdit="1"/>
              </p:cNvSpPr>
              <p:nvPr/>
            </p:nvSpPr>
            <p:spPr>
              <a:xfrm>
                <a:off x="1633245" y="620483"/>
                <a:ext cx="4601179" cy="4051943"/>
              </a:xfrm>
              <a:prstGeom prst="rect">
                <a:avLst/>
              </a:prstGeom>
              <a:blipFill>
                <a:blip r:embed="rId3"/>
                <a:stretch>
                  <a:fillRect l="-1457" r="-132" b="-195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F4476096-383A-FB44-6B2E-E4A6511D413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2942" y="1340542"/>
            <a:ext cx="2976043" cy="2611824"/>
          </a:xfrm>
          <a:prstGeom prst="rect">
            <a:avLst/>
          </a:prstGeom>
          <a:noFill/>
          <a:ln>
            <a:noFill/>
          </a:ln>
        </p:spPr>
      </p:pic>
    </p:spTree>
    <p:extLst>
      <p:ext uri="{BB962C8B-B14F-4D97-AF65-F5344CB8AC3E}">
        <p14:creationId xmlns:p14="http://schemas.microsoft.com/office/powerpoint/2010/main" val="3003813946"/>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184DE7-3575-6DEA-C9D0-BD2511213349}"/>
              </a:ext>
            </a:extLst>
          </p:cNvPr>
          <p:cNvGrpSpPr/>
          <p:nvPr/>
        </p:nvGrpSpPr>
        <p:grpSpPr>
          <a:xfrm>
            <a:off x="-834309" y="3930150"/>
            <a:ext cx="11495810" cy="1261872"/>
            <a:chOff x="-1140691" y="5175504"/>
            <a:chExt cx="15327746" cy="1682496"/>
          </a:xfrm>
        </p:grpSpPr>
        <p:pic>
          <p:nvPicPr>
            <p:cNvPr id="4" name="Picture 6">
              <a:extLst>
                <a:ext uri="{FF2B5EF4-FFF2-40B4-BE49-F238E27FC236}">
                  <a16:creationId xmlns:a16="http://schemas.microsoft.com/office/drawing/2014/main" id="{3E494D30-ADB8-9F57-AEB8-270C725B2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id="{E49245B5-4046-56FB-7042-AA5B37E8B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id="{12090104-38A1-06FC-5506-29D2E89126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40691" y="5175504"/>
              <a:ext cx="7315200" cy="1682496"/>
            </a:xfrm>
            <a:prstGeom prst="rect">
              <a:avLst/>
            </a:prstGeom>
          </p:spPr>
        </p:pic>
      </p:grpSp>
      <p:pic>
        <p:nvPicPr>
          <p:cNvPr id="20" name="Picture 6">
            <a:extLst>
              <a:ext uri="{FF2B5EF4-FFF2-40B4-BE49-F238E27FC236}">
                <a16:creationId xmlns:a16="http://schemas.microsoft.com/office/drawing/2014/main" id="{52289406-86B0-1D1A-5CB2-3DEE5266C2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325758" y="207046"/>
            <a:ext cx="4652609" cy="4936454"/>
          </a:xfrm>
          <a:prstGeom prst="rect">
            <a:avLst/>
          </a:prstGeom>
        </p:spPr>
      </p:pic>
      <p:pic>
        <p:nvPicPr>
          <p:cNvPr id="10" name="Picture 3">
            <a:extLst>
              <a:ext uri="{FF2B5EF4-FFF2-40B4-BE49-F238E27FC236}">
                <a16:creationId xmlns:a16="http://schemas.microsoft.com/office/drawing/2014/main" id="{77AEFDD7-FCBC-120C-9E85-427C9EB915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317258" y="158524"/>
            <a:ext cx="621095" cy="597380"/>
          </a:xfrm>
          <a:prstGeom prst="rect">
            <a:avLst/>
          </a:prstGeom>
        </p:spPr>
      </p:pic>
      <p:pic>
        <p:nvPicPr>
          <p:cNvPr id="12" name="Picture 10">
            <a:extLst>
              <a:ext uri="{FF2B5EF4-FFF2-40B4-BE49-F238E27FC236}">
                <a16:creationId xmlns:a16="http://schemas.microsoft.com/office/drawing/2014/main" id="{28943401-6617-D439-050B-C232791DC7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639906" y="2233746"/>
            <a:ext cx="784808" cy="726304"/>
          </a:xfrm>
          <a:prstGeom prst="rect">
            <a:avLst/>
          </a:prstGeom>
        </p:spPr>
      </p:pic>
      <p:pic>
        <p:nvPicPr>
          <p:cNvPr id="13" name="Picture 12">
            <a:extLst>
              <a:ext uri="{FF2B5EF4-FFF2-40B4-BE49-F238E27FC236}">
                <a16:creationId xmlns:a16="http://schemas.microsoft.com/office/drawing/2014/main" id="{436DC77B-0792-ACF8-4F80-E79EFD48AA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183459" y="2233745"/>
            <a:ext cx="625250" cy="650072"/>
          </a:xfrm>
          <a:prstGeom prst="rect">
            <a:avLst/>
          </a:prstGeom>
        </p:spPr>
      </p:pic>
      <p:pic>
        <p:nvPicPr>
          <p:cNvPr id="14" name="Picture 13">
            <a:extLst>
              <a:ext uri="{FF2B5EF4-FFF2-40B4-BE49-F238E27FC236}">
                <a16:creationId xmlns:a16="http://schemas.microsoft.com/office/drawing/2014/main" id="{E78586A8-697F-1EBC-E48B-FFEB516130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454642" y="1187413"/>
            <a:ext cx="597592" cy="588899"/>
          </a:xfrm>
          <a:prstGeom prst="rect">
            <a:avLst/>
          </a:prstGeom>
        </p:spPr>
      </p:pic>
      <p:pic>
        <p:nvPicPr>
          <p:cNvPr id="15" name="Picture 17">
            <a:extLst>
              <a:ext uri="{FF2B5EF4-FFF2-40B4-BE49-F238E27FC236}">
                <a16:creationId xmlns:a16="http://schemas.microsoft.com/office/drawing/2014/main" id="{11532108-6B71-7BC9-AA2C-B03AA560D68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982280" y="978277"/>
            <a:ext cx="642936" cy="637091"/>
          </a:xfrm>
          <a:prstGeom prst="rect">
            <a:avLst/>
          </a:prstGeom>
        </p:spPr>
      </p:pic>
      <p:pic>
        <p:nvPicPr>
          <p:cNvPr id="16" name="Picture 18">
            <a:extLst>
              <a:ext uri="{FF2B5EF4-FFF2-40B4-BE49-F238E27FC236}">
                <a16:creationId xmlns:a16="http://schemas.microsoft.com/office/drawing/2014/main" id="{24A75B89-019E-40C1-BEA8-B26DF5D4DD8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125640" y="1915524"/>
            <a:ext cx="503236" cy="503236"/>
          </a:xfrm>
          <a:prstGeom prst="rect">
            <a:avLst/>
          </a:prstGeom>
        </p:spPr>
      </p:pic>
      <p:pic>
        <p:nvPicPr>
          <p:cNvPr id="17" name="Picture 22">
            <a:extLst>
              <a:ext uri="{FF2B5EF4-FFF2-40B4-BE49-F238E27FC236}">
                <a16:creationId xmlns:a16="http://schemas.microsoft.com/office/drawing/2014/main" id="{ACB7035A-F89B-F833-226F-AB16369DBEA7}"/>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5482783" y="1282261"/>
            <a:ext cx="633263" cy="633263"/>
          </a:xfrm>
          <a:prstGeom prst="rect">
            <a:avLst/>
          </a:prstGeom>
        </p:spPr>
      </p:pic>
      <p:pic>
        <p:nvPicPr>
          <p:cNvPr id="18" name="Picture 23">
            <a:extLst>
              <a:ext uri="{FF2B5EF4-FFF2-40B4-BE49-F238E27FC236}">
                <a16:creationId xmlns:a16="http://schemas.microsoft.com/office/drawing/2014/main" id="{1F24DED9-4B07-88A2-F455-FC89045985F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625215" y="504235"/>
            <a:ext cx="767786" cy="759410"/>
          </a:xfrm>
          <a:prstGeom prst="rect">
            <a:avLst/>
          </a:prstGeom>
        </p:spPr>
      </p:pic>
      <p:sp>
        <p:nvSpPr>
          <p:cNvPr id="21" name="Title 1">
            <a:extLst>
              <a:ext uri="{FF2B5EF4-FFF2-40B4-BE49-F238E27FC236}">
                <a16:creationId xmlns:a16="http://schemas.microsoft.com/office/drawing/2014/main" id="{267291F7-1CE9-F8D8-E7BF-69634CC2FC59}"/>
              </a:ext>
            </a:extLst>
          </p:cNvPr>
          <p:cNvSpPr txBox="1">
            <a:spLocks/>
          </p:cNvSpPr>
          <p:nvPr/>
        </p:nvSpPr>
        <p:spPr>
          <a:xfrm>
            <a:off x="67849" y="1583540"/>
            <a:ext cx="4212772"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en-US" sz="5400" b="1" dirty="0">
                <a:solidFill>
                  <a:srgbClr val="FF0000"/>
                </a:solidFill>
                <a:latin typeface="Arial" panose="020B0604020202020204" pitchFamily="34" charset="0"/>
                <a:cs typeface="Arial" panose="020B0604020202020204" pitchFamily="34" charset="0"/>
              </a:rPr>
              <a:t>HÁI HOA DÂN CHỦ</a:t>
            </a:r>
          </a:p>
        </p:txBody>
      </p:sp>
      <p:grpSp>
        <p:nvGrpSpPr>
          <p:cNvPr id="28" name="Group 27">
            <a:extLst>
              <a:ext uri="{FF2B5EF4-FFF2-40B4-BE49-F238E27FC236}">
                <a16:creationId xmlns:a16="http://schemas.microsoft.com/office/drawing/2014/main" id="{44CFE1A0-E7AF-7335-5DC4-8EA980CD2D92}"/>
              </a:ext>
            </a:extLst>
          </p:cNvPr>
          <p:cNvGrpSpPr/>
          <p:nvPr/>
        </p:nvGrpSpPr>
        <p:grpSpPr>
          <a:xfrm>
            <a:off x="-28733" y="3328989"/>
            <a:ext cx="9201973" cy="1193901"/>
            <a:chOff x="-3822" y="4580045"/>
            <a:chExt cx="12269297" cy="1591868"/>
          </a:xfrm>
        </p:grpSpPr>
        <p:pic>
          <p:nvPicPr>
            <p:cNvPr id="22" name="Picture 16">
              <a:extLst>
                <a:ext uri="{FF2B5EF4-FFF2-40B4-BE49-F238E27FC236}">
                  <a16:creationId xmlns:a16="http://schemas.microsoft.com/office/drawing/2014/main" id="{5FF0E80C-B9AD-073A-406E-F32F7D8061FC}"/>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id="{F1895DA0-99C9-F7C9-4BBB-FA2B642D065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644428">
              <a:off x="1759075" y="4600319"/>
              <a:ext cx="3139754" cy="1359130"/>
            </a:xfrm>
            <a:prstGeom prst="rect">
              <a:avLst/>
            </a:prstGeom>
          </p:spPr>
        </p:pic>
        <p:pic>
          <p:nvPicPr>
            <p:cNvPr id="24" name="Picture 16">
              <a:extLst>
                <a:ext uri="{FF2B5EF4-FFF2-40B4-BE49-F238E27FC236}">
                  <a16:creationId xmlns:a16="http://schemas.microsoft.com/office/drawing/2014/main" id="{DBE679A6-E5B1-FA99-A145-3581681CE3C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180549">
              <a:off x="5719881" y="4580045"/>
              <a:ext cx="3139754" cy="1359130"/>
            </a:xfrm>
            <a:prstGeom prst="rect">
              <a:avLst/>
            </a:prstGeom>
          </p:spPr>
        </p:pic>
        <p:pic>
          <p:nvPicPr>
            <p:cNvPr id="25" name="Picture 16">
              <a:extLst>
                <a:ext uri="{FF2B5EF4-FFF2-40B4-BE49-F238E27FC236}">
                  <a16:creationId xmlns:a16="http://schemas.microsoft.com/office/drawing/2014/main" id="{AF5229AB-C5E2-490A-D16F-31438F4AB0B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id="{0CD72171-44F0-8F25-429D-BE9586249037}"/>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l="60455"/>
            <a:stretch/>
          </p:blipFill>
          <p:spPr>
            <a:xfrm rot="21095236">
              <a:off x="4673503" y="4825296"/>
              <a:ext cx="1095223" cy="1198887"/>
            </a:xfrm>
            <a:prstGeom prst="rect">
              <a:avLst/>
            </a:prstGeom>
          </p:spPr>
        </p:pic>
      </p:grpSp>
      <p:pic>
        <p:nvPicPr>
          <p:cNvPr id="26" name="Picture 7">
            <a:extLst>
              <a:ext uri="{FF2B5EF4-FFF2-40B4-BE49-F238E27FC236}">
                <a16:creationId xmlns:a16="http://schemas.microsoft.com/office/drawing/2014/main" id="{711E2CCB-5FFA-5400-187B-4D0E7FA15EB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5391700" y="185846"/>
            <a:ext cx="689561" cy="685800"/>
          </a:xfrm>
          <a:prstGeom prst="rect">
            <a:avLst/>
          </a:prstGeom>
        </p:spPr>
      </p:pic>
      <p:pic>
        <p:nvPicPr>
          <p:cNvPr id="31" name="Picture 9">
            <a:extLst>
              <a:ext uri="{FF2B5EF4-FFF2-40B4-BE49-F238E27FC236}">
                <a16:creationId xmlns:a16="http://schemas.microsoft.com/office/drawing/2014/main" id="{4929A72A-7268-2D9C-3E19-8A878F2F367A}"/>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7717336" y="308804"/>
            <a:ext cx="868848" cy="891540"/>
          </a:xfrm>
          <a:prstGeom prst="rect">
            <a:avLst/>
          </a:prstGeom>
        </p:spPr>
      </p:pic>
      <p:pic>
        <p:nvPicPr>
          <p:cNvPr id="8" name="Picture 7">
            <a:hlinkClick r:id="rId28" action="ppaction://hlinksldjump"/>
            <a:extLst>
              <a:ext uri="{FF2B5EF4-FFF2-40B4-BE49-F238E27FC236}">
                <a16:creationId xmlns:a16="http://schemas.microsoft.com/office/drawing/2014/main" id="{086EEC77-356E-FD74-CABC-4E28ED1AB921}"/>
              </a:ext>
            </a:extLst>
          </p:cNvPr>
          <p:cNvPicPr>
            <a:picLocks noChangeAspect="1"/>
          </p:cNvPicPr>
          <p:nvPr/>
        </p:nvPicPr>
        <p:blipFill>
          <a:blip r:embed="rId29"/>
          <a:stretch>
            <a:fillRect/>
          </a:stretch>
        </p:blipFill>
        <p:spPr>
          <a:xfrm>
            <a:off x="6016876" y="2356108"/>
            <a:ext cx="1513463" cy="1037934"/>
          </a:xfrm>
          <a:prstGeom prst="rect">
            <a:avLst/>
          </a:prstGeom>
        </p:spPr>
      </p:pic>
      <p:pic>
        <p:nvPicPr>
          <p:cNvPr id="32" name="Picture 11">
            <a:extLst>
              <a:ext uri="{FF2B5EF4-FFF2-40B4-BE49-F238E27FC236}">
                <a16:creationId xmlns:a16="http://schemas.microsoft.com/office/drawing/2014/main" id="{37C5C25E-A44E-87C8-BB4B-A882227505F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6861346" y="1059293"/>
            <a:ext cx="646367" cy="654699"/>
          </a:xfrm>
          <a:prstGeom prst="rect">
            <a:avLst/>
          </a:prstGeom>
        </p:spPr>
      </p:pic>
      <p:pic>
        <p:nvPicPr>
          <p:cNvPr id="33" name="Picture 5">
            <a:extLst>
              <a:ext uri="{FF2B5EF4-FFF2-40B4-BE49-F238E27FC236}">
                <a16:creationId xmlns:a16="http://schemas.microsoft.com/office/drawing/2014/main" id="{4530212E-86CD-70D1-01DB-5C35AC25796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7861827" y="1891845"/>
            <a:ext cx="420169" cy="420169"/>
          </a:xfrm>
          <a:prstGeom prst="rect">
            <a:avLst/>
          </a:prstGeom>
        </p:spPr>
      </p:pic>
      <p:pic>
        <p:nvPicPr>
          <p:cNvPr id="34" name="Picture 2">
            <a:extLst>
              <a:ext uri="{FF2B5EF4-FFF2-40B4-BE49-F238E27FC236}">
                <a16:creationId xmlns:a16="http://schemas.microsoft.com/office/drawing/2014/main" id="{6CA70E75-2200-94D0-6A61-2641279DF36F}"/>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7079587" y="308804"/>
            <a:ext cx="563883" cy="533574"/>
          </a:xfrm>
          <a:prstGeom prst="rect">
            <a:avLst/>
          </a:prstGeom>
        </p:spPr>
      </p:pic>
      <p:pic>
        <p:nvPicPr>
          <p:cNvPr id="35" name="Picture 14">
            <a:extLst>
              <a:ext uri="{FF2B5EF4-FFF2-40B4-BE49-F238E27FC236}">
                <a16:creationId xmlns:a16="http://schemas.microsoft.com/office/drawing/2014/main" id="{3BC28EB1-BD5B-84AE-ED80-C7C7BF783A68}"/>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a:off x="7720361" y="2673679"/>
            <a:ext cx="473098" cy="468797"/>
          </a:xfrm>
          <a:prstGeom prst="rect">
            <a:avLst/>
          </a:prstGeom>
        </p:spPr>
      </p:pic>
      <p:pic>
        <p:nvPicPr>
          <p:cNvPr id="29" name="Picture 28">
            <a:extLst>
              <a:ext uri="{FF2B5EF4-FFF2-40B4-BE49-F238E27FC236}">
                <a16:creationId xmlns:a16="http://schemas.microsoft.com/office/drawing/2014/main" id="{7CA40649-0834-6384-D653-72432C22A04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652178" y="2116889"/>
            <a:ext cx="511799" cy="497468"/>
          </a:xfrm>
          <a:prstGeom prst="rect">
            <a:avLst/>
          </a:prstGeom>
        </p:spPr>
      </p:pic>
      <p:pic>
        <p:nvPicPr>
          <p:cNvPr id="30" name="Picture 29">
            <a:extLst>
              <a:ext uri="{FF2B5EF4-FFF2-40B4-BE49-F238E27FC236}">
                <a16:creationId xmlns:a16="http://schemas.microsoft.com/office/drawing/2014/main" id="{C7E09598-3AED-44CD-AC84-C689CEA7E9B7}"/>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598860" y="659458"/>
            <a:ext cx="511799" cy="479043"/>
          </a:xfrm>
          <a:prstGeom prst="rect">
            <a:avLst/>
          </a:prstGeom>
        </p:spPr>
      </p:pic>
    </p:spTree>
    <p:extLst>
      <p:ext uri="{BB962C8B-B14F-4D97-AF65-F5344CB8AC3E}">
        <p14:creationId xmlns:p14="http://schemas.microsoft.com/office/powerpoint/2010/main" val="15820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15"/>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8"/>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17"/>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10"/>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16"/>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14"/>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3"/>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12"/>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26"/>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31"/>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32"/>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33"/>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34"/>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6267FC5-06F7-8E1A-4C63-11F44A843CF0}"/>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5196795A-F4B2-7459-FB11-F807B6B9A6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CC1FD025-FD5E-A475-5688-E18388A3A7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0D63AF6D-6238-9CBC-BFB8-6E02A4DA1C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99855FFD-344E-0BEC-871D-5C9A9BDE6278}"/>
                  </a:ext>
                </a:extLst>
              </p:cNvPr>
              <p:cNvSpPr/>
              <p:nvPr/>
            </p:nvSpPr>
            <p:spPr>
              <a:xfrm>
                <a:off x="910936" y="229468"/>
                <a:ext cx="7002573"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latin typeface="Arial (Body)"/>
                  </a:rPr>
                  <a:t>Câu 1. </a:t>
                </a:r>
                <a:r>
                  <a:rPr lang="vi-VN" sz="2000" dirty="0">
                    <a:solidFill>
                      <a:schemeClr val="tx1"/>
                    </a:solidFill>
                    <a:latin typeface="Arial (Body)"/>
                  </a:rPr>
                  <a:t> Cho hai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có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𝐴</m:t>
                        </m:r>
                      </m:e>
                    </m:acc>
                    <m:r>
                      <a:rPr lang="vi-VN" sz="2000">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𝑀</m:t>
                        </m:r>
                      </m:e>
                    </m:acc>
                  </m:oMath>
                </a14:m>
                <a:r>
                  <a:rPr lang="vi-VN" sz="2000" i="0" dirty="0">
                    <a:solidFill>
                      <a:schemeClr val="tx1"/>
                    </a:solidFill>
                    <a:latin typeface="+mj-lt"/>
                  </a:rPr>
                  <a:t>;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𝐵</m:t>
                        </m:r>
                      </m:e>
                    </m:acc>
                    <m:r>
                      <a:rPr lang="vi-VN" sz="2000">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𝑁</m:t>
                        </m:r>
                      </m:e>
                    </m:acc>
                  </m:oMath>
                </a14:m>
                <a:r>
                  <a:rPr lang="vi-VN" sz="2000" dirty="0">
                    <a:solidFill>
                      <a:schemeClr val="tx1"/>
                    </a:solidFill>
                    <a:latin typeface="Arial (Body)"/>
                  </a:rPr>
                  <a:t>. Cần điều kiện gì để hai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bằng nhau theo trường hợp góc</a:t>
                </a:r>
                <a:r>
                  <a:rPr lang="en-US" sz="2000" dirty="0">
                    <a:solidFill>
                      <a:schemeClr val="tx1"/>
                    </a:solidFill>
                    <a:latin typeface="Arial (Body)"/>
                  </a:rPr>
                  <a:t> – </a:t>
                </a:r>
                <a:r>
                  <a:rPr lang="vi-VN" sz="2000" dirty="0">
                    <a:solidFill>
                      <a:schemeClr val="tx1"/>
                    </a:solidFill>
                    <a:latin typeface="Arial (Body)"/>
                  </a:rPr>
                  <a:t>cạnh – góc?</a:t>
                </a:r>
                <a:endParaRPr lang="vi-VN" sz="2000" kern="1200" noProof="1">
                  <a:solidFill>
                    <a:schemeClr val="tx1"/>
                  </a:solidFill>
                  <a:latin typeface="Arial (Body)"/>
                  <a:cs typeface="Arial" panose="020B0604020202020204" pitchFamily="34" charset="0"/>
                </a:endParaRPr>
              </a:p>
            </p:txBody>
          </p:sp>
        </mc:Choice>
        <mc:Fallback xmlns="">
          <p:sp>
            <p:nvSpPr>
              <p:cNvPr id="17" name="Câu hỏi">
                <a:extLst>
                  <a:ext uri="{FF2B5EF4-FFF2-40B4-BE49-F238E27FC236}">
                    <a16:creationId xmlns:a16="http://schemas.microsoft.com/office/drawing/2014/main" id="{99855FFD-344E-0BEC-871D-5C9A9BDE6278}"/>
                  </a:ext>
                </a:extLst>
              </p:cNvPr>
              <p:cNvSpPr>
                <a:spLocks noRot="1" noChangeAspect="1" noMove="1" noResize="1" noEditPoints="1" noAdjustHandles="1" noChangeArrowheads="1" noChangeShapeType="1" noTextEdit="1"/>
              </p:cNvSpPr>
              <p:nvPr/>
            </p:nvSpPr>
            <p:spPr>
              <a:xfrm>
                <a:off x="910936" y="229468"/>
                <a:ext cx="7002573" cy="1496291"/>
              </a:xfrm>
              <a:prstGeom prst="roundRect">
                <a:avLst/>
              </a:prstGeom>
              <a:blipFill>
                <a:blip r:embed="rId8"/>
                <a:stretch>
                  <a:fillRect r="-4003" b="-571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EE0078FA-1165-505E-840F-C862A1AD3A98}"/>
                  </a:ext>
                </a:extLst>
              </p:cNvPr>
              <p:cNvSpPr/>
              <p:nvPr/>
            </p:nvSpPr>
            <p:spPr>
              <a:xfrm>
                <a:off x="910938" y="318048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a:rPr lang="vi-VN" sz="2400" i="1" dirty="0" smtClean="0">
                        <a:solidFill>
                          <a:schemeClr val="tx1"/>
                        </a:solidFill>
                        <a:latin typeface="Cambria Math" panose="02040503050406030204" pitchFamily="18" charset="0"/>
                      </a:rPr>
                      <m:t>𝐴𝐵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EE0078FA-1165-505E-840F-C862A1AD3A98}"/>
                  </a:ext>
                </a:extLst>
              </p:cNvPr>
              <p:cNvSpPr>
                <a:spLocks noRot="1" noChangeAspect="1" noMove="1" noResize="1" noEditPoints="1" noAdjustHandles="1" noChangeArrowheads="1" noChangeShapeType="1" noTextEdit="1"/>
              </p:cNvSpPr>
              <p:nvPr/>
            </p:nvSpPr>
            <p:spPr>
              <a:xfrm>
                <a:off x="910938" y="3180484"/>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B23A4FD1-FAA6-67B1-A04A-CF148F8E78D9}"/>
                  </a:ext>
                </a:extLst>
              </p:cNvPr>
              <p:cNvSpPr/>
              <p:nvPr/>
            </p:nvSpPr>
            <p:spPr>
              <a:xfrm>
                <a:off x="910936" y="195435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a:rPr lang="vi-VN" sz="2400" i="1" dirty="0" smtClean="0">
                        <a:solidFill>
                          <a:schemeClr val="tx1"/>
                        </a:solidFill>
                        <a:latin typeface="Cambria Math" panose="02040503050406030204" pitchFamily="18" charset="0"/>
                      </a:rPr>
                      <m:t>𝐴𝐶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𝑀𝑃</m:t>
                    </m:r>
                  </m:oMath>
                </a14:m>
                <a:endParaRPr lang="vi-VN" sz="2400" kern="1200" noProof="1">
                  <a:solidFill>
                    <a:schemeClr val="tx1"/>
                  </a:solidFill>
                  <a:latin typeface="Arial (Body)"/>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B23A4FD1-FAA6-67B1-A04A-CF148F8E78D9}"/>
                  </a:ext>
                </a:extLst>
              </p:cNvPr>
              <p:cNvSpPr>
                <a:spLocks noRot="1" noChangeAspect="1" noMove="1" noResize="1" noEditPoints="1" noAdjustHandles="1" noChangeArrowheads="1" noChangeShapeType="1" noTextEdit="1"/>
              </p:cNvSpPr>
              <p:nvPr/>
            </p:nvSpPr>
            <p:spPr>
              <a:xfrm>
                <a:off x="910936" y="1954359"/>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301BCDA5-188D-48C7-6D18-43282696C5FC}"/>
                  </a:ext>
                </a:extLst>
              </p:cNvPr>
              <p:cNvSpPr/>
              <p:nvPr/>
            </p:nvSpPr>
            <p:spPr>
              <a:xfrm>
                <a:off x="4831773" y="195435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a:rPr lang="vi-VN" sz="2400" i="1" dirty="0" smtClean="0">
                        <a:solidFill>
                          <a:schemeClr val="tx1"/>
                        </a:solidFill>
                        <a:latin typeface="Cambria Math" panose="02040503050406030204" pitchFamily="18" charset="0"/>
                      </a:rPr>
                      <m:t>𝐵𝐶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𝑁𝑃</m:t>
                    </m:r>
                  </m:oMath>
                </a14:m>
                <a:endParaRPr lang="vi-VN" sz="2400" kern="1200" noProof="1">
                  <a:solidFill>
                    <a:schemeClr val="tx1"/>
                  </a:solidFill>
                  <a:latin typeface="Arial (Body)"/>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301BCDA5-188D-48C7-6D18-43282696C5FC}"/>
                  </a:ext>
                </a:extLst>
              </p:cNvPr>
              <p:cNvSpPr>
                <a:spLocks noRot="1" noChangeAspect="1" noMove="1" noResize="1" noEditPoints="1" noAdjustHandles="1" noChangeArrowheads="1" noChangeShapeType="1" noTextEdit="1"/>
              </p:cNvSpPr>
              <p:nvPr/>
            </p:nvSpPr>
            <p:spPr>
              <a:xfrm>
                <a:off x="4831773" y="1954359"/>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6921AC71-8368-98CC-4845-2B24631201D6}"/>
                  </a:ext>
                </a:extLst>
              </p:cNvPr>
              <p:cNvSpPr/>
              <p:nvPr/>
            </p:nvSpPr>
            <p:spPr>
              <a:xfrm>
                <a:off x="4831772" y="318048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r>
                      <a:rPr lang="vi-VN" sz="2400" i="1" dirty="0" smtClean="0">
                        <a:solidFill>
                          <a:schemeClr val="tx1"/>
                        </a:solidFill>
                        <a:latin typeface="Cambria Math" panose="02040503050406030204" pitchFamily="18" charset="0"/>
                      </a:rPr>
                      <m:t>𝐴𝐶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6921AC71-8368-98CC-4845-2B24631201D6}"/>
                  </a:ext>
                </a:extLst>
              </p:cNvPr>
              <p:cNvSpPr>
                <a:spLocks noRot="1" noChangeAspect="1" noMove="1" noResize="1" noEditPoints="1" noAdjustHandles="1" noChangeArrowheads="1" noChangeShapeType="1" noTextEdit="1"/>
              </p:cNvSpPr>
              <p:nvPr/>
            </p:nvSpPr>
            <p:spPr>
              <a:xfrm>
                <a:off x="4831772" y="3180484"/>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612325" y="3400811"/>
            <a:ext cx="639785" cy="55687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595471" y="2157846"/>
            <a:ext cx="637592" cy="568036"/>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595471" y="3395229"/>
            <a:ext cx="637592" cy="568036"/>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3614518" y="2157846"/>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26919" y="-477949"/>
            <a:ext cx="365522" cy="365522"/>
          </a:xfrm>
          <a:prstGeom prst="rect">
            <a:avLst/>
          </a:prstGeom>
        </p:spPr>
      </p:pic>
      <p:pic>
        <p:nvPicPr>
          <p:cNvPr id="32" name="Picture 31">
            <a:hlinkClick r:id="rId18" action="ppaction://hlinksldjump"/>
            <a:extLst>
              <a:ext uri="{FF2B5EF4-FFF2-40B4-BE49-F238E27FC236}">
                <a16:creationId xmlns:a16="http://schemas.microsoft.com/office/drawing/2014/main" id="{36DA25FA-4D94-7C60-1CFF-C16DB8E2DF86}"/>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33914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6808FE7-0502-F5AA-50F1-3BFF13142E1A}"/>
              </a:ext>
            </a:extLst>
          </p:cNvPr>
          <p:cNvGrpSpPr/>
          <p:nvPr/>
        </p:nvGrpSpPr>
        <p:grpSpPr>
          <a:xfrm>
            <a:off x="-834309" y="3930150"/>
            <a:ext cx="11495810" cy="1261872"/>
            <a:chOff x="-1140691" y="5175504"/>
            <a:chExt cx="15327746" cy="1682496"/>
          </a:xfrm>
        </p:grpSpPr>
        <p:pic>
          <p:nvPicPr>
            <p:cNvPr id="18" name="Picture 6">
              <a:extLst>
                <a:ext uri="{FF2B5EF4-FFF2-40B4-BE49-F238E27FC236}">
                  <a16:creationId xmlns:a16="http://schemas.microsoft.com/office/drawing/2014/main" id="{93A7F665-EBDE-F1AC-D62F-2A22735F9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871855" y="5175504"/>
              <a:ext cx="7315200" cy="1682496"/>
            </a:xfrm>
            <a:prstGeom prst="rect">
              <a:avLst/>
            </a:prstGeom>
          </p:spPr>
        </p:pic>
        <p:pic>
          <p:nvPicPr>
            <p:cNvPr id="19" name="Picture 6">
              <a:extLst>
                <a:ext uri="{FF2B5EF4-FFF2-40B4-BE49-F238E27FC236}">
                  <a16:creationId xmlns:a16="http://schemas.microsoft.com/office/drawing/2014/main" id="{3E9AD3EA-BF55-8669-372B-CE1DFC7C18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214255" y="5175504"/>
              <a:ext cx="7315200" cy="1682496"/>
            </a:xfrm>
            <a:prstGeom prst="rect">
              <a:avLst/>
            </a:prstGeom>
          </p:spPr>
        </p:pic>
        <p:pic>
          <p:nvPicPr>
            <p:cNvPr id="20" name="Picture 6">
              <a:extLst>
                <a:ext uri="{FF2B5EF4-FFF2-40B4-BE49-F238E27FC236}">
                  <a16:creationId xmlns:a16="http://schemas.microsoft.com/office/drawing/2014/main" id="{B0E40A05-F56D-3EF4-0594-3B43D9281B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28" name="Câu hỏi">
                <a:extLst>
                  <a:ext uri="{FF2B5EF4-FFF2-40B4-BE49-F238E27FC236}">
                    <a16:creationId xmlns:a16="http://schemas.microsoft.com/office/drawing/2014/main" id="{BF8EC4AE-3F26-6574-80AD-6E251B671469}"/>
                  </a:ext>
                </a:extLst>
              </p:cNvPr>
              <p:cNvSpPr/>
              <p:nvPr/>
            </p:nvSpPr>
            <p:spPr>
              <a:xfrm>
                <a:off x="910935" y="194833"/>
                <a:ext cx="765787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latin typeface="Arial (Body)"/>
                  </a:rPr>
                  <a:t>Câu 2.</a:t>
                </a:r>
                <a:r>
                  <a:rPr lang="vi-VN" sz="2000" dirty="0">
                    <a:solidFill>
                      <a:schemeClr val="tx1"/>
                    </a:solidFill>
                    <a:latin typeface="Arial (Body)"/>
                  </a:rPr>
                  <a:t> Cho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có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𝐵</m:t>
                        </m:r>
                      </m:e>
                    </m:acc>
                    <m:r>
                      <a:rPr lang="vi-VN"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𝑁</m:t>
                        </m:r>
                      </m:e>
                    </m:acc>
                    <m:r>
                      <a:rPr lang="vi-VN" sz="2000" i="1">
                        <a:solidFill>
                          <a:schemeClr val="tx1"/>
                        </a:solidFill>
                        <a:latin typeface="Cambria Math" panose="02040503050406030204" pitchFamily="18" charset="0"/>
                      </a:rPr>
                      <m:t>=90°</m:t>
                    </m:r>
                  </m:oMath>
                </a14:m>
                <a:r>
                  <a:rPr lang="vi-VN" sz="2000" dirty="0">
                    <a:solidFill>
                      <a:schemeClr val="tx1"/>
                    </a:solidFill>
                    <a:latin typeface="Arial (Body)"/>
                  </a:rPr>
                  <a:t>, </a:t>
                </a:r>
                <a14:m>
                  <m:oMath xmlns:m="http://schemas.openxmlformats.org/officeDocument/2006/math">
                    <m:r>
                      <a:rPr lang="vi-VN" sz="2000" i="1" dirty="0" smtClean="0">
                        <a:solidFill>
                          <a:schemeClr val="tx1"/>
                        </a:solidFill>
                        <a:latin typeface="Cambria Math" panose="02040503050406030204" pitchFamily="18" charset="0"/>
                      </a:rPr>
                      <m:t>𝐴𝐶</m:t>
                    </m:r>
                    <m:r>
                      <a:rPr lang="vi-VN" sz="2000" i="1" dirty="0" smtClean="0">
                        <a:solidFill>
                          <a:schemeClr val="tx1"/>
                        </a:solidFill>
                        <a:latin typeface="Cambria Math" panose="02040503050406030204" pitchFamily="18" charset="0"/>
                      </a:rPr>
                      <m:t>=</m:t>
                    </m:r>
                    <m:r>
                      <a:rPr lang="vi-VN" sz="2000" i="1" dirty="0" smtClean="0">
                        <a:solidFill>
                          <a:schemeClr val="tx1"/>
                        </a:solidFill>
                        <a:latin typeface="Cambria Math" panose="02040503050406030204" pitchFamily="18" charset="0"/>
                      </a:rPr>
                      <m:t>𝑀𝑃</m:t>
                    </m:r>
                  </m:oMath>
                </a14:m>
                <a:r>
                  <a:rPr lang="vi-VN" sz="2000" dirty="0">
                    <a:solidFill>
                      <a:schemeClr val="tx1"/>
                    </a:solidFill>
                    <a:latin typeface="Arial (Body)"/>
                  </a:rPr>
                  <a:t>,</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𝐶</m:t>
                        </m:r>
                      </m:e>
                    </m:acc>
                    <m:r>
                      <a:rPr lang="vi-VN"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𝑀</m:t>
                        </m:r>
                      </m:e>
                    </m:acc>
                  </m:oMath>
                </a14:m>
                <a:r>
                  <a:rPr lang="vi-VN" sz="2000" dirty="0">
                    <a:solidFill>
                      <a:schemeClr val="tx1"/>
                    </a:solidFill>
                    <a:latin typeface="Arial (Body)"/>
                  </a:rPr>
                  <a:t> Phát biểu nào trong các phát biểu sau đây đúng</a:t>
                </a:r>
                <a:endParaRPr lang="vi-VN" sz="2000" kern="1200" noProof="1">
                  <a:solidFill>
                    <a:schemeClr val="tx1"/>
                  </a:solidFill>
                  <a:latin typeface="Arial (Body)"/>
                  <a:cs typeface="Arial" panose="020B0604020202020204" pitchFamily="34" charset="0"/>
                </a:endParaRPr>
              </a:p>
            </p:txBody>
          </p:sp>
        </mc:Choice>
        <mc:Fallback xmlns="">
          <p:sp>
            <p:nvSpPr>
              <p:cNvPr id="28" name="Câu hỏi">
                <a:extLst>
                  <a:ext uri="{FF2B5EF4-FFF2-40B4-BE49-F238E27FC236}">
                    <a16:creationId xmlns:a16="http://schemas.microsoft.com/office/drawing/2014/main" id="{BF8EC4AE-3F26-6574-80AD-6E251B671469}"/>
                  </a:ext>
                </a:extLst>
              </p:cNvPr>
              <p:cNvSpPr>
                <a:spLocks noRot="1" noChangeAspect="1" noMove="1" noResize="1" noEditPoints="1" noAdjustHandles="1" noChangeArrowheads="1" noChangeShapeType="1" noTextEdit="1"/>
              </p:cNvSpPr>
              <p:nvPr/>
            </p:nvSpPr>
            <p:spPr>
              <a:xfrm>
                <a:off x="910935" y="194833"/>
                <a:ext cx="7657878" cy="1496291"/>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đúng">
                <a:extLst>
                  <a:ext uri="{FF2B5EF4-FFF2-40B4-BE49-F238E27FC236}">
                    <a16:creationId xmlns:a16="http://schemas.microsoft.com/office/drawing/2014/main" id="{66DB7CD2-FA3C-2531-055C-8AB3F896009B}"/>
                  </a:ext>
                </a:extLst>
              </p:cNvPr>
              <p:cNvSpPr/>
              <p:nvPr/>
            </p:nvSpPr>
            <p:spPr>
              <a:xfrm>
                <a:off x="4831772" y="315017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𝐴𝐵𝐶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𝑃𝑁𝑀</m:t>
                    </m:r>
                  </m:oMath>
                </a14:m>
                <a:endParaRPr lang="vi-VN" sz="2400" kern="1200" noProof="1">
                  <a:solidFill>
                    <a:schemeClr val="tx1"/>
                  </a:solidFill>
                  <a:latin typeface="Arial (Body)"/>
                  <a:cs typeface="Arial" panose="020B0604020202020204" pitchFamily="34" charset="0"/>
                </a:endParaRPr>
              </a:p>
            </p:txBody>
          </p:sp>
        </mc:Choice>
        <mc:Fallback xmlns="">
          <p:sp>
            <p:nvSpPr>
              <p:cNvPr id="29" name="Đáp án đúng">
                <a:extLst>
                  <a:ext uri="{FF2B5EF4-FFF2-40B4-BE49-F238E27FC236}">
                    <a16:creationId xmlns:a16="http://schemas.microsoft.com/office/drawing/2014/main" id="{66DB7CD2-FA3C-2531-055C-8AB3F896009B}"/>
                  </a:ext>
                </a:extLst>
              </p:cNvPr>
              <p:cNvSpPr>
                <a:spLocks noRot="1" noChangeAspect="1" noMove="1" noResize="1" noEditPoints="1" noAdjustHandles="1" noChangeArrowheads="1" noChangeShapeType="1" noTextEdit="1"/>
              </p:cNvSpPr>
              <p:nvPr/>
            </p:nvSpPr>
            <p:spPr>
              <a:xfrm>
                <a:off x="4831772" y="3150175"/>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Đáp án sai 1">
                <a:extLst>
                  <a:ext uri="{FF2B5EF4-FFF2-40B4-BE49-F238E27FC236}">
                    <a16:creationId xmlns:a16="http://schemas.microsoft.com/office/drawing/2014/main" id="{A1EA5947-42D2-D1B5-5EAB-7CCC4CEB1444}"/>
                  </a:ext>
                </a:extLst>
              </p:cNvPr>
              <p:cNvSpPr/>
              <p:nvPr/>
            </p:nvSpPr>
            <p:spPr>
              <a:xfrm>
                <a:off x="910936" y="191972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𝐴𝐵𝐶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30" name="Đáp án sai 1">
                <a:extLst>
                  <a:ext uri="{FF2B5EF4-FFF2-40B4-BE49-F238E27FC236}">
                    <a16:creationId xmlns:a16="http://schemas.microsoft.com/office/drawing/2014/main" id="{A1EA5947-42D2-D1B5-5EAB-7CCC4CEB1444}"/>
                  </a:ext>
                </a:extLst>
              </p:cNvPr>
              <p:cNvSpPr>
                <a:spLocks noRot="1" noChangeAspect="1" noMove="1" noResize="1" noEditPoints="1" noAdjustHandles="1" noChangeArrowheads="1" noChangeShapeType="1" noTextEdit="1"/>
              </p:cNvSpPr>
              <p:nvPr/>
            </p:nvSpPr>
            <p:spPr>
              <a:xfrm>
                <a:off x="910936" y="1919724"/>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Đáp án sai 2">
                <a:extLst>
                  <a:ext uri="{FF2B5EF4-FFF2-40B4-BE49-F238E27FC236}">
                    <a16:creationId xmlns:a16="http://schemas.microsoft.com/office/drawing/2014/main" id="{16A7850E-830E-D371-603B-24FC5FCE66CD}"/>
                  </a:ext>
                </a:extLst>
              </p:cNvPr>
              <p:cNvSpPr/>
              <p:nvPr/>
            </p:nvSpPr>
            <p:spPr>
              <a:xfrm>
                <a:off x="910936" y="315017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𝐴𝐶𝐵</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31" name="Đáp án sai 2">
                <a:extLst>
                  <a:ext uri="{FF2B5EF4-FFF2-40B4-BE49-F238E27FC236}">
                    <a16:creationId xmlns:a16="http://schemas.microsoft.com/office/drawing/2014/main" id="{16A7850E-830E-D371-603B-24FC5FCE66CD}"/>
                  </a:ext>
                </a:extLst>
              </p:cNvPr>
              <p:cNvSpPr>
                <a:spLocks noRot="1" noChangeAspect="1" noMove="1" noResize="1" noEditPoints="1" noAdjustHandles="1" noChangeArrowheads="1" noChangeShapeType="1" noTextEdit="1"/>
              </p:cNvSpPr>
              <p:nvPr/>
            </p:nvSpPr>
            <p:spPr>
              <a:xfrm>
                <a:off x="910936" y="3150175"/>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Đáp án sai 3">
                <a:extLst>
                  <a:ext uri="{FF2B5EF4-FFF2-40B4-BE49-F238E27FC236}">
                    <a16:creationId xmlns:a16="http://schemas.microsoft.com/office/drawing/2014/main" id="{976214D2-B342-7750-5C8C-C27E00310D7A}"/>
                  </a:ext>
                </a:extLst>
              </p:cNvPr>
              <p:cNvSpPr/>
              <p:nvPr/>
            </p:nvSpPr>
            <p:spPr>
              <a:xfrm>
                <a:off x="4831772" y="1919723"/>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𝐵𝐴𝐶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𝑀𝑁𝑃</m:t>
                    </m:r>
                  </m:oMath>
                </a14:m>
                <a:endParaRPr lang="vi-VN" sz="2400" kern="1200" noProof="1">
                  <a:solidFill>
                    <a:schemeClr val="tx1"/>
                  </a:solidFill>
                  <a:latin typeface="Arial (Body)"/>
                  <a:cs typeface="Arial" panose="020B0604020202020204" pitchFamily="34" charset="0"/>
                </a:endParaRPr>
              </a:p>
            </p:txBody>
          </p:sp>
        </mc:Choice>
        <mc:Fallback xmlns="">
          <p:sp>
            <p:nvSpPr>
              <p:cNvPr id="32" name="Đáp án sai 3">
                <a:extLst>
                  <a:ext uri="{FF2B5EF4-FFF2-40B4-BE49-F238E27FC236}">
                    <a16:creationId xmlns:a16="http://schemas.microsoft.com/office/drawing/2014/main" id="{976214D2-B342-7750-5C8C-C27E00310D7A}"/>
                  </a:ext>
                </a:extLst>
              </p:cNvPr>
              <p:cNvSpPr>
                <a:spLocks noRot="1" noChangeAspect="1" noMove="1" noResize="1" noEditPoints="1" noAdjustHandles="1" noChangeArrowheads="1" noChangeShapeType="1" noTextEdit="1"/>
              </p:cNvSpPr>
              <p:nvPr/>
            </p:nvSpPr>
            <p:spPr>
              <a:xfrm>
                <a:off x="4831772" y="1919723"/>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33" name="Correct sound effect and wrong sound effect (mp3cut.net)">
            <a:hlinkClick r:id="" action="ppaction://media"/>
            <a:extLst>
              <a:ext uri="{FF2B5EF4-FFF2-40B4-BE49-F238E27FC236}">
                <a16:creationId xmlns:a16="http://schemas.microsoft.com/office/drawing/2014/main"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831772" y="-477949"/>
            <a:ext cx="365522" cy="365522"/>
          </a:xfrm>
          <a:prstGeom prst="rect">
            <a:avLst/>
          </a:prstGeom>
        </p:spPr>
      </p:pic>
      <p:pic>
        <p:nvPicPr>
          <p:cNvPr id="34" name="Picture 5">
            <a:extLst>
              <a:ext uri="{FF2B5EF4-FFF2-40B4-BE49-F238E27FC236}">
                <a16:creationId xmlns:a16="http://schemas.microsoft.com/office/drawing/2014/main" id="{6ED69A8E-3629-71D5-BBA5-B0D841236B4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595471" y="3371758"/>
            <a:ext cx="639785" cy="556871"/>
          </a:xfrm>
          <a:prstGeom prst="rect">
            <a:avLst/>
          </a:prstGeom>
        </p:spPr>
      </p:pic>
      <p:pic>
        <p:nvPicPr>
          <p:cNvPr id="35" name="Picture 10">
            <a:extLst>
              <a:ext uri="{FF2B5EF4-FFF2-40B4-BE49-F238E27FC236}">
                <a16:creationId xmlns:a16="http://schemas.microsoft.com/office/drawing/2014/main" id="{93F2F73B-7500-D6CF-7EC0-81FB4463381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614518" y="3360594"/>
            <a:ext cx="637592" cy="568036"/>
          </a:xfrm>
          <a:prstGeom prst="rect">
            <a:avLst/>
          </a:prstGeom>
        </p:spPr>
      </p:pic>
      <p:pic>
        <p:nvPicPr>
          <p:cNvPr id="36" name="Picture 10">
            <a:extLst>
              <a:ext uri="{FF2B5EF4-FFF2-40B4-BE49-F238E27FC236}">
                <a16:creationId xmlns:a16="http://schemas.microsoft.com/office/drawing/2014/main" id="{FBEB367B-911F-64C4-9BB5-C939C681C38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595471" y="2123211"/>
            <a:ext cx="637592" cy="568036"/>
          </a:xfrm>
          <a:prstGeom prst="rect">
            <a:avLst/>
          </a:prstGeom>
        </p:spPr>
      </p:pic>
      <p:pic>
        <p:nvPicPr>
          <p:cNvPr id="37" name="Picture 10">
            <a:extLst>
              <a:ext uri="{FF2B5EF4-FFF2-40B4-BE49-F238E27FC236}">
                <a16:creationId xmlns:a16="http://schemas.microsoft.com/office/drawing/2014/main" id="{2968104A-E55D-7895-FFF7-2F96E1FA4E1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614518" y="2123211"/>
            <a:ext cx="637592" cy="568036"/>
          </a:xfrm>
          <a:prstGeom prst="rect">
            <a:avLst/>
          </a:prstGeom>
        </p:spPr>
      </p:pic>
      <p:pic>
        <p:nvPicPr>
          <p:cNvPr id="38" name="Correct sound effect and wrong sound effect (mp3cut.net) (1)">
            <a:hlinkClick r:id="" action="ppaction://media"/>
            <a:extLst>
              <a:ext uri="{FF2B5EF4-FFF2-40B4-BE49-F238E27FC236}">
                <a16:creationId xmlns:a16="http://schemas.microsoft.com/office/drawing/2014/main"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5826919" y="-477949"/>
            <a:ext cx="365522" cy="365522"/>
          </a:xfrm>
          <a:prstGeom prst="rect">
            <a:avLst/>
          </a:prstGeom>
        </p:spPr>
      </p:pic>
      <p:pic>
        <p:nvPicPr>
          <p:cNvPr id="21" name="Picture 20">
            <a:hlinkClick r:id="rId18" action="ppaction://hlinksldjump"/>
            <a:extLst>
              <a:ext uri="{FF2B5EF4-FFF2-40B4-BE49-F238E27FC236}">
                <a16:creationId xmlns:a16="http://schemas.microsoft.com/office/drawing/2014/main" id="{A907858F-B36C-B2B5-330B-33A6072D74F2}"/>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42259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9"/>
                                        </p:tgtEl>
                                        <p:attrNameLst>
                                          <p:attrName>fillcolor</p:attrName>
                                        </p:attrNameLst>
                                      </p:cBhvr>
                                      <p:to>
                                        <a:srgbClr val="92D050"/>
                                      </p:to>
                                    </p:animClr>
                                    <p:set>
                                      <p:cBhvr>
                                        <p:cTn id="29" dur="500" fill="hold"/>
                                        <p:tgtEl>
                                          <p:spTgt spid="29"/>
                                        </p:tgtEl>
                                        <p:attrNameLst>
                                          <p:attrName>fill.type</p:attrName>
                                        </p:attrNameLst>
                                      </p:cBhvr>
                                      <p:to>
                                        <p:strVal val="solid"/>
                                      </p:to>
                                    </p:set>
                                    <p:set>
                                      <p:cBhvr>
                                        <p:cTn id="30" dur="500" fill="hold"/>
                                        <p:tgtEl>
                                          <p:spTgt spid="2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3"/>
                                        </p:tgtEl>
                                      </p:cBhvr>
                                    </p:cmd>
                                  </p:childTnLst>
                                </p:cTn>
                              </p:par>
                              <p:par>
                                <p:cTn id="33" presetID="1" presetClass="entr" presetSubtype="0" fill="hold" nodeType="withEffect">
                                  <p:stCondLst>
                                    <p:cond delay="0"/>
                                  </p:stCondLst>
                                  <p:childTnLst>
                                    <p:set>
                                      <p:cBhvr>
                                        <p:cTn id="34" dur="1" fill="hold">
                                          <p:stCondLst>
                                            <p:cond delay="9"/>
                                          </p:stCondLst>
                                        </p:cTn>
                                        <p:tgtEl>
                                          <p:spTgt spid="3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9"/>
                                        </p:tgtEl>
                                      </p:cBhvr>
                                    </p:animEffect>
                                    <p:animScale>
                                      <p:cBhvr>
                                        <p:cTn id="37"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0"/>
                                        </p:tgtEl>
                                        <p:attrNameLst>
                                          <p:attrName>fillcolor</p:attrName>
                                        </p:attrNameLst>
                                      </p:cBhvr>
                                      <p:to>
                                        <a:srgbClr val="D99694"/>
                                      </p:to>
                                    </p:animClr>
                                    <p:set>
                                      <p:cBhvr>
                                        <p:cTn id="43" dur="500" fill="hold"/>
                                        <p:tgtEl>
                                          <p:spTgt spid="30"/>
                                        </p:tgtEl>
                                        <p:attrNameLst>
                                          <p:attrName>fill.type</p:attrName>
                                        </p:attrNameLst>
                                      </p:cBhvr>
                                      <p:to>
                                        <p:strVal val="solid"/>
                                      </p:to>
                                    </p:set>
                                    <p:set>
                                      <p:cBhvr>
                                        <p:cTn id="44" dur="500" fill="hold"/>
                                        <p:tgtEl>
                                          <p:spTgt spid="3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8"/>
                                        </p:tgtEl>
                                      </p:cBhvr>
                                    </p:cmd>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0"/>
                                        </p:tgtEl>
                                      </p:cBhvr>
                                    </p:animEffect>
                                    <p:animScale>
                                      <p:cBhvr>
                                        <p:cTn id="51"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1"/>
                                        </p:tgtEl>
                                        <p:attrNameLst>
                                          <p:attrName>fillcolor</p:attrName>
                                        </p:attrNameLst>
                                      </p:cBhvr>
                                      <p:to>
                                        <a:srgbClr val="D99694"/>
                                      </p:to>
                                    </p:animClr>
                                    <p:set>
                                      <p:cBhvr>
                                        <p:cTn id="57" dur="500" fill="hold"/>
                                        <p:tgtEl>
                                          <p:spTgt spid="31"/>
                                        </p:tgtEl>
                                        <p:attrNameLst>
                                          <p:attrName>fill.type</p:attrName>
                                        </p:attrNameLst>
                                      </p:cBhvr>
                                      <p:to>
                                        <p:strVal val="solid"/>
                                      </p:to>
                                    </p:set>
                                    <p:set>
                                      <p:cBhvr>
                                        <p:cTn id="58" dur="500" fill="hold"/>
                                        <p:tgtEl>
                                          <p:spTgt spid="3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8"/>
                                        </p:tgtEl>
                                      </p:cBhvr>
                                    </p:cmd>
                                  </p:childTnLst>
                                </p:cTn>
                              </p:par>
                              <p:par>
                                <p:cTn id="61" presetID="1" presetClass="entr" presetSubtype="0" fill="hold" nodeType="withEffect">
                                  <p:stCondLst>
                                    <p:cond delay="0"/>
                                  </p:stCondLst>
                                  <p:childTnLst>
                                    <p:set>
                                      <p:cBhvr>
                                        <p:cTn id="62" dur="1" fill="hold">
                                          <p:stCondLst>
                                            <p:cond delay="9"/>
                                          </p:stCondLst>
                                        </p:cTn>
                                        <p:tgtEl>
                                          <p:spTgt spid="3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2"/>
                                        </p:tgtEl>
                                        <p:attrNameLst>
                                          <p:attrName>fillcolor</p:attrName>
                                        </p:attrNameLst>
                                      </p:cBhvr>
                                      <p:to>
                                        <a:srgbClr val="D99694"/>
                                      </p:to>
                                    </p:animClr>
                                    <p:set>
                                      <p:cBhvr>
                                        <p:cTn id="71" dur="500" fill="hold"/>
                                        <p:tgtEl>
                                          <p:spTgt spid="32"/>
                                        </p:tgtEl>
                                        <p:attrNameLst>
                                          <p:attrName>fill.type</p:attrName>
                                        </p:attrNameLst>
                                      </p:cBhvr>
                                      <p:to>
                                        <p:strVal val="solid"/>
                                      </p:to>
                                    </p:set>
                                    <p:set>
                                      <p:cBhvr>
                                        <p:cTn id="72" dur="500" fill="hold"/>
                                        <p:tgtEl>
                                          <p:spTgt spid="3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8"/>
                                        </p:tgtEl>
                                      </p:cBhvr>
                                    </p:cmd>
                                  </p:childTnLst>
                                </p:cTn>
                              </p:par>
                              <p:par>
                                <p:cTn id="75" presetID="1" presetClass="entr" presetSubtype="0" fill="hold" nodeType="withEffect">
                                  <p:stCondLst>
                                    <p:cond delay="0"/>
                                  </p:stCondLst>
                                  <p:childTnLst>
                                    <p:set>
                                      <p:cBhvr>
                                        <p:cTn id="76" dur="1" fill="hold">
                                          <p:stCondLst>
                                            <p:cond delay="9"/>
                                          </p:stCondLst>
                                        </p:cTn>
                                        <p:tgtEl>
                                          <p:spTgt spid="3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2"/>
                                        </p:tgtEl>
                                      </p:cBhvr>
                                    </p:animEffect>
                                    <p:animScale>
                                      <p:cBhvr>
                                        <p:cTn id="79"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80" fill="hold" display="0">
                  <p:stCondLst>
                    <p:cond delay="indefinite"/>
                  </p:stCondLst>
                  <p:endCondLst>
                    <p:cond evt="onStopAudio" delay="0">
                      <p:tgtEl>
                        <p:sldTgt/>
                      </p:tgtEl>
                    </p:cond>
                  </p:endCondLst>
                </p:cTn>
                <p:tgtEl>
                  <p:spTgt spid="33"/>
                </p:tgtEl>
              </p:cMediaNode>
            </p:audio>
            <p:audio>
              <p:cMediaNode vol="80000">
                <p:cTn id="81" fill="hold" display="0">
                  <p:stCondLst>
                    <p:cond delay="indefinite"/>
                  </p:stCondLst>
                  <p:endCondLst>
                    <p:cond evt="onStopAudio" delay="0">
                      <p:tgtEl>
                        <p:sldTgt/>
                      </p:tgtEl>
                    </p:cond>
                  </p:endCondLst>
                </p:cTn>
                <p:tgtEl>
                  <p:spTgt spid="38"/>
                </p:tgtEl>
              </p:cMediaNode>
            </p:audio>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162FB8B-4004-7703-B9E9-8C753E95146E}"/>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40D8F887-E5C5-C4FF-26D2-DB1A8990F6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D833EB1A-2297-4248-D7E5-A4CAA29567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D70652E5-B16A-FAB3-218C-A575224ADB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99855FFD-344E-0BEC-871D-5C9A9BDE6278}"/>
                  </a:ext>
                </a:extLst>
              </p:cNvPr>
              <p:cNvSpPr/>
              <p:nvPr/>
            </p:nvSpPr>
            <p:spPr>
              <a:xfrm>
                <a:off x="910936" y="292739"/>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2000" b="1" dirty="0" err="1">
                    <a:solidFill>
                      <a:schemeClr val="tx1"/>
                    </a:solidFill>
                    <a:latin typeface="Arial (Body)"/>
                  </a:rPr>
                  <a:t>Câu</a:t>
                </a:r>
                <a:r>
                  <a:rPr lang="vi-VN" sz="2000" b="1" dirty="0">
                    <a:solidFill>
                      <a:schemeClr val="tx1"/>
                    </a:solidFill>
                    <a:latin typeface="Arial (Body)"/>
                  </a:rPr>
                  <a:t> 3.</a:t>
                </a:r>
                <a:r>
                  <a:rPr lang="vi-VN" sz="2000" dirty="0">
                    <a:solidFill>
                      <a:schemeClr val="tx1"/>
                    </a:solidFill>
                    <a:latin typeface="Arial (Body)"/>
                  </a:rPr>
                  <a:t> </a:t>
                </a:r>
                <a:r>
                  <a:rPr lang="en-US" sz="2000" dirty="0">
                    <a:solidFill>
                      <a:schemeClr val="tx1"/>
                    </a:solidFill>
                    <a:latin typeface="Arial (Body)"/>
                  </a:rPr>
                  <a:t>Cho tam </a:t>
                </a:r>
                <a:r>
                  <a:rPr lang="en-US" sz="2000" dirty="0" err="1">
                    <a:solidFill>
                      <a:schemeClr val="tx1"/>
                    </a:solidFill>
                    <a:latin typeface="Arial (Body)"/>
                  </a:rPr>
                  <a:t>giác</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𝐴𝐵𝐶</m:t>
                    </m:r>
                  </m:oMath>
                </a14:m>
                <a:r>
                  <a:rPr lang="en-US" sz="2000" dirty="0">
                    <a:solidFill>
                      <a:schemeClr val="tx1"/>
                    </a:solidFill>
                    <a:latin typeface="Arial (Body)"/>
                  </a:rPr>
                  <a:t> </a:t>
                </a:r>
                <a:r>
                  <a:rPr lang="en-US" sz="2000" dirty="0" err="1">
                    <a:solidFill>
                      <a:schemeClr val="tx1"/>
                    </a:solidFill>
                    <a:latin typeface="Arial (Body)"/>
                  </a:rPr>
                  <a:t>có</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𝐴𝐵</m:t>
                    </m:r>
                    <m:r>
                      <a:rPr lang="en-US" sz="2000" i="1" dirty="0" smtClean="0">
                        <a:solidFill>
                          <a:schemeClr val="tx1"/>
                        </a:solidFill>
                        <a:latin typeface="Cambria Math" panose="02040503050406030204" pitchFamily="18" charset="0"/>
                      </a:rPr>
                      <m:t>&lt;</m:t>
                    </m:r>
                    <m:r>
                      <a:rPr lang="en-US" sz="2000" i="1" dirty="0" smtClean="0">
                        <a:solidFill>
                          <a:schemeClr val="tx1"/>
                        </a:solidFill>
                        <a:latin typeface="Cambria Math" panose="02040503050406030204" pitchFamily="18" charset="0"/>
                      </a:rPr>
                      <m:t>𝐴𝐶</m:t>
                    </m:r>
                  </m:oMath>
                </a14:m>
                <a:r>
                  <a:rPr lang="en-US" sz="2000" dirty="0">
                    <a:solidFill>
                      <a:schemeClr val="tx1"/>
                    </a:solidFill>
                    <a:latin typeface="Arial (Body)"/>
                  </a:rPr>
                  <a:t>. Tia </a:t>
                </a:r>
                <a:r>
                  <a:rPr lang="en-US" sz="2000" dirty="0" err="1">
                    <a:solidFill>
                      <a:schemeClr val="tx1"/>
                    </a:solidFill>
                    <a:latin typeface="Arial (Body)"/>
                  </a:rPr>
                  <a:t>phân</a:t>
                </a:r>
                <a:r>
                  <a:rPr lang="en-US" sz="2000" dirty="0">
                    <a:solidFill>
                      <a:schemeClr val="tx1"/>
                    </a:solidFill>
                    <a:latin typeface="Arial (Body)"/>
                  </a:rPr>
                  <a:t> </a:t>
                </a:r>
                <a:r>
                  <a:rPr lang="en-US" sz="2000" dirty="0" err="1">
                    <a:solidFill>
                      <a:schemeClr val="tx1"/>
                    </a:solidFill>
                    <a:latin typeface="Arial (Body)"/>
                  </a:rPr>
                  <a:t>giác</a:t>
                </a:r>
                <a:r>
                  <a:rPr lang="en-US" sz="2000" dirty="0">
                    <a:solidFill>
                      <a:schemeClr val="tx1"/>
                    </a:solidFill>
                    <a:latin typeface="Arial (Body)"/>
                  </a:rPr>
                  <a:t> </a:t>
                </a:r>
                <a:r>
                  <a:rPr lang="en-US" sz="2000" dirty="0" err="1">
                    <a:solidFill>
                      <a:schemeClr val="tx1"/>
                    </a:solidFill>
                    <a:latin typeface="Arial (Body)"/>
                  </a:rPr>
                  <a:t>của</a:t>
                </a:r>
                <a:r>
                  <a:rPr lang="en-US" sz="2000" dirty="0">
                    <a:solidFill>
                      <a:schemeClr val="tx1"/>
                    </a:solidFill>
                    <a:latin typeface="Arial (Body)"/>
                  </a:rPr>
                  <a:t> </a:t>
                </a:r>
                <a:r>
                  <a:rPr lang="en-US" sz="2000" dirty="0" err="1">
                    <a:solidFill>
                      <a:schemeClr val="tx1"/>
                    </a:solidFill>
                    <a:latin typeface="Arial (Body)"/>
                  </a:rPr>
                  <a:t>góc</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m:t>
                    </m:r>
                  </m:oMath>
                </a14:m>
                <a:r>
                  <a:rPr lang="en-US" sz="2000" dirty="0">
                    <a:solidFill>
                      <a:schemeClr val="tx1"/>
                    </a:solidFill>
                    <a:latin typeface="Arial (Body)"/>
                  </a:rPr>
                  <a:t> </a:t>
                </a:r>
                <a:r>
                  <a:rPr lang="en-US" sz="2000" dirty="0" err="1">
                    <a:solidFill>
                      <a:schemeClr val="tx1"/>
                    </a:solidFill>
                    <a:latin typeface="Arial (Body)"/>
                  </a:rPr>
                  <a:t>cắt</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𝐵𝐶</m:t>
                    </m:r>
                  </m:oMath>
                </a14:m>
                <a:r>
                  <a:rPr lang="en-US" sz="2000" dirty="0">
                    <a:solidFill>
                      <a:schemeClr val="tx1"/>
                    </a:solidFill>
                    <a:latin typeface="Arial (Body)"/>
                  </a:rPr>
                  <a:t> ở </a:t>
                </a:r>
                <a14:m>
                  <m:oMath xmlns:m="http://schemas.openxmlformats.org/officeDocument/2006/math">
                    <m:r>
                      <a:rPr lang="en-US" sz="2000" i="1" dirty="0" smtClean="0">
                        <a:solidFill>
                          <a:schemeClr val="tx1"/>
                        </a:solidFill>
                        <a:latin typeface="Cambria Math" panose="02040503050406030204" pitchFamily="18" charset="0"/>
                      </a:rPr>
                      <m:t>𝐾</m:t>
                    </m:r>
                  </m:oMath>
                </a14:m>
                <a:r>
                  <a:rPr lang="en-US" sz="2000" dirty="0">
                    <a:solidFill>
                      <a:schemeClr val="tx1"/>
                    </a:solidFill>
                    <a:latin typeface="Arial (Body)"/>
                  </a:rPr>
                  <a:t>. </a:t>
                </a:r>
                <a:r>
                  <a:rPr lang="en-US" sz="2000" dirty="0" err="1">
                    <a:solidFill>
                      <a:schemeClr val="tx1"/>
                    </a:solidFill>
                    <a:latin typeface="Arial (Body)"/>
                  </a:rPr>
                  <a:t>Từ</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𝐵</m:t>
                    </m:r>
                  </m:oMath>
                </a14:m>
                <a:r>
                  <a:rPr lang="en-US" sz="2000" dirty="0">
                    <a:solidFill>
                      <a:schemeClr val="tx1"/>
                    </a:solidFill>
                    <a:latin typeface="Arial (Body)"/>
                  </a:rPr>
                  <a:t> </a:t>
                </a:r>
                <a:r>
                  <a:rPr lang="en-US" sz="2000" dirty="0" err="1">
                    <a:solidFill>
                      <a:schemeClr val="tx1"/>
                    </a:solidFill>
                    <a:latin typeface="Arial (Body)"/>
                  </a:rPr>
                  <a:t>kẻ</a:t>
                </a:r>
                <a:r>
                  <a:rPr lang="en-US" sz="2000" dirty="0">
                    <a:solidFill>
                      <a:schemeClr val="tx1"/>
                    </a:solidFill>
                    <a:latin typeface="Arial (Body)"/>
                  </a:rPr>
                  <a:t> </a:t>
                </a:r>
                <a:r>
                  <a:rPr lang="en-US" sz="2000" dirty="0" err="1">
                    <a:solidFill>
                      <a:schemeClr val="tx1"/>
                    </a:solidFill>
                    <a:latin typeface="Arial (Body)"/>
                  </a:rPr>
                  <a:t>đường</a:t>
                </a:r>
                <a:r>
                  <a:rPr lang="en-US" sz="2000" dirty="0">
                    <a:solidFill>
                      <a:schemeClr val="tx1"/>
                    </a:solidFill>
                    <a:latin typeface="Arial (Body)"/>
                  </a:rPr>
                  <a:t> </a:t>
                </a:r>
                <a:r>
                  <a:rPr lang="en-US" sz="2000" dirty="0" err="1">
                    <a:solidFill>
                      <a:schemeClr val="tx1"/>
                    </a:solidFill>
                    <a:latin typeface="Arial (Body)"/>
                  </a:rPr>
                  <a:t>thẳng</a:t>
                </a:r>
                <a:r>
                  <a:rPr lang="en-US" sz="2000" dirty="0">
                    <a:solidFill>
                      <a:schemeClr val="tx1"/>
                    </a:solidFill>
                    <a:latin typeface="Arial (Body)"/>
                  </a:rPr>
                  <a:t> </a:t>
                </a:r>
                <a:r>
                  <a:rPr lang="en-US" sz="2000" dirty="0" err="1">
                    <a:solidFill>
                      <a:schemeClr val="tx1"/>
                    </a:solidFill>
                    <a:latin typeface="Arial (Body)"/>
                  </a:rPr>
                  <a:t>vuông</a:t>
                </a:r>
                <a:r>
                  <a:rPr lang="en-US" sz="2000" dirty="0">
                    <a:solidFill>
                      <a:schemeClr val="tx1"/>
                    </a:solidFill>
                    <a:latin typeface="Arial (Body)"/>
                  </a:rPr>
                  <a:t> </a:t>
                </a:r>
                <a:r>
                  <a:rPr lang="en-US" sz="2000" dirty="0" err="1">
                    <a:solidFill>
                      <a:schemeClr val="tx1"/>
                    </a:solidFill>
                    <a:latin typeface="Arial (Body)"/>
                  </a:rPr>
                  <a:t>góc</a:t>
                </a:r>
                <a:r>
                  <a:rPr lang="en-US" sz="2000" dirty="0">
                    <a:solidFill>
                      <a:schemeClr val="tx1"/>
                    </a:solidFill>
                    <a:latin typeface="Arial (Body)"/>
                  </a:rPr>
                  <a:t> </a:t>
                </a:r>
                <a:r>
                  <a:rPr lang="en-US" sz="2000" dirty="0" err="1">
                    <a:solidFill>
                      <a:schemeClr val="tx1"/>
                    </a:solidFill>
                    <a:latin typeface="Arial (Body)"/>
                  </a:rPr>
                  <a:t>với</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𝐴𝐾</m:t>
                    </m:r>
                  </m:oMath>
                </a14:m>
                <a:r>
                  <a:rPr lang="en-US" sz="2000" dirty="0">
                    <a:solidFill>
                      <a:schemeClr val="tx1"/>
                    </a:solidFill>
                    <a:latin typeface="Arial (Body)"/>
                  </a:rPr>
                  <a:t> </a:t>
                </a:r>
                <a:r>
                  <a:rPr lang="en-US" sz="2000" dirty="0" err="1">
                    <a:solidFill>
                      <a:schemeClr val="tx1"/>
                    </a:solidFill>
                    <a:latin typeface="Arial (Body)"/>
                  </a:rPr>
                  <a:t>cắt</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𝐻</m:t>
                    </m:r>
                  </m:oMath>
                </a14:m>
                <a:r>
                  <a:rPr lang="en-US" sz="2000" dirty="0">
                    <a:solidFill>
                      <a:schemeClr val="tx1"/>
                    </a:solidFill>
                    <a:latin typeface="Arial (Body)"/>
                  </a:rPr>
                  <a:t> </a:t>
                </a:r>
                <a:r>
                  <a:rPr lang="en-US" sz="2000" dirty="0" err="1">
                    <a:solidFill>
                      <a:schemeClr val="tx1"/>
                    </a:solidFill>
                    <a:latin typeface="Arial (Body)"/>
                  </a:rPr>
                  <a:t>tại</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𝐴𝐶</m:t>
                    </m:r>
                  </m:oMath>
                </a14:m>
                <a:r>
                  <a:rPr lang="en-US" sz="2000" dirty="0">
                    <a:solidFill>
                      <a:schemeClr val="tx1"/>
                    </a:solidFill>
                    <a:latin typeface="Arial (Body)"/>
                  </a:rPr>
                  <a:t> ở </a:t>
                </a:r>
                <a14:m>
                  <m:oMath xmlns:m="http://schemas.openxmlformats.org/officeDocument/2006/math">
                    <m:r>
                      <a:rPr lang="en-US" sz="2000" i="1" dirty="0" smtClean="0">
                        <a:solidFill>
                          <a:schemeClr val="tx1"/>
                        </a:solidFill>
                        <a:latin typeface="Cambria Math" panose="02040503050406030204" pitchFamily="18" charset="0"/>
                      </a:rPr>
                      <m:t>𝐷</m:t>
                    </m:r>
                  </m:oMath>
                </a14:m>
                <a:r>
                  <a:rPr lang="en-US" sz="2000" dirty="0">
                    <a:solidFill>
                      <a:schemeClr val="tx1"/>
                    </a:solidFill>
                    <a:latin typeface="Arial (Body)"/>
                  </a:rPr>
                  <a:t>. </a:t>
                </a:r>
                <a:r>
                  <a:rPr lang="en-US" sz="2000" dirty="0" err="1">
                    <a:solidFill>
                      <a:schemeClr val="tx1"/>
                    </a:solidFill>
                    <a:latin typeface="Arial (Body)"/>
                  </a:rPr>
                  <a:t>Chọn</a:t>
                </a:r>
                <a:r>
                  <a:rPr lang="en-US" sz="2000" dirty="0">
                    <a:solidFill>
                      <a:schemeClr val="tx1"/>
                    </a:solidFill>
                    <a:latin typeface="Arial (Body)"/>
                  </a:rPr>
                  <a:t> </a:t>
                </a:r>
                <a:r>
                  <a:rPr lang="en-US" sz="2000" dirty="0" err="1">
                    <a:solidFill>
                      <a:schemeClr val="tx1"/>
                    </a:solidFill>
                    <a:latin typeface="Arial (Body)"/>
                  </a:rPr>
                  <a:t>câu</a:t>
                </a:r>
                <a:r>
                  <a:rPr lang="en-US" sz="2000" dirty="0">
                    <a:solidFill>
                      <a:schemeClr val="tx1"/>
                    </a:solidFill>
                    <a:latin typeface="Arial (Body)"/>
                  </a:rPr>
                  <a:t> </a:t>
                </a:r>
                <a:r>
                  <a:rPr lang="en-US" sz="2000" dirty="0" err="1">
                    <a:solidFill>
                      <a:schemeClr val="tx1"/>
                    </a:solidFill>
                    <a:latin typeface="Arial (Body)"/>
                  </a:rPr>
                  <a:t>sai</a:t>
                </a:r>
                <a:endParaRPr lang="vi-VN" sz="2000" kern="1200" noProof="1">
                  <a:solidFill>
                    <a:schemeClr val="tx1"/>
                  </a:solidFill>
                  <a:latin typeface="Arial (Body)"/>
                  <a:cs typeface="Arial" panose="020B0604020202020204" pitchFamily="34" charset="0"/>
                </a:endParaRPr>
              </a:p>
            </p:txBody>
          </p:sp>
        </mc:Choice>
        <mc:Fallback xmlns="">
          <p:sp>
            <p:nvSpPr>
              <p:cNvPr id="17" name="Câu hỏi">
                <a:extLst>
                  <a:ext uri="{FF2B5EF4-FFF2-40B4-BE49-F238E27FC236}">
                    <a16:creationId xmlns:a16="http://schemas.microsoft.com/office/drawing/2014/main" id="{99855FFD-344E-0BEC-871D-5C9A9BDE6278}"/>
                  </a:ext>
                </a:extLst>
              </p:cNvPr>
              <p:cNvSpPr>
                <a:spLocks noRot="1" noChangeAspect="1" noMove="1" noResize="1" noEditPoints="1" noAdjustHandles="1" noChangeArrowheads="1" noChangeShapeType="1" noTextEdit="1"/>
              </p:cNvSpPr>
              <p:nvPr/>
            </p:nvSpPr>
            <p:spPr>
              <a:xfrm>
                <a:off x="910936" y="292739"/>
                <a:ext cx="7322128" cy="1496291"/>
              </a:xfrm>
              <a:prstGeom prst="roundRect">
                <a:avLst/>
              </a:prstGeom>
              <a:blipFill>
                <a:blip r:embed="rId8"/>
                <a:stretch>
                  <a:fillRect b="-449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EE0078FA-1165-505E-840F-C862A1AD3A98}"/>
                  </a:ext>
                </a:extLst>
              </p:cNvPr>
              <p:cNvSpPr/>
              <p:nvPr/>
            </p:nvSpPr>
            <p:spPr>
              <a:xfrm>
                <a:off x="910938" y="32437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a:rPr lang="vi-VN" sz="2400" i="1" dirty="0" smtClean="0">
                        <a:solidFill>
                          <a:schemeClr val="tx1"/>
                        </a:solidFill>
                        <a:latin typeface="Cambria Math" panose="02040503050406030204" pitchFamily="18" charset="0"/>
                      </a:rPr>
                      <m:t>𝐻𝐵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𝐴𝐷</m:t>
                    </m:r>
                    <m:r>
                      <a:rPr lang="vi-VN" sz="2400" i="1" dirty="0" smtClean="0">
                        <a:solidFill>
                          <a:schemeClr val="tx1"/>
                        </a:solidFill>
                        <a:latin typeface="Cambria Math" panose="02040503050406030204" pitchFamily="18" charset="0"/>
                      </a:rPr>
                      <m:t> </m:t>
                    </m:r>
                  </m:oMath>
                </a14:m>
                <a:endParaRPr lang="vi-VN" sz="2400" kern="1200" noProof="1">
                  <a:solidFill>
                    <a:schemeClr val="tx1"/>
                  </a:solidFill>
                  <a:latin typeface="Arial (Body)"/>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EE0078FA-1165-505E-840F-C862A1AD3A98}"/>
                  </a:ext>
                </a:extLst>
              </p:cNvPr>
              <p:cNvSpPr>
                <a:spLocks noRot="1" noChangeAspect="1" noMove="1" noResize="1" noEditPoints="1" noAdjustHandles="1" noChangeArrowheads="1" noChangeShapeType="1" noTextEdit="1"/>
              </p:cNvSpPr>
              <p:nvPr/>
            </p:nvSpPr>
            <p:spPr>
              <a:xfrm>
                <a:off x="910938" y="3243756"/>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B23A4FD1-FAA6-67B1-A04A-CF148F8E78D9}"/>
                  </a:ext>
                </a:extLst>
              </p:cNvPr>
              <p:cNvSpPr/>
              <p:nvPr/>
            </p:nvSpPr>
            <p:spPr>
              <a:xfrm>
                <a:off x="910936" y="2017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a:rPr lang="vi-VN" sz="2400" i="1" dirty="0" smtClean="0">
                        <a:solidFill>
                          <a:schemeClr val="tx1"/>
                        </a:solidFill>
                        <a:latin typeface="Cambria Math" panose="02040503050406030204" pitchFamily="18" charset="0"/>
                      </a:rPr>
                      <m:t>𝐻𝐵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𝐻𝐷</m:t>
                    </m:r>
                    <m:r>
                      <a:rPr lang="vi-VN" sz="2400" i="1" dirty="0" smtClean="0">
                        <a:solidFill>
                          <a:schemeClr val="tx1"/>
                        </a:solidFill>
                        <a:latin typeface="Cambria Math" panose="02040503050406030204" pitchFamily="18" charset="0"/>
                      </a:rPr>
                      <m:t> </m:t>
                    </m:r>
                  </m:oMath>
                </a14:m>
                <a:endParaRPr lang="vi-VN" sz="2400" kern="1200" noProof="1">
                  <a:solidFill>
                    <a:schemeClr val="tx1"/>
                  </a:solidFill>
                  <a:latin typeface="Arial (Body)"/>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B23A4FD1-FAA6-67B1-A04A-CF148F8E78D9}"/>
                  </a:ext>
                </a:extLst>
              </p:cNvPr>
              <p:cNvSpPr>
                <a:spLocks noRot="1" noChangeAspect="1" noMove="1" noResize="1" noEditPoints="1" noAdjustHandles="1" noChangeArrowheads="1" noChangeShapeType="1" noTextEdit="1"/>
              </p:cNvSpPr>
              <p:nvPr/>
            </p:nvSpPr>
            <p:spPr>
              <a:xfrm>
                <a:off x="910936" y="2017630"/>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301BCDA5-188D-48C7-6D18-43282696C5FC}"/>
                  </a:ext>
                </a:extLst>
              </p:cNvPr>
              <p:cNvSpPr/>
              <p:nvPr/>
            </p:nvSpPr>
            <p:spPr>
              <a:xfrm>
                <a:off x="4831773" y="2017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a:rPr lang="vi-VN" sz="2400" i="1" dirty="0" smtClean="0">
                        <a:solidFill>
                          <a:schemeClr val="tx1"/>
                        </a:solidFill>
                        <a:latin typeface="Cambria Math" panose="02040503050406030204" pitchFamily="18" charset="0"/>
                      </a:rPr>
                      <m:t>𝐴𝐵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𝐴𝐷</m:t>
                    </m:r>
                  </m:oMath>
                </a14:m>
                <a:endParaRPr lang="vi-VN" sz="2400" kern="1200" noProof="1">
                  <a:solidFill>
                    <a:schemeClr val="tx1"/>
                  </a:solidFill>
                  <a:latin typeface="Arial (Body)"/>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301BCDA5-188D-48C7-6D18-43282696C5FC}"/>
                  </a:ext>
                </a:extLst>
              </p:cNvPr>
              <p:cNvSpPr>
                <a:spLocks noRot="1" noChangeAspect="1" noMove="1" noResize="1" noEditPoints="1" noAdjustHandles="1" noChangeArrowheads="1" noChangeShapeType="1" noTextEdit="1"/>
              </p:cNvSpPr>
              <p:nvPr/>
            </p:nvSpPr>
            <p:spPr>
              <a:xfrm>
                <a:off x="4831773" y="2017630"/>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6921AC71-8368-98CC-4845-2B24631201D6}"/>
                  </a:ext>
                </a:extLst>
              </p:cNvPr>
              <p:cNvSpPr/>
              <p:nvPr/>
            </p:nvSpPr>
            <p:spPr>
              <a:xfrm>
                <a:off x="4831772" y="32437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𝐴𝐵𝐻</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𝐴𝐷𝐻</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6921AC71-8368-98CC-4845-2B24631201D6}"/>
                  </a:ext>
                </a:extLst>
              </p:cNvPr>
              <p:cNvSpPr>
                <a:spLocks noRot="1" noChangeAspect="1" noMove="1" noResize="1" noEditPoints="1" noAdjustHandles="1" noChangeArrowheads="1" noChangeShapeType="1" noTextEdit="1"/>
              </p:cNvSpPr>
              <p:nvPr/>
            </p:nvSpPr>
            <p:spPr>
              <a:xfrm>
                <a:off x="4831772" y="3243756"/>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612325" y="3464083"/>
            <a:ext cx="639785" cy="55687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595471" y="2221118"/>
            <a:ext cx="637592" cy="568036"/>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595471" y="3458500"/>
            <a:ext cx="637592" cy="568036"/>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3614518" y="2221118"/>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26919" y="-477949"/>
            <a:ext cx="365522" cy="365522"/>
          </a:xfrm>
          <a:prstGeom prst="rect">
            <a:avLst/>
          </a:prstGeom>
        </p:spPr>
      </p:pic>
      <p:pic>
        <p:nvPicPr>
          <p:cNvPr id="32" name="Picture 31">
            <a:hlinkClick r:id="rId18" action="ppaction://hlinksldjump"/>
            <a:extLst>
              <a:ext uri="{FF2B5EF4-FFF2-40B4-BE49-F238E27FC236}">
                <a16:creationId xmlns:a16="http://schemas.microsoft.com/office/drawing/2014/main" id="{14551CCF-3F80-800D-DD21-820721710D49}"/>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241521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D46B39CD-3F94-437D-DCFE-B53E41791A53}"/>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CD47CF20-1E38-A55F-2B39-865A31F0D8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8931F72D-3914-9EF2-26BF-1AE1C5FB08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59D39CC0-9933-D5ED-D1D8-30634A5132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DB4A04FF-6236-3742-E1CE-33D9E3726307}"/>
                  </a:ext>
                </a:extLst>
              </p:cNvPr>
              <p:cNvSpPr/>
              <p:nvPr/>
            </p:nvSpPr>
            <p:spPr>
              <a:xfrm>
                <a:off x="910936" y="215614"/>
                <a:ext cx="7480896"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rPr>
                  <a:t>Câu 4.</a:t>
                </a:r>
                <a:r>
                  <a:rPr lang="vi-VN" sz="2000" dirty="0">
                    <a:solidFill>
                      <a:schemeClr val="tx1"/>
                    </a:solidFill>
                  </a:rPr>
                  <a:t> Cho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rPr>
                  <a:t> và tam giác </a:t>
                </a:r>
                <a14:m>
                  <m:oMath xmlns:m="http://schemas.openxmlformats.org/officeDocument/2006/math">
                    <m:r>
                      <a:rPr lang="vi-VN" sz="2000" i="1" dirty="0" smtClean="0">
                        <a:solidFill>
                          <a:schemeClr val="tx1"/>
                        </a:solidFill>
                        <a:latin typeface="Cambria Math" panose="02040503050406030204" pitchFamily="18" charset="0"/>
                      </a:rPr>
                      <m:t>𝐷𝐸𝐹</m:t>
                    </m:r>
                  </m:oMath>
                </a14:m>
                <a:r>
                  <a:rPr lang="vi-VN" sz="2000" dirty="0">
                    <a:solidFill>
                      <a:schemeClr val="tx1"/>
                    </a:solidFill>
                  </a:rPr>
                  <a:t> có </a:t>
                </a:r>
                <a14:m>
                  <m:oMath xmlns:m="http://schemas.openxmlformats.org/officeDocument/2006/math">
                    <m:r>
                      <a:rPr lang="vi-VN" sz="2000" i="1" dirty="0" smtClean="0">
                        <a:solidFill>
                          <a:schemeClr val="tx1"/>
                        </a:solidFill>
                        <a:latin typeface="Cambria Math" panose="02040503050406030204" pitchFamily="18" charset="0"/>
                      </a:rPr>
                      <m:t>𝐵𝐶</m:t>
                    </m:r>
                    <m:r>
                      <a:rPr lang="vi-VN" sz="2000" i="1" dirty="0" smtClean="0">
                        <a:solidFill>
                          <a:schemeClr val="tx1"/>
                        </a:solidFill>
                        <a:latin typeface="Cambria Math" panose="02040503050406030204" pitchFamily="18" charset="0"/>
                      </a:rPr>
                      <m:t>=</m:t>
                    </m:r>
                    <m:r>
                      <a:rPr lang="vi-VN" sz="2000" i="1" dirty="0" smtClean="0">
                        <a:solidFill>
                          <a:schemeClr val="tx1"/>
                        </a:solidFill>
                        <a:latin typeface="Cambria Math" panose="02040503050406030204" pitchFamily="18" charset="0"/>
                      </a:rPr>
                      <m:t>𝐹𝐸</m:t>
                    </m:r>
                  </m:oMath>
                </a14:m>
                <a:r>
                  <a:rPr lang="vi-VN" sz="2000" dirty="0">
                    <a:solidFill>
                      <a:schemeClr val="tx1"/>
                    </a:solidFill>
                  </a:rPr>
                  <a:t>,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𝐵</m:t>
                        </m:r>
                      </m:e>
                    </m:acc>
                    <m:r>
                      <a:rPr lang="vi-VN"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𝐹</m:t>
                        </m:r>
                      </m:e>
                    </m:acc>
                  </m:oMath>
                </a14:m>
                <a:r>
                  <a:rPr lang="vi-VN" sz="2000" dirty="0">
                    <a:solidFill>
                      <a:schemeClr val="tx1"/>
                    </a:solidFill>
                  </a:rPr>
                  <a:t>. Cần thêm một điều kiện gì để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rPr>
                  <a:t> và tam giác </a:t>
                </a:r>
                <a14:m>
                  <m:oMath xmlns:m="http://schemas.openxmlformats.org/officeDocument/2006/math">
                    <m:r>
                      <a:rPr lang="vi-VN" sz="2000" i="1" dirty="0" smtClean="0">
                        <a:solidFill>
                          <a:schemeClr val="tx1"/>
                        </a:solidFill>
                        <a:latin typeface="Cambria Math" panose="02040503050406030204" pitchFamily="18" charset="0"/>
                      </a:rPr>
                      <m:t>𝐷𝐹𝐸</m:t>
                    </m:r>
                  </m:oMath>
                </a14:m>
                <a:r>
                  <a:rPr lang="vi-VN" sz="2000" dirty="0">
                    <a:solidFill>
                      <a:schemeClr val="tx1"/>
                    </a:solidFill>
                  </a:rPr>
                  <a:t> bằng nhau theo trường hợp góc</a:t>
                </a:r>
                <a:r>
                  <a:rPr lang="en-US" sz="2000" dirty="0">
                    <a:solidFill>
                      <a:schemeClr val="tx1"/>
                    </a:solidFill>
                  </a:rPr>
                  <a:t> – </a:t>
                </a:r>
                <a:r>
                  <a:rPr lang="vi-VN" sz="2000" dirty="0">
                    <a:solidFill>
                      <a:schemeClr val="tx1"/>
                    </a:solidFill>
                  </a:rPr>
                  <a:t>cạnh</a:t>
                </a:r>
                <a:r>
                  <a:rPr lang="en-US" sz="2000" dirty="0">
                    <a:solidFill>
                      <a:schemeClr val="tx1"/>
                    </a:solidFill>
                  </a:rPr>
                  <a:t> – </a:t>
                </a:r>
                <a:r>
                  <a:rPr lang="vi-VN" sz="2000" dirty="0">
                    <a:solidFill>
                      <a:schemeClr val="tx1"/>
                    </a:solidFill>
                  </a:rPr>
                  <a:t>góc?</a:t>
                </a:r>
                <a:endParaRPr lang="vi-VN" sz="2000" kern="1200" noProof="1">
                  <a:solidFill>
                    <a:schemeClr val="tx1"/>
                  </a:solidFill>
                  <a:cs typeface="Arial" panose="020B0604020202020204" pitchFamily="34" charset="0"/>
                </a:endParaRPr>
              </a:p>
            </p:txBody>
          </p:sp>
        </mc:Choice>
        <mc:Fallback xmlns="">
          <p:sp>
            <p:nvSpPr>
              <p:cNvPr id="17" name="Câu hỏi">
                <a:extLst>
                  <a:ext uri="{FF2B5EF4-FFF2-40B4-BE49-F238E27FC236}">
                    <a16:creationId xmlns:a16="http://schemas.microsoft.com/office/drawing/2014/main" id="{DB4A04FF-6236-3742-E1CE-33D9E3726307}"/>
                  </a:ext>
                </a:extLst>
              </p:cNvPr>
              <p:cNvSpPr>
                <a:spLocks noRot="1" noChangeAspect="1" noMove="1" noResize="1" noEditPoints="1" noAdjustHandles="1" noChangeArrowheads="1" noChangeShapeType="1" noTextEdit="1"/>
              </p:cNvSpPr>
              <p:nvPr/>
            </p:nvSpPr>
            <p:spPr>
              <a:xfrm>
                <a:off x="910936" y="215614"/>
                <a:ext cx="7480896" cy="1496291"/>
              </a:xfrm>
              <a:prstGeom prst="roundRect">
                <a:avLst/>
              </a:prstGeom>
              <a:blipFill>
                <a:blip r:embed="rId8"/>
                <a:stretch>
                  <a:fillRect r="-1954" b="-487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B78273A2-7E9D-D87F-CCC4-9D3C38DA5CE4}"/>
                  </a:ext>
                </a:extLst>
              </p:cNvPr>
              <p:cNvSpPr/>
              <p:nvPr/>
            </p:nvSpPr>
            <p:spPr>
              <a:xfrm>
                <a:off x="4831772" y="194050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𝐶</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𝐸</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B78273A2-7E9D-D87F-CCC4-9D3C38DA5CE4}"/>
                  </a:ext>
                </a:extLst>
              </p:cNvPr>
              <p:cNvSpPr>
                <a:spLocks noRot="1" noChangeAspect="1" noMove="1" noResize="1" noEditPoints="1" noAdjustHandles="1" noChangeArrowheads="1" noChangeShapeType="1" noTextEdit="1"/>
              </p:cNvSpPr>
              <p:nvPr/>
            </p:nvSpPr>
            <p:spPr>
              <a:xfrm>
                <a:off x="4831772" y="1940505"/>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164B94FA-E158-F3A3-52E5-9E90C579B3BA}"/>
                  </a:ext>
                </a:extLst>
              </p:cNvPr>
              <p:cNvSpPr/>
              <p:nvPr/>
            </p:nvSpPr>
            <p:spPr>
              <a:xfrm>
                <a:off x="910936" y="194050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𝐸</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164B94FA-E158-F3A3-52E5-9E90C579B3BA}"/>
                  </a:ext>
                </a:extLst>
              </p:cNvPr>
              <p:cNvSpPr>
                <a:spLocks noRot="1" noChangeAspect="1" noMove="1" noResize="1" noEditPoints="1" noAdjustHandles="1" noChangeArrowheads="1" noChangeShapeType="1" noTextEdit="1"/>
              </p:cNvSpPr>
              <p:nvPr/>
            </p:nvSpPr>
            <p:spPr>
              <a:xfrm>
                <a:off x="910936" y="1940505"/>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BD070FDC-1312-1A12-786F-7C02FCEBFD72}"/>
                  </a:ext>
                </a:extLst>
              </p:cNvPr>
              <p:cNvSpPr/>
              <p:nvPr/>
            </p:nvSpPr>
            <p:spPr>
              <a:xfrm>
                <a:off x="910936" y="31709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𝐷</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BD070FDC-1312-1A12-786F-7C02FCEBFD72}"/>
                  </a:ext>
                </a:extLst>
              </p:cNvPr>
              <p:cNvSpPr>
                <a:spLocks noRot="1" noChangeAspect="1" noMove="1" noResize="1" noEditPoints="1" noAdjustHandles="1" noChangeArrowheads="1" noChangeShapeType="1" noTextEdit="1"/>
              </p:cNvSpPr>
              <p:nvPr/>
            </p:nvSpPr>
            <p:spPr>
              <a:xfrm>
                <a:off x="910936" y="3170956"/>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AF914E71-109A-489E-2E4F-42F7CB1F0426}"/>
                  </a:ext>
                </a:extLst>
              </p:cNvPr>
              <p:cNvSpPr/>
              <p:nvPr/>
            </p:nvSpPr>
            <p:spPr>
              <a:xfrm>
                <a:off x="4831772" y="3166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𝐶</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𝐷</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AF914E71-109A-489E-2E4F-42F7CB1F0426}"/>
                  </a:ext>
                </a:extLst>
              </p:cNvPr>
              <p:cNvSpPr>
                <a:spLocks noRot="1" noChangeAspect="1" noMove="1" noResize="1" noEditPoints="1" noAdjustHandles="1" noChangeArrowheads="1" noChangeShapeType="1" noTextEdit="1"/>
              </p:cNvSpPr>
              <p:nvPr/>
            </p:nvSpPr>
            <p:spPr>
              <a:xfrm>
                <a:off x="4831772" y="3166630"/>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5BE9A5AF-BF69-F85C-F842-1C7B0735BA9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538321" y="2160832"/>
            <a:ext cx="639785" cy="556871"/>
          </a:xfrm>
          <a:prstGeom prst="rect">
            <a:avLst/>
          </a:prstGeom>
        </p:spPr>
      </p:pic>
      <p:pic>
        <p:nvPicPr>
          <p:cNvPr id="23" name="Picture 10">
            <a:extLst>
              <a:ext uri="{FF2B5EF4-FFF2-40B4-BE49-F238E27FC236}">
                <a16:creationId xmlns:a16="http://schemas.microsoft.com/office/drawing/2014/main" id="{FBD0C9BB-F545-BE4E-C99B-7EE3BBBB572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3614518" y="3381375"/>
            <a:ext cx="637592" cy="568036"/>
          </a:xfrm>
          <a:prstGeom prst="rect">
            <a:avLst/>
          </a:prstGeom>
        </p:spPr>
      </p:pic>
      <p:pic>
        <p:nvPicPr>
          <p:cNvPr id="24" name="Picture 10">
            <a:extLst>
              <a:ext uri="{FF2B5EF4-FFF2-40B4-BE49-F238E27FC236}">
                <a16:creationId xmlns:a16="http://schemas.microsoft.com/office/drawing/2014/main" id="{9DD1EBFF-06FD-0CB4-0B91-7508A461955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595471" y="3381375"/>
            <a:ext cx="637592" cy="568036"/>
          </a:xfrm>
          <a:prstGeom prst="rect">
            <a:avLst/>
          </a:prstGeom>
        </p:spPr>
      </p:pic>
      <p:pic>
        <p:nvPicPr>
          <p:cNvPr id="25" name="Picture 10">
            <a:extLst>
              <a:ext uri="{FF2B5EF4-FFF2-40B4-BE49-F238E27FC236}">
                <a16:creationId xmlns:a16="http://schemas.microsoft.com/office/drawing/2014/main" id="{1BCF292E-A189-5939-62F3-2E1BE9F40D7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3614518" y="2143992"/>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50E0DB1E-6D72-CBFA-1157-BFEAA980FACA}"/>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DE48B2AA-F96D-A1EC-7DB6-83255C6177C1}"/>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26919" y="-477949"/>
            <a:ext cx="365522" cy="365522"/>
          </a:xfrm>
          <a:prstGeom prst="rect">
            <a:avLst/>
          </a:prstGeom>
        </p:spPr>
      </p:pic>
      <p:pic>
        <p:nvPicPr>
          <p:cNvPr id="32" name="Picture 31">
            <a:hlinkClick r:id="rId18" action="ppaction://hlinksldjump"/>
            <a:extLst>
              <a:ext uri="{FF2B5EF4-FFF2-40B4-BE49-F238E27FC236}">
                <a16:creationId xmlns:a16="http://schemas.microsoft.com/office/drawing/2014/main" id="{BB5F5F2C-A340-4709-8F37-2FBB3CBF3998}"/>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225788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8" name="Google Shape;1818;p42"/>
          <p:cNvSpPr/>
          <p:nvPr/>
        </p:nvSpPr>
        <p:spPr>
          <a:xfrm rot="-499">
            <a:off x="6164112" y="2221024"/>
            <a:ext cx="2065500"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rot="-499">
            <a:off x="3417979" y="2192158"/>
            <a:ext cx="2273339"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917200" y="2220857"/>
            <a:ext cx="2065500"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txBox="1">
            <a:spLocks noGrp="1"/>
          </p:cNvSpPr>
          <p:nvPr>
            <p:ph type="title"/>
          </p:nvPr>
        </p:nvSpPr>
        <p:spPr>
          <a:xfrm>
            <a:off x="731588" y="518476"/>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1">
                    <a:lumMod val="25000"/>
                  </a:schemeClr>
                </a:solidFill>
                <a:latin typeface="+mn-lt"/>
              </a:rPr>
              <a:t>HƯỚNG DẪN VỀ NHÀ</a:t>
            </a:r>
            <a:endParaRPr sz="3200" b="1" dirty="0">
              <a:solidFill>
                <a:schemeClr val="accent1">
                  <a:lumMod val="25000"/>
                </a:schemeClr>
              </a:solidFill>
              <a:latin typeface="+mn-lt"/>
            </a:endParaRPr>
          </a:p>
        </p:txBody>
      </p:sp>
      <p:sp>
        <p:nvSpPr>
          <p:cNvPr id="8" name="TextBox 7"/>
          <p:cNvSpPr txBox="1"/>
          <p:nvPr/>
        </p:nvSpPr>
        <p:spPr>
          <a:xfrm>
            <a:off x="935056" y="2579132"/>
            <a:ext cx="1989331" cy="1015663"/>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lại</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68" name="TextBox 67"/>
          <p:cNvSpPr txBox="1"/>
          <p:nvPr/>
        </p:nvSpPr>
        <p:spPr>
          <a:xfrm>
            <a:off x="3401827" y="2559842"/>
            <a:ext cx="2343122" cy="958660"/>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4, 6 </a:t>
            </a:r>
            <a:r>
              <a:rPr lang="en-US" sz="2000" dirty="0" err="1"/>
              <a:t>trong</a:t>
            </a:r>
            <a:r>
              <a:rPr lang="en-US" sz="2000" dirty="0"/>
              <a:t> SGK</a:t>
            </a:r>
          </a:p>
        </p:txBody>
      </p:sp>
      <p:sp>
        <p:nvSpPr>
          <p:cNvPr id="69" name="TextBox 68"/>
          <p:cNvSpPr txBox="1"/>
          <p:nvPr/>
        </p:nvSpPr>
        <p:spPr>
          <a:xfrm>
            <a:off x="6219613" y="2288580"/>
            <a:ext cx="1989331" cy="1420325"/>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a:t>
            </a:r>
            <a:r>
              <a:rPr lang="en-US" sz="2000" dirty="0" err="1"/>
              <a:t>Bài</a:t>
            </a:r>
            <a:r>
              <a:rPr lang="en-US" sz="2000" dirty="0"/>
              <a:t> 7. Tam </a:t>
            </a:r>
            <a:r>
              <a:rPr lang="en-US" sz="2000" dirty="0" err="1"/>
              <a:t>giác</a:t>
            </a:r>
            <a:r>
              <a:rPr lang="en-US" sz="2000" dirty="0"/>
              <a:t> </a:t>
            </a:r>
            <a:r>
              <a:rPr lang="en-US" sz="2000" dirty="0" err="1"/>
              <a:t>cân</a:t>
            </a:r>
            <a:r>
              <a:rPr lang="en-US" sz="2000" dirty="0"/>
              <a:t>”</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21"/>
                                        </p:tgtEl>
                                        <p:attrNameLst>
                                          <p:attrName>style.visibility</p:attrName>
                                        </p:attrNameLst>
                                      </p:cBhvr>
                                      <p:to>
                                        <p:strVal val="visible"/>
                                      </p:to>
                                    </p:set>
                                    <p:animEffect transition="in" filter="barn(inVertical)">
                                      <p:cBhvr>
                                        <p:cTn id="7" dur="500"/>
                                        <p:tgtEl>
                                          <p:spTgt spid="1821"/>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strVal val="#ppt_h"/>
                                          </p:val>
                                        </p:tav>
                                        <p:tav tm="100000">
                                          <p:val>
                                            <p:strVal val="#ppt_h"/>
                                          </p:val>
                                        </p:tav>
                                      </p:tavLst>
                                    </p:anim>
                                  </p:childTnLst>
                                </p:cTn>
                              </p:par>
                              <p:par>
                                <p:cTn id="12" presetID="17" presetClass="entr" presetSubtype="10" fill="hold" grpId="0" nodeType="withEffect">
                                  <p:stCondLst>
                                    <p:cond delay="0"/>
                                  </p:stCondLst>
                                  <p:childTnLst>
                                    <p:set>
                                      <p:cBhvr>
                                        <p:cTn id="13" dur="1" fill="hold">
                                          <p:stCondLst>
                                            <p:cond delay="0"/>
                                          </p:stCondLst>
                                        </p:cTn>
                                        <p:tgtEl>
                                          <p:spTgt spid="1820"/>
                                        </p:tgtEl>
                                        <p:attrNameLst>
                                          <p:attrName>style.visibility</p:attrName>
                                        </p:attrNameLst>
                                      </p:cBhvr>
                                      <p:to>
                                        <p:strVal val="visible"/>
                                      </p:to>
                                    </p:set>
                                    <p:anim calcmode="lin" valueType="num">
                                      <p:cBhvr>
                                        <p:cTn id="14" dur="500" fill="hold"/>
                                        <p:tgtEl>
                                          <p:spTgt spid="1820"/>
                                        </p:tgtEl>
                                        <p:attrNameLst>
                                          <p:attrName>ppt_w</p:attrName>
                                        </p:attrNameLst>
                                      </p:cBhvr>
                                      <p:tavLst>
                                        <p:tav tm="0">
                                          <p:val>
                                            <p:fltVal val="0"/>
                                          </p:val>
                                        </p:tav>
                                        <p:tav tm="100000">
                                          <p:val>
                                            <p:strVal val="#ppt_w"/>
                                          </p:val>
                                        </p:tav>
                                      </p:tavLst>
                                    </p:anim>
                                    <p:anim calcmode="lin" valueType="num">
                                      <p:cBhvr>
                                        <p:cTn id="15" dur="500" fill="hold"/>
                                        <p:tgtEl>
                                          <p:spTgt spid="1820"/>
                                        </p:tgtEl>
                                        <p:attrNameLst>
                                          <p:attrName>ppt_h</p:attrName>
                                        </p:attrNameLst>
                                      </p:cBhvr>
                                      <p:tavLst>
                                        <p:tav tm="0">
                                          <p:val>
                                            <p:strVal val="#ppt_h"/>
                                          </p:val>
                                        </p:tav>
                                        <p:tav tm="100000">
                                          <p:val>
                                            <p:strVal val="#ppt_h"/>
                                          </p:val>
                                        </p:tav>
                                      </p:tavLst>
                                    </p:anim>
                                  </p:childTnLst>
                                </p:cTn>
                              </p:par>
                              <p:par>
                                <p:cTn id="16" presetID="16" presetClass="entr" presetSubtype="37"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barn(outVertical)">
                                      <p:cBhvr>
                                        <p:cTn id="18" dur="500"/>
                                        <p:tgtEl>
                                          <p:spTgt spid="68"/>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819"/>
                                        </p:tgtEl>
                                        <p:attrNameLst>
                                          <p:attrName>style.visibility</p:attrName>
                                        </p:attrNameLst>
                                      </p:cBhvr>
                                      <p:to>
                                        <p:strVal val="visible"/>
                                      </p:to>
                                    </p:set>
                                    <p:animEffect transition="in" filter="barn(outVertical)">
                                      <p:cBhvr>
                                        <p:cTn id="21" dur="500"/>
                                        <p:tgtEl>
                                          <p:spTgt spid="1819"/>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p:tgtEl>
                                          <p:spTgt spid="69"/>
                                        </p:tgtEl>
                                        <p:attrNameLst>
                                          <p:attrName>ppt_y</p:attrName>
                                        </p:attrNameLst>
                                      </p:cBhvr>
                                      <p:tavLst>
                                        <p:tav tm="0">
                                          <p:val>
                                            <p:strVal val="#ppt_y+#ppt_h*1.125000"/>
                                          </p:val>
                                        </p:tav>
                                        <p:tav tm="100000">
                                          <p:val>
                                            <p:strVal val="#ppt_y"/>
                                          </p:val>
                                        </p:tav>
                                      </p:tavLst>
                                    </p:anim>
                                    <p:animEffect transition="in" filter="wipe(up)">
                                      <p:cBhvr>
                                        <p:cTn id="25" dur="500"/>
                                        <p:tgtEl>
                                          <p:spTgt spid="69"/>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818"/>
                                        </p:tgtEl>
                                        <p:attrNameLst>
                                          <p:attrName>style.visibility</p:attrName>
                                        </p:attrNameLst>
                                      </p:cBhvr>
                                      <p:to>
                                        <p:strVal val="visible"/>
                                      </p:to>
                                    </p:set>
                                    <p:anim calcmode="lin" valueType="num">
                                      <p:cBhvr additive="base">
                                        <p:cTn id="28" dur="500"/>
                                        <p:tgtEl>
                                          <p:spTgt spid="1818"/>
                                        </p:tgtEl>
                                        <p:attrNameLst>
                                          <p:attrName>ppt_y</p:attrName>
                                        </p:attrNameLst>
                                      </p:cBhvr>
                                      <p:tavLst>
                                        <p:tav tm="0">
                                          <p:val>
                                            <p:strVal val="#ppt_y+#ppt_h*1.125000"/>
                                          </p:val>
                                        </p:tav>
                                        <p:tav tm="100000">
                                          <p:val>
                                            <p:strVal val="#ppt_y"/>
                                          </p:val>
                                        </p:tav>
                                      </p:tavLst>
                                    </p:anim>
                                    <p:animEffect transition="in" filter="wipe(up)">
                                      <p:cBhvr>
                                        <p:cTn id="29" dur="500"/>
                                        <p:tgtEl>
                                          <p:spTgt spid="1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 grpId="0" animBg="1"/>
      <p:bldP spid="1819" grpId="0" animBg="1"/>
      <p:bldP spid="1820" grpId="0" animBg="1"/>
      <p:bldP spid="1821" grpId="0"/>
      <p:bldP spid="8"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37"/>
          <p:cNvSpPr/>
          <p:nvPr/>
        </p:nvSpPr>
        <p:spPr>
          <a:xfrm>
            <a:off x="3080174" y="689210"/>
            <a:ext cx="5766645" cy="3975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txBox="1">
            <a:spLocks noGrp="1"/>
          </p:cNvSpPr>
          <p:nvPr>
            <p:ph type="title"/>
          </p:nvPr>
        </p:nvSpPr>
        <p:spPr>
          <a:xfrm>
            <a:off x="413805" y="556576"/>
            <a:ext cx="2706078" cy="1941808"/>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a:solidFill>
                  <a:schemeClr val="accent6">
                    <a:lumMod val="75000"/>
                  </a:schemeClr>
                </a:solidFill>
                <a:latin typeface="+mn-lt"/>
              </a:rPr>
              <a:t>NỘI DUNG BÀI HỌC</a:t>
            </a:r>
            <a:endParaRPr sz="3200" b="1" dirty="0">
              <a:solidFill>
                <a:schemeClr val="accent6">
                  <a:lumMod val="75000"/>
                </a:schemeClr>
              </a:solidFill>
              <a:latin typeface="+mn-lt"/>
            </a:endParaRPr>
          </a:p>
        </p:txBody>
      </p:sp>
      <p:sp>
        <p:nvSpPr>
          <p:cNvPr id="1565" name="Google Shape;1565;p37"/>
          <p:cNvSpPr txBox="1">
            <a:spLocks noGrp="1"/>
          </p:cNvSpPr>
          <p:nvPr>
            <p:ph type="title" idx="3"/>
          </p:nvPr>
        </p:nvSpPr>
        <p:spPr>
          <a:xfrm>
            <a:off x="3119883" y="1133727"/>
            <a:ext cx="721200" cy="92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0070C0"/>
                </a:solidFill>
                <a:latin typeface="+mn-lt"/>
              </a:rPr>
              <a:t>01</a:t>
            </a:r>
            <a:endParaRPr sz="2800" b="1" dirty="0">
              <a:solidFill>
                <a:srgbClr val="0070C0"/>
              </a:solidFill>
              <a:latin typeface="+mn-lt"/>
            </a:endParaRPr>
          </a:p>
        </p:txBody>
      </p:sp>
      <p:sp>
        <p:nvSpPr>
          <p:cNvPr id="1567" name="Google Shape;1567;p37"/>
          <p:cNvSpPr txBox="1">
            <a:spLocks noGrp="1"/>
          </p:cNvSpPr>
          <p:nvPr>
            <p:ph type="title" idx="6"/>
          </p:nvPr>
        </p:nvSpPr>
        <p:spPr>
          <a:xfrm>
            <a:off x="3107624" y="2653547"/>
            <a:ext cx="721200" cy="92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0070C0"/>
                </a:solidFill>
                <a:latin typeface="+mn-lt"/>
              </a:rPr>
              <a:t>02</a:t>
            </a:r>
            <a:endParaRPr sz="2800" b="1" dirty="0">
              <a:solidFill>
                <a:srgbClr val="0070C0"/>
              </a:solidFill>
              <a:latin typeface="+mn-lt"/>
            </a:endParaRPr>
          </a:p>
        </p:txBody>
      </p:sp>
      <p:sp>
        <p:nvSpPr>
          <p:cNvPr id="10" name="TextBox 9"/>
          <p:cNvSpPr txBox="1"/>
          <p:nvPr/>
        </p:nvSpPr>
        <p:spPr>
          <a:xfrm>
            <a:off x="3842884" y="1298628"/>
            <a:ext cx="4927736" cy="553998"/>
          </a:xfrm>
          <a:prstGeom prst="rect">
            <a:avLst/>
          </a:prstGeom>
          <a:noFill/>
        </p:spPr>
        <p:txBody>
          <a:bodyPr wrap="square" rtlCol="0">
            <a:spAutoFit/>
          </a:bodyPr>
          <a:lstStyle/>
          <a:p>
            <a:pPr algn="just">
              <a:lnSpc>
                <a:spcPct val="150000"/>
              </a:lnSpc>
            </a:pPr>
            <a:r>
              <a:rPr lang="en-US" sz="2000" dirty="0" err="1"/>
              <a:t>Trường</a:t>
            </a:r>
            <a:r>
              <a:rPr lang="en-US" sz="2000" dirty="0"/>
              <a:t> </a:t>
            </a:r>
            <a:r>
              <a:rPr lang="en-US" sz="2000" dirty="0" err="1"/>
              <a:t>hợp</a:t>
            </a:r>
            <a:r>
              <a:rPr lang="en-US" sz="2000" dirty="0"/>
              <a:t> </a:t>
            </a:r>
            <a:r>
              <a:rPr lang="en-US" sz="2000" dirty="0" err="1"/>
              <a:t>bằng</a:t>
            </a:r>
            <a:r>
              <a:rPr lang="en-US" sz="2000" dirty="0"/>
              <a:t> </a:t>
            </a:r>
            <a:r>
              <a:rPr lang="en-US" sz="2000" dirty="0" err="1"/>
              <a:t>nhau</a:t>
            </a:r>
            <a:r>
              <a:rPr lang="en-US" sz="2000" dirty="0"/>
              <a:t> </a:t>
            </a:r>
            <a:r>
              <a:rPr lang="en-US" sz="2000" dirty="0" err="1"/>
              <a:t>góc</a:t>
            </a:r>
            <a:r>
              <a:rPr lang="en-US" sz="2000" dirty="0"/>
              <a:t> – </a:t>
            </a:r>
            <a:r>
              <a:rPr lang="en-US" sz="2000" dirty="0" err="1"/>
              <a:t>cạnh</a:t>
            </a:r>
            <a:r>
              <a:rPr lang="en-US" sz="2000" dirty="0"/>
              <a:t> – </a:t>
            </a:r>
            <a:r>
              <a:rPr lang="en-US" sz="2000" dirty="0" err="1"/>
              <a:t>góc</a:t>
            </a:r>
            <a:r>
              <a:rPr lang="en-US" sz="2000" dirty="0"/>
              <a:t> </a:t>
            </a:r>
          </a:p>
        </p:txBody>
      </p:sp>
      <p:sp>
        <p:nvSpPr>
          <p:cNvPr id="69" name="TextBox 68"/>
          <p:cNvSpPr txBox="1"/>
          <p:nvPr/>
        </p:nvSpPr>
        <p:spPr>
          <a:xfrm>
            <a:off x="3810281" y="2335146"/>
            <a:ext cx="5036538" cy="1477328"/>
          </a:xfrm>
          <a:prstGeom prst="rect">
            <a:avLst/>
          </a:prstGeom>
          <a:noFill/>
        </p:spPr>
        <p:txBody>
          <a:bodyPr wrap="square" rtlCol="0">
            <a:spAutoFit/>
          </a:bodyPr>
          <a:lstStyle/>
          <a:p>
            <a:pPr algn="just">
              <a:lnSpc>
                <a:spcPct val="150000"/>
              </a:lnSpc>
            </a:pPr>
            <a:r>
              <a:rPr lang="en-US" sz="2000" dirty="0" err="1"/>
              <a:t>Áp</a:t>
            </a:r>
            <a:r>
              <a:rPr lang="en-US" sz="2000" dirty="0"/>
              <a:t> </a:t>
            </a:r>
            <a:r>
              <a:rPr lang="en-US" sz="2000" dirty="0" err="1"/>
              <a:t>dụng</a:t>
            </a:r>
            <a:r>
              <a:rPr lang="en-US" sz="2000" dirty="0"/>
              <a:t> </a:t>
            </a:r>
            <a:r>
              <a:rPr lang="en-US" sz="2000" dirty="0" err="1"/>
              <a:t>vào</a:t>
            </a:r>
            <a:r>
              <a:rPr lang="en-US" sz="2000" dirty="0"/>
              <a:t> </a:t>
            </a:r>
            <a:r>
              <a:rPr lang="en-US" sz="2000" dirty="0" err="1"/>
              <a:t>trường</a:t>
            </a:r>
            <a:r>
              <a:rPr lang="en-US" sz="2000" dirty="0"/>
              <a:t> </a:t>
            </a:r>
            <a:r>
              <a:rPr lang="en-US" sz="2000" dirty="0" err="1"/>
              <a:t>hợp</a:t>
            </a:r>
            <a:r>
              <a:rPr lang="en-US" sz="2000" dirty="0"/>
              <a:t> </a:t>
            </a:r>
            <a:r>
              <a:rPr lang="en-US" sz="2000" dirty="0" err="1"/>
              <a:t>bằng</a:t>
            </a:r>
            <a:r>
              <a:rPr lang="en-US" sz="2000" dirty="0"/>
              <a:t> </a:t>
            </a:r>
            <a:r>
              <a:rPr lang="en-US" sz="2000" dirty="0" err="1"/>
              <a:t>nhau</a:t>
            </a:r>
            <a:r>
              <a:rPr lang="en-US" sz="2000" dirty="0"/>
              <a:t> </a:t>
            </a:r>
            <a:r>
              <a:rPr lang="en-US" sz="2000" dirty="0" err="1"/>
              <a:t>về</a:t>
            </a:r>
            <a:r>
              <a:rPr lang="en-US" sz="2000" dirty="0"/>
              <a:t> </a:t>
            </a:r>
            <a:r>
              <a:rPr lang="en-US" sz="2000" dirty="0" err="1"/>
              <a:t>cạnh</a:t>
            </a:r>
            <a:r>
              <a:rPr lang="en-US" sz="2000" dirty="0"/>
              <a:t> </a:t>
            </a:r>
            <a:r>
              <a:rPr lang="en-US" sz="2000" dirty="0" err="1"/>
              <a:t>góc</a:t>
            </a:r>
            <a:r>
              <a:rPr lang="en-US" sz="2000" dirty="0"/>
              <a:t> </a:t>
            </a:r>
            <a:r>
              <a:rPr lang="en-US" sz="2000" dirty="0" err="1"/>
              <a:t>vuông</a:t>
            </a:r>
            <a:r>
              <a:rPr lang="en-US" sz="2000" dirty="0"/>
              <a:t> (</a:t>
            </a:r>
            <a:r>
              <a:rPr lang="en-US" sz="2000" dirty="0" err="1"/>
              <a:t>hoặc</a:t>
            </a:r>
            <a:r>
              <a:rPr lang="en-US" sz="2000" dirty="0"/>
              <a:t> </a:t>
            </a:r>
            <a:r>
              <a:rPr lang="en-US" sz="2000" dirty="0" err="1"/>
              <a:t>cạnh</a:t>
            </a:r>
            <a:r>
              <a:rPr lang="en-US" sz="2000" dirty="0"/>
              <a:t> </a:t>
            </a:r>
            <a:r>
              <a:rPr lang="en-US" sz="2000" dirty="0" err="1"/>
              <a:t>huyền</a:t>
            </a:r>
            <a:r>
              <a:rPr lang="en-US" sz="2000" dirty="0"/>
              <a:t>) </a:t>
            </a:r>
            <a:r>
              <a:rPr lang="en-US" sz="2000" dirty="0" err="1"/>
              <a:t>và</a:t>
            </a:r>
            <a:r>
              <a:rPr lang="en-US" sz="2000" dirty="0"/>
              <a:t> </a:t>
            </a:r>
            <a:r>
              <a:rPr lang="en-US" sz="2000" dirty="0" err="1"/>
              <a:t>góc</a:t>
            </a:r>
            <a:r>
              <a:rPr lang="en-US" sz="2000" dirty="0"/>
              <a:t> </a:t>
            </a:r>
            <a:r>
              <a:rPr lang="en-US" sz="2000" dirty="0" err="1"/>
              <a:t>nhọn</a:t>
            </a:r>
            <a:r>
              <a:rPr lang="en-US" sz="2000" dirty="0"/>
              <a:t> </a:t>
            </a:r>
            <a:r>
              <a:rPr lang="en-US" sz="2000" dirty="0" err="1"/>
              <a:t>của</a:t>
            </a:r>
            <a:r>
              <a:rPr lang="en-US" sz="2000" dirty="0"/>
              <a:t> tam </a:t>
            </a:r>
            <a:r>
              <a:rPr lang="en-US" sz="2000" dirty="0" err="1"/>
              <a:t>giác</a:t>
            </a:r>
            <a:r>
              <a:rPr lang="en-US" sz="2000" dirty="0"/>
              <a:t> </a:t>
            </a:r>
            <a:r>
              <a:rPr lang="en-US" sz="2000" dirty="0" err="1"/>
              <a:t>vuông</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58"/>
                                        </p:tgtEl>
                                        <p:attrNameLst>
                                          <p:attrName>style.visibility</p:attrName>
                                        </p:attrNameLst>
                                      </p:cBhvr>
                                      <p:to>
                                        <p:strVal val="visible"/>
                                      </p:to>
                                    </p:set>
                                    <p:animEffect transition="in" filter="fade">
                                      <p:cBhvr>
                                        <p:cTn id="7" dur="500"/>
                                        <p:tgtEl>
                                          <p:spTgt spid="155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64"/>
                                        </p:tgtEl>
                                        <p:attrNameLst>
                                          <p:attrName>style.visibility</p:attrName>
                                        </p:attrNameLst>
                                      </p:cBhvr>
                                      <p:to>
                                        <p:strVal val="visible"/>
                                      </p:to>
                                    </p:set>
                                    <p:animEffect transition="in" filter="barn(inVertical)">
                                      <p:cBhvr>
                                        <p:cTn id="12" dur="500"/>
                                        <p:tgtEl>
                                          <p:spTgt spid="15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65"/>
                                        </p:tgtEl>
                                        <p:attrNameLst>
                                          <p:attrName>style.visibility</p:attrName>
                                        </p:attrNameLst>
                                      </p:cBhvr>
                                      <p:to>
                                        <p:strVal val="visible"/>
                                      </p:to>
                                    </p:set>
                                    <p:animEffect transition="in" filter="wipe(left)">
                                      <p:cBhvr>
                                        <p:cTn id="17" dur="500"/>
                                        <p:tgtEl>
                                          <p:spTgt spid="156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567"/>
                                        </p:tgtEl>
                                        <p:attrNameLst>
                                          <p:attrName>style.visibility</p:attrName>
                                        </p:attrNameLst>
                                      </p:cBhvr>
                                      <p:to>
                                        <p:strVal val="visible"/>
                                      </p:to>
                                    </p:set>
                                    <p:anim calcmode="lin" valueType="num">
                                      <p:cBhvr additive="base">
                                        <p:cTn id="25" dur="500"/>
                                        <p:tgtEl>
                                          <p:spTgt spid="1567"/>
                                        </p:tgtEl>
                                        <p:attrNameLst>
                                          <p:attrName>ppt_y</p:attrName>
                                        </p:attrNameLst>
                                      </p:cBhvr>
                                      <p:tavLst>
                                        <p:tav tm="0">
                                          <p:val>
                                            <p:strVal val="#ppt_y+#ppt_h*1.125000"/>
                                          </p:val>
                                        </p:tav>
                                        <p:tav tm="100000">
                                          <p:val>
                                            <p:strVal val="#ppt_y"/>
                                          </p:val>
                                        </p:tav>
                                      </p:tavLst>
                                    </p:anim>
                                    <p:animEffect transition="in" filter="wipe(up)">
                                      <p:cBhvr>
                                        <p:cTn id="26" dur="500"/>
                                        <p:tgtEl>
                                          <p:spTgt spid="1567"/>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additive="base">
                                        <p:cTn id="29" dur="500"/>
                                        <p:tgtEl>
                                          <p:spTgt spid="69"/>
                                        </p:tgtEl>
                                        <p:attrNameLst>
                                          <p:attrName>ppt_y</p:attrName>
                                        </p:attrNameLst>
                                      </p:cBhvr>
                                      <p:tavLst>
                                        <p:tav tm="0">
                                          <p:val>
                                            <p:strVal val="#ppt_y+#ppt_h*1.125000"/>
                                          </p:val>
                                        </p:tav>
                                        <p:tav tm="100000">
                                          <p:val>
                                            <p:strVal val="#ppt_y"/>
                                          </p:val>
                                        </p:tav>
                                      </p:tavLst>
                                    </p:anim>
                                    <p:animEffect transition="in" filter="wipe(up)">
                                      <p:cBhvr>
                                        <p:cTn id="3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 grpId="0" animBg="1"/>
      <p:bldP spid="1564" grpId="0"/>
      <p:bldP spid="1565" grpId="0"/>
      <p:bldP spid="1567" grpId="0"/>
      <p:bldP spid="10" grpId="0"/>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679" name="Google Shape;1679;p39"/>
          <p:cNvSpPr/>
          <p:nvPr/>
        </p:nvSpPr>
        <p:spPr>
          <a:xfrm>
            <a:off x="633534" y="1167446"/>
            <a:ext cx="7876931" cy="3469848"/>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0" name="Google Shape;1680;p39"/>
          <p:cNvSpPr txBox="1">
            <a:spLocks noGrp="1"/>
          </p:cNvSpPr>
          <p:nvPr>
            <p:ph type="title"/>
          </p:nvPr>
        </p:nvSpPr>
        <p:spPr>
          <a:xfrm>
            <a:off x="532681" y="372816"/>
            <a:ext cx="8314826" cy="38723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rgbClr val="C00000"/>
                </a:solidFill>
                <a:latin typeface="+mn-lt"/>
              </a:rPr>
              <a:t>I. TRƯỜNG HỢP BẰNG NHAU GÓC CẠNH GÓC (G.C.G)</a:t>
            </a:r>
            <a:endParaRPr sz="2400" b="1" dirty="0">
              <a:solidFill>
                <a:srgbClr val="C00000"/>
              </a:solidFill>
              <a:latin typeface="+mn-lt"/>
            </a:endParaRPr>
          </a:p>
        </p:txBody>
      </p:sp>
      <mc:AlternateContent xmlns:mc="http://schemas.openxmlformats.org/markup-compatibility/2006" xmlns:a14="http://schemas.microsoft.com/office/drawing/2010/main">
        <mc:Choice Requires="a14">
          <p:sp>
            <p:nvSpPr>
              <p:cNvPr id="3" name="Rectangle 2"/>
              <p:cNvSpPr/>
              <p:nvPr/>
            </p:nvSpPr>
            <p:spPr>
              <a:xfrm>
                <a:off x="2066012" y="1218851"/>
                <a:ext cx="6046705" cy="958660"/>
              </a:xfrm>
              <a:prstGeom prst="rect">
                <a:avLst/>
              </a:prstGeom>
            </p:spPr>
            <p:txBody>
              <a:bodyPr wrap="square">
                <a:spAutoFit/>
              </a:bodyPr>
              <a:lstStyle/>
              <a:p>
                <a:pPr algn="just">
                  <a:lnSpc>
                    <a:spcPct val="150000"/>
                  </a:lnSpc>
                </a:pPr>
                <a:r>
                  <a:rPr lang="en-US" sz="2000" dirty="0"/>
                  <a:t>Cho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i="1" dirty="0" err="1"/>
                  <a:t>Hình</a:t>
                </a:r>
                <a:r>
                  <a:rPr lang="en-US" sz="2000" i="1" dirty="0"/>
                  <a:t> 56</a:t>
                </a:r>
                <a:r>
                  <a:rPr lang="en-US" sz="2000" dirty="0"/>
                  <a:t>). </a:t>
                </a:r>
                <a:r>
                  <a:rPr lang="en-US" sz="2000" dirty="0" err="1"/>
                  <a:t>Những</a:t>
                </a:r>
                <a:r>
                  <a:rPr lang="en-US" sz="2000" dirty="0"/>
                  <a:t> </a:t>
                </a:r>
                <a:r>
                  <a:rPr lang="en-US" sz="2000" dirty="0" err="1"/>
                  <a:t>góc</a:t>
                </a:r>
                <a:r>
                  <a:rPr lang="en-US" sz="2000" dirty="0"/>
                  <a:t> </a:t>
                </a:r>
                <a:r>
                  <a:rPr lang="en-US" sz="2000" dirty="0" err="1"/>
                  <a:t>nào</a:t>
                </a:r>
                <a:r>
                  <a:rPr lang="en-US" sz="2000" dirty="0"/>
                  <a:t> </a:t>
                </a:r>
                <a:r>
                  <a:rPr lang="en-US" sz="2000" dirty="0" err="1"/>
                  <a:t>của</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có</a:t>
                </a:r>
                <a:r>
                  <a:rPr lang="en-US" sz="2000" dirty="0"/>
                  <a:t> </a:t>
                </a:r>
                <a:r>
                  <a:rPr lang="en-US" sz="2000" dirty="0" err="1"/>
                  <a:t>cạnh</a:t>
                </a:r>
                <a:r>
                  <a:rPr lang="en-US" sz="2000" dirty="0"/>
                  <a:t> </a:t>
                </a:r>
                <a:r>
                  <a:rPr lang="en-US" sz="2000" dirty="0" err="1"/>
                  <a:t>thuộc</a:t>
                </a:r>
                <a:r>
                  <a:rPr lang="en-US" sz="2000" dirty="0"/>
                  <a:t> </a:t>
                </a:r>
                <a:r>
                  <a:rPr lang="en-US" sz="2000" dirty="0" err="1"/>
                  <a:t>đường</a:t>
                </a:r>
                <a:r>
                  <a:rPr lang="en-US" sz="2000" dirty="0"/>
                  <a:t> </a:t>
                </a:r>
                <a:r>
                  <a:rPr lang="en-US" sz="2000" dirty="0" err="1"/>
                  <a:t>thẳng</a:t>
                </a:r>
                <a:r>
                  <a:rPr lang="en-US" sz="2000" dirty="0"/>
                  <a:t> </a:t>
                </a:r>
                <a14:m>
                  <m:oMath xmlns:m="http://schemas.openxmlformats.org/officeDocument/2006/math">
                    <m:r>
                      <a:rPr lang="en-US" sz="2000" i="1" dirty="0" smtClean="0">
                        <a:latin typeface="Cambria Math" panose="02040503050406030204" pitchFamily="18" charset="0"/>
                      </a:rPr>
                      <m:t>𝐴𝐵</m:t>
                    </m:r>
                  </m:oMath>
                </a14:m>
                <a:r>
                  <a:rPr lang="en-US" sz="20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2066012" y="1218851"/>
                <a:ext cx="6046705" cy="958660"/>
              </a:xfrm>
              <a:prstGeom prst="rect">
                <a:avLst/>
              </a:prstGeom>
              <a:blipFill>
                <a:blip r:embed="rId3"/>
                <a:stretch>
                  <a:fillRect l="-1109" r="-1008" b="-10828"/>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7CF4AD2D-078A-652D-68CF-6AD2C4353FA2}"/>
              </a:ext>
            </a:extLst>
          </p:cNvPr>
          <p:cNvSpPr/>
          <p:nvPr/>
        </p:nvSpPr>
        <p:spPr>
          <a:xfrm>
            <a:off x="1084006" y="1383158"/>
            <a:ext cx="889896" cy="630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HĐ1</a:t>
            </a:r>
          </a:p>
        </p:txBody>
      </p:sp>
      <p:pic>
        <p:nvPicPr>
          <p:cNvPr id="6" name="Picture 5">
            <a:extLst>
              <a:ext uri="{FF2B5EF4-FFF2-40B4-BE49-F238E27FC236}">
                <a16:creationId xmlns:a16="http://schemas.microsoft.com/office/drawing/2014/main" id="{D408DE70-DE79-A451-8C15-C7B8D5F14E84}"/>
              </a:ext>
            </a:extLst>
          </p:cNvPr>
          <p:cNvPicPr>
            <a:picLocks noChangeAspect="1"/>
          </p:cNvPicPr>
          <p:nvPr/>
        </p:nvPicPr>
        <p:blipFill rotWithShape="1">
          <a:blip r:embed="rId4"/>
          <a:srcRect l="72823" t="15460" r="2986" b="5976"/>
          <a:stretch/>
        </p:blipFill>
        <p:spPr>
          <a:xfrm>
            <a:off x="6032090" y="2253666"/>
            <a:ext cx="2212257" cy="2031065"/>
          </a:xfrm>
          <a:prstGeom prst="ellipse">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FEA0F44-9752-8DEC-3FB7-ED963CE5DA44}"/>
                  </a:ext>
                </a:extLst>
              </p:cNvPr>
              <p:cNvSpPr txBox="1"/>
              <p:nvPr/>
            </p:nvSpPr>
            <p:spPr>
              <a:xfrm>
                <a:off x="1346249" y="2482676"/>
                <a:ext cx="4404974" cy="958660"/>
              </a:xfrm>
              <a:prstGeom prst="rect">
                <a:avLst/>
              </a:prstGeom>
              <a:noFill/>
            </p:spPr>
            <p:txBody>
              <a:bodyPr wrap="square">
                <a:spAutoFit/>
              </a:bodyPr>
              <a:lstStyle/>
              <a:p>
                <a:pPr algn="just">
                  <a:lnSpc>
                    <a:spcPct val="150000"/>
                  </a:lnSpc>
                </a:pPr>
                <a:r>
                  <a:rPr lang="vi-VN" sz="2000" dirty="0">
                    <a:solidFill>
                      <a:schemeClr val="accent1">
                        <a:lumMod val="25000"/>
                      </a:schemeClr>
                    </a:solidFill>
                    <a:effectLst/>
                    <a:latin typeface="+mn-lt"/>
                    <a:ea typeface="Calibri" panose="020F0502020204030204" pitchFamily="34" charset="0"/>
                  </a:rPr>
                  <a:t>Góc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m:t>
                    </m:r>
                  </m:oMath>
                </a14:m>
                <a:r>
                  <a:rPr lang="vi-VN" sz="2000" dirty="0">
                    <a:solidFill>
                      <a:schemeClr val="accent1">
                        <a:lumMod val="25000"/>
                      </a:schemeClr>
                    </a:solidFill>
                    <a:effectLst/>
                    <a:latin typeface="+mn-lt"/>
                    <a:ea typeface="Calibri" panose="020F0502020204030204" pitchFamily="34" charset="0"/>
                  </a:rPr>
                  <a:t> và góc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𝐵</m:t>
                    </m:r>
                  </m:oMath>
                </a14:m>
                <a:r>
                  <a:rPr lang="vi-VN" sz="2000" dirty="0">
                    <a:solidFill>
                      <a:schemeClr val="accent1">
                        <a:lumMod val="25000"/>
                      </a:schemeClr>
                    </a:solidFill>
                    <a:effectLst/>
                    <a:latin typeface="+mn-lt"/>
                    <a:ea typeface="Calibri" panose="020F0502020204030204" pitchFamily="34" charset="0"/>
                  </a:rPr>
                  <a:t> của tam giác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𝐴𝐵𝐶</m:t>
                    </m:r>
                  </m:oMath>
                </a14:m>
                <a:r>
                  <a:rPr lang="vi-VN" sz="2000" dirty="0">
                    <a:solidFill>
                      <a:schemeClr val="accent1">
                        <a:lumMod val="25000"/>
                      </a:schemeClr>
                    </a:solidFill>
                    <a:effectLst/>
                    <a:latin typeface="+mn-lt"/>
                    <a:ea typeface="Calibri" panose="020F0502020204030204" pitchFamily="34" charset="0"/>
                  </a:rPr>
                  <a:t> có cạnh thuộc đường thẳng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𝐴𝐵</m:t>
                    </m:r>
                  </m:oMath>
                </a14:m>
                <a:r>
                  <a:rPr lang="vi-VN" sz="2000" dirty="0">
                    <a:solidFill>
                      <a:schemeClr val="accent1">
                        <a:lumMod val="25000"/>
                      </a:schemeClr>
                    </a:solidFill>
                    <a:effectLst/>
                    <a:latin typeface="+mn-lt"/>
                    <a:ea typeface="Calibri" panose="020F0502020204030204" pitchFamily="34" charset="0"/>
                  </a:rPr>
                  <a:t>.</a:t>
                </a:r>
                <a:endParaRPr lang="en-US" sz="2000" dirty="0">
                  <a:solidFill>
                    <a:schemeClr val="accent1">
                      <a:lumMod val="25000"/>
                    </a:schemeClr>
                  </a:solidFill>
                  <a:latin typeface="+mn-lt"/>
                </a:endParaRPr>
              </a:p>
            </p:txBody>
          </p:sp>
        </mc:Choice>
        <mc:Fallback xmlns="">
          <p:sp>
            <p:nvSpPr>
              <p:cNvPr id="9" name="TextBox 8">
                <a:extLst>
                  <a:ext uri="{FF2B5EF4-FFF2-40B4-BE49-F238E27FC236}">
                    <a16:creationId xmlns:a16="http://schemas.microsoft.com/office/drawing/2014/main" id="{8FEA0F44-9752-8DEC-3FB7-ED963CE5DA44}"/>
                  </a:ext>
                </a:extLst>
              </p:cNvPr>
              <p:cNvSpPr txBox="1">
                <a:spLocks noRot="1" noChangeAspect="1" noMove="1" noResize="1" noEditPoints="1" noAdjustHandles="1" noChangeArrowheads="1" noChangeShapeType="1" noTextEdit="1"/>
              </p:cNvSpPr>
              <p:nvPr/>
            </p:nvSpPr>
            <p:spPr>
              <a:xfrm>
                <a:off x="1346249" y="2482676"/>
                <a:ext cx="4404974" cy="958660"/>
              </a:xfrm>
              <a:prstGeom prst="rect">
                <a:avLst/>
              </a:prstGeom>
              <a:blipFill>
                <a:blip r:embed="rId5"/>
                <a:stretch>
                  <a:fillRect l="-1524" r="-1385" b="-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B033A7A-D942-0065-3F46-476B1DC464FA}"/>
                  </a:ext>
                </a:extLst>
              </p:cNvPr>
              <p:cNvSpPr txBox="1"/>
              <p:nvPr/>
            </p:nvSpPr>
            <p:spPr>
              <a:xfrm>
                <a:off x="749178" y="3632600"/>
                <a:ext cx="5335004" cy="958660"/>
              </a:xfrm>
              <a:prstGeom prst="rect">
                <a:avLst/>
              </a:prstGeom>
              <a:noFill/>
            </p:spPr>
            <p:txBody>
              <a:bodyPr wrap="square">
                <a:spAutoFit/>
              </a:bodyPr>
              <a:lstStyle/>
              <a:p>
                <a:pPr marL="0" marR="0" algn="just">
                  <a:lnSpc>
                    <a:spcPct val="150000"/>
                  </a:lnSpc>
                  <a:spcBef>
                    <a:spcPts val="0"/>
                  </a:spcBef>
                  <a:spcAft>
                    <a:spcPts val="600"/>
                  </a:spcAft>
                </a:pPr>
                <a:r>
                  <a:rPr lang="vi-VN" sz="2000" dirty="0">
                    <a:solidFill>
                      <a:srgbClr val="FF0000"/>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vi-VN" sz="2000" dirty="0">
                    <a:solidFill>
                      <a:srgbClr val="FF0000"/>
                    </a:solidFill>
                    <a:effectLst/>
                    <a:latin typeface="+mn-lt"/>
                    <a:ea typeface="Calibri" panose="020F0502020204030204" pitchFamily="34" charset="0"/>
                    <a:cs typeface="Times New Roman" panose="02020603050405020304" pitchFamily="18" charset="0"/>
                  </a:rPr>
                  <a:t> </a:t>
                </a:r>
                <a:r>
                  <a:rPr lang="vi-VN" sz="2000" i="1" dirty="0">
                    <a:solidFill>
                      <a:srgbClr val="FF0000"/>
                    </a:solidFill>
                    <a:effectLst/>
                    <a:latin typeface="+mn-lt"/>
                    <a:ea typeface="Calibri" panose="020F0502020204030204" pitchFamily="34" charset="0"/>
                    <a:cs typeface="Times New Roman" panose="02020603050405020304" pitchFamily="18" charset="0"/>
                  </a:rPr>
                  <a:t>Trong tam giác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ta gọi góc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và góc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là hai góc kề cạnh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a:t>
                </a:r>
                <a:endParaRPr lang="en-US" sz="2000" dirty="0">
                  <a:solidFill>
                    <a:srgbClr val="FF0000"/>
                  </a:solidFill>
                  <a:effectLst/>
                  <a:latin typeface="+mn-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9B033A7A-D942-0065-3F46-476B1DC464FA}"/>
                  </a:ext>
                </a:extLst>
              </p:cNvPr>
              <p:cNvSpPr txBox="1">
                <a:spLocks noRot="1" noChangeAspect="1" noMove="1" noResize="1" noEditPoints="1" noAdjustHandles="1" noChangeArrowheads="1" noChangeShapeType="1" noTextEdit="1"/>
              </p:cNvSpPr>
              <p:nvPr/>
            </p:nvSpPr>
            <p:spPr>
              <a:xfrm>
                <a:off x="749178" y="3632600"/>
                <a:ext cx="5335004" cy="958660"/>
              </a:xfrm>
              <a:prstGeom prst="rect">
                <a:avLst/>
              </a:prstGeom>
              <a:blipFill>
                <a:blip r:embed="rId6"/>
                <a:stretch>
                  <a:fillRect l="-1257" b="-10828"/>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80"/>
                                        </p:tgtEl>
                                        <p:attrNameLst>
                                          <p:attrName>style.visibility</p:attrName>
                                        </p:attrNameLst>
                                      </p:cBhvr>
                                      <p:to>
                                        <p:strVal val="visible"/>
                                      </p:to>
                                    </p:set>
                                    <p:anim calcmode="lin" valueType="num">
                                      <p:cBhvr additive="base">
                                        <p:cTn id="7" dur="500" fill="hold"/>
                                        <p:tgtEl>
                                          <p:spTgt spid="1680"/>
                                        </p:tgtEl>
                                        <p:attrNameLst>
                                          <p:attrName>ppt_x</p:attrName>
                                        </p:attrNameLst>
                                      </p:cBhvr>
                                      <p:tavLst>
                                        <p:tav tm="0">
                                          <p:val>
                                            <p:strVal val="0-#ppt_w/2"/>
                                          </p:val>
                                        </p:tav>
                                        <p:tav tm="100000">
                                          <p:val>
                                            <p:strVal val="#ppt_x"/>
                                          </p:val>
                                        </p:tav>
                                      </p:tavLst>
                                    </p:anim>
                                    <p:anim calcmode="lin" valueType="num">
                                      <p:cBhvr additive="base">
                                        <p:cTn id="8" dur="500" fill="hold"/>
                                        <p:tgtEl>
                                          <p:spTgt spid="16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79"/>
                                        </p:tgtEl>
                                        <p:attrNameLst>
                                          <p:attrName>style.visibility</p:attrName>
                                        </p:attrNameLst>
                                      </p:cBhvr>
                                      <p:to>
                                        <p:strVal val="visible"/>
                                      </p:to>
                                    </p:set>
                                    <p:animEffect transition="in" filter="fade">
                                      <p:cBhvr>
                                        <p:cTn id="13" dur="500"/>
                                        <p:tgtEl>
                                          <p:spTgt spid="1679"/>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500"/>
                                        <p:tgtEl>
                                          <p:spTgt spid="12">
                                            <p:txEl>
                                              <p:pRg st="0" end="0"/>
                                            </p:txEl>
                                          </p:spTgt>
                                        </p:tgtEl>
                                      </p:cBhvr>
                                    </p:animEffect>
                                    <p:anim calcmode="lin" valueType="num">
                                      <p:cBhvr>
                                        <p:cTn id="3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 grpId="0" animBg="1"/>
      <p:bldP spid="16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6"/>
        <p:cNvGrpSpPr/>
        <p:nvPr/>
      </p:nvGrpSpPr>
      <p:grpSpPr>
        <a:xfrm>
          <a:off x="0" y="0"/>
          <a:ext cx="0" cy="0"/>
          <a:chOff x="0" y="0"/>
          <a:chExt cx="0" cy="0"/>
        </a:xfrm>
      </p:grpSpPr>
      <p:sp>
        <p:nvSpPr>
          <p:cNvPr id="2198" name="Google Shape;2198;p49"/>
          <p:cNvSpPr txBox="1">
            <a:spLocks noGrp="1"/>
          </p:cNvSpPr>
          <p:nvPr>
            <p:ph type="subTitle" idx="1"/>
          </p:nvPr>
        </p:nvSpPr>
        <p:spPr>
          <a:xfrm>
            <a:off x="854059" y="681082"/>
            <a:ext cx="7478283" cy="3941423"/>
          </a:xfrm>
          <a:prstGeom prst="rect">
            <a:avLst/>
          </a:prstGeom>
          <a:solidFill>
            <a:srgbClr val="FFFFFF"/>
          </a:solidFill>
        </p:spPr>
        <p:txBody>
          <a:bodyPr spcFirstLastPara="1" wrap="square" lIns="182875" tIns="91425" rIns="91425" bIns="91425" anchor="ctr" anchorCtr="0">
            <a:noAutofit/>
          </a:bodyPr>
          <a:lstStyle/>
          <a:p>
            <a:pPr marL="0" lvl="0" indent="0" algn="l" rtl="0">
              <a:spcBef>
                <a:spcPts val="0"/>
              </a:spcBef>
              <a:spcAft>
                <a:spcPts val="0"/>
              </a:spcAft>
              <a:buNone/>
            </a:pPr>
            <a:r>
              <a:rPr lang="en-US" b="1" dirty="0">
                <a:solidFill>
                  <a:schemeClr val="bg1"/>
                </a:solidFill>
              </a:rPr>
              <a:t>.</a:t>
            </a:r>
            <a:endParaRPr b="1" dirty="0">
              <a:solidFill>
                <a:schemeClr val="bg1"/>
              </a:solidFill>
            </a:endParaRPr>
          </a:p>
        </p:txBody>
      </p:sp>
      <mc:AlternateContent xmlns:mc="http://schemas.openxmlformats.org/markup-compatibility/2006" xmlns:a14="http://schemas.microsoft.com/office/drawing/2010/main">
        <mc:Choice Requires="a14">
          <p:sp>
            <p:nvSpPr>
              <p:cNvPr id="4" name="Rectangle 3"/>
              <p:cNvSpPr/>
              <p:nvPr/>
            </p:nvSpPr>
            <p:spPr>
              <a:xfrm>
                <a:off x="853621" y="1407209"/>
                <a:ext cx="5379668" cy="2394373"/>
              </a:xfrm>
              <a:prstGeom prst="rect">
                <a:avLst/>
              </a:prstGeom>
            </p:spPr>
            <p:txBody>
              <a:bodyPr wrap="square">
                <a:spAutoFit/>
              </a:bodyPr>
              <a:lstStyle/>
              <a:p>
                <a:pPr algn="just">
                  <a:lnSpc>
                    <a:spcPct val="150000"/>
                  </a:lnSpc>
                </a:pP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i="1" dirty="0" err="1"/>
                  <a:t>Hình</a:t>
                </a:r>
                <a:r>
                  <a:rPr lang="en-US" sz="2000" i="1" dirty="0"/>
                  <a:t> 57</a:t>
                </a:r>
                <a:r>
                  <a:rPr lang="en-US" sz="2000" dirty="0"/>
                  <a:t>) </a:t>
                </a:r>
                <a:r>
                  <a:rPr lang="en-US" sz="2000" dirty="0" err="1"/>
                  <a:t>có</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r>
                      <a:rPr lang="en-US" sz="2000" b="0" i="1" smtClean="0">
                        <a:latin typeface="Cambria Math" panose="02040503050406030204" pitchFamily="18" charset="0"/>
                      </a:rPr>
                      <m:t>=60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’=3</m:t>
                    </m:r>
                    <m:r>
                      <a:rPr lang="en-US" sz="2000" i="1" dirty="0" smtClean="0">
                        <a:latin typeface="Cambria Math" panose="02040503050406030204" pitchFamily="18" charset="0"/>
                      </a:rPr>
                      <m:t>𝑐𝑚</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𝐵</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𝐵</m:t>
                        </m:r>
                        <m:r>
                          <a:rPr lang="en-US" sz="2000" i="1">
                            <a:latin typeface="Cambria Math" panose="02040503050406030204" pitchFamily="18" charset="0"/>
                          </a:rPr>
                          <m:t>′</m:t>
                        </m:r>
                      </m:e>
                    </m:acc>
                    <m:r>
                      <a:rPr lang="en-US" sz="2000" i="1">
                        <a:latin typeface="Cambria Math" panose="02040503050406030204" pitchFamily="18" charset="0"/>
                      </a:rPr>
                      <m:t>=</m:t>
                    </m:r>
                    <m:r>
                      <a:rPr lang="en-US" sz="2000" b="0" i="1" smtClean="0">
                        <a:latin typeface="Cambria Math" panose="02040503050406030204" pitchFamily="18" charset="0"/>
                      </a:rPr>
                      <m:t>45</m:t>
                    </m:r>
                    <m:r>
                      <a:rPr lang="en-US" sz="2000" i="1">
                        <a:latin typeface="Cambria Math" panose="02040503050406030204" pitchFamily="18" charset="0"/>
                        <a:ea typeface="Cambria Math" panose="02040503050406030204" pitchFamily="18" charset="0"/>
                      </a:rPr>
                      <m:t>°</m:t>
                    </m:r>
                  </m:oMath>
                </a14:m>
                <a:r>
                  <a:rPr lang="en-US" sz="2000" dirty="0"/>
                  <a:t>. </a:t>
                </a:r>
                <a:r>
                  <a:rPr lang="en-US" sz="2000" dirty="0" err="1"/>
                  <a:t>Bằng</a:t>
                </a:r>
                <a:r>
                  <a:rPr lang="en-US" sz="2000" dirty="0"/>
                  <a:t> </a:t>
                </a:r>
                <a:r>
                  <a:rPr lang="en-US" sz="2000" dirty="0" err="1"/>
                  <a:t>cách</a:t>
                </a:r>
                <a:r>
                  <a:rPr lang="en-US" sz="2000" dirty="0"/>
                  <a:t> </a:t>
                </a:r>
                <a:r>
                  <a:rPr lang="en-US" sz="2000" dirty="0" err="1"/>
                  <a:t>đếm</a:t>
                </a:r>
                <a:r>
                  <a:rPr lang="en-US" sz="2000" dirty="0"/>
                  <a:t> </a:t>
                </a:r>
                <a:r>
                  <a:rPr lang="en-US" sz="2000" dirty="0" err="1"/>
                  <a:t>số</a:t>
                </a:r>
                <a:r>
                  <a:rPr lang="en-US" sz="2000" dirty="0"/>
                  <a:t> ô </a:t>
                </a:r>
                <a:r>
                  <a:rPr lang="en-US" sz="2000" dirty="0" err="1"/>
                  <a:t>vuông</a:t>
                </a:r>
                <a:r>
                  <a:rPr lang="en-US" sz="2000" dirty="0"/>
                  <a:t>, </a:t>
                </a:r>
                <a:r>
                  <a:rPr lang="en-US" sz="2000" dirty="0" err="1"/>
                  <a:t>hãy</a:t>
                </a:r>
                <a:r>
                  <a:rPr lang="en-US" sz="2000" dirty="0"/>
                  <a:t> so </a:t>
                </a:r>
                <a:r>
                  <a:rPr lang="en-US" sz="2000" dirty="0" err="1"/>
                  <a:t>sánh</a:t>
                </a:r>
                <a:r>
                  <a:rPr lang="en-US" sz="2000" dirty="0"/>
                  <a:t> </a:t>
                </a:r>
                <a14:m>
                  <m:oMath xmlns:m="http://schemas.openxmlformats.org/officeDocument/2006/math">
                    <m:r>
                      <a:rPr lang="en-US" sz="2000" i="1" dirty="0" smtClean="0">
                        <a:latin typeface="Cambria Math" panose="02040503050406030204" pitchFamily="18" charset="0"/>
                      </a:rPr>
                      <m:t>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Từ</a:t>
                </a:r>
                <a:r>
                  <a:rPr lang="en-US" sz="2000" dirty="0"/>
                  <a:t> </a:t>
                </a:r>
                <a:r>
                  <a:rPr lang="en-US" sz="2000" dirty="0" err="1"/>
                  <a:t>đó</a:t>
                </a:r>
                <a:r>
                  <a:rPr lang="en-US" sz="2000" dirty="0"/>
                  <a:t> </a:t>
                </a:r>
                <a:r>
                  <a:rPr lang="en-US" sz="2000" dirty="0" err="1"/>
                  <a:t>có</a:t>
                </a:r>
                <a:r>
                  <a:rPr lang="en-US" sz="2000" dirty="0"/>
                  <a:t> </a:t>
                </a:r>
                <a:r>
                  <a:rPr lang="en-US" sz="2000" dirty="0" err="1"/>
                  <a:t>thể</a:t>
                </a:r>
                <a:r>
                  <a:rPr lang="en-US" sz="2000" dirty="0"/>
                  <a:t> </a:t>
                </a:r>
                <a:r>
                  <a:rPr lang="en-US" sz="2000" dirty="0" err="1"/>
                  <a:t>kết</a:t>
                </a:r>
                <a:r>
                  <a:rPr lang="en-US" sz="2000" dirty="0"/>
                  <a:t> </a:t>
                </a:r>
                <a:r>
                  <a:rPr lang="en-US" sz="2000" dirty="0" err="1"/>
                  <a:t>luận</a:t>
                </a:r>
                <a:r>
                  <a:rPr lang="en-US" sz="2000" dirty="0"/>
                  <a:t> </a:t>
                </a:r>
                <a:r>
                  <a:rPr lang="en-US" sz="2000" dirty="0" err="1"/>
                  <a:t>được</a:t>
                </a:r>
                <a:r>
                  <a:rPr lang="en-US" sz="2000" dirty="0"/>
                  <a:t>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bằng</a:t>
                </a:r>
                <a:r>
                  <a:rPr lang="en-US" sz="2000" dirty="0"/>
                  <a:t> </a:t>
                </a:r>
                <a:r>
                  <a:rPr lang="en-US" sz="2000" dirty="0" err="1"/>
                  <a:t>nhau</a:t>
                </a:r>
                <a:r>
                  <a:rPr lang="en-US" sz="2000" dirty="0"/>
                  <a:t> hay </a:t>
                </a:r>
                <a:r>
                  <a:rPr lang="en-US" sz="2000" dirty="0" err="1"/>
                  <a:t>không</a:t>
                </a:r>
                <a:r>
                  <a:rPr lang="en-US" sz="2000" dirty="0"/>
                  <a:t>?</a:t>
                </a:r>
                <a:endParaRPr lang="vi-VN" sz="2000" dirty="0"/>
              </a:p>
            </p:txBody>
          </p:sp>
        </mc:Choice>
        <mc:Fallback xmlns="">
          <p:sp>
            <p:nvSpPr>
              <p:cNvPr id="4" name="Rectangle 3"/>
              <p:cNvSpPr>
                <a:spLocks noRot="1" noChangeAspect="1" noMove="1" noResize="1" noEditPoints="1" noAdjustHandles="1" noChangeArrowheads="1" noChangeShapeType="1" noTextEdit="1"/>
              </p:cNvSpPr>
              <p:nvPr/>
            </p:nvSpPr>
            <p:spPr>
              <a:xfrm>
                <a:off x="853621" y="1407209"/>
                <a:ext cx="5379668" cy="2394373"/>
              </a:xfrm>
              <a:prstGeom prst="rect">
                <a:avLst/>
              </a:prstGeom>
              <a:blipFill>
                <a:blip r:embed="rId3"/>
                <a:stretch>
                  <a:fillRect l="-1133" r="-1133" b="-356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FEC9EAB-873D-4B78-461A-CAFBD397B213}"/>
              </a:ext>
            </a:extLst>
          </p:cNvPr>
          <p:cNvPicPr>
            <a:picLocks noChangeAspect="1"/>
          </p:cNvPicPr>
          <p:nvPr/>
        </p:nvPicPr>
        <p:blipFill rotWithShape="1">
          <a:blip r:embed="rId4"/>
          <a:srcRect l="73468" t="6171" r="4113" b="3798"/>
          <a:stretch/>
        </p:blipFill>
        <p:spPr>
          <a:xfrm>
            <a:off x="6232850" y="804654"/>
            <a:ext cx="2049973" cy="3629822"/>
          </a:xfrm>
          <a:prstGeom prst="rect">
            <a:avLst/>
          </a:prstGeom>
        </p:spPr>
      </p:pic>
      <p:sp>
        <p:nvSpPr>
          <p:cNvPr id="6" name="Rectangle: Rounded Corners 5">
            <a:extLst>
              <a:ext uri="{FF2B5EF4-FFF2-40B4-BE49-F238E27FC236}">
                <a16:creationId xmlns:a16="http://schemas.microsoft.com/office/drawing/2014/main" id="{80AEE7D3-4CCD-4214-62C3-E5D173511660}"/>
              </a:ext>
            </a:extLst>
          </p:cNvPr>
          <p:cNvSpPr/>
          <p:nvPr/>
        </p:nvSpPr>
        <p:spPr>
          <a:xfrm>
            <a:off x="3101631" y="850125"/>
            <a:ext cx="889896" cy="556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HĐ2</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Righ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sp>
        <p:nvSpPr>
          <p:cNvPr id="3" name="TextBox 2"/>
          <p:cNvSpPr txBox="1"/>
          <p:nvPr/>
        </p:nvSpPr>
        <p:spPr>
          <a:xfrm>
            <a:off x="3260345" y="507286"/>
            <a:ext cx="2589088" cy="461665"/>
          </a:xfrm>
          <a:prstGeom prst="rect">
            <a:avLst/>
          </a:prstGeom>
          <a:noFill/>
        </p:spPr>
        <p:txBody>
          <a:bodyPr wrap="square" rtlCol="0">
            <a:spAutoFit/>
          </a:bodyPr>
          <a:lstStyle/>
          <a:p>
            <a:pPr algn="ctr"/>
            <a:r>
              <a:rPr lang="en-US" sz="2400" b="1" dirty="0">
                <a:solidFill>
                  <a:srgbClr val="C00000"/>
                </a:solidFill>
              </a:rPr>
              <a:t>KẾT LUẬN</a:t>
            </a:r>
          </a:p>
        </p:txBody>
      </p:sp>
      <p:sp>
        <p:nvSpPr>
          <p:cNvPr id="4" name="Rectangle: Rounded Corners 3"/>
          <p:cNvSpPr/>
          <p:nvPr/>
        </p:nvSpPr>
        <p:spPr>
          <a:xfrm>
            <a:off x="939368" y="1146498"/>
            <a:ext cx="7272054" cy="1060646"/>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vi-VN" sz="2000" dirty="0"/>
              <a:t>Nếu một cạnh và hai góc kề của tam giác này bằng một cạnh và hai góc kề của tam giác kia thì hai tam giác đó bằng nhau. </a:t>
            </a:r>
            <a:endParaRPr lang="en-US" sz="20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A0B92C0-2501-42BF-4456-75F0592671AC}"/>
                  </a:ext>
                </a:extLst>
              </p:cNvPr>
              <p:cNvSpPr txBox="1"/>
              <p:nvPr/>
            </p:nvSpPr>
            <p:spPr>
              <a:xfrm>
                <a:off x="1208949" y="4101388"/>
                <a:ext cx="6759290" cy="534826"/>
              </a:xfrm>
              <a:prstGeom prst="rect">
                <a:avLst/>
              </a:prstGeom>
              <a:noFill/>
            </p:spPr>
            <p:txBody>
              <a:bodyPr wrap="square">
                <a:spAutoFit/>
              </a:bodyPr>
              <a:lstStyle/>
              <a:p>
                <a:pPr marL="0" marR="0" algn="just">
                  <a:lnSpc>
                    <a:spcPct val="150000"/>
                  </a:lnSpc>
                  <a:spcBef>
                    <a:spcPts val="0"/>
                  </a:spcBef>
                  <a:spcAft>
                    <a:spcPts val="600"/>
                  </a:spcAft>
                </a:pPr>
                <a:r>
                  <a:rPr lang="vi-VN" sz="2000" dirty="0">
                    <a:solidFill>
                      <a:srgbClr val="FF0000"/>
                    </a:solidFill>
                    <a:effectLst/>
                    <a:latin typeface="+mn-lt"/>
                    <a:ea typeface="Calibri" panose="020F0502020204030204" pitchFamily="34" charset="0"/>
                    <a:cs typeface="Times New Roman" panose="02020603050405020304" pitchFamily="18" charset="0"/>
                  </a:rPr>
                  <a:t>Nếu, </a:t>
                </a:r>
                <a14:m>
                  <m:oMath xmlns:m="http://schemas.openxmlformats.org/officeDocument/2006/math">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acc>
                  </m:oMath>
                </a14:m>
                <a:r>
                  <a:rPr lang="vi-VN" sz="2000" dirty="0">
                    <a:solidFill>
                      <a:srgbClr val="FF0000"/>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2000" b="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2000" b="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000" dirty="0">
                    <a:solidFill>
                      <a:srgbClr val="FF0000"/>
                    </a:solidFill>
                    <a:effectLst/>
                    <a:latin typeface="+mn-lt"/>
                    <a:ea typeface="Calibri" panose="020F0502020204030204" pitchFamily="34" charset="0"/>
                    <a:cs typeface="Times New Roman" panose="02020603050405020304" pitchFamily="18" charset="0"/>
                  </a:rPr>
                  <a:t>,</a:t>
                </a:r>
                <a14:m>
                  <m:oMath xmlns:m="http://schemas.openxmlformats.org/officeDocument/2006/math">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acc>
                  </m:oMath>
                </a14:m>
                <a:r>
                  <a:rPr lang="en-US" sz="2000" dirty="0">
                    <a:solidFill>
                      <a:srgbClr val="FF0000"/>
                    </a:solidFill>
                    <a:effectLst/>
                    <a:latin typeface="+mn-lt"/>
                    <a:ea typeface="Calibri" panose="020F0502020204030204" pitchFamily="34" charset="0"/>
                    <a:cs typeface="Times New Roman" panose="02020603050405020304" pitchFamily="18" charset="0"/>
                  </a:rPr>
                  <a:t> </a:t>
                </a:r>
                <a:r>
                  <a:rPr lang="vi-VN" sz="2000" dirty="0">
                    <a:solidFill>
                      <a:srgbClr val="FF0000"/>
                    </a:solidFill>
                    <a:effectLst/>
                    <a:latin typeface="+mn-lt"/>
                    <a:ea typeface="Calibri" panose="020F0502020204030204" pitchFamily="34" charset="0"/>
                    <a:cs typeface="Times New Roman" panose="02020603050405020304" pitchFamily="18" charset="0"/>
                  </a:rPr>
                  <a:t>thì </a:t>
                </a:r>
                <a14:m>
                  <m:oMath xmlns:m="http://schemas.openxmlformats.org/officeDocument/2006/math">
                    <m:r>
                      <m:rPr>
                        <m:sty m:val="p"/>
                      </m:rPr>
                      <a:rPr lang="en-US" sz="200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000" dirty="0">
                    <a:solidFill>
                      <a:srgbClr val="FF0000"/>
                    </a:solidFill>
                    <a:effectLst/>
                    <a:latin typeface="+mn-lt"/>
                    <a:ea typeface="Calibri" panose="020F0502020204030204" pitchFamily="34" charset="0"/>
                    <a:cs typeface="Times New Roman" panose="02020603050405020304" pitchFamily="18" charset="0"/>
                  </a:rPr>
                  <a:t> (g.c.g)</a:t>
                </a:r>
                <a:endParaRPr lang="en-US" sz="2000" dirty="0">
                  <a:solidFill>
                    <a:srgbClr val="FF0000"/>
                  </a:solidFill>
                  <a:effectLst/>
                  <a:latin typeface="+mn-lt"/>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5A0B92C0-2501-42BF-4456-75F0592671AC}"/>
                  </a:ext>
                </a:extLst>
              </p:cNvPr>
              <p:cNvSpPr txBox="1">
                <a:spLocks noRot="1" noChangeAspect="1" noMove="1" noResize="1" noEditPoints="1" noAdjustHandles="1" noChangeArrowheads="1" noChangeShapeType="1" noTextEdit="1"/>
              </p:cNvSpPr>
              <p:nvPr/>
            </p:nvSpPr>
            <p:spPr>
              <a:xfrm>
                <a:off x="1208949" y="4101388"/>
                <a:ext cx="6759290" cy="534826"/>
              </a:xfrm>
              <a:prstGeom prst="rect">
                <a:avLst/>
              </a:prstGeom>
              <a:blipFill>
                <a:blip r:embed="rId4"/>
                <a:stretch>
                  <a:fillRect l="-902" b="-1931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5049A8CA-BB19-C15A-6AC1-0899D153B192}"/>
              </a:ext>
            </a:extLst>
          </p:cNvPr>
          <p:cNvPicPr>
            <a:picLocks noChangeAspect="1"/>
          </p:cNvPicPr>
          <p:nvPr/>
        </p:nvPicPr>
        <p:blipFill rotWithShape="1">
          <a:blip r:embed="rId5"/>
          <a:srcRect l="49032" t="7564" r="2028" b="10135"/>
          <a:stretch/>
        </p:blipFill>
        <p:spPr>
          <a:xfrm>
            <a:off x="2334452" y="2326891"/>
            <a:ext cx="4475095" cy="16008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ppt_w+.3"/>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pic>
        <p:nvPicPr>
          <p:cNvPr id="13" name="Picture 12">
            <a:extLst>
              <a:ext uri="{FF2B5EF4-FFF2-40B4-BE49-F238E27FC236}">
                <a16:creationId xmlns:a16="http://schemas.microsoft.com/office/drawing/2014/main" id="{C1BC84BA-F43B-FF1D-1DF2-D236B18736E1}"/>
              </a:ext>
            </a:extLst>
          </p:cNvPr>
          <p:cNvPicPr>
            <a:picLocks noChangeAspect="1"/>
          </p:cNvPicPr>
          <p:nvPr/>
        </p:nvPicPr>
        <p:blipFill rotWithShape="1">
          <a:blip r:embed="rId3"/>
          <a:srcRect l="1166" t="10137" r="2871" b="51111"/>
          <a:stretch/>
        </p:blipFill>
        <p:spPr>
          <a:xfrm>
            <a:off x="264759" y="1898953"/>
            <a:ext cx="8430803" cy="1993218"/>
          </a:xfrm>
          <a:prstGeom prst="rect">
            <a:avLst/>
          </a:prstGeom>
        </p:spPr>
      </p:pic>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sp>
      <p:sp>
        <p:nvSpPr>
          <p:cNvPr id="7" name="Oval 6">
            <a:extLst>
              <a:ext uri="{FF2B5EF4-FFF2-40B4-BE49-F238E27FC236}">
                <a16:creationId xmlns:a16="http://schemas.microsoft.com/office/drawing/2014/main" id="{0FE61FE3-38CB-4C54-43AA-19D3A2089215}"/>
              </a:ext>
            </a:extLst>
          </p:cNvPr>
          <p:cNvSpPr/>
          <p:nvPr/>
        </p:nvSpPr>
        <p:spPr>
          <a:xfrm>
            <a:off x="1203503" y="680517"/>
            <a:ext cx="1703439" cy="752942"/>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err="1">
                <a:solidFill>
                  <a:srgbClr val="FFFFFF"/>
                </a:solidFill>
              </a:rPr>
              <a:t>Ví</a:t>
            </a:r>
            <a:r>
              <a:rPr lang="en-US" sz="2400" b="1" dirty="0">
                <a:solidFill>
                  <a:srgbClr val="FFFFFF"/>
                </a:solidFill>
              </a:rPr>
              <a:t> </a:t>
            </a:r>
            <a:r>
              <a:rPr lang="en-US" sz="2400" b="1" dirty="0" err="1">
                <a:solidFill>
                  <a:srgbClr val="FFFFFF"/>
                </a:solidFill>
              </a:rPr>
              <a:t>dụ</a:t>
            </a:r>
            <a:r>
              <a:rPr lang="en-US" sz="2400" b="1" dirty="0">
                <a:solidFill>
                  <a:srgbClr val="FFFFFF"/>
                </a:solidFill>
              </a:rPr>
              <a:t> 1</a:t>
            </a:r>
          </a:p>
        </p:txBody>
      </p:sp>
      <p:sp>
        <p:nvSpPr>
          <p:cNvPr id="11" name="TextBox 10">
            <a:extLst>
              <a:ext uri="{FF2B5EF4-FFF2-40B4-BE49-F238E27FC236}">
                <a16:creationId xmlns:a16="http://schemas.microsoft.com/office/drawing/2014/main" id="{0AA2C943-4EC5-0D80-9E20-605D712BDDAC}"/>
              </a:ext>
            </a:extLst>
          </p:cNvPr>
          <p:cNvSpPr txBox="1"/>
          <p:nvPr/>
        </p:nvSpPr>
        <p:spPr>
          <a:xfrm>
            <a:off x="3049247" y="607294"/>
            <a:ext cx="4742093" cy="1045223"/>
          </a:xfrm>
          <a:prstGeom prst="rect">
            <a:avLst/>
          </a:prstGeom>
          <a:noFill/>
        </p:spPr>
        <p:txBody>
          <a:bodyPr wrap="square" rtlCol="0">
            <a:spAutoFit/>
          </a:bodyPr>
          <a:lstStyle/>
          <a:p>
            <a:pPr algn="just">
              <a:lnSpc>
                <a:spcPct val="150000"/>
              </a:lnSpc>
            </a:pPr>
            <a:r>
              <a:rPr lang="en-US" sz="2200" dirty="0"/>
              <a:t>Quan </a:t>
            </a:r>
            <a:r>
              <a:rPr lang="en-US" sz="2200" dirty="0" err="1"/>
              <a:t>sát</a:t>
            </a:r>
            <a:r>
              <a:rPr lang="en-US" sz="2200" dirty="0"/>
              <a:t> </a:t>
            </a:r>
            <a:r>
              <a:rPr lang="en-US" sz="2200" dirty="0" err="1"/>
              <a:t>Hình</a:t>
            </a:r>
            <a:r>
              <a:rPr lang="en-US" sz="2200" dirty="0"/>
              <a:t> 59, </a:t>
            </a:r>
            <a:r>
              <a:rPr lang="en-US" sz="2200" dirty="0" err="1"/>
              <a:t>các</a:t>
            </a:r>
            <a:r>
              <a:rPr lang="en-US" sz="2200" dirty="0"/>
              <a:t> </a:t>
            </a:r>
            <a:r>
              <a:rPr lang="en-US" sz="2200" dirty="0" err="1"/>
              <a:t>cặp</a:t>
            </a:r>
            <a:r>
              <a:rPr lang="en-US" sz="2200" dirty="0"/>
              <a:t> tam </a:t>
            </a:r>
            <a:r>
              <a:rPr lang="en-US" sz="2200" dirty="0" err="1"/>
              <a:t>giác</a:t>
            </a:r>
            <a:r>
              <a:rPr lang="en-US" sz="2200" dirty="0"/>
              <a:t> </a:t>
            </a:r>
            <a:r>
              <a:rPr lang="en-US" sz="2200" dirty="0" err="1"/>
              <a:t>nào</a:t>
            </a:r>
            <a:r>
              <a:rPr lang="en-US" sz="2200" dirty="0"/>
              <a:t> </a:t>
            </a:r>
            <a:r>
              <a:rPr lang="en-US" sz="2200" dirty="0" err="1"/>
              <a:t>dưới</a:t>
            </a:r>
            <a:r>
              <a:rPr lang="en-US" sz="2200" dirty="0"/>
              <a:t> </a:t>
            </a:r>
            <a:r>
              <a:rPr lang="en-US" sz="2200" dirty="0" err="1"/>
              <a:t>đây</a:t>
            </a:r>
            <a:r>
              <a:rPr lang="en-US" sz="2200" dirty="0"/>
              <a:t> </a:t>
            </a:r>
            <a:r>
              <a:rPr lang="en-US" sz="2200" dirty="0" err="1"/>
              <a:t>là</a:t>
            </a:r>
            <a:r>
              <a:rPr lang="en-US" sz="2200" dirty="0"/>
              <a:t> </a:t>
            </a:r>
            <a:r>
              <a:rPr lang="en-US" sz="2200" dirty="0" err="1"/>
              <a:t>bằng</a:t>
            </a:r>
            <a:r>
              <a:rPr lang="en-US" sz="2200" dirty="0"/>
              <a:t> </a:t>
            </a:r>
            <a:r>
              <a:rPr lang="en-US" sz="2200" dirty="0" err="1"/>
              <a:t>nhau</a:t>
            </a:r>
            <a:r>
              <a:rPr lang="en-US" sz="2200" dirty="0"/>
              <a:t>? </a:t>
            </a:r>
            <a:r>
              <a:rPr lang="en-US" sz="2200" dirty="0" err="1"/>
              <a:t>Vì</a:t>
            </a:r>
            <a:r>
              <a:rPr lang="en-US" sz="2200" dirty="0"/>
              <a:t> </a:t>
            </a:r>
            <a:r>
              <a:rPr lang="en-US" sz="2200" dirty="0" err="1"/>
              <a:t>sao</a:t>
            </a:r>
            <a:r>
              <a:rPr lang="en-US" sz="2200" dirty="0"/>
              <a:t>?</a:t>
            </a:r>
          </a:p>
        </p:txBody>
      </p:sp>
    </p:spTree>
    <p:extLst>
      <p:ext uri="{BB962C8B-B14F-4D97-AF65-F5344CB8AC3E}">
        <p14:creationId xmlns:p14="http://schemas.microsoft.com/office/powerpoint/2010/main" val="13166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ppt_w+.3"/>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CFAE9E-CB4D-B16E-11E3-E4B0EC054552}"/>
              </a:ext>
            </a:extLst>
          </p:cNvPr>
          <p:cNvPicPr>
            <a:picLocks noChangeAspect="1"/>
          </p:cNvPicPr>
          <p:nvPr/>
        </p:nvPicPr>
        <p:blipFill rotWithShape="1">
          <a:blip r:embed="rId2"/>
          <a:srcRect l="1166" t="10137" r="2871" b="56621"/>
          <a:stretch/>
        </p:blipFill>
        <p:spPr>
          <a:xfrm>
            <a:off x="555758" y="767561"/>
            <a:ext cx="8032481" cy="162905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97802" y="2571750"/>
                <a:ext cx="3667720" cy="1899046"/>
              </a:xfrm>
              <a:prstGeom prst="rect">
                <a:avLst/>
              </a:prstGeom>
            </p:spPr>
            <p:txBody>
              <a:bodyPr wrap="square">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14:m>
                  <m:oMath xmlns:m="http://schemas.openxmlformats.org/officeDocument/2006/math">
                    <m:r>
                      <a:rPr lang="en-US" sz="2000" i="1" dirty="0" smtClean="0">
                        <a:latin typeface="Cambria Math" panose="02040503050406030204" pitchFamily="18" charset="0"/>
                      </a:rPr>
                      <m:t>𝐴𝐵𝐶</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𝐷𝐸𝐺</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𝐸</m:t>
                        </m:r>
                      </m:e>
                    </m:acc>
                  </m:oMath>
                </a14:m>
                <a:r>
                  <a:rPr lang="en-US" sz="2000" dirty="0">
                    <a:latin typeface="+mj-lt"/>
                  </a:rPr>
                  <a:t>; </a:t>
                </a:r>
                <a14:m>
                  <m:oMath xmlns:m="http://schemas.openxmlformats.org/officeDocument/2006/math">
                    <m:r>
                      <a:rPr lang="en-US" sz="2000" i="1" dirty="0" smtClean="0">
                        <a:latin typeface="Cambria Math" panose="02040503050406030204" pitchFamily="18" charset="0"/>
                      </a:rPr>
                      <m:t>𝐵𝐶</m:t>
                    </m:r>
                    <m:r>
                      <a:rPr lang="en-US" sz="2000" i="1" dirty="0" smtClean="0">
                        <a:latin typeface="Cambria Math" panose="02040503050406030204" pitchFamily="18" charset="0"/>
                      </a:rPr>
                      <m:t>=</m:t>
                    </m:r>
                    <m:r>
                      <a:rPr lang="en-US" sz="2000" i="1" dirty="0" smtClean="0">
                        <a:latin typeface="Cambria Math" panose="02040503050406030204" pitchFamily="18" charset="0"/>
                      </a:rPr>
                      <m:t>𝐸𝐺</m:t>
                    </m:r>
                  </m:oMath>
                </a14:m>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latin typeface="+mj-lt"/>
                  </a:rPr>
                  <a:t>.</a:t>
                </a: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𝐴𝐵𝐶</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𝐷𝐸𝐺</m:t>
                    </m:r>
                  </m:oMath>
                </a14:m>
                <a:r>
                  <a:rPr lang="en-US" sz="2000" dirty="0">
                    <a:latin typeface="+mj-lt"/>
                  </a:rPr>
                  <a:t> (</a:t>
                </a:r>
                <a:r>
                  <a:rPr lang="en-US" sz="2000" dirty="0" err="1">
                    <a:latin typeface="+mj-lt"/>
                  </a:rPr>
                  <a:t>g.c.g</a:t>
                </a:r>
                <a:r>
                  <a:rPr lang="en-US" sz="2000" dirty="0">
                    <a:latin typeface="+mj-lt"/>
                  </a:rPr>
                  <a:t>)</a:t>
                </a:r>
                <a:endParaRPr lang="vi-VN" sz="2000" dirty="0">
                  <a:latin typeface="+mj-lt"/>
                </a:endParaRPr>
              </a:p>
            </p:txBody>
          </p:sp>
        </mc:Choice>
        <mc:Fallback xmlns="">
          <p:sp>
            <p:nvSpPr>
              <p:cNvPr id="4" name="Rectangle 3"/>
              <p:cNvSpPr>
                <a:spLocks noRot="1" noChangeAspect="1" noMove="1" noResize="1" noEditPoints="1" noAdjustHandles="1" noChangeArrowheads="1" noChangeShapeType="1" noTextEdit="1"/>
              </p:cNvSpPr>
              <p:nvPr/>
            </p:nvSpPr>
            <p:spPr>
              <a:xfrm>
                <a:off x="697802" y="2571750"/>
                <a:ext cx="3667720" cy="1899046"/>
              </a:xfrm>
              <a:prstGeom prst="rect">
                <a:avLst/>
              </a:prstGeom>
              <a:blipFill>
                <a:blip r:embed="rId3"/>
                <a:stretch>
                  <a:fillRect l="-1661" r="-1827" b="-5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043DE17-F516-EE09-13E8-5C3C33E649DF}"/>
                  </a:ext>
                </a:extLst>
              </p:cNvPr>
              <p:cNvSpPr/>
              <p:nvPr/>
            </p:nvSpPr>
            <p:spPr>
              <a:xfrm>
                <a:off x="4852220" y="2571750"/>
                <a:ext cx="3667720" cy="1938672"/>
              </a:xfrm>
              <a:prstGeom prst="rect">
                <a:avLst/>
              </a:prstGeom>
            </p:spPr>
            <p:txBody>
              <a:bodyPr wrap="square">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14:m>
                  <m:oMath xmlns:m="http://schemas.openxmlformats.org/officeDocument/2006/math">
                    <m:r>
                      <a:rPr lang="en-US" sz="2000" b="0" i="1" dirty="0" smtClean="0">
                        <a:latin typeface="Cambria Math" panose="02040503050406030204" pitchFamily="18" charset="0"/>
                      </a:rPr>
                      <m:t>𝑀𝑁𝑃</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b="0" i="1" dirty="0" smtClean="0">
                        <a:latin typeface="Cambria Math" panose="02040503050406030204" pitchFamily="18" charset="0"/>
                      </a:rPr>
                      <m:t>𝐻𝐼𝐾</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𝐻</m:t>
                        </m:r>
                      </m:e>
                    </m:acc>
                  </m:oMath>
                </a14:m>
                <a:r>
                  <a:rPr lang="en-US" sz="2000" dirty="0">
                    <a:latin typeface="+mj-lt"/>
                  </a:rPr>
                  <a:t>; </a:t>
                </a:r>
                <a14:m>
                  <m:oMath xmlns:m="http://schemas.openxmlformats.org/officeDocument/2006/math">
                    <m:r>
                      <a:rPr lang="en-US" sz="2000" b="0" i="1" dirty="0" smtClean="0">
                        <a:latin typeface="Cambria Math" panose="02040503050406030204" pitchFamily="18" charset="0"/>
                      </a:rPr>
                      <m:t>𝑀𝑁</m:t>
                    </m:r>
                    <m:r>
                      <a:rPr lang="en-US" sz="2000" i="1" dirty="0" smtClean="0">
                        <a:latin typeface="Cambria Math" panose="02040503050406030204" pitchFamily="18" charset="0"/>
                      </a:rPr>
                      <m:t>=</m:t>
                    </m:r>
                    <m:r>
                      <a:rPr lang="en-US" sz="2000" b="0" i="1" dirty="0" smtClean="0">
                        <a:latin typeface="Cambria Math" panose="02040503050406030204" pitchFamily="18" charset="0"/>
                      </a:rPr>
                      <m:t>𝐻𝐼</m:t>
                    </m:r>
                  </m:oMath>
                </a14:m>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𝑁</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m:t>
                        </m:r>
                      </m:e>
                    </m:acc>
                  </m:oMath>
                </a14:m>
                <a:r>
                  <a:rPr lang="en-US" sz="2000" dirty="0">
                    <a:latin typeface="+mj-lt"/>
                  </a:rPr>
                  <a:t>.</a:t>
                </a: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𝑀𝑁𝑃</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𝐻𝐼𝐾</m:t>
                    </m:r>
                  </m:oMath>
                </a14:m>
                <a:r>
                  <a:rPr lang="en-US" sz="2000" dirty="0">
                    <a:latin typeface="+mj-lt"/>
                  </a:rPr>
                  <a:t> (</a:t>
                </a:r>
                <a:r>
                  <a:rPr lang="en-US" sz="2000" dirty="0" err="1">
                    <a:latin typeface="+mj-lt"/>
                  </a:rPr>
                  <a:t>g.c.g</a:t>
                </a:r>
                <a:r>
                  <a:rPr lang="en-US" sz="2000" dirty="0">
                    <a:latin typeface="+mj-lt"/>
                  </a:rPr>
                  <a:t>)</a:t>
                </a:r>
                <a:endParaRPr lang="vi-VN" sz="2000" dirty="0">
                  <a:latin typeface="+mj-lt"/>
                </a:endParaRPr>
              </a:p>
            </p:txBody>
          </p:sp>
        </mc:Choice>
        <mc:Fallback xmlns="">
          <p:sp>
            <p:nvSpPr>
              <p:cNvPr id="10" name="Rectangle 9">
                <a:extLst>
                  <a:ext uri="{FF2B5EF4-FFF2-40B4-BE49-F238E27FC236}">
                    <a16:creationId xmlns:a16="http://schemas.microsoft.com/office/drawing/2014/main" id="{3043DE17-F516-EE09-13E8-5C3C33E649DF}"/>
                  </a:ext>
                </a:extLst>
              </p:cNvPr>
              <p:cNvSpPr>
                <a:spLocks noRot="1" noChangeAspect="1" noMove="1" noResize="1" noEditPoints="1" noAdjustHandles="1" noChangeArrowheads="1" noChangeShapeType="1" noTextEdit="1"/>
              </p:cNvSpPr>
              <p:nvPr/>
            </p:nvSpPr>
            <p:spPr>
              <a:xfrm>
                <a:off x="4852220" y="2571750"/>
                <a:ext cx="3667720" cy="1938672"/>
              </a:xfrm>
              <a:prstGeom prst="rect">
                <a:avLst/>
              </a:prstGeom>
              <a:blipFill>
                <a:blip r:embed="rId4"/>
                <a:stretch>
                  <a:fillRect l="-1827" r="-1661" b="-2516"/>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2F2D5386-C741-12F4-206C-1791239AE2AB}"/>
              </a:ext>
            </a:extLst>
          </p:cNvPr>
          <p:cNvCxnSpPr/>
          <p:nvPr/>
        </p:nvCxnSpPr>
        <p:spPr>
          <a:xfrm>
            <a:off x="4571999" y="2396613"/>
            <a:ext cx="0" cy="2396613"/>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19" name="Oval Callout 9">
            <a:extLst>
              <a:ext uri="{FF2B5EF4-FFF2-40B4-BE49-F238E27FC236}">
                <a16:creationId xmlns:a16="http://schemas.microsoft.com/office/drawing/2014/main" id="{ACA62FDC-B9D1-4F42-CCCF-D2B9D3E02DDC}"/>
              </a:ext>
            </a:extLst>
          </p:cNvPr>
          <p:cNvSpPr/>
          <p:nvPr/>
        </p:nvSpPr>
        <p:spPr>
          <a:xfrm>
            <a:off x="3841540" y="66045"/>
            <a:ext cx="1047964" cy="606659"/>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spTree>
    <p:extLst>
      <p:ext uri="{BB962C8B-B14F-4D97-AF65-F5344CB8AC3E}">
        <p14:creationId xmlns:p14="http://schemas.microsoft.com/office/powerpoint/2010/main" val="10295478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arn(inVertical)">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barn(inVertical)">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barn(inVertical)">
                                      <p:cBhvr>
                                        <p:cTn id="43" dur="500"/>
                                        <p:tgtEl>
                                          <p:spTgt spid="1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animEffect transition="in" filter="barn(inVertical)">
                                      <p:cBhvr>
                                        <p:cTn id="4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Travel Influencer Portfolio by Slidesgo">
  <a:themeElements>
    <a:clrScheme name="Simple Light">
      <a:dk1>
        <a:srgbClr val="293B56"/>
      </a:dk1>
      <a:lt1>
        <a:srgbClr val="F0E7D2"/>
      </a:lt1>
      <a:dk2>
        <a:srgbClr val="FAF6EE"/>
      </a:dk2>
      <a:lt2>
        <a:srgbClr val="FFC35C"/>
      </a:lt2>
      <a:accent1>
        <a:srgbClr val="E7B9B5"/>
      </a:accent1>
      <a:accent2>
        <a:srgbClr val="AE8480"/>
      </a:accent2>
      <a:accent3>
        <a:srgbClr val="BD6459"/>
      </a:accent3>
      <a:accent4>
        <a:srgbClr val="90D3D0"/>
      </a:accent4>
      <a:accent5>
        <a:srgbClr val="6A90AB"/>
      </a:accent5>
      <a:accent6>
        <a:srgbClr val="5D3552"/>
      </a:accent6>
      <a:hlink>
        <a:srgbClr val="293B5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1122</Words>
  <Application>Microsoft Office PowerPoint</Application>
  <PresentationFormat>On-screen Show (16:9)</PresentationFormat>
  <Paragraphs>174</Paragraphs>
  <Slides>37</Slides>
  <Notes>31</Notes>
  <HiddenSlides>0</HiddenSlides>
  <MMClips>8</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37</vt:i4>
      </vt:variant>
    </vt:vector>
  </HeadingPairs>
  <TitlesOfParts>
    <vt:vector size="54" baseType="lpstr">
      <vt:lpstr>Calibri Light</vt:lpstr>
      <vt:lpstr>Tenor Sans</vt:lpstr>
      <vt:lpstr>Times New Roman</vt:lpstr>
      <vt:lpstr>Wingdings</vt:lpstr>
      <vt:lpstr>Poppins</vt:lpstr>
      <vt:lpstr>Calibri</vt:lpstr>
      <vt:lpstr>Cambria Math</vt:lpstr>
      <vt:lpstr>Arial (Body)</vt:lpstr>
      <vt:lpstr>Cormorant</vt:lpstr>
      <vt:lpstr>Arial (Headings)</vt:lpstr>
      <vt:lpstr>Arial</vt:lpstr>
      <vt:lpstr>Quicksand Medium</vt:lpstr>
      <vt:lpstr>Concert One</vt:lpstr>
      <vt:lpstr>Anaheim</vt:lpstr>
      <vt:lpstr>Quicksand</vt:lpstr>
      <vt:lpstr>Travel Influencer Portfolio by Slidesgo</vt:lpstr>
      <vt:lpstr>Office Theme</vt:lpstr>
      <vt:lpstr>PowerPoint Presentation</vt:lpstr>
      <vt:lpstr>PowerPoint Presentation</vt:lpstr>
      <vt:lpstr>PowerPoint Presentation</vt:lpstr>
      <vt:lpstr>NỘI DUNG BÀI HỌC</vt:lpstr>
      <vt:lpstr>I. TRƯỜNG HỢP BẰNG NHAU GÓC CẠNH GÓC (G.C.G)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INFLUENCER PORTFOLIO</dc:title>
  <dc:creator>User</dc:creator>
  <cp:lastModifiedBy>pc</cp:lastModifiedBy>
  <cp:revision>25</cp:revision>
  <dcterms:modified xsi:type="dcterms:W3CDTF">2024-02-27T12:39:08Z</dcterms:modified>
</cp:coreProperties>
</file>